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192" r:id="rId9"/>
    <p:sldMasterId id="2147484204" r:id="rId10"/>
    <p:sldMasterId id="2147484228" r:id="rId11"/>
    <p:sldMasterId id="2147484240" r:id="rId12"/>
  </p:sldMasterIdLst>
  <p:notesMasterIdLst>
    <p:notesMasterId r:id="rId93"/>
  </p:notesMasterIdLst>
  <p:sldIdLst>
    <p:sldId id="507" r:id="rId13"/>
    <p:sldId id="376" r:id="rId14"/>
    <p:sldId id="741" r:id="rId15"/>
    <p:sldId id="742" r:id="rId16"/>
    <p:sldId id="746" r:id="rId17"/>
    <p:sldId id="743" r:id="rId18"/>
    <p:sldId id="367" r:id="rId19"/>
    <p:sldId id="368" r:id="rId20"/>
    <p:sldId id="369" r:id="rId21"/>
    <p:sldId id="370" r:id="rId22"/>
    <p:sldId id="371" r:id="rId23"/>
    <p:sldId id="372" r:id="rId24"/>
    <p:sldId id="373" r:id="rId25"/>
    <p:sldId id="374" r:id="rId26"/>
    <p:sldId id="725" r:id="rId27"/>
    <p:sldId id="553" r:id="rId28"/>
    <p:sldId id="585" r:id="rId29"/>
    <p:sldId id="443" r:id="rId30"/>
    <p:sldId id="768" r:id="rId31"/>
    <p:sldId id="769" r:id="rId32"/>
    <p:sldId id="726" r:id="rId33"/>
    <p:sldId id="392" r:id="rId34"/>
    <p:sldId id="393" r:id="rId35"/>
    <p:sldId id="394" r:id="rId36"/>
    <p:sldId id="395" r:id="rId37"/>
    <p:sldId id="396" r:id="rId38"/>
    <p:sldId id="397" r:id="rId39"/>
    <p:sldId id="398" r:id="rId40"/>
    <p:sldId id="399" r:id="rId41"/>
    <p:sldId id="647" r:id="rId42"/>
    <p:sldId id="649" r:id="rId43"/>
    <p:sldId id="731" r:id="rId44"/>
    <p:sldId id="747" r:id="rId45"/>
    <p:sldId id="748" r:id="rId46"/>
    <p:sldId id="749" r:id="rId47"/>
    <p:sldId id="734" r:id="rId48"/>
    <p:sldId id="751" r:id="rId49"/>
    <p:sldId id="735" r:id="rId50"/>
    <p:sldId id="752" r:id="rId51"/>
    <p:sldId id="653" r:id="rId52"/>
    <p:sldId id="750" r:id="rId53"/>
    <p:sldId id="728" r:id="rId54"/>
    <p:sldId id="549" r:id="rId55"/>
    <p:sldId id="400" r:id="rId56"/>
    <p:sldId id="401" r:id="rId57"/>
    <p:sldId id="402" r:id="rId58"/>
    <p:sldId id="403" r:id="rId59"/>
    <p:sldId id="404" r:id="rId60"/>
    <p:sldId id="405" r:id="rId61"/>
    <p:sldId id="406" r:id="rId62"/>
    <p:sldId id="407" r:id="rId63"/>
    <p:sldId id="408" r:id="rId64"/>
    <p:sldId id="409" r:id="rId65"/>
    <p:sldId id="410" r:id="rId66"/>
    <p:sldId id="411" r:id="rId67"/>
    <p:sldId id="412" r:id="rId68"/>
    <p:sldId id="550" r:id="rId69"/>
    <p:sldId id="558" r:id="rId70"/>
    <p:sldId id="559" r:id="rId71"/>
    <p:sldId id="561" r:id="rId72"/>
    <p:sldId id="753" r:id="rId73"/>
    <p:sldId id="276" r:id="rId74"/>
    <p:sldId id="729" r:id="rId75"/>
    <p:sldId id="754" r:id="rId76"/>
    <p:sldId id="755" r:id="rId77"/>
    <p:sldId id="756" r:id="rId78"/>
    <p:sldId id="757" r:id="rId79"/>
    <p:sldId id="758" r:id="rId80"/>
    <p:sldId id="759" r:id="rId81"/>
    <p:sldId id="760" r:id="rId82"/>
    <p:sldId id="761" r:id="rId83"/>
    <p:sldId id="762" r:id="rId84"/>
    <p:sldId id="763" r:id="rId85"/>
    <p:sldId id="292" r:id="rId86"/>
    <p:sldId id="698" r:id="rId87"/>
    <p:sldId id="764" r:id="rId88"/>
    <p:sldId id="765" r:id="rId89"/>
    <p:sldId id="766" r:id="rId90"/>
    <p:sldId id="767" r:id="rId91"/>
    <p:sldId id="730" r:id="rId9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92" d="100"/>
          <a:sy n="92" d="100"/>
        </p:scale>
        <p:origin x="96" y="96"/>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viewProps" Target="viewProps.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0" Type="http://schemas.openxmlformats.org/officeDocument/2006/relationships/slide" Target="slides/slide68.xml"/><Relationship Id="rId85" Type="http://schemas.openxmlformats.org/officeDocument/2006/relationships/slide" Target="slides/slide7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9/21/2023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758787"/>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8442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549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7171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9872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27829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49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0630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8915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0403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1716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2653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64390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29747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91962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458655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117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622488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04066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4849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67542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921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9/21/2023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9/21/2023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9/21/2023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509030"/>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289179"/>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20720759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smtClean="0">
                <a:solidFill>
                  <a:srgbClr val="FFFF00"/>
                </a:solidFill>
                <a:effectLst/>
                <a:latin typeface="+mj-lt"/>
              </a:rPr>
              <a:t>Ca</a:t>
            </a:r>
            <a:r>
              <a:rPr lang="en-US" sz="8000" b="0" dirty="0" smtClean="0">
                <a:solidFill>
                  <a:srgbClr val="FFFF00"/>
                </a:solidFill>
                <a:effectLst/>
                <a:latin typeface="+mj-lt"/>
              </a:rPr>
              <a:t>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8000" b="0" dirty="0" err="1" smtClean="0">
                <a:solidFill>
                  <a:srgbClr val="FFFF00"/>
                </a:solidFill>
                <a:effectLst/>
                <a:latin typeface="+mj-lt"/>
              </a:rPr>
              <a:t>Khi</a:t>
            </a:r>
            <a:r>
              <a:rPr lang="en-US" sz="8000" b="0" dirty="0" smtClean="0">
                <a:solidFill>
                  <a:srgbClr val="FFFF00"/>
                </a:solidFill>
                <a:effectLst/>
                <a:latin typeface="+mj-lt"/>
              </a:rPr>
              <a:t> </a:t>
            </a:r>
            <a:r>
              <a:rPr lang="en-US" sz="8000" dirty="0" smtClean="0">
                <a:solidFill>
                  <a:srgbClr val="FFFF00"/>
                </a:solidFill>
              </a:rPr>
              <a:t>Con </a:t>
            </a:r>
            <a:r>
              <a:rPr lang="en-US" sz="8000" dirty="0" err="1" smtClean="0">
                <a:solidFill>
                  <a:srgbClr val="FFFF00"/>
                </a:solidFill>
              </a:rPr>
              <a:t>Đi</a:t>
            </a:r>
            <a:r>
              <a:rPr lang="en-US" sz="8000" dirty="0" smtClean="0">
                <a:solidFill>
                  <a:srgbClr val="FFFF00"/>
                </a:solidFill>
              </a:rPr>
              <a:t> </a:t>
            </a:r>
            <a:r>
              <a:rPr lang="en-US" sz="8000" dirty="0" err="1" smtClean="0">
                <a:solidFill>
                  <a:srgbClr val="FFFF00"/>
                </a:solidFill>
              </a:rPr>
              <a:t>Về</a:t>
            </a:r>
            <a:r>
              <a:rPr lang="en-US" sz="8000" dirty="0" smtClean="0">
                <a:solidFill>
                  <a:srgbClr val="FFFF00"/>
                </a:solidFill>
              </a:rPr>
              <a:t/>
            </a:r>
            <a:br>
              <a:rPr lang="en-US" sz="8000" dirty="0" smtClean="0">
                <a:solidFill>
                  <a:srgbClr val="FFFF00"/>
                </a:solidFill>
              </a:rPr>
            </a:br>
            <a:r>
              <a:rPr lang="en-US" sz="6000" dirty="0" err="1" smtClean="0">
                <a:solidFill>
                  <a:schemeClr val="bg1"/>
                </a:solidFill>
              </a:rPr>
              <a:t>Nguyễn</a:t>
            </a:r>
            <a:r>
              <a:rPr lang="en-US" sz="6000" dirty="0" smtClean="0">
                <a:solidFill>
                  <a:schemeClr val="bg1"/>
                </a:solidFill>
              </a:rPr>
              <a:t> </a:t>
            </a:r>
            <a:r>
              <a:rPr lang="en-US" sz="6000" dirty="0" err="1" smtClean="0">
                <a:solidFill>
                  <a:schemeClr val="bg1"/>
                </a:solidFill>
              </a:rPr>
              <a:t>Văn</a:t>
            </a:r>
            <a:r>
              <a:rPr lang="en-US" sz="6000" dirty="0" smtClean="0">
                <a:solidFill>
                  <a:schemeClr val="bg1"/>
                </a:solidFill>
              </a:rPr>
              <a:t> Trinh</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600" b="0" u="sng" dirty="0" smtClean="0">
                <a:solidFill>
                  <a:srgbClr val="FFFF00"/>
                </a:solidFill>
                <a:effectLst/>
                <a:latin typeface="+mj-lt"/>
              </a:rPr>
              <a:t>Tk1</a:t>
            </a:r>
            <a:r>
              <a:rPr lang="vi-VN" sz="5600" b="0" u="sng" dirty="0">
                <a:solidFill>
                  <a:srgbClr val="FFFF00"/>
                </a:solidFill>
                <a:effectLst/>
                <a:latin typeface="+mj-lt"/>
              </a:rPr>
              <a:t>:</a:t>
            </a:r>
            <a:r>
              <a:rPr lang="vi-VN" sz="5600" b="0" dirty="0">
                <a:solidFill>
                  <a:schemeClr val="bg1"/>
                </a:solidFill>
                <a:effectLst/>
                <a:latin typeface="+mj-lt"/>
              </a:rPr>
              <a:t> </a:t>
            </a:r>
            <a:r>
              <a:rPr lang="en-US" sz="5600" dirty="0" err="1" smtClean="0">
                <a:solidFill>
                  <a:schemeClr val="bg1"/>
                </a:solidFill>
                <a:latin typeface="+mj-lt"/>
              </a:rPr>
              <a:t>Khi</a:t>
            </a:r>
            <a:r>
              <a:rPr lang="en-US" sz="5600" dirty="0" smtClean="0">
                <a:solidFill>
                  <a:schemeClr val="bg1"/>
                </a:solidFill>
                <a:latin typeface="+mj-lt"/>
              </a:rPr>
              <a:t> con </a:t>
            </a:r>
            <a:r>
              <a:rPr lang="en-US" sz="5600" dirty="0" err="1" smtClean="0">
                <a:solidFill>
                  <a:schemeClr val="bg1"/>
                </a:solidFill>
                <a:latin typeface="+mj-lt"/>
              </a:rPr>
              <a:t>về</a:t>
            </a:r>
            <a:r>
              <a:rPr lang="en-US" sz="5600" dirty="0" smtClean="0">
                <a:solidFill>
                  <a:schemeClr val="bg1"/>
                </a:solidFill>
                <a:latin typeface="+mj-lt"/>
              </a:rPr>
              <a:t> </a:t>
            </a:r>
            <a:r>
              <a:rPr lang="en-US" sz="5600" dirty="0" err="1" smtClean="0">
                <a:solidFill>
                  <a:schemeClr val="bg1"/>
                </a:solidFill>
                <a:latin typeface="+mj-lt"/>
              </a:rPr>
              <a:t>lòng</a:t>
            </a:r>
            <a:r>
              <a:rPr lang="en-US" sz="5600" dirty="0" smtClean="0">
                <a:solidFill>
                  <a:schemeClr val="bg1"/>
                </a:solidFill>
                <a:latin typeface="+mj-lt"/>
              </a:rPr>
              <a:t> </a:t>
            </a:r>
            <a:r>
              <a:rPr lang="en-US" sz="5600" dirty="0" err="1" smtClean="0">
                <a:solidFill>
                  <a:schemeClr val="bg1"/>
                </a:solidFill>
                <a:latin typeface="+mj-lt"/>
              </a:rPr>
              <a:t>tràn</a:t>
            </a:r>
            <a:r>
              <a:rPr lang="en-US" sz="5600" dirty="0" smtClean="0">
                <a:solidFill>
                  <a:schemeClr val="bg1"/>
                </a:solidFill>
                <a:latin typeface="+mj-lt"/>
              </a:rPr>
              <a:t> </a:t>
            </a:r>
            <a:r>
              <a:rPr lang="en-US" sz="5600" dirty="0" err="1" smtClean="0">
                <a:solidFill>
                  <a:schemeClr val="bg1"/>
                </a:solidFill>
                <a:latin typeface="+mj-lt"/>
              </a:rPr>
              <a:t>niềm</a:t>
            </a:r>
            <a:r>
              <a:rPr lang="en-US" sz="5600" dirty="0" smtClean="0">
                <a:solidFill>
                  <a:schemeClr val="bg1"/>
                </a:solidFill>
                <a:latin typeface="+mj-lt"/>
              </a:rPr>
              <a:t> </a:t>
            </a:r>
            <a:r>
              <a:rPr lang="en-US" sz="5600" dirty="0" err="1" smtClean="0">
                <a:solidFill>
                  <a:schemeClr val="bg1"/>
                </a:solidFill>
                <a:latin typeface="+mj-lt"/>
              </a:rPr>
              <a:t>vui</a:t>
            </a:r>
            <a:r>
              <a:rPr lang="en-US" sz="5600" dirty="0" smtClean="0">
                <a:solidFill>
                  <a:schemeClr val="bg1"/>
                </a:solidFill>
                <a:latin typeface="+mj-lt"/>
              </a:rPr>
              <a:t>, </a:t>
            </a:r>
            <a:r>
              <a:rPr lang="en-US" sz="5600" dirty="0" err="1" smtClean="0">
                <a:solidFill>
                  <a:schemeClr val="bg1"/>
                </a:solidFill>
                <a:latin typeface="+mj-lt"/>
              </a:rPr>
              <a:t>khi</a:t>
            </a:r>
            <a:r>
              <a:rPr lang="en-US" sz="5600" dirty="0" smtClean="0">
                <a:solidFill>
                  <a:schemeClr val="bg1"/>
                </a:solidFill>
                <a:latin typeface="+mj-lt"/>
              </a:rPr>
              <a:t> con </a:t>
            </a:r>
            <a:r>
              <a:rPr lang="en-US" sz="5600" dirty="0" err="1" smtClean="0">
                <a:solidFill>
                  <a:schemeClr val="bg1"/>
                </a:solidFill>
                <a:latin typeface="+mj-lt"/>
              </a:rPr>
              <a:t>về</a:t>
            </a:r>
            <a:r>
              <a:rPr lang="en-US" sz="5600" dirty="0" smtClean="0">
                <a:solidFill>
                  <a:schemeClr val="bg1"/>
                </a:solidFill>
                <a:latin typeface="+mj-lt"/>
              </a:rPr>
              <a:t> </a:t>
            </a:r>
            <a:r>
              <a:rPr lang="en-US" sz="5600" dirty="0" err="1" smtClean="0">
                <a:solidFill>
                  <a:schemeClr val="bg1"/>
                </a:solidFill>
                <a:latin typeface="+mj-lt"/>
              </a:rPr>
              <a:t>tình</a:t>
            </a:r>
            <a:r>
              <a:rPr lang="en-US" sz="5600" dirty="0" smtClean="0">
                <a:solidFill>
                  <a:schemeClr val="bg1"/>
                </a:solidFill>
                <a:latin typeface="+mj-lt"/>
              </a:rPr>
              <a:t> </a:t>
            </a:r>
            <a:r>
              <a:rPr lang="en-US" sz="5600" dirty="0" err="1" smtClean="0">
                <a:solidFill>
                  <a:schemeClr val="bg1"/>
                </a:solidFill>
                <a:latin typeface="+mj-lt"/>
              </a:rPr>
              <a:t>yêu</a:t>
            </a:r>
            <a:r>
              <a:rPr lang="en-US" sz="5600" dirty="0" smtClean="0">
                <a:solidFill>
                  <a:schemeClr val="bg1"/>
                </a:solidFill>
                <a:latin typeface="+mj-lt"/>
              </a:rPr>
              <a:t> </a:t>
            </a:r>
            <a:r>
              <a:rPr lang="en-US" sz="5600" dirty="0" err="1" smtClean="0">
                <a:solidFill>
                  <a:schemeClr val="bg1"/>
                </a:solidFill>
                <a:latin typeface="+mj-lt"/>
              </a:rPr>
              <a:t>chan</a:t>
            </a:r>
            <a:r>
              <a:rPr lang="en-US" sz="5600" dirty="0" smtClean="0">
                <a:solidFill>
                  <a:schemeClr val="bg1"/>
                </a:solidFill>
                <a:latin typeface="+mj-lt"/>
              </a:rPr>
              <a:t> </a:t>
            </a:r>
            <a:r>
              <a:rPr lang="en-US" sz="5600" dirty="0" err="1" smtClean="0">
                <a:solidFill>
                  <a:schemeClr val="bg1"/>
                </a:solidFill>
                <a:latin typeface="+mj-lt"/>
              </a:rPr>
              <a:t>chứa</a:t>
            </a:r>
            <a:r>
              <a:rPr lang="en-US" sz="5600" dirty="0" smtClean="0">
                <a:solidFill>
                  <a:schemeClr val="bg1"/>
                </a:solidFill>
                <a:latin typeface="+mj-lt"/>
              </a:rPr>
              <a:t>, </a:t>
            </a:r>
            <a:r>
              <a:rPr lang="en-US" sz="5600" dirty="0" err="1" smtClean="0">
                <a:solidFill>
                  <a:schemeClr val="bg1"/>
                </a:solidFill>
                <a:latin typeface="+mj-lt"/>
              </a:rPr>
              <a:t>nắm</a:t>
            </a:r>
            <a:r>
              <a:rPr lang="en-US" sz="5600" dirty="0" smtClean="0">
                <a:solidFill>
                  <a:schemeClr val="bg1"/>
                </a:solidFill>
                <a:latin typeface="+mj-lt"/>
              </a:rPr>
              <a:t> </a:t>
            </a:r>
            <a:r>
              <a:rPr lang="en-US" sz="5600" dirty="0" err="1" smtClean="0">
                <a:solidFill>
                  <a:schemeClr val="bg1"/>
                </a:solidFill>
                <a:latin typeface="+mj-lt"/>
              </a:rPr>
              <a:t>tay</a:t>
            </a:r>
            <a:r>
              <a:rPr lang="en-US" sz="5600" dirty="0" smtClean="0">
                <a:solidFill>
                  <a:schemeClr val="bg1"/>
                </a:solidFill>
                <a:latin typeface="+mj-lt"/>
              </a:rPr>
              <a:t> </a:t>
            </a:r>
            <a:r>
              <a:rPr lang="en-US" sz="5600" dirty="0" err="1" smtClean="0">
                <a:solidFill>
                  <a:schemeClr val="bg1"/>
                </a:solidFill>
                <a:latin typeface="+mj-lt"/>
              </a:rPr>
              <a:t>nhau</a:t>
            </a:r>
            <a:r>
              <a:rPr lang="en-US" sz="5600" dirty="0" smtClean="0">
                <a:solidFill>
                  <a:schemeClr val="bg1"/>
                </a:solidFill>
                <a:latin typeface="+mj-lt"/>
              </a:rPr>
              <a:t> </a:t>
            </a:r>
            <a:r>
              <a:rPr lang="en-US" sz="5600" dirty="0" err="1" smtClean="0">
                <a:solidFill>
                  <a:schemeClr val="bg1"/>
                </a:solidFill>
                <a:latin typeface="+mj-lt"/>
              </a:rPr>
              <a:t>bước</a:t>
            </a:r>
            <a:r>
              <a:rPr lang="en-US" sz="5600" dirty="0" smtClean="0">
                <a:solidFill>
                  <a:schemeClr val="bg1"/>
                </a:solidFill>
                <a:latin typeface="+mj-lt"/>
              </a:rPr>
              <a:t> </a:t>
            </a:r>
            <a:r>
              <a:rPr lang="en-US" sz="5600" dirty="0" err="1" smtClean="0">
                <a:solidFill>
                  <a:schemeClr val="bg1"/>
                </a:solidFill>
                <a:latin typeface="+mj-lt"/>
              </a:rPr>
              <a:t>trong</a:t>
            </a:r>
            <a:r>
              <a:rPr lang="en-US" sz="5600" dirty="0" smtClean="0">
                <a:solidFill>
                  <a:schemeClr val="bg1"/>
                </a:solidFill>
                <a:latin typeface="+mj-lt"/>
              </a:rPr>
              <a:t> </a:t>
            </a:r>
            <a:r>
              <a:rPr lang="en-US" sz="5600" dirty="0" err="1" smtClean="0">
                <a:solidFill>
                  <a:schemeClr val="bg1"/>
                </a:solidFill>
                <a:latin typeface="+mj-lt"/>
              </a:rPr>
              <a:t>ân</a:t>
            </a:r>
            <a:r>
              <a:rPr lang="en-US" sz="5600" dirty="0" smtClean="0">
                <a:solidFill>
                  <a:schemeClr val="bg1"/>
                </a:solidFill>
                <a:latin typeface="+mj-lt"/>
              </a:rPr>
              <a:t> </a:t>
            </a:r>
            <a:r>
              <a:rPr lang="en-US" sz="5600" dirty="0" err="1" smtClean="0">
                <a:solidFill>
                  <a:schemeClr val="bg1"/>
                </a:solidFill>
                <a:latin typeface="+mj-lt"/>
              </a:rPr>
              <a:t>tình</a:t>
            </a:r>
            <a:r>
              <a:rPr lang="en-US" sz="5600" dirty="0" smtClean="0">
                <a:solidFill>
                  <a:schemeClr val="bg1"/>
                </a:solidFill>
                <a:latin typeface="+mj-lt"/>
              </a:rPr>
              <a:t>, </a:t>
            </a:r>
            <a:r>
              <a:rPr lang="en-US" sz="5600" dirty="0" err="1" smtClean="0">
                <a:solidFill>
                  <a:schemeClr val="bg1"/>
                </a:solidFill>
                <a:latin typeface="+mj-lt"/>
              </a:rPr>
              <a:t>khi</a:t>
            </a:r>
            <a:r>
              <a:rPr lang="en-US" sz="5600" dirty="0" smtClean="0">
                <a:solidFill>
                  <a:schemeClr val="bg1"/>
                </a:solidFill>
                <a:latin typeface="+mj-lt"/>
              </a:rPr>
              <a:t> </a:t>
            </a:r>
            <a:r>
              <a:rPr lang="en-US" sz="5600" dirty="0" err="1" smtClean="0">
                <a:solidFill>
                  <a:schemeClr val="bg1"/>
                </a:solidFill>
                <a:latin typeface="+mj-lt"/>
              </a:rPr>
              <a:t>muôn</a:t>
            </a:r>
            <a:r>
              <a:rPr lang="en-US" sz="5600" dirty="0" smtClean="0">
                <a:solidFill>
                  <a:schemeClr val="bg1"/>
                </a:solidFill>
                <a:latin typeface="+mj-lt"/>
              </a:rPr>
              <a:t> </a:t>
            </a:r>
            <a:r>
              <a:rPr lang="en-US" sz="5600" dirty="0" err="1" smtClean="0">
                <a:solidFill>
                  <a:schemeClr val="bg1"/>
                </a:solidFill>
                <a:latin typeface="+mj-lt"/>
              </a:rPr>
              <a:t>người</a:t>
            </a:r>
            <a:r>
              <a:rPr lang="en-US" sz="5600" dirty="0" smtClean="0">
                <a:solidFill>
                  <a:schemeClr val="bg1"/>
                </a:solidFill>
                <a:latin typeface="+mj-lt"/>
              </a:rPr>
              <a:t> </a:t>
            </a:r>
            <a:r>
              <a:rPr lang="en-US" sz="5600" dirty="0" err="1" smtClean="0">
                <a:solidFill>
                  <a:schemeClr val="bg1"/>
                </a:solidFill>
                <a:latin typeface="+mj-lt"/>
              </a:rPr>
              <a:t>sống</a:t>
            </a:r>
            <a:r>
              <a:rPr lang="en-US" sz="5600" dirty="0" smtClean="0">
                <a:solidFill>
                  <a:schemeClr val="bg1"/>
                </a:solidFill>
                <a:latin typeface="+mj-lt"/>
              </a:rPr>
              <a:t> </a:t>
            </a:r>
            <a:r>
              <a:rPr lang="en-US" sz="5600" dirty="0" err="1" smtClean="0">
                <a:solidFill>
                  <a:schemeClr val="bg1"/>
                </a:solidFill>
                <a:latin typeface="+mj-lt"/>
              </a:rPr>
              <a:t>trong</a:t>
            </a:r>
            <a:r>
              <a:rPr lang="en-US" sz="5600" dirty="0" smtClean="0">
                <a:solidFill>
                  <a:schemeClr val="bg1"/>
                </a:solidFill>
                <a:latin typeface="+mj-lt"/>
              </a:rPr>
              <a:t> </a:t>
            </a:r>
            <a:r>
              <a:rPr lang="en-US" sz="5600" dirty="0" err="1" smtClean="0">
                <a:solidFill>
                  <a:schemeClr val="bg1"/>
                </a:solidFill>
                <a:latin typeface="+mj-lt"/>
              </a:rPr>
              <a:t>ân</a:t>
            </a:r>
            <a:r>
              <a:rPr lang="en-US" sz="5600" dirty="0" smtClean="0">
                <a:solidFill>
                  <a:schemeClr val="bg1"/>
                </a:solidFill>
                <a:latin typeface="+mj-lt"/>
              </a:rPr>
              <a:t> </a:t>
            </a:r>
            <a:r>
              <a:rPr lang="en-US" sz="5600" dirty="0" err="1" smtClean="0">
                <a:solidFill>
                  <a:schemeClr val="bg1"/>
                </a:solidFill>
                <a:latin typeface="+mj-lt"/>
              </a:rPr>
              <a:t>tình</a:t>
            </a:r>
            <a:r>
              <a:rPr lang="en-US" sz="5600" dirty="0" smtClean="0">
                <a:solidFill>
                  <a:schemeClr val="bg1"/>
                </a:solidFill>
                <a:latin typeface="+mj-lt"/>
              </a:rPr>
              <a:t>.</a:t>
            </a:r>
            <a:endParaRPr lang="vi-VN" sz="56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a:bodyPr>
          <a:lstStyle/>
          <a:p>
            <a:pPr algn="just">
              <a:lnSpc>
                <a:spcPct val="130000"/>
              </a:lnSpc>
              <a:spcBef>
                <a:spcPts val="0"/>
              </a:spcBef>
            </a:pPr>
            <a:r>
              <a:rPr lang="en-US" sz="5000" b="0" u="sng" dirty="0" err="1" smtClean="0">
                <a:solidFill>
                  <a:srgbClr val="FFFF00"/>
                </a:solidFill>
                <a:effectLst/>
                <a:latin typeface="+mj-lt"/>
              </a:rPr>
              <a:t>Đk</a:t>
            </a:r>
            <a:r>
              <a:rPr lang="vi-VN" sz="5000" b="0" u="sng" dirty="0" smtClean="0">
                <a:solidFill>
                  <a:srgbClr val="FFFF00"/>
                </a:solidFill>
                <a:effectLst/>
                <a:latin typeface="+mj-lt"/>
              </a:rPr>
              <a:t>:</a:t>
            </a:r>
            <a:r>
              <a:rPr lang="en-US" sz="5000" dirty="0">
                <a:solidFill>
                  <a:schemeClr val="bg1"/>
                </a:solidFill>
                <a:latin typeface="+mj-lt"/>
              </a:rPr>
              <a:t> </a:t>
            </a:r>
            <a:r>
              <a:rPr lang="en-US" sz="5000" dirty="0" err="1" smtClean="0">
                <a:solidFill>
                  <a:schemeClr val="bg1"/>
                </a:solidFill>
                <a:latin typeface="+mj-lt"/>
              </a:rPr>
              <a:t>Hãy</a:t>
            </a:r>
            <a:r>
              <a:rPr lang="en-US" sz="5000" dirty="0" smtClean="0">
                <a:solidFill>
                  <a:schemeClr val="bg1"/>
                </a:solidFill>
                <a:latin typeface="+mj-lt"/>
              </a:rPr>
              <a:t> </a:t>
            </a:r>
            <a:r>
              <a:rPr lang="en-US" sz="5000" dirty="0" err="1" smtClean="0">
                <a:solidFill>
                  <a:schemeClr val="bg1"/>
                </a:solidFill>
                <a:latin typeface="+mj-lt"/>
              </a:rPr>
              <a:t>đến</a:t>
            </a:r>
            <a:r>
              <a:rPr lang="en-US" sz="5000" dirty="0" smtClean="0">
                <a:solidFill>
                  <a:schemeClr val="bg1"/>
                </a:solidFill>
                <a:latin typeface="+mj-lt"/>
              </a:rPr>
              <a:t> </a:t>
            </a:r>
            <a:r>
              <a:rPr lang="en-US" sz="5000" dirty="0" err="1" smtClean="0">
                <a:solidFill>
                  <a:schemeClr val="bg1"/>
                </a:solidFill>
                <a:latin typeface="+mj-lt"/>
              </a:rPr>
              <a:t>Chúa</a:t>
            </a:r>
            <a:r>
              <a:rPr lang="en-US" sz="5000" dirty="0" smtClean="0">
                <a:solidFill>
                  <a:schemeClr val="bg1"/>
                </a:solidFill>
                <a:latin typeface="+mj-lt"/>
              </a:rPr>
              <a:t> </a:t>
            </a:r>
            <a:r>
              <a:rPr lang="en-US" sz="5000" dirty="0" err="1" smtClean="0">
                <a:solidFill>
                  <a:schemeClr val="bg1"/>
                </a:solidFill>
                <a:latin typeface="+mj-lt"/>
              </a:rPr>
              <a:t>kêu</a:t>
            </a:r>
            <a:r>
              <a:rPr lang="en-US" sz="5000" dirty="0" smtClean="0">
                <a:solidFill>
                  <a:schemeClr val="bg1"/>
                </a:solidFill>
                <a:latin typeface="+mj-lt"/>
              </a:rPr>
              <a:t> </a:t>
            </a:r>
            <a:r>
              <a:rPr lang="en-US" sz="5000" dirty="0" err="1" smtClean="0">
                <a:solidFill>
                  <a:schemeClr val="bg1"/>
                </a:solidFill>
                <a:latin typeface="+mj-lt"/>
              </a:rPr>
              <a:t>gọi</a:t>
            </a:r>
            <a:r>
              <a:rPr lang="en-US" sz="5000" dirty="0" smtClean="0">
                <a:solidFill>
                  <a:schemeClr val="bg1"/>
                </a:solidFill>
                <a:latin typeface="+mj-lt"/>
              </a:rPr>
              <a:t> con </a:t>
            </a:r>
            <a:r>
              <a:rPr lang="en-US" sz="5000" dirty="0" err="1" smtClean="0">
                <a:solidFill>
                  <a:schemeClr val="bg1"/>
                </a:solidFill>
                <a:latin typeface="+mj-lt"/>
              </a:rPr>
              <a:t>đi</a:t>
            </a:r>
            <a:r>
              <a:rPr lang="en-US" sz="5000" dirty="0" smtClean="0">
                <a:solidFill>
                  <a:schemeClr val="bg1"/>
                </a:solidFill>
                <a:latin typeface="+mj-lt"/>
              </a:rPr>
              <a:t> </a:t>
            </a:r>
            <a:r>
              <a:rPr lang="en-US" sz="5000" dirty="0" err="1" smtClean="0">
                <a:solidFill>
                  <a:schemeClr val="bg1"/>
                </a:solidFill>
                <a:latin typeface="+mj-lt"/>
              </a:rPr>
              <a:t>về</a:t>
            </a:r>
            <a:r>
              <a:rPr lang="en-US" sz="5000" dirty="0" smtClean="0">
                <a:solidFill>
                  <a:schemeClr val="bg1"/>
                </a:solidFill>
                <a:latin typeface="+mj-lt"/>
              </a:rPr>
              <a:t> </a:t>
            </a:r>
            <a:r>
              <a:rPr lang="en-US" sz="5000" dirty="0" err="1" smtClean="0">
                <a:solidFill>
                  <a:schemeClr val="bg1"/>
                </a:solidFill>
                <a:latin typeface="+mj-lt"/>
              </a:rPr>
              <a:t>Ngài</a:t>
            </a:r>
            <a:r>
              <a:rPr lang="en-US" sz="5000" dirty="0" smtClean="0">
                <a:solidFill>
                  <a:schemeClr val="bg1"/>
                </a:solidFill>
                <a:latin typeface="+mj-lt"/>
              </a:rPr>
              <a:t>, </a:t>
            </a:r>
            <a:r>
              <a:rPr lang="en-US" sz="5000" dirty="0" err="1" smtClean="0">
                <a:solidFill>
                  <a:schemeClr val="bg1"/>
                </a:solidFill>
                <a:latin typeface="+mj-lt"/>
              </a:rPr>
              <a:t>để</a:t>
            </a:r>
            <a:r>
              <a:rPr lang="en-US" sz="5000" dirty="0" smtClean="0">
                <a:solidFill>
                  <a:schemeClr val="bg1"/>
                </a:solidFill>
                <a:latin typeface="+mj-lt"/>
              </a:rPr>
              <a:t> </a:t>
            </a:r>
            <a:r>
              <a:rPr lang="en-US" sz="5000" dirty="0" err="1" smtClean="0">
                <a:solidFill>
                  <a:schemeClr val="bg1"/>
                </a:solidFill>
                <a:latin typeface="+mj-lt"/>
              </a:rPr>
              <a:t>Ngài</a:t>
            </a:r>
            <a:r>
              <a:rPr lang="en-US" sz="5000" dirty="0" smtClean="0">
                <a:solidFill>
                  <a:schemeClr val="bg1"/>
                </a:solidFill>
                <a:latin typeface="+mj-lt"/>
              </a:rPr>
              <a:t> ban </a:t>
            </a:r>
            <a:r>
              <a:rPr lang="en-US" sz="5000" dirty="0" err="1" smtClean="0">
                <a:solidFill>
                  <a:schemeClr val="bg1"/>
                </a:solidFill>
                <a:latin typeface="+mj-lt"/>
              </a:rPr>
              <a:t>hồng</a:t>
            </a:r>
            <a:r>
              <a:rPr lang="en-US" sz="5000" dirty="0" smtClean="0">
                <a:solidFill>
                  <a:schemeClr val="bg1"/>
                </a:solidFill>
                <a:latin typeface="+mj-lt"/>
              </a:rPr>
              <a:t> </a:t>
            </a:r>
            <a:r>
              <a:rPr lang="en-US" sz="5000" dirty="0" err="1" smtClean="0">
                <a:solidFill>
                  <a:schemeClr val="bg1"/>
                </a:solidFill>
                <a:latin typeface="+mj-lt"/>
              </a:rPr>
              <a:t>ân</a:t>
            </a:r>
            <a:r>
              <a:rPr lang="en-US" sz="5000" dirty="0" smtClean="0">
                <a:solidFill>
                  <a:schemeClr val="bg1"/>
                </a:solidFill>
                <a:latin typeface="+mj-lt"/>
              </a:rPr>
              <a:t> </a:t>
            </a:r>
            <a:r>
              <a:rPr lang="en-US" sz="5000" dirty="0" err="1" smtClean="0">
                <a:solidFill>
                  <a:schemeClr val="bg1"/>
                </a:solidFill>
                <a:latin typeface="+mj-lt"/>
              </a:rPr>
              <a:t>chan</a:t>
            </a:r>
            <a:r>
              <a:rPr lang="en-US" sz="5000" dirty="0" smtClean="0">
                <a:solidFill>
                  <a:schemeClr val="bg1"/>
                </a:solidFill>
                <a:latin typeface="+mj-lt"/>
              </a:rPr>
              <a:t> </a:t>
            </a:r>
            <a:r>
              <a:rPr lang="en-US" sz="5000" dirty="0" err="1" smtClean="0">
                <a:solidFill>
                  <a:schemeClr val="bg1"/>
                </a:solidFill>
                <a:latin typeface="+mj-lt"/>
              </a:rPr>
              <a:t>chứa</a:t>
            </a:r>
            <a:r>
              <a:rPr lang="en-US" sz="5000" dirty="0" smtClean="0">
                <a:solidFill>
                  <a:schemeClr val="bg1"/>
                </a:solidFill>
                <a:latin typeface="+mj-lt"/>
              </a:rPr>
              <a:t>. </a:t>
            </a:r>
            <a:r>
              <a:rPr lang="en-US" sz="5000" dirty="0" err="1" smtClean="0">
                <a:solidFill>
                  <a:schemeClr val="bg1"/>
                </a:solidFill>
                <a:latin typeface="+mj-lt"/>
              </a:rPr>
              <a:t>Xin</a:t>
            </a:r>
            <a:r>
              <a:rPr lang="en-US" sz="5000" dirty="0" smtClean="0">
                <a:solidFill>
                  <a:schemeClr val="bg1"/>
                </a:solidFill>
                <a:latin typeface="+mj-lt"/>
              </a:rPr>
              <a:t> </a:t>
            </a:r>
            <a:r>
              <a:rPr lang="en-US" sz="5000" dirty="0" err="1" smtClean="0">
                <a:solidFill>
                  <a:schemeClr val="bg1"/>
                </a:solidFill>
                <a:latin typeface="+mj-lt"/>
              </a:rPr>
              <a:t>vâng</a:t>
            </a:r>
            <a:r>
              <a:rPr lang="en-US" sz="5000" dirty="0" smtClean="0">
                <a:solidFill>
                  <a:schemeClr val="bg1"/>
                </a:solidFill>
                <a:latin typeface="+mj-lt"/>
              </a:rPr>
              <a:t>! </a:t>
            </a:r>
            <a:r>
              <a:rPr lang="en-US" sz="5000" dirty="0" err="1" smtClean="0">
                <a:solidFill>
                  <a:schemeClr val="bg1"/>
                </a:solidFill>
                <a:latin typeface="+mj-lt"/>
              </a:rPr>
              <a:t>Vâng</a:t>
            </a:r>
            <a:r>
              <a:rPr lang="en-US" sz="5000" dirty="0" smtClean="0">
                <a:solidFill>
                  <a:schemeClr val="bg1"/>
                </a:solidFill>
                <a:latin typeface="+mj-lt"/>
              </a:rPr>
              <a:t> con </a:t>
            </a:r>
            <a:r>
              <a:rPr lang="en-US" sz="5000" dirty="0" err="1" smtClean="0">
                <a:solidFill>
                  <a:schemeClr val="bg1"/>
                </a:solidFill>
                <a:latin typeface="+mj-lt"/>
              </a:rPr>
              <a:t>về</a:t>
            </a:r>
            <a:r>
              <a:rPr lang="en-US" sz="5000" dirty="0" smtClean="0">
                <a:solidFill>
                  <a:schemeClr val="bg1"/>
                </a:solidFill>
                <a:latin typeface="+mj-lt"/>
              </a:rPr>
              <a:t> </a:t>
            </a:r>
            <a:r>
              <a:rPr lang="en-US" sz="5000" dirty="0" err="1" smtClean="0">
                <a:solidFill>
                  <a:schemeClr val="bg1"/>
                </a:solidFill>
                <a:latin typeface="+mj-lt"/>
              </a:rPr>
              <a:t>theo</a:t>
            </a:r>
            <a:r>
              <a:rPr lang="en-US" sz="5000" dirty="0" smtClean="0">
                <a:solidFill>
                  <a:schemeClr val="bg1"/>
                </a:solidFill>
                <a:latin typeface="+mj-lt"/>
              </a:rPr>
              <a:t> </a:t>
            </a:r>
            <a:r>
              <a:rPr lang="en-US" sz="5000" dirty="0" err="1" smtClean="0">
                <a:solidFill>
                  <a:schemeClr val="bg1"/>
                </a:solidFill>
                <a:latin typeface="+mj-lt"/>
              </a:rPr>
              <a:t>tiếng</a:t>
            </a:r>
            <a:r>
              <a:rPr lang="en-US" sz="5000" dirty="0" smtClean="0">
                <a:solidFill>
                  <a:schemeClr val="bg1"/>
                </a:solidFill>
                <a:latin typeface="+mj-lt"/>
              </a:rPr>
              <a:t> </a:t>
            </a:r>
            <a:r>
              <a:rPr lang="en-US" sz="5000" dirty="0" err="1" smtClean="0">
                <a:solidFill>
                  <a:schemeClr val="bg1"/>
                </a:solidFill>
                <a:latin typeface="+mj-lt"/>
              </a:rPr>
              <a:t>Ngài</a:t>
            </a:r>
            <a:r>
              <a:rPr lang="en-US" sz="5000" dirty="0" smtClean="0">
                <a:solidFill>
                  <a:schemeClr val="bg1"/>
                </a:solidFill>
                <a:latin typeface="+mj-lt"/>
              </a:rPr>
              <a:t> </a:t>
            </a:r>
            <a:r>
              <a:rPr lang="en-US" sz="5000" dirty="0" err="1" smtClean="0">
                <a:solidFill>
                  <a:schemeClr val="bg1"/>
                </a:solidFill>
                <a:latin typeface="+mj-lt"/>
              </a:rPr>
              <a:t>gọi</a:t>
            </a:r>
            <a:r>
              <a:rPr lang="en-US" sz="5000" dirty="0" smtClean="0">
                <a:solidFill>
                  <a:schemeClr val="bg1"/>
                </a:solidFill>
                <a:latin typeface="+mj-lt"/>
              </a:rPr>
              <a:t> </a:t>
            </a:r>
            <a:r>
              <a:rPr lang="en-US" sz="5000" dirty="0" err="1" smtClean="0">
                <a:solidFill>
                  <a:schemeClr val="bg1"/>
                </a:solidFill>
                <a:latin typeface="+mj-lt"/>
              </a:rPr>
              <a:t>vào</a:t>
            </a:r>
            <a:r>
              <a:rPr lang="en-US" sz="5000" dirty="0" smtClean="0">
                <a:solidFill>
                  <a:schemeClr val="bg1"/>
                </a:solidFill>
                <a:latin typeface="+mj-lt"/>
              </a:rPr>
              <a:t> </a:t>
            </a:r>
            <a:r>
              <a:rPr lang="en-US" sz="5000" dirty="0" err="1" smtClean="0">
                <a:solidFill>
                  <a:schemeClr val="bg1"/>
                </a:solidFill>
                <a:latin typeface="+mj-lt"/>
              </a:rPr>
              <a:t>tình</a:t>
            </a:r>
            <a:r>
              <a:rPr lang="en-US" sz="5000" dirty="0" smtClean="0">
                <a:solidFill>
                  <a:schemeClr val="bg1"/>
                </a:solidFill>
                <a:latin typeface="+mj-lt"/>
              </a:rPr>
              <a:t> </a:t>
            </a:r>
            <a:r>
              <a:rPr lang="en-US" sz="5000" dirty="0" err="1" smtClean="0">
                <a:solidFill>
                  <a:schemeClr val="bg1"/>
                </a:solidFill>
                <a:latin typeface="+mj-lt"/>
              </a:rPr>
              <a:t>thương</a:t>
            </a:r>
            <a:r>
              <a:rPr lang="en-US" sz="5000" dirty="0" smtClean="0">
                <a:solidFill>
                  <a:schemeClr val="bg1"/>
                </a:solidFill>
                <a:latin typeface="+mj-lt"/>
              </a:rPr>
              <a:t> </a:t>
            </a:r>
            <a:r>
              <a:rPr lang="en-US" sz="5000" dirty="0" err="1" smtClean="0">
                <a:solidFill>
                  <a:schemeClr val="bg1"/>
                </a:solidFill>
                <a:latin typeface="+mj-lt"/>
              </a:rPr>
              <a:t>chứa</a:t>
            </a:r>
            <a:r>
              <a:rPr lang="en-US" sz="5000" dirty="0" smtClean="0">
                <a:solidFill>
                  <a:schemeClr val="bg1"/>
                </a:solidFill>
                <a:latin typeface="+mj-lt"/>
              </a:rPr>
              <a:t> </a:t>
            </a:r>
            <a:r>
              <a:rPr lang="en-US" sz="5000" dirty="0" err="1" smtClean="0">
                <a:solidFill>
                  <a:schemeClr val="bg1"/>
                </a:solidFill>
                <a:latin typeface="+mj-lt"/>
              </a:rPr>
              <a:t>chan</a:t>
            </a:r>
            <a:r>
              <a:rPr lang="en-US" sz="5000" dirty="0" smtClean="0">
                <a:solidFill>
                  <a:schemeClr val="bg1"/>
                </a:solidFill>
                <a:latin typeface="+mj-lt"/>
              </a:rPr>
              <a:t> </a:t>
            </a:r>
            <a:r>
              <a:rPr lang="en-US" sz="5000" dirty="0" err="1" smtClean="0">
                <a:solidFill>
                  <a:schemeClr val="bg1"/>
                </a:solidFill>
                <a:latin typeface="+mj-lt"/>
              </a:rPr>
              <a:t>muôn</a:t>
            </a:r>
            <a:r>
              <a:rPr lang="en-US" sz="5000" dirty="0" smtClean="0">
                <a:solidFill>
                  <a:schemeClr val="bg1"/>
                </a:solidFill>
                <a:latin typeface="+mj-lt"/>
              </a:rPr>
              <a:t> </a:t>
            </a:r>
            <a:r>
              <a:rPr lang="en-US" sz="5000" dirty="0" err="1" smtClean="0">
                <a:solidFill>
                  <a:schemeClr val="bg1"/>
                </a:solidFill>
                <a:latin typeface="+mj-lt"/>
              </a:rPr>
              <a:t>đời</a:t>
            </a:r>
            <a:r>
              <a:rPr lang="en-US" sz="5000" dirty="0" smtClean="0">
                <a:solidFill>
                  <a:schemeClr val="bg1"/>
                </a:solidFill>
                <a:latin typeface="+mj-lt"/>
              </a:rPr>
              <a:t>.</a:t>
            </a:r>
            <a:endParaRPr lang="vi-VN" sz="5000" dirty="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600" b="0" u="sng" dirty="0" smtClean="0">
                <a:solidFill>
                  <a:srgbClr val="FFFF00"/>
                </a:solidFill>
                <a:effectLst/>
                <a:latin typeface="+mj-lt"/>
              </a:rPr>
              <a:t>Tk2</a:t>
            </a:r>
            <a:r>
              <a:rPr lang="vi-VN" sz="5600" b="0" u="sng" dirty="0" smtClean="0">
                <a:solidFill>
                  <a:srgbClr val="FFFF00"/>
                </a:solidFill>
                <a:effectLst/>
                <a:latin typeface="+mj-lt"/>
              </a:rPr>
              <a:t>:</a:t>
            </a:r>
            <a:r>
              <a:rPr lang="vi-VN" sz="5600" b="0" dirty="0" smtClean="0">
                <a:solidFill>
                  <a:schemeClr val="bg1"/>
                </a:solidFill>
                <a:effectLst/>
                <a:latin typeface="+mj-lt"/>
              </a:rPr>
              <a:t> </a:t>
            </a:r>
            <a:r>
              <a:rPr lang="en-US" sz="5600" dirty="0" smtClean="0">
                <a:solidFill>
                  <a:schemeClr val="bg1"/>
                </a:solidFill>
                <a:latin typeface="+mj-lt"/>
              </a:rPr>
              <a:t>Con quay </a:t>
            </a:r>
            <a:r>
              <a:rPr lang="en-US" sz="5600" dirty="0" err="1" smtClean="0">
                <a:solidFill>
                  <a:schemeClr val="bg1"/>
                </a:solidFill>
                <a:latin typeface="+mj-lt"/>
              </a:rPr>
              <a:t>quần</a:t>
            </a:r>
            <a:r>
              <a:rPr lang="en-US" sz="5600" dirty="0" smtClean="0">
                <a:solidFill>
                  <a:schemeClr val="bg1"/>
                </a:solidFill>
                <a:latin typeface="+mj-lt"/>
              </a:rPr>
              <a:t> </a:t>
            </a:r>
            <a:r>
              <a:rPr lang="en-US" sz="5600" dirty="0" err="1" smtClean="0">
                <a:solidFill>
                  <a:schemeClr val="bg1"/>
                </a:solidFill>
                <a:latin typeface="+mj-lt"/>
              </a:rPr>
              <a:t>bên</a:t>
            </a:r>
            <a:r>
              <a:rPr lang="en-US" sz="5600" dirty="0" smtClean="0">
                <a:solidFill>
                  <a:schemeClr val="bg1"/>
                </a:solidFill>
                <a:latin typeface="+mj-lt"/>
              </a:rPr>
              <a:t> </a:t>
            </a:r>
            <a:r>
              <a:rPr lang="en-US" sz="5600" dirty="0" err="1" smtClean="0">
                <a:solidFill>
                  <a:schemeClr val="bg1"/>
                </a:solidFill>
                <a:latin typeface="+mj-lt"/>
              </a:rPr>
              <a:t>bàn</a:t>
            </a:r>
            <a:r>
              <a:rPr lang="en-US" sz="5600" dirty="0" smtClean="0">
                <a:solidFill>
                  <a:schemeClr val="bg1"/>
                </a:solidFill>
                <a:latin typeface="+mj-lt"/>
              </a:rPr>
              <a:t> </a:t>
            </a:r>
            <a:r>
              <a:rPr lang="en-US" sz="5600" dirty="0" err="1" smtClean="0">
                <a:solidFill>
                  <a:schemeClr val="bg1"/>
                </a:solidFill>
                <a:latin typeface="+mj-lt"/>
              </a:rPr>
              <a:t>tiệc</a:t>
            </a:r>
            <a:r>
              <a:rPr lang="en-US" sz="5600" dirty="0" smtClean="0">
                <a:solidFill>
                  <a:schemeClr val="bg1"/>
                </a:solidFill>
                <a:latin typeface="+mj-lt"/>
              </a:rPr>
              <a:t> </a:t>
            </a:r>
            <a:r>
              <a:rPr lang="en-US" sz="5600" dirty="0" err="1" smtClean="0">
                <a:solidFill>
                  <a:schemeClr val="bg1"/>
                </a:solidFill>
                <a:latin typeface="+mj-lt"/>
              </a:rPr>
              <a:t>thánh</a:t>
            </a:r>
            <a:r>
              <a:rPr lang="en-US" sz="5600" dirty="0" smtClean="0">
                <a:solidFill>
                  <a:schemeClr val="bg1"/>
                </a:solidFill>
                <a:latin typeface="+mj-lt"/>
              </a:rPr>
              <a:t> </a:t>
            </a:r>
            <a:r>
              <a:rPr lang="en-US" sz="5600" dirty="0" err="1" smtClean="0">
                <a:solidFill>
                  <a:schemeClr val="bg1"/>
                </a:solidFill>
                <a:latin typeface="+mj-lt"/>
              </a:rPr>
              <a:t>tim</a:t>
            </a:r>
            <a:r>
              <a:rPr lang="en-US" sz="5600" dirty="0" smtClean="0">
                <a:solidFill>
                  <a:schemeClr val="bg1"/>
                </a:solidFill>
                <a:latin typeface="+mj-lt"/>
              </a:rPr>
              <a:t> </a:t>
            </a:r>
            <a:r>
              <a:rPr lang="en-US" sz="5600" dirty="0" err="1" smtClean="0">
                <a:solidFill>
                  <a:schemeClr val="bg1"/>
                </a:solidFill>
                <a:latin typeface="+mj-lt"/>
              </a:rPr>
              <a:t>rộn</a:t>
            </a:r>
            <a:r>
              <a:rPr lang="en-US" sz="5600" dirty="0" smtClean="0">
                <a:solidFill>
                  <a:schemeClr val="bg1"/>
                </a:solidFill>
                <a:latin typeface="+mj-lt"/>
              </a:rPr>
              <a:t> </a:t>
            </a:r>
            <a:r>
              <a:rPr lang="en-US" sz="5600" dirty="0" err="1" smtClean="0">
                <a:solidFill>
                  <a:schemeClr val="bg1"/>
                </a:solidFill>
                <a:latin typeface="+mj-lt"/>
              </a:rPr>
              <a:t>ràng</a:t>
            </a:r>
            <a:r>
              <a:rPr lang="en-US" sz="5600" dirty="0" smtClean="0">
                <a:solidFill>
                  <a:schemeClr val="bg1"/>
                </a:solidFill>
                <a:latin typeface="+mj-lt"/>
              </a:rPr>
              <a:t> </a:t>
            </a:r>
            <a:r>
              <a:rPr lang="en-US" sz="5600" dirty="0" err="1" smtClean="0">
                <a:solidFill>
                  <a:schemeClr val="bg1"/>
                </a:solidFill>
                <a:latin typeface="+mj-lt"/>
              </a:rPr>
              <a:t>niềm</a:t>
            </a:r>
            <a:r>
              <a:rPr lang="en-US" sz="5600" dirty="0" smtClean="0">
                <a:solidFill>
                  <a:schemeClr val="bg1"/>
                </a:solidFill>
                <a:latin typeface="+mj-lt"/>
              </a:rPr>
              <a:t> </a:t>
            </a:r>
            <a:r>
              <a:rPr lang="en-US" sz="5600" dirty="0" err="1" smtClean="0">
                <a:solidFill>
                  <a:schemeClr val="bg1"/>
                </a:solidFill>
                <a:latin typeface="+mj-lt"/>
              </a:rPr>
              <a:t>vui</a:t>
            </a:r>
            <a:r>
              <a:rPr lang="en-US" sz="5600" dirty="0" smtClean="0">
                <a:solidFill>
                  <a:schemeClr val="bg1"/>
                </a:solidFill>
                <a:latin typeface="+mj-lt"/>
              </a:rPr>
              <a:t> </a:t>
            </a:r>
            <a:r>
              <a:rPr lang="en-US" sz="5600" dirty="0" err="1" smtClean="0">
                <a:solidFill>
                  <a:schemeClr val="bg1"/>
                </a:solidFill>
                <a:latin typeface="+mj-lt"/>
              </a:rPr>
              <a:t>ca</a:t>
            </a:r>
            <a:r>
              <a:rPr lang="en-US" sz="5600" dirty="0" smtClean="0">
                <a:solidFill>
                  <a:schemeClr val="bg1"/>
                </a:solidFill>
                <a:latin typeface="+mj-lt"/>
              </a:rPr>
              <a:t> </a:t>
            </a:r>
            <a:r>
              <a:rPr lang="en-US" sz="5600" dirty="0" err="1" smtClean="0">
                <a:solidFill>
                  <a:schemeClr val="bg1"/>
                </a:solidFill>
                <a:latin typeface="+mj-lt"/>
              </a:rPr>
              <a:t>hát</a:t>
            </a:r>
            <a:r>
              <a:rPr lang="en-US" sz="5600" dirty="0" smtClean="0">
                <a:solidFill>
                  <a:schemeClr val="bg1"/>
                </a:solidFill>
                <a:latin typeface="+mj-lt"/>
              </a:rPr>
              <a:t> </a:t>
            </a:r>
            <a:r>
              <a:rPr lang="en-US" sz="5600" dirty="0" err="1" smtClean="0">
                <a:solidFill>
                  <a:schemeClr val="bg1"/>
                </a:solidFill>
                <a:latin typeface="+mj-lt"/>
              </a:rPr>
              <a:t>bánh</a:t>
            </a:r>
            <a:r>
              <a:rPr lang="en-US" sz="5600" dirty="0" smtClean="0">
                <a:solidFill>
                  <a:schemeClr val="bg1"/>
                </a:solidFill>
                <a:latin typeface="+mj-lt"/>
              </a:rPr>
              <a:t> </a:t>
            </a:r>
            <a:r>
              <a:rPr lang="en-US" sz="5600" dirty="0" err="1" smtClean="0">
                <a:solidFill>
                  <a:schemeClr val="bg1"/>
                </a:solidFill>
                <a:latin typeface="+mj-lt"/>
              </a:rPr>
              <a:t>thơm</a:t>
            </a:r>
            <a:r>
              <a:rPr lang="en-US" sz="5600" dirty="0" smtClean="0">
                <a:solidFill>
                  <a:schemeClr val="bg1"/>
                </a:solidFill>
                <a:latin typeface="+mj-lt"/>
              </a:rPr>
              <a:t> </a:t>
            </a:r>
            <a:r>
              <a:rPr lang="en-US" sz="5600" dirty="0" err="1" smtClean="0">
                <a:solidFill>
                  <a:schemeClr val="bg1"/>
                </a:solidFill>
                <a:latin typeface="+mj-lt"/>
              </a:rPr>
              <a:t>ngon</a:t>
            </a:r>
            <a:r>
              <a:rPr lang="en-US" sz="5600" dirty="0" smtClean="0">
                <a:solidFill>
                  <a:schemeClr val="bg1"/>
                </a:solidFill>
                <a:latin typeface="+mj-lt"/>
              </a:rPr>
              <a:t> </a:t>
            </a:r>
            <a:r>
              <a:rPr lang="en-US" sz="5600" dirty="0" err="1" smtClean="0">
                <a:solidFill>
                  <a:schemeClr val="bg1"/>
                </a:solidFill>
                <a:latin typeface="+mj-lt"/>
              </a:rPr>
              <a:t>biết</a:t>
            </a:r>
            <a:r>
              <a:rPr lang="en-US" sz="5600" dirty="0" smtClean="0">
                <a:solidFill>
                  <a:schemeClr val="bg1"/>
                </a:solidFill>
                <a:latin typeface="+mj-lt"/>
              </a:rPr>
              <a:t> </a:t>
            </a:r>
            <a:r>
              <a:rPr lang="en-US" sz="5600" dirty="0" err="1" smtClean="0">
                <a:solidFill>
                  <a:schemeClr val="bg1"/>
                </a:solidFill>
                <a:latin typeface="+mj-lt"/>
              </a:rPr>
              <a:t>trao</a:t>
            </a:r>
            <a:r>
              <a:rPr lang="en-US" sz="5600" dirty="0" smtClean="0">
                <a:solidFill>
                  <a:schemeClr val="bg1"/>
                </a:solidFill>
                <a:latin typeface="+mj-lt"/>
              </a:rPr>
              <a:t> </a:t>
            </a:r>
            <a:r>
              <a:rPr lang="en-US" sz="5600" dirty="0" err="1" smtClean="0">
                <a:solidFill>
                  <a:schemeClr val="bg1"/>
                </a:solidFill>
                <a:latin typeface="+mj-lt"/>
              </a:rPr>
              <a:t>cho</a:t>
            </a:r>
            <a:r>
              <a:rPr lang="en-US" sz="5600" dirty="0" smtClean="0">
                <a:solidFill>
                  <a:schemeClr val="bg1"/>
                </a:solidFill>
                <a:latin typeface="+mj-lt"/>
              </a:rPr>
              <a:t> </a:t>
            </a:r>
            <a:r>
              <a:rPr lang="en-US" sz="5600" dirty="0" err="1" smtClean="0">
                <a:solidFill>
                  <a:schemeClr val="bg1"/>
                </a:solidFill>
                <a:latin typeface="+mj-lt"/>
              </a:rPr>
              <a:t>người</a:t>
            </a:r>
            <a:r>
              <a:rPr lang="en-US" sz="5600" dirty="0" smtClean="0">
                <a:solidFill>
                  <a:schemeClr val="bg1"/>
                </a:solidFill>
                <a:latin typeface="+mj-lt"/>
              </a:rPr>
              <a:t>, </a:t>
            </a:r>
            <a:r>
              <a:rPr lang="en-US" sz="5600" dirty="0" err="1" smtClean="0">
                <a:solidFill>
                  <a:schemeClr val="bg1"/>
                </a:solidFill>
                <a:latin typeface="+mj-lt"/>
              </a:rPr>
              <a:t>khi</a:t>
            </a:r>
            <a:r>
              <a:rPr lang="en-US" sz="5600" dirty="0" smtClean="0">
                <a:solidFill>
                  <a:schemeClr val="bg1"/>
                </a:solidFill>
                <a:latin typeface="+mj-lt"/>
              </a:rPr>
              <a:t> </a:t>
            </a:r>
            <a:r>
              <a:rPr lang="en-US" sz="5600" dirty="0" err="1" smtClean="0">
                <a:solidFill>
                  <a:schemeClr val="bg1"/>
                </a:solidFill>
                <a:latin typeface="+mj-lt"/>
              </a:rPr>
              <a:t>nhân</a:t>
            </a:r>
            <a:r>
              <a:rPr lang="en-US" sz="5600" dirty="0" smtClean="0">
                <a:solidFill>
                  <a:schemeClr val="bg1"/>
                </a:solidFill>
                <a:latin typeface="+mj-lt"/>
              </a:rPr>
              <a:t> </a:t>
            </a:r>
            <a:r>
              <a:rPr lang="en-US" sz="5600" dirty="0" err="1" smtClean="0">
                <a:solidFill>
                  <a:schemeClr val="bg1"/>
                </a:solidFill>
                <a:latin typeface="+mj-lt"/>
              </a:rPr>
              <a:t>loại</a:t>
            </a:r>
            <a:r>
              <a:rPr lang="en-US" sz="5600" dirty="0" smtClean="0">
                <a:solidFill>
                  <a:schemeClr val="bg1"/>
                </a:solidFill>
                <a:latin typeface="+mj-lt"/>
              </a:rPr>
              <a:t> </a:t>
            </a:r>
            <a:r>
              <a:rPr lang="en-US" sz="5600" dirty="0" err="1" smtClean="0">
                <a:solidFill>
                  <a:schemeClr val="bg1"/>
                </a:solidFill>
                <a:latin typeface="+mj-lt"/>
              </a:rPr>
              <a:t>sốn</a:t>
            </a:r>
            <a:r>
              <a:rPr lang="en-US" sz="5600" dirty="0" err="1" smtClean="0">
                <a:solidFill>
                  <a:schemeClr val="bg1"/>
                </a:solidFill>
                <a:latin typeface="+mj-lt"/>
              </a:rPr>
              <a:t>g</a:t>
            </a:r>
            <a:r>
              <a:rPr lang="en-US" sz="5600" dirty="0" smtClean="0">
                <a:solidFill>
                  <a:schemeClr val="bg1"/>
                </a:solidFill>
                <a:latin typeface="+mj-lt"/>
              </a:rPr>
              <a:t> </a:t>
            </a:r>
            <a:r>
              <a:rPr lang="en-US" sz="5600" dirty="0" err="1" smtClean="0">
                <a:solidFill>
                  <a:schemeClr val="bg1"/>
                </a:solidFill>
                <a:latin typeface="+mj-lt"/>
              </a:rPr>
              <a:t>trong</a:t>
            </a:r>
            <a:r>
              <a:rPr lang="en-US" sz="5600" dirty="0" smtClean="0">
                <a:solidFill>
                  <a:schemeClr val="bg1"/>
                </a:solidFill>
                <a:latin typeface="+mj-lt"/>
              </a:rPr>
              <a:t> </a:t>
            </a:r>
            <a:r>
              <a:rPr lang="en-US" sz="5600" dirty="0" err="1" smtClean="0">
                <a:solidFill>
                  <a:schemeClr val="bg1"/>
                </a:solidFill>
                <a:latin typeface="+mj-lt"/>
              </a:rPr>
              <a:t>phục</a:t>
            </a:r>
            <a:r>
              <a:rPr lang="en-US" sz="5600" dirty="0" smtClean="0">
                <a:solidFill>
                  <a:schemeClr val="bg1"/>
                </a:solidFill>
                <a:latin typeface="+mj-lt"/>
              </a:rPr>
              <a:t> </a:t>
            </a:r>
            <a:r>
              <a:rPr lang="en-US" sz="5600" dirty="0" err="1" smtClean="0">
                <a:solidFill>
                  <a:schemeClr val="bg1"/>
                </a:solidFill>
                <a:latin typeface="+mj-lt"/>
              </a:rPr>
              <a:t>vụ</a:t>
            </a:r>
            <a:r>
              <a:rPr lang="en-US" sz="5600" dirty="0" smtClean="0">
                <a:solidFill>
                  <a:schemeClr val="bg1"/>
                </a:solidFill>
                <a:latin typeface="+mj-lt"/>
              </a:rPr>
              <a:t>.</a:t>
            </a:r>
            <a:endParaRPr lang="vi-VN" sz="5600" dirty="0">
              <a:solidFill>
                <a:schemeClr val="bg1"/>
              </a:solidFill>
              <a:latin typeface="+mj-lt"/>
            </a:endParaRPr>
          </a:p>
        </p:txBody>
      </p:sp>
    </p:spTree>
    <p:extLst>
      <p:ext uri="{BB962C8B-B14F-4D97-AF65-F5344CB8AC3E}">
        <p14:creationId xmlns:p14="http://schemas.microsoft.com/office/powerpoint/2010/main" val="145717255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a:bodyPr>
          <a:lstStyle/>
          <a:p>
            <a:pPr algn="just">
              <a:lnSpc>
                <a:spcPct val="130000"/>
              </a:lnSpc>
              <a:spcBef>
                <a:spcPts val="0"/>
              </a:spcBef>
            </a:pPr>
            <a:r>
              <a:rPr lang="en-US" sz="5000" b="0" u="sng" dirty="0" err="1" smtClean="0">
                <a:solidFill>
                  <a:srgbClr val="FFFF00"/>
                </a:solidFill>
                <a:effectLst/>
                <a:latin typeface="+mj-lt"/>
              </a:rPr>
              <a:t>Đk</a:t>
            </a:r>
            <a:r>
              <a:rPr lang="vi-VN" sz="5000" b="0" u="sng" dirty="0" smtClean="0">
                <a:solidFill>
                  <a:srgbClr val="FFFF00"/>
                </a:solidFill>
                <a:effectLst/>
                <a:latin typeface="+mj-lt"/>
              </a:rPr>
              <a:t>:</a:t>
            </a:r>
            <a:r>
              <a:rPr lang="en-US" sz="5000" dirty="0">
                <a:solidFill>
                  <a:schemeClr val="bg1"/>
                </a:solidFill>
                <a:latin typeface="+mj-lt"/>
              </a:rPr>
              <a:t> </a:t>
            </a:r>
            <a:r>
              <a:rPr lang="en-US" sz="5000" dirty="0" err="1" smtClean="0">
                <a:solidFill>
                  <a:schemeClr val="bg1"/>
                </a:solidFill>
                <a:latin typeface="+mj-lt"/>
              </a:rPr>
              <a:t>Hãy</a:t>
            </a:r>
            <a:r>
              <a:rPr lang="en-US" sz="5000" dirty="0" smtClean="0">
                <a:solidFill>
                  <a:schemeClr val="bg1"/>
                </a:solidFill>
                <a:latin typeface="+mj-lt"/>
              </a:rPr>
              <a:t> </a:t>
            </a:r>
            <a:r>
              <a:rPr lang="en-US" sz="5000" dirty="0" err="1" smtClean="0">
                <a:solidFill>
                  <a:schemeClr val="bg1"/>
                </a:solidFill>
                <a:latin typeface="+mj-lt"/>
              </a:rPr>
              <a:t>đến</a:t>
            </a:r>
            <a:r>
              <a:rPr lang="en-US" sz="5000" dirty="0" smtClean="0">
                <a:solidFill>
                  <a:schemeClr val="bg1"/>
                </a:solidFill>
                <a:latin typeface="+mj-lt"/>
              </a:rPr>
              <a:t> </a:t>
            </a:r>
            <a:r>
              <a:rPr lang="en-US" sz="5000" dirty="0" err="1" smtClean="0">
                <a:solidFill>
                  <a:schemeClr val="bg1"/>
                </a:solidFill>
                <a:latin typeface="+mj-lt"/>
              </a:rPr>
              <a:t>Chúa</a:t>
            </a:r>
            <a:r>
              <a:rPr lang="en-US" sz="5000" dirty="0" smtClean="0">
                <a:solidFill>
                  <a:schemeClr val="bg1"/>
                </a:solidFill>
                <a:latin typeface="+mj-lt"/>
              </a:rPr>
              <a:t> </a:t>
            </a:r>
            <a:r>
              <a:rPr lang="en-US" sz="5000" dirty="0" err="1" smtClean="0">
                <a:solidFill>
                  <a:schemeClr val="bg1"/>
                </a:solidFill>
                <a:latin typeface="+mj-lt"/>
              </a:rPr>
              <a:t>kêu</a:t>
            </a:r>
            <a:r>
              <a:rPr lang="en-US" sz="5000" dirty="0" smtClean="0">
                <a:solidFill>
                  <a:schemeClr val="bg1"/>
                </a:solidFill>
                <a:latin typeface="+mj-lt"/>
              </a:rPr>
              <a:t> </a:t>
            </a:r>
            <a:r>
              <a:rPr lang="en-US" sz="5000" dirty="0" err="1" smtClean="0">
                <a:solidFill>
                  <a:schemeClr val="bg1"/>
                </a:solidFill>
                <a:latin typeface="+mj-lt"/>
              </a:rPr>
              <a:t>gọi</a:t>
            </a:r>
            <a:r>
              <a:rPr lang="en-US" sz="5000" dirty="0" smtClean="0">
                <a:solidFill>
                  <a:schemeClr val="bg1"/>
                </a:solidFill>
                <a:latin typeface="+mj-lt"/>
              </a:rPr>
              <a:t> con </a:t>
            </a:r>
            <a:r>
              <a:rPr lang="en-US" sz="5000" dirty="0" err="1" smtClean="0">
                <a:solidFill>
                  <a:schemeClr val="bg1"/>
                </a:solidFill>
                <a:latin typeface="+mj-lt"/>
              </a:rPr>
              <a:t>đi</a:t>
            </a:r>
            <a:r>
              <a:rPr lang="en-US" sz="5000" dirty="0" smtClean="0">
                <a:solidFill>
                  <a:schemeClr val="bg1"/>
                </a:solidFill>
                <a:latin typeface="+mj-lt"/>
              </a:rPr>
              <a:t> </a:t>
            </a:r>
            <a:r>
              <a:rPr lang="en-US" sz="5000" dirty="0" err="1" smtClean="0">
                <a:solidFill>
                  <a:schemeClr val="bg1"/>
                </a:solidFill>
                <a:latin typeface="+mj-lt"/>
              </a:rPr>
              <a:t>về</a:t>
            </a:r>
            <a:r>
              <a:rPr lang="en-US" sz="5000" dirty="0" smtClean="0">
                <a:solidFill>
                  <a:schemeClr val="bg1"/>
                </a:solidFill>
                <a:latin typeface="+mj-lt"/>
              </a:rPr>
              <a:t> </a:t>
            </a:r>
            <a:r>
              <a:rPr lang="en-US" sz="5000" dirty="0" err="1" smtClean="0">
                <a:solidFill>
                  <a:schemeClr val="bg1"/>
                </a:solidFill>
                <a:latin typeface="+mj-lt"/>
              </a:rPr>
              <a:t>Ngài</a:t>
            </a:r>
            <a:r>
              <a:rPr lang="en-US" sz="5000" dirty="0" smtClean="0">
                <a:solidFill>
                  <a:schemeClr val="bg1"/>
                </a:solidFill>
                <a:latin typeface="+mj-lt"/>
              </a:rPr>
              <a:t>, </a:t>
            </a:r>
            <a:r>
              <a:rPr lang="en-US" sz="5000" dirty="0" err="1" smtClean="0">
                <a:solidFill>
                  <a:schemeClr val="bg1"/>
                </a:solidFill>
                <a:latin typeface="+mj-lt"/>
              </a:rPr>
              <a:t>để</a:t>
            </a:r>
            <a:r>
              <a:rPr lang="en-US" sz="5000" dirty="0" smtClean="0">
                <a:solidFill>
                  <a:schemeClr val="bg1"/>
                </a:solidFill>
                <a:latin typeface="+mj-lt"/>
              </a:rPr>
              <a:t> </a:t>
            </a:r>
            <a:r>
              <a:rPr lang="en-US" sz="5000" dirty="0" err="1" smtClean="0">
                <a:solidFill>
                  <a:schemeClr val="bg1"/>
                </a:solidFill>
                <a:latin typeface="+mj-lt"/>
              </a:rPr>
              <a:t>Ngài</a:t>
            </a:r>
            <a:r>
              <a:rPr lang="en-US" sz="5000" dirty="0" smtClean="0">
                <a:solidFill>
                  <a:schemeClr val="bg1"/>
                </a:solidFill>
                <a:latin typeface="+mj-lt"/>
              </a:rPr>
              <a:t> ban </a:t>
            </a:r>
            <a:r>
              <a:rPr lang="en-US" sz="5000" dirty="0" err="1" smtClean="0">
                <a:solidFill>
                  <a:schemeClr val="bg1"/>
                </a:solidFill>
                <a:latin typeface="+mj-lt"/>
              </a:rPr>
              <a:t>hồng</a:t>
            </a:r>
            <a:r>
              <a:rPr lang="en-US" sz="5000" dirty="0" smtClean="0">
                <a:solidFill>
                  <a:schemeClr val="bg1"/>
                </a:solidFill>
                <a:latin typeface="+mj-lt"/>
              </a:rPr>
              <a:t> </a:t>
            </a:r>
            <a:r>
              <a:rPr lang="en-US" sz="5000" dirty="0" err="1" smtClean="0">
                <a:solidFill>
                  <a:schemeClr val="bg1"/>
                </a:solidFill>
                <a:latin typeface="+mj-lt"/>
              </a:rPr>
              <a:t>ân</a:t>
            </a:r>
            <a:r>
              <a:rPr lang="en-US" sz="5000" dirty="0" smtClean="0">
                <a:solidFill>
                  <a:schemeClr val="bg1"/>
                </a:solidFill>
                <a:latin typeface="+mj-lt"/>
              </a:rPr>
              <a:t> </a:t>
            </a:r>
            <a:r>
              <a:rPr lang="en-US" sz="5000" dirty="0" err="1" smtClean="0">
                <a:solidFill>
                  <a:schemeClr val="bg1"/>
                </a:solidFill>
                <a:latin typeface="+mj-lt"/>
              </a:rPr>
              <a:t>chan</a:t>
            </a:r>
            <a:r>
              <a:rPr lang="en-US" sz="5000" dirty="0" smtClean="0">
                <a:solidFill>
                  <a:schemeClr val="bg1"/>
                </a:solidFill>
                <a:latin typeface="+mj-lt"/>
              </a:rPr>
              <a:t> </a:t>
            </a:r>
            <a:r>
              <a:rPr lang="en-US" sz="5000" dirty="0" err="1" smtClean="0">
                <a:solidFill>
                  <a:schemeClr val="bg1"/>
                </a:solidFill>
                <a:latin typeface="+mj-lt"/>
              </a:rPr>
              <a:t>chứa</a:t>
            </a:r>
            <a:r>
              <a:rPr lang="en-US" sz="5000" dirty="0" smtClean="0">
                <a:solidFill>
                  <a:schemeClr val="bg1"/>
                </a:solidFill>
                <a:latin typeface="+mj-lt"/>
              </a:rPr>
              <a:t>. </a:t>
            </a:r>
            <a:r>
              <a:rPr lang="en-US" sz="5000" dirty="0" err="1" smtClean="0">
                <a:solidFill>
                  <a:schemeClr val="bg1"/>
                </a:solidFill>
                <a:latin typeface="+mj-lt"/>
              </a:rPr>
              <a:t>Xin</a:t>
            </a:r>
            <a:r>
              <a:rPr lang="en-US" sz="5000" dirty="0" smtClean="0">
                <a:solidFill>
                  <a:schemeClr val="bg1"/>
                </a:solidFill>
                <a:latin typeface="+mj-lt"/>
              </a:rPr>
              <a:t> </a:t>
            </a:r>
            <a:r>
              <a:rPr lang="en-US" sz="5000" dirty="0" err="1" smtClean="0">
                <a:solidFill>
                  <a:schemeClr val="bg1"/>
                </a:solidFill>
                <a:latin typeface="+mj-lt"/>
              </a:rPr>
              <a:t>vâng</a:t>
            </a:r>
            <a:r>
              <a:rPr lang="en-US" sz="5000" dirty="0" smtClean="0">
                <a:solidFill>
                  <a:schemeClr val="bg1"/>
                </a:solidFill>
                <a:latin typeface="+mj-lt"/>
              </a:rPr>
              <a:t>! </a:t>
            </a:r>
            <a:r>
              <a:rPr lang="en-US" sz="5000" dirty="0" err="1" smtClean="0">
                <a:solidFill>
                  <a:schemeClr val="bg1"/>
                </a:solidFill>
                <a:latin typeface="+mj-lt"/>
              </a:rPr>
              <a:t>Vâng</a:t>
            </a:r>
            <a:r>
              <a:rPr lang="en-US" sz="5000" dirty="0" smtClean="0">
                <a:solidFill>
                  <a:schemeClr val="bg1"/>
                </a:solidFill>
                <a:latin typeface="+mj-lt"/>
              </a:rPr>
              <a:t> con </a:t>
            </a:r>
            <a:r>
              <a:rPr lang="en-US" sz="5000" dirty="0" err="1" smtClean="0">
                <a:solidFill>
                  <a:schemeClr val="bg1"/>
                </a:solidFill>
                <a:latin typeface="+mj-lt"/>
              </a:rPr>
              <a:t>về</a:t>
            </a:r>
            <a:r>
              <a:rPr lang="en-US" sz="5000" dirty="0" smtClean="0">
                <a:solidFill>
                  <a:schemeClr val="bg1"/>
                </a:solidFill>
                <a:latin typeface="+mj-lt"/>
              </a:rPr>
              <a:t> </a:t>
            </a:r>
            <a:r>
              <a:rPr lang="en-US" sz="5000" dirty="0" err="1" smtClean="0">
                <a:solidFill>
                  <a:schemeClr val="bg1"/>
                </a:solidFill>
                <a:latin typeface="+mj-lt"/>
              </a:rPr>
              <a:t>theo</a:t>
            </a:r>
            <a:r>
              <a:rPr lang="en-US" sz="5000" dirty="0" smtClean="0">
                <a:solidFill>
                  <a:schemeClr val="bg1"/>
                </a:solidFill>
                <a:latin typeface="+mj-lt"/>
              </a:rPr>
              <a:t> </a:t>
            </a:r>
            <a:r>
              <a:rPr lang="en-US" sz="5000" dirty="0" err="1" smtClean="0">
                <a:solidFill>
                  <a:schemeClr val="bg1"/>
                </a:solidFill>
                <a:latin typeface="+mj-lt"/>
              </a:rPr>
              <a:t>tiếng</a:t>
            </a:r>
            <a:r>
              <a:rPr lang="en-US" sz="5000" dirty="0" smtClean="0">
                <a:solidFill>
                  <a:schemeClr val="bg1"/>
                </a:solidFill>
                <a:latin typeface="+mj-lt"/>
              </a:rPr>
              <a:t> </a:t>
            </a:r>
            <a:r>
              <a:rPr lang="en-US" sz="5000" dirty="0" err="1" smtClean="0">
                <a:solidFill>
                  <a:schemeClr val="bg1"/>
                </a:solidFill>
                <a:latin typeface="+mj-lt"/>
              </a:rPr>
              <a:t>Ngài</a:t>
            </a:r>
            <a:r>
              <a:rPr lang="en-US" sz="5000" dirty="0" smtClean="0">
                <a:solidFill>
                  <a:schemeClr val="bg1"/>
                </a:solidFill>
                <a:latin typeface="+mj-lt"/>
              </a:rPr>
              <a:t> </a:t>
            </a:r>
            <a:r>
              <a:rPr lang="en-US" sz="5000" dirty="0" err="1" smtClean="0">
                <a:solidFill>
                  <a:schemeClr val="bg1"/>
                </a:solidFill>
                <a:latin typeface="+mj-lt"/>
              </a:rPr>
              <a:t>gọi</a:t>
            </a:r>
            <a:r>
              <a:rPr lang="en-US" sz="5000" dirty="0" smtClean="0">
                <a:solidFill>
                  <a:schemeClr val="bg1"/>
                </a:solidFill>
                <a:latin typeface="+mj-lt"/>
              </a:rPr>
              <a:t> </a:t>
            </a:r>
            <a:r>
              <a:rPr lang="en-US" sz="5000" dirty="0" err="1" smtClean="0">
                <a:solidFill>
                  <a:schemeClr val="bg1"/>
                </a:solidFill>
                <a:latin typeface="+mj-lt"/>
              </a:rPr>
              <a:t>vào</a:t>
            </a:r>
            <a:r>
              <a:rPr lang="en-US" sz="5000" dirty="0" smtClean="0">
                <a:solidFill>
                  <a:schemeClr val="bg1"/>
                </a:solidFill>
                <a:latin typeface="+mj-lt"/>
              </a:rPr>
              <a:t> </a:t>
            </a:r>
            <a:r>
              <a:rPr lang="en-US" sz="5000" dirty="0" err="1" smtClean="0">
                <a:solidFill>
                  <a:schemeClr val="bg1"/>
                </a:solidFill>
                <a:latin typeface="+mj-lt"/>
              </a:rPr>
              <a:t>tình</a:t>
            </a:r>
            <a:r>
              <a:rPr lang="en-US" sz="5000" dirty="0" smtClean="0">
                <a:solidFill>
                  <a:schemeClr val="bg1"/>
                </a:solidFill>
                <a:latin typeface="+mj-lt"/>
              </a:rPr>
              <a:t> </a:t>
            </a:r>
            <a:r>
              <a:rPr lang="en-US" sz="5000" dirty="0" err="1" smtClean="0">
                <a:solidFill>
                  <a:schemeClr val="bg1"/>
                </a:solidFill>
                <a:latin typeface="+mj-lt"/>
              </a:rPr>
              <a:t>thương</a:t>
            </a:r>
            <a:r>
              <a:rPr lang="en-US" sz="5000" dirty="0" smtClean="0">
                <a:solidFill>
                  <a:schemeClr val="bg1"/>
                </a:solidFill>
                <a:latin typeface="+mj-lt"/>
              </a:rPr>
              <a:t> </a:t>
            </a:r>
            <a:r>
              <a:rPr lang="en-US" sz="5000" dirty="0" err="1" smtClean="0">
                <a:solidFill>
                  <a:schemeClr val="bg1"/>
                </a:solidFill>
                <a:latin typeface="+mj-lt"/>
              </a:rPr>
              <a:t>chứa</a:t>
            </a:r>
            <a:r>
              <a:rPr lang="en-US" sz="5000" dirty="0" smtClean="0">
                <a:solidFill>
                  <a:schemeClr val="bg1"/>
                </a:solidFill>
                <a:latin typeface="+mj-lt"/>
              </a:rPr>
              <a:t> </a:t>
            </a:r>
            <a:r>
              <a:rPr lang="en-US" sz="5000" dirty="0" err="1" smtClean="0">
                <a:solidFill>
                  <a:schemeClr val="bg1"/>
                </a:solidFill>
                <a:latin typeface="+mj-lt"/>
              </a:rPr>
              <a:t>chan</a:t>
            </a:r>
            <a:r>
              <a:rPr lang="en-US" sz="5000" dirty="0" smtClean="0">
                <a:solidFill>
                  <a:schemeClr val="bg1"/>
                </a:solidFill>
                <a:latin typeface="+mj-lt"/>
              </a:rPr>
              <a:t> </a:t>
            </a:r>
            <a:r>
              <a:rPr lang="en-US" sz="5000" dirty="0" err="1" smtClean="0">
                <a:solidFill>
                  <a:schemeClr val="bg1"/>
                </a:solidFill>
                <a:latin typeface="+mj-lt"/>
              </a:rPr>
              <a:t>muôn</a:t>
            </a:r>
            <a:r>
              <a:rPr lang="en-US" sz="5000" dirty="0" smtClean="0">
                <a:solidFill>
                  <a:schemeClr val="bg1"/>
                </a:solidFill>
                <a:latin typeface="+mj-lt"/>
              </a:rPr>
              <a:t> </a:t>
            </a:r>
            <a:r>
              <a:rPr lang="en-US" sz="5000" dirty="0" err="1" smtClean="0">
                <a:solidFill>
                  <a:schemeClr val="bg1"/>
                </a:solidFill>
                <a:latin typeface="+mj-lt"/>
              </a:rPr>
              <a:t>đời</a:t>
            </a:r>
            <a:r>
              <a:rPr lang="en-US" sz="5000" dirty="0" smtClean="0">
                <a:solidFill>
                  <a:schemeClr val="bg1"/>
                </a:solidFill>
                <a:latin typeface="+mj-lt"/>
              </a:rPr>
              <a:t>.</a:t>
            </a:r>
            <a:endParaRPr lang="vi-VN" sz="5000" dirty="0">
              <a:solidFill>
                <a:schemeClr val="bg1"/>
              </a:solidFill>
              <a:latin typeface="+mj-lt"/>
            </a:endParaRPr>
          </a:p>
        </p:txBody>
      </p:sp>
    </p:spTree>
    <p:extLst>
      <p:ext uri="{BB962C8B-B14F-4D97-AF65-F5344CB8AC3E}">
        <p14:creationId xmlns:p14="http://schemas.microsoft.com/office/powerpoint/2010/main" val="142394096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20720759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u="sng"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40000"/>
              </a:lnSpc>
            </a:pPr>
            <a:r>
              <a:rPr lang="en-US" sz="7400" u="sng" dirty="0" err="1" smtClean="0">
                <a:solidFill>
                  <a:srgbClr val="FFFF00"/>
                </a:solidFill>
              </a:rPr>
              <a:t>Đk</a:t>
            </a:r>
            <a:r>
              <a:rPr lang="en-US" sz="7400" u="sng" dirty="0" smtClean="0">
                <a:solidFill>
                  <a:srgbClr val="FFFF00"/>
                </a:solidFill>
              </a:rPr>
              <a:t>:</a:t>
            </a:r>
            <a:r>
              <a:rPr lang="en-US" sz="7400" dirty="0" smtClean="0">
                <a:solidFill>
                  <a:schemeClr val="bg1"/>
                </a:solidFill>
              </a:rPr>
              <a:t> </a:t>
            </a:r>
            <a:r>
              <a:rPr lang="vi-VN" sz="7400" dirty="0" smtClean="0">
                <a:solidFill>
                  <a:schemeClr val="bg1"/>
                </a:solidFill>
              </a:rPr>
              <a:t>Chúa ở gần những ai cầu khẩn Chúa.</a:t>
            </a:r>
          </a:p>
        </p:txBody>
      </p:sp>
    </p:spTree>
    <p:extLst>
      <p:ext uri="{BB962C8B-B14F-4D97-AF65-F5344CB8AC3E}">
        <p14:creationId xmlns:p14="http://schemas.microsoft.com/office/powerpoint/2010/main" val="36601243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7" y="0"/>
            <a:ext cx="9141366"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sách </a:t>
            </a:r>
            <a:r>
              <a:rPr lang="en-US" sz="3200" b="1" smtClean="0">
                <a:ln w="1905"/>
                <a:solidFill>
                  <a:srgbClr val="A50021"/>
                </a:solidFill>
                <a:effectLst>
                  <a:innerShdw blurRad="69850" dist="43180" dir="5400000">
                    <a:srgbClr val="000000">
                      <a:alpha val="65000"/>
                    </a:srgbClr>
                  </a:innerShdw>
                </a:effectLst>
              </a:rPr>
              <a:t>ngôn sứ I-sai-a</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en-US" sz="3200" b="1" smtClean="0">
                <a:ln w="1905"/>
                <a:solidFill>
                  <a:srgbClr val="A50021"/>
                </a:solidFill>
                <a:effectLst>
                  <a:innerShdw blurRad="69850" dist="43180" dir="5400000">
                    <a:srgbClr val="000000">
                      <a:alpha val="65000"/>
                    </a:srgbClr>
                  </a:innerShdw>
                </a:effectLst>
              </a:rPr>
              <a:t>Tư tưởng của ta không phải là tư tưởng của các ngươi.</a:t>
            </a:r>
            <a:endParaRPr lang="vi-VN" sz="3200" b="1">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01000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144</a:t>
            </a:r>
            <a:br>
              <a:rPr lang="en-US" smtClean="0">
                <a:solidFill>
                  <a:srgbClr val="FFFF00"/>
                </a:solidFill>
              </a:rPr>
            </a:br>
            <a:r>
              <a:rPr lang="en-US" smtClean="0">
                <a:solidFill>
                  <a:srgbClr val="FFFF00"/>
                </a:solidFill>
              </a:rPr>
              <a:t>Chúa Nhật XXV Thường Niên</a:t>
            </a:r>
            <a:br>
              <a:rPr lang="en-US" smtClean="0">
                <a:solidFill>
                  <a:srgbClr val="FFFF00"/>
                </a:solidFill>
              </a:rPr>
            </a:br>
            <a:r>
              <a:rPr lang="en-US" smtClean="0">
                <a:solidFill>
                  <a:srgbClr val="FFFF00"/>
                </a:solidFill>
              </a:rPr>
              <a:t>Năm A</a:t>
            </a:r>
            <a:br>
              <a:rPr lang="en-US" smtClean="0">
                <a:solidFill>
                  <a:srgbClr val="FFFF00"/>
                </a:solidFill>
              </a:rPr>
            </a:br>
            <a:r>
              <a:rPr lang="en-US" smtClean="0">
                <a:solidFill>
                  <a:schemeClr val="bg1"/>
                </a:solidFill>
              </a:rPr>
              <a:t>03 câu</a:t>
            </a:r>
            <a:endParaRPr lang="en-US">
              <a:solidFill>
                <a:schemeClr val="bg1"/>
              </a:solidFill>
            </a:endParaRPr>
          </a:p>
        </p:txBody>
      </p:sp>
    </p:spTree>
    <p:extLst>
      <p:ext uri="{BB962C8B-B14F-4D97-AF65-F5344CB8AC3E}">
        <p14:creationId xmlns:p14="http://schemas.microsoft.com/office/powerpoint/2010/main" val="36033385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40000"/>
              </a:lnSpc>
            </a:pPr>
            <a:r>
              <a:rPr lang="en-US" sz="7400" u="sng" dirty="0" err="1" smtClean="0">
                <a:solidFill>
                  <a:srgbClr val="FFFF00"/>
                </a:solidFill>
              </a:rPr>
              <a:t>Đk</a:t>
            </a:r>
            <a:r>
              <a:rPr lang="en-US" sz="7400" u="sng" dirty="0" smtClean="0">
                <a:solidFill>
                  <a:srgbClr val="FFFF00"/>
                </a:solidFill>
              </a:rPr>
              <a:t>:</a:t>
            </a:r>
            <a:r>
              <a:rPr lang="en-US" sz="7400" dirty="0" smtClean="0">
                <a:solidFill>
                  <a:schemeClr val="bg1"/>
                </a:solidFill>
              </a:rPr>
              <a:t> </a:t>
            </a:r>
            <a:r>
              <a:rPr lang="vi-VN" sz="7400" dirty="0" smtClean="0">
                <a:solidFill>
                  <a:schemeClr val="bg1"/>
                </a:solidFill>
              </a:rPr>
              <a:t>Chúa ở gần những ai cầu khẩn Chúa.</a:t>
            </a:r>
          </a:p>
        </p:txBody>
      </p:sp>
    </p:spTree>
    <p:extLst>
      <p:ext uri="{BB962C8B-B14F-4D97-AF65-F5344CB8AC3E}">
        <p14:creationId xmlns:p14="http://schemas.microsoft.com/office/powerpoint/2010/main" val="28278253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FF00"/>
                </a:solidFill>
              </a:rPr>
              <a:t>Tk1:</a:t>
            </a:r>
            <a:r>
              <a:rPr lang="en-US" sz="5000" dirty="0" smtClean="0">
                <a:solidFill>
                  <a:schemeClr val="bg1"/>
                </a:solidFill>
              </a:rPr>
              <a:t> </a:t>
            </a:r>
            <a:r>
              <a:rPr lang="vi-VN" sz="5000" dirty="0" smtClean="0">
                <a:solidFill>
                  <a:schemeClr val="bg1"/>
                </a:solidFill>
              </a:rPr>
              <a:t>Lạy Chúa con ngày ngày xin tán dương, xin ca tụng Danh Chúa muôn đời. Chúa cao trọng rất đáng ca ngợi, cao trọng vô biên, chẳng ai người dò thấu tận suy.</a:t>
            </a:r>
            <a:endParaRPr lang="en-US" sz="5000" dirty="0">
              <a:solidFill>
                <a:schemeClr val="bg1"/>
              </a:solidFill>
            </a:endParaRPr>
          </a:p>
        </p:txBody>
      </p:sp>
    </p:spTree>
    <p:extLst>
      <p:ext uri="{BB962C8B-B14F-4D97-AF65-F5344CB8AC3E}">
        <p14:creationId xmlns:p14="http://schemas.microsoft.com/office/powerpoint/2010/main" val="42777850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40000"/>
              </a:lnSpc>
            </a:pPr>
            <a:r>
              <a:rPr lang="en-US" sz="7400" u="sng" dirty="0" err="1" smtClean="0">
                <a:solidFill>
                  <a:srgbClr val="FFFF00"/>
                </a:solidFill>
              </a:rPr>
              <a:t>Đk</a:t>
            </a:r>
            <a:r>
              <a:rPr lang="en-US" sz="7400" u="sng" dirty="0" smtClean="0">
                <a:solidFill>
                  <a:srgbClr val="FFFF00"/>
                </a:solidFill>
              </a:rPr>
              <a:t>:</a:t>
            </a:r>
            <a:r>
              <a:rPr lang="en-US" sz="7400" dirty="0" smtClean="0">
                <a:solidFill>
                  <a:schemeClr val="bg1"/>
                </a:solidFill>
              </a:rPr>
              <a:t> </a:t>
            </a:r>
            <a:r>
              <a:rPr lang="vi-VN" sz="7400" dirty="0" smtClean="0">
                <a:solidFill>
                  <a:schemeClr val="bg1"/>
                </a:solidFill>
              </a:rPr>
              <a:t>Chúa ở gần những ai cầu khẩn Chúa.</a:t>
            </a:r>
          </a:p>
        </p:txBody>
      </p:sp>
    </p:spTree>
    <p:extLst>
      <p:ext uri="{BB962C8B-B14F-4D97-AF65-F5344CB8AC3E}">
        <p14:creationId xmlns:p14="http://schemas.microsoft.com/office/powerpoint/2010/main" val="16294545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5000" u="sng" dirty="0" smtClean="0">
                <a:solidFill>
                  <a:srgbClr val="FFFF00"/>
                </a:solidFill>
              </a:rPr>
              <a:t>Tk2:</a:t>
            </a:r>
            <a:r>
              <a:rPr lang="en-US" sz="5000" dirty="0" smtClean="0">
                <a:solidFill>
                  <a:schemeClr val="bg1"/>
                </a:solidFill>
              </a:rPr>
              <a:t> </a:t>
            </a:r>
            <a:r>
              <a:rPr lang="vi-VN" sz="5000" dirty="0" smtClean="0">
                <a:solidFill>
                  <a:schemeClr val="bg1"/>
                </a:solidFill>
              </a:rPr>
              <a:t>Thật Chúa nhân hậu và hay xót thương, không mau giận nhưng sẵn ân tình. Chúa nhân hậu với hết mọi người, tỏ lòng khoan dung với muôn loài Ngài đã dựng nên.</a:t>
            </a:r>
            <a:endParaRPr lang="en-US" sz="5000" dirty="0">
              <a:solidFill>
                <a:schemeClr val="bg1"/>
              </a:solidFill>
            </a:endParaRPr>
          </a:p>
        </p:txBody>
      </p:sp>
    </p:spTree>
    <p:extLst>
      <p:ext uri="{BB962C8B-B14F-4D97-AF65-F5344CB8AC3E}">
        <p14:creationId xmlns:p14="http://schemas.microsoft.com/office/powerpoint/2010/main" val="24350637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40000"/>
              </a:lnSpc>
            </a:pPr>
            <a:r>
              <a:rPr lang="en-US" sz="7400" u="sng" dirty="0" err="1" smtClean="0">
                <a:solidFill>
                  <a:srgbClr val="FFFF00"/>
                </a:solidFill>
              </a:rPr>
              <a:t>Đk</a:t>
            </a:r>
            <a:r>
              <a:rPr lang="en-US" sz="7400" u="sng" dirty="0" smtClean="0">
                <a:solidFill>
                  <a:srgbClr val="FFFF00"/>
                </a:solidFill>
              </a:rPr>
              <a:t>:</a:t>
            </a:r>
            <a:r>
              <a:rPr lang="en-US" sz="7400" dirty="0" smtClean="0">
                <a:solidFill>
                  <a:schemeClr val="bg1"/>
                </a:solidFill>
              </a:rPr>
              <a:t> </a:t>
            </a:r>
            <a:r>
              <a:rPr lang="vi-VN" sz="7400" dirty="0" smtClean="0">
                <a:solidFill>
                  <a:schemeClr val="bg1"/>
                </a:solidFill>
              </a:rPr>
              <a:t>Chúa ở gần những ai cầu khẩn Chúa.</a:t>
            </a:r>
          </a:p>
        </p:txBody>
      </p:sp>
    </p:spTree>
    <p:extLst>
      <p:ext uri="{BB962C8B-B14F-4D97-AF65-F5344CB8AC3E}">
        <p14:creationId xmlns:p14="http://schemas.microsoft.com/office/powerpoint/2010/main" val="32143634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5000" u="sng" dirty="0" smtClean="0">
                <a:solidFill>
                  <a:srgbClr val="FFFF00"/>
                </a:solidFill>
              </a:rPr>
              <a:t>Tk3:</a:t>
            </a:r>
            <a:r>
              <a:rPr lang="en-US" sz="5000" dirty="0">
                <a:solidFill>
                  <a:schemeClr val="bg1"/>
                </a:solidFill>
              </a:rPr>
              <a:t> </a:t>
            </a:r>
            <a:r>
              <a:rPr lang="vi-VN" sz="5000" dirty="0" smtClean="0">
                <a:solidFill>
                  <a:schemeClr val="bg1"/>
                </a:solidFill>
              </a:rPr>
              <a:t> Đường lối của Ngài đều thật chí công. Bao công việc chan chứa ân tình. Chúa ở gần những kẻ kêu nài, những kẻ chuyên chăm biết tâm thành cầu khấn Ngài liên.</a:t>
            </a:r>
          </a:p>
        </p:txBody>
      </p:sp>
    </p:spTree>
    <p:extLst>
      <p:ext uri="{BB962C8B-B14F-4D97-AF65-F5344CB8AC3E}">
        <p14:creationId xmlns:p14="http://schemas.microsoft.com/office/powerpoint/2010/main" val="26674037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40000"/>
              </a:lnSpc>
            </a:pPr>
            <a:r>
              <a:rPr lang="en-US" sz="7400" u="sng" dirty="0" err="1" smtClean="0">
                <a:solidFill>
                  <a:srgbClr val="FFFF00"/>
                </a:solidFill>
              </a:rPr>
              <a:t>Đk</a:t>
            </a:r>
            <a:r>
              <a:rPr lang="en-US" sz="7400" u="sng" dirty="0" smtClean="0">
                <a:solidFill>
                  <a:srgbClr val="FFFF00"/>
                </a:solidFill>
              </a:rPr>
              <a:t>:</a:t>
            </a:r>
            <a:r>
              <a:rPr lang="en-US" sz="7400" dirty="0" smtClean="0">
                <a:solidFill>
                  <a:schemeClr val="bg1"/>
                </a:solidFill>
              </a:rPr>
              <a:t> </a:t>
            </a:r>
            <a:r>
              <a:rPr lang="vi-VN" sz="7400" dirty="0" smtClean="0">
                <a:solidFill>
                  <a:schemeClr val="bg1"/>
                </a:solidFill>
              </a:rPr>
              <a:t>Chúa ở gần những ai cầu khẩn Chúa.</a:t>
            </a:r>
          </a:p>
        </p:txBody>
      </p:sp>
    </p:spTree>
    <p:extLst>
      <p:ext uri="{BB962C8B-B14F-4D97-AF65-F5344CB8AC3E}">
        <p14:creationId xmlns:p14="http://schemas.microsoft.com/office/powerpoint/2010/main" val="2978338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u="sng" dirty="0" smtClean="0">
                <a:solidFill>
                  <a:srgbClr val="FFFF00"/>
                </a:solidFill>
              </a:rPr>
              <a:t>Tk1:</a:t>
            </a:r>
            <a:r>
              <a:rPr lang="en-US" sz="5200" dirty="0" smtClean="0">
                <a:solidFill>
                  <a:schemeClr val="bg1"/>
                </a:solidFill>
              </a:rPr>
              <a:t> </a:t>
            </a:r>
            <a:r>
              <a:rPr lang="vi-VN" sz="5200" dirty="0" smtClean="0">
                <a:solidFill>
                  <a:schemeClr val="bg1"/>
                </a:solidFill>
              </a:rPr>
              <a:t>Lạy Chúa con ngày ngày xin tán dương, xin ca tụng Danh Chúa muôn đời. Chúa cao trọng rất đáng ca ngợi, cao trọng vô biên, chẳng ai người dò thấu tận suy.</a:t>
            </a:r>
            <a:endParaRPr lang="en-US" sz="5200" dirty="0">
              <a:solidFill>
                <a:schemeClr val="bg1"/>
              </a:solidFill>
            </a:endParaRPr>
          </a:p>
        </p:txBody>
      </p:sp>
    </p:spTree>
    <p:extLst>
      <p:ext uri="{BB962C8B-B14F-4D97-AF65-F5344CB8AC3E}">
        <p14:creationId xmlns:p14="http://schemas.microsoft.com/office/powerpoint/2010/main" val="13314679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308324"/>
          </a:xfrm>
          <a:prstGeom prst="rect">
            <a:avLst/>
          </a:prstGeom>
        </p:spPr>
        <p:txBody>
          <a:bodyPr wrap="square">
            <a:spAutoFit/>
          </a:bodyPr>
          <a:lstStyle/>
          <a:p>
            <a:r>
              <a:rPr lang="vi-VN" sz="3600">
                <a:solidFill>
                  <a:srgbClr val="A50021"/>
                </a:solidFill>
              </a:rPr>
              <a:t>Bài đọc </a:t>
            </a:r>
            <a:r>
              <a:rPr lang="en-US" sz="3600" smtClean="0">
                <a:solidFill>
                  <a:srgbClr val="A50021"/>
                </a:solidFill>
              </a:rPr>
              <a:t>2</a:t>
            </a:r>
            <a:r>
              <a:rPr lang="vi-VN" sz="3600" smtClean="0">
                <a:solidFill>
                  <a:srgbClr val="A50021"/>
                </a:solidFill>
              </a:rPr>
              <a:t>.</a:t>
            </a:r>
            <a:endParaRPr lang="vi-VN" sz="3600">
              <a:solidFill>
                <a:srgbClr val="A50021"/>
              </a:solidFill>
            </a:endParaRPr>
          </a:p>
          <a:p>
            <a:r>
              <a:rPr lang="vi-VN" sz="3600">
                <a:solidFill>
                  <a:srgbClr val="A50021"/>
                </a:solidFill>
              </a:rPr>
              <a:t>Bài trích </a:t>
            </a:r>
            <a:r>
              <a:rPr lang="en-US" sz="3600" smtClean="0">
                <a:solidFill>
                  <a:srgbClr val="A50021"/>
                </a:solidFill>
              </a:rPr>
              <a:t>thư thánh Phao-lô tông đồ gửi tín hữu Phi-líp-phê</a:t>
            </a:r>
            <a:r>
              <a:rPr lang="vi-VN" sz="3600" smtClean="0">
                <a:solidFill>
                  <a:srgbClr val="A50021"/>
                </a:solidFill>
              </a:rPr>
              <a:t>.</a:t>
            </a:r>
            <a:endParaRPr lang="vi-VN" sz="3600">
              <a:solidFill>
                <a:srgbClr val="A50021"/>
              </a:solidFill>
            </a:endParaRPr>
          </a:p>
          <a:p>
            <a:r>
              <a:rPr lang="en-US" sz="3600" smtClean="0">
                <a:solidFill>
                  <a:srgbClr val="A50021"/>
                </a:solidFill>
              </a:rPr>
              <a:t>Đối với tôi, sống là Đức Kitô</a:t>
            </a:r>
            <a:r>
              <a:rPr lang="vi-VN" sz="3600" smtClean="0">
                <a:solidFill>
                  <a:srgbClr val="A50021"/>
                </a:solidFill>
              </a:rPr>
              <a:t>.</a:t>
            </a:r>
            <a:endParaRPr lang="vi-VN" sz="3600">
              <a:solidFill>
                <a:srgbClr val="A50021"/>
              </a:solidFill>
            </a:endParaRPr>
          </a:p>
        </p:txBody>
      </p:sp>
    </p:spTree>
    <p:extLst>
      <p:ext uri="{BB962C8B-B14F-4D97-AF65-F5344CB8AC3E}">
        <p14:creationId xmlns:p14="http://schemas.microsoft.com/office/powerpoint/2010/main" val="10765862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lnSpc>
                <a:spcPct val="110000"/>
              </a:lnSpc>
            </a:pPr>
            <a:r>
              <a:rPr lang="vi-VN" sz="6000" dirty="0" smtClean="0">
                <a:solidFill>
                  <a:schemeClr val="bg1"/>
                </a:solidFill>
              </a:rPr>
              <a:t>Lạy Chúa, xin mở lòng chúng con, để chúng con biết lắng nghe lời Con Chúa phán dạy.</a:t>
            </a:r>
            <a:endParaRPr lang="en-US" sz="60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28147805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7" y="0"/>
            <a:ext cx="9141366" cy="5143500"/>
          </a:xfrm>
          <a:prstGeom prst="rect">
            <a:avLst/>
          </a:prstGeom>
        </p:spPr>
      </p:pic>
    </p:spTree>
    <p:extLst>
      <p:ext uri="{BB962C8B-B14F-4D97-AF65-F5344CB8AC3E}">
        <p14:creationId xmlns:p14="http://schemas.microsoft.com/office/powerpoint/2010/main" val="29272188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40000"/>
              </a:lnSpc>
            </a:pPr>
            <a:r>
              <a:rPr lang="en-US" sz="7400" u="sng" dirty="0" err="1" smtClean="0">
                <a:solidFill>
                  <a:srgbClr val="FFFF00"/>
                </a:solidFill>
              </a:rPr>
              <a:t>Đk</a:t>
            </a:r>
            <a:r>
              <a:rPr lang="en-US" sz="7400" u="sng" dirty="0" smtClean="0">
                <a:solidFill>
                  <a:srgbClr val="FFFF00"/>
                </a:solidFill>
              </a:rPr>
              <a:t>:</a:t>
            </a:r>
            <a:r>
              <a:rPr lang="en-US" sz="7400" dirty="0" smtClean="0">
                <a:solidFill>
                  <a:schemeClr val="bg1"/>
                </a:solidFill>
              </a:rPr>
              <a:t> </a:t>
            </a:r>
            <a:r>
              <a:rPr lang="vi-VN" sz="7400" dirty="0" smtClean="0">
                <a:solidFill>
                  <a:schemeClr val="bg1"/>
                </a:solidFill>
              </a:rPr>
              <a:t>Chúa ở gần những ai cầu khẩn Chúa.</a:t>
            </a:r>
          </a:p>
        </p:txBody>
      </p:sp>
    </p:spTree>
    <p:extLst>
      <p:ext uri="{BB962C8B-B14F-4D97-AF65-F5344CB8AC3E}">
        <p14:creationId xmlns:p14="http://schemas.microsoft.com/office/powerpoint/2010/main" val="14301993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3046988"/>
          </a:xfrm>
          <a:prstGeom prst="rect">
            <a:avLst/>
          </a:prstGeom>
        </p:spPr>
        <p:txBody>
          <a:bodyPr>
            <a:spAutoFit/>
          </a:bodyPr>
          <a:lstStyle/>
          <a:p>
            <a:pPr algn="just"/>
            <a:r>
              <a:rPr lang="vi-VN" sz="3200"/>
              <a:t>Thiên Chúa là tình yêu. Người yêu thương và muốn cứu độ hết thảy mọi người. Chúng ta cùng cảm tạ Chúa và dâng lời cầu xin.</a:t>
            </a:r>
            <a:endParaRPr lang="en-US" sz="3200"/>
          </a:p>
        </p:txBody>
      </p:sp>
    </p:spTree>
    <p:extLst>
      <p:ext uri="{BB962C8B-B14F-4D97-AF65-F5344CB8AC3E}">
        <p14:creationId xmlns:p14="http://schemas.microsoft.com/office/powerpoint/2010/main" val="42050980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dirty="0" err="1" smtClean="0">
                <a:solidFill>
                  <a:srgbClr val="FFFF00"/>
                </a:solidFill>
              </a:rPr>
              <a:t>Chúng</a:t>
            </a:r>
            <a:r>
              <a:rPr lang="en-US" sz="4000" b="1" dirty="0" smtClean="0">
                <a:solidFill>
                  <a:srgbClr val="FFFF00"/>
                </a:solidFill>
              </a:rPr>
              <a:t> Con </a:t>
            </a:r>
            <a:r>
              <a:rPr lang="en-US" sz="4000" b="1" dirty="0" err="1" smtClean="0">
                <a:solidFill>
                  <a:srgbClr val="FFFF00"/>
                </a:solidFill>
              </a:rPr>
              <a:t>Dâng</a:t>
            </a:r>
            <a:endParaRPr lang="en-US" sz="4000" b="1" dirty="0">
              <a:solidFill>
                <a:srgbClr val="FFFF00"/>
              </a:solidFill>
            </a:endParaRPr>
          </a:p>
          <a:p>
            <a:pPr algn="ctr"/>
            <a:r>
              <a:rPr lang="en-US" sz="4000" b="1" i="1" dirty="0" smtClean="0">
                <a:solidFill>
                  <a:schemeClr val="bg1"/>
                </a:solidFill>
              </a:rPr>
              <a:t>Kim Long</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en-US" sz="4800" dirty="0" err="1" smtClean="0">
                <a:solidFill>
                  <a:schemeClr val="bg1"/>
                </a:solidFill>
              </a:rPr>
              <a:t>Chúng</a:t>
            </a:r>
            <a:r>
              <a:rPr lang="en-US" sz="4800" dirty="0" smtClean="0">
                <a:solidFill>
                  <a:schemeClr val="bg1"/>
                </a:solidFill>
              </a:rPr>
              <a:t> con </a:t>
            </a:r>
            <a:r>
              <a:rPr lang="en-US" sz="4800" dirty="0" err="1" smtClean="0">
                <a:solidFill>
                  <a:schemeClr val="bg1"/>
                </a:solidFill>
              </a:rPr>
              <a:t>dâng</a:t>
            </a:r>
            <a:r>
              <a:rPr lang="en-US" sz="4800" dirty="0" smtClean="0">
                <a:solidFill>
                  <a:schemeClr val="bg1"/>
                </a:solidFill>
              </a:rPr>
              <a:t> </a:t>
            </a:r>
            <a:r>
              <a:rPr lang="en-US" sz="4800" dirty="0" err="1" smtClean="0">
                <a:solidFill>
                  <a:schemeClr val="bg1"/>
                </a:solidFill>
              </a:rPr>
              <a:t>về</a:t>
            </a:r>
            <a:r>
              <a:rPr lang="en-US" sz="4800" dirty="0" smtClean="0">
                <a:solidFill>
                  <a:schemeClr val="bg1"/>
                </a:solidFill>
              </a:rPr>
              <a:t> </a:t>
            </a:r>
            <a:r>
              <a:rPr lang="en-US" sz="4800" dirty="0" err="1" smtClean="0">
                <a:solidFill>
                  <a:schemeClr val="bg1"/>
                </a:solidFill>
              </a:rPr>
              <a:t>ngai</a:t>
            </a:r>
            <a:r>
              <a:rPr lang="en-US" sz="4800" dirty="0" smtClean="0">
                <a:solidFill>
                  <a:schemeClr val="bg1"/>
                </a:solidFill>
              </a:rPr>
              <a:t> </a:t>
            </a:r>
            <a:r>
              <a:rPr lang="en-US" sz="4800" dirty="0" err="1" smtClean="0">
                <a:solidFill>
                  <a:schemeClr val="bg1"/>
                </a:solidFill>
              </a:rPr>
              <a:t>uy</a:t>
            </a:r>
            <a:r>
              <a:rPr lang="en-US" sz="4800" dirty="0" smtClean="0">
                <a:solidFill>
                  <a:schemeClr val="bg1"/>
                </a:solidFill>
              </a:rPr>
              <a:t> </a:t>
            </a:r>
            <a:r>
              <a:rPr lang="en-US" sz="4800" dirty="0" err="1" smtClean="0">
                <a:solidFill>
                  <a:schemeClr val="bg1"/>
                </a:solidFill>
              </a:rPr>
              <a:t>linh</a:t>
            </a:r>
            <a:r>
              <a:rPr lang="en-US" sz="4800" dirty="0" smtClean="0">
                <a:solidFill>
                  <a:schemeClr val="bg1"/>
                </a:solidFill>
              </a:rPr>
              <a:t>. </a:t>
            </a:r>
            <a:r>
              <a:rPr lang="en-US" sz="4800" dirty="0" err="1" smtClean="0">
                <a:solidFill>
                  <a:schemeClr val="bg1"/>
                </a:solidFill>
              </a:rPr>
              <a:t>Nầy</a:t>
            </a:r>
            <a:r>
              <a:rPr lang="en-US" sz="4800" dirty="0" smtClean="0">
                <a:solidFill>
                  <a:schemeClr val="bg1"/>
                </a:solidFill>
              </a:rPr>
              <a:t> </a:t>
            </a:r>
            <a:r>
              <a:rPr lang="en-US" sz="4800" dirty="0" err="1" smtClean="0">
                <a:solidFill>
                  <a:schemeClr val="bg1"/>
                </a:solidFill>
              </a:rPr>
              <a:t>bánh</a:t>
            </a:r>
            <a:r>
              <a:rPr lang="en-US" sz="4800" dirty="0" smtClean="0">
                <a:solidFill>
                  <a:schemeClr val="bg1"/>
                </a:solidFill>
              </a:rPr>
              <a:t> </a:t>
            </a:r>
            <a:r>
              <a:rPr lang="en-US" sz="4800" dirty="0" err="1" smtClean="0">
                <a:solidFill>
                  <a:schemeClr val="bg1"/>
                </a:solidFill>
              </a:rPr>
              <a:t>miến</a:t>
            </a:r>
            <a:r>
              <a:rPr lang="en-US" sz="4800" dirty="0" smtClean="0">
                <a:solidFill>
                  <a:schemeClr val="bg1"/>
                </a:solidFill>
              </a:rPr>
              <a:t> </a:t>
            </a:r>
            <a:r>
              <a:rPr lang="en-US" sz="4800" dirty="0" err="1" smtClean="0">
                <a:solidFill>
                  <a:schemeClr val="bg1"/>
                </a:solidFill>
              </a:rPr>
              <a:t>trắng</a:t>
            </a:r>
            <a:r>
              <a:rPr lang="en-US" sz="4800" dirty="0" smtClean="0">
                <a:solidFill>
                  <a:schemeClr val="bg1"/>
                </a:solidFill>
              </a:rPr>
              <a:t> </a:t>
            </a:r>
            <a:r>
              <a:rPr lang="en-US" sz="4800" dirty="0" err="1" smtClean="0">
                <a:solidFill>
                  <a:schemeClr val="bg1"/>
                </a:solidFill>
              </a:rPr>
              <a:t>tinh</a:t>
            </a:r>
            <a:r>
              <a:rPr lang="en-US" sz="4800" dirty="0" smtClean="0">
                <a:solidFill>
                  <a:schemeClr val="bg1"/>
                </a:solidFill>
              </a:rPr>
              <a:t> </a:t>
            </a:r>
            <a:r>
              <a:rPr lang="en-US" sz="4800" dirty="0" err="1" smtClean="0">
                <a:solidFill>
                  <a:schemeClr val="bg1"/>
                </a:solidFill>
              </a:rPr>
              <a:t>và</a:t>
            </a:r>
            <a:r>
              <a:rPr lang="en-US" sz="4800" dirty="0" smtClean="0">
                <a:solidFill>
                  <a:schemeClr val="bg1"/>
                </a:solidFill>
              </a:rPr>
              <a:t> </a:t>
            </a:r>
            <a:r>
              <a:rPr lang="en-US" sz="4800" dirty="0" err="1" smtClean="0">
                <a:solidFill>
                  <a:schemeClr val="bg1"/>
                </a:solidFill>
              </a:rPr>
              <a:t>rượu</a:t>
            </a:r>
            <a:r>
              <a:rPr lang="en-US" sz="4800" dirty="0" smtClean="0">
                <a:solidFill>
                  <a:schemeClr val="bg1"/>
                </a:solidFill>
              </a:rPr>
              <a:t> </a:t>
            </a:r>
            <a:r>
              <a:rPr lang="en-US" sz="4800" dirty="0" err="1" smtClean="0">
                <a:solidFill>
                  <a:schemeClr val="bg1"/>
                </a:solidFill>
              </a:rPr>
              <a:t>nho</a:t>
            </a:r>
            <a:r>
              <a:rPr lang="en-US" sz="4800" dirty="0" smtClean="0">
                <a:solidFill>
                  <a:schemeClr val="bg1"/>
                </a:solidFill>
              </a:rPr>
              <a:t> </a:t>
            </a:r>
            <a:r>
              <a:rPr lang="en-US" sz="4800" dirty="0" err="1" smtClean="0">
                <a:solidFill>
                  <a:schemeClr val="bg1"/>
                </a:solidFill>
              </a:rPr>
              <a:t>thơm</a:t>
            </a:r>
            <a:r>
              <a:rPr lang="en-US" sz="4800" dirty="0" smtClean="0">
                <a:solidFill>
                  <a:schemeClr val="bg1"/>
                </a:solidFill>
              </a:rPr>
              <a:t> </a:t>
            </a:r>
            <a:r>
              <a:rPr lang="en-US" sz="4800" dirty="0" err="1" smtClean="0">
                <a:solidFill>
                  <a:schemeClr val="bg1"/>
                </a:solidFill>
              </a:rPr>
              <a:t>ngát</a:t>
            </a:r>
            <a:r>
              <a:rPr lang="en-US" sz="4800" dirty="0" smtClean="0">
                <a:solidFill>
                  <a:schemeClr val="bg1"/>
                </a:solidFill>
              </a:rPr>
              <a:t>. </a:t>
            </a:r>
            <a:r>
              <a:rPr lang="en-US" sz="4800" dirty="0" err="1" smtClean="0">
                <a:solidFill>
                  <a:schemeClr val="bg1"/>
                </a:solidFill>
              </a:rPr>
              <a:t>Bao</a:t>
            </a:r>
            <a:r>
              <a:rPr lang="en-US" sz="4800" dirty="0" smtClean="0">
                <a:solidFill>
                  <a:schemeClr val="bg1"/>
                </a:solidFill>
              </a:rPr>
              <a:t> </a:t>
            </a:r>
            <a:r>
              <a:rPr lang="en-US" sz="4800" dirty="0" err="1" smtClean="0">
                <a:solidFill>
                  <a:schemeClr val="bg1"/>
                </a:solidFill>
              </a:rPr>
              <a:t>niềm</a:t>
            </a:r>
            <a:r>
              <a:rPr lang="en-US" sz="4800" dirty="0" smtClean="0">
                <a:solidFill>
                  <a:schemeClr val="bg1"/>
                </a:solidFill>
              </a:rPr>
              <a:t> </a:t>
            </a:r>
            <a:r>
              <a:rPr lang="en-US" sz="4800" dirty="0" err="1" smtClean="0">
                <a:solidFill>
                  <a:schemeClr val="bg1"/>
                </a:solidFill>
              </a:rPr>
              <a:t>yêu</a:t>
            </a:r>
            <a:r>
              <a:rPr lang="en-US" sz="4800" dirty="0" smtClean="0">
                <a:solidFill>
                  <a:schemeClr val="bg1"/>
                </a:solidFill>
              </a:rPr>
              <a:t> </a:t>
            </a:r>
            <a:r>
              <a:rPr lang="en-US" sz="4800" dirty="0" err="1" smtClean="0">
                <a:solidFill>
                  <a:schemeClr val="bg1"/>
                </a:solidFill>
              </a:rPr>
              <a:t>mến</a:t>
            </a:r>
            <a:r>
              <a:rPr lang="en-US" sz="4800" dirty="0" smtClean="0">
                <a:solidFill>
                  <a:schemeClr val="bg1"/>
                </a:solidFill>
              </a:rPr>
              <a:t> </a:t>
            </a:r>
            <a:r>
              <a:rPr lang="en-US" sz="4800" dirty="0" err="1" smtClean="0">
                <a:solidFill>
                  <a:schemeClr val="bg1"/>
                </a:solidFill>
              </a:rPr>
              <a:t>dâng</a:t>
            </a:r>
            <a:r>
              <a:rPr lang="en-US" sz="4800" dirty="0" smtClean="0">
                <a:solidFill>
                  <a:schemeClr val="bg1"/>
                </a:solidFill>
              </a:rPr>
              <a:t> </a:t>
            </a:r>
            <a:r>
              <a:rPr lang="en-US" sz="4800" dirty="0" err="1" smtClean="0">
                <a:solidFill>
                  <a:schemeClr val="bg1"/>
                </a:solidFill>
              </a:rPr>
              <a:t>dạt</a:t>
            </a:r>
            <a:r>
              <a:rPr lang="en-US" sz="4800" dirty="0" smtClean="0">
                <a:solidFill>
                  <a:schemeClr val="bg1"/>
                </a:solidFill>
              </a:rPr>
              <a:t> </a:t>
            </a:r>
            <a:r>
              <a:rPr lang="en-US" sz="4800" dirty="0" err="1" smtClean="0">
                <a:solidFill>
                  <a:schemeClr val="bg1"/>
                </a:solidFill>
              </a:rPr>
              <a:t>dào</a:t>
            </a:r>
            <a:r>
              <a:rPr lang="en-US" sz="4800" dirty="0" smtClean="0">
                <a:solidFill>
                  <a:schemeClr val="bg1"/>
                </a:solidFill>
              </a:rPr>
              <a:t> </a:t>
            </a:r>
            <a:r>
              <a:rPr lang="en-US" sz="4800" dirty="0" err="1" smtClean="0">
                <a:solidFill>
                  <a:schemeClr val="bg1"/>
                </a:solidFill>
              </a:rPr>
              <a:t>như</a:t>
            </a:r>
            <a:r>
              <a:rPr lang="en-US" sz="4800" dirty="0" smtClean="0">
                <a:solidFill>
                  <a:schemeClr val="bg1"/>
                </a:solidFill>
              </a:rPr>
              <a:t> </a:t>
            </a:r>
            <a:r>
              <a:rPr lang="en-US" sz="4800" dirty="0" err="1" smtClean="0">
                <a:solidFill>
                  <a:schemeClr val="bg1"/>
                </a:solidFill>
              </a:rPr>
              <a:t>hương</a:t>
            </a:r>
            <a:r>
              <a:rPr lang="en-US" sz="4800" dirty="0" smtClean="0">
                <a:solidFill>
                  <a:schemeClr val="bg1"/>
                </a:solidFill>
              </a:rPr>
              <a:t> </a:t>
            </a:r>
            <a:r>
              <a:rPr lang="en-US" sz="4800" dirty="0" err="1" smtClean="0">
                <a:solidFill>
                  <a:schemeClr val="bg1"/>
                </a:solidFill>
              </a:rPr>
              <a:t>khó</a:t>
            </a:r>
            <a:r>
              <a:rPr lang="en-US" sz="4800" dirty="0" err="1" smtClean="0">
                <a:solidFill>
                  <a:schemeClr val="bg1"/>
                </a:solidFill>
              </a:rPr>
              <a:t>i</a:t>
            </a:r>
            <a:r>
              <a:rPr lang="en-US" sz="4800" dirty="0" smtClean="0">
                <a:solidFill>
                  <a:schemeClr val="bg1"/>
                </a:solidFill>
              </a:rPr>
              <a:t> </a:t>
            </a:r>
            <a:r>
              <a:rPr lang="en-US" sz="4800" dirty="0" err="1" smtClean="0">
                <a:solidFill>
                  <a:schemeClr val="bg1"/>
                </a:solidFill>
              </a:rPr>
              <a:t>triền</a:t>
            </a:r>
            <a:r>
              <a:rPr lang="en-US" sz="4800" dirty="0" smtClean="0">
                <a:solidFill>
                  <a:schemeClr val="bg1"/>
                </a:solidFill>
              </a:rPr>
              <a:t> </a:t>
            </a:r>
            <a:r>
              <a:rPr lang="en-US" sz="4800" dirty="0" err="1" smtClean="0">
                <a:solidFill>
                  <a:schemeClr val="bg1"/>
                </a:solidFill>
              </a:rPr>
              <a:t>miên</a:t>
            </a:r>
            <a:r>
              <a:rPr lang="en-US" sz="4800" dirty="0" smtClean="0">
                <a:solidFill>
                  <a:schemeClr val="bg1"/>
                </a:solidFill>
              </a:rPr>
              <a:t>. </a:t>
            </a:r>
            <a:r>
              <a:rPr lang="en-US" sz="4800" dirty="0" err="1" smtClean="0">
                <a:solidFill>
                  <a:schemeClr val="bg1"/>
                </a:solidFill>
              </a:rPr>
              <a:t>Nguyện</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thương</a:t>
            </a:r>
            <a:r>
              <a:rPr lang="en-US" sz="4800" dirty="0" smtClean="0">
                <a:solidFill>
                  <a:schemeClr val="bg1"/>
                </a:solidFill>
              </a:rPr>
              <a:t> </a:t>
            </a:r>
            <a:r>
              <a:rPr lang="en-US" sz="4800" dirty="0" err="1" smtClean="0">
                <a:solidFill>
                  <a:schemeClr val="bg1"/>
                </a:solidFill>
              </a:rPr>
              <a:t>nhận</a:t>
            </a:r>
            <a:r>
              <a:rPr lang="en-US" sz="4800" dirty="0" smtClean="0">
                <a:solidFill>
                  <a:schemeClr val="bg1"/>
                </a:solidFill>
              </a:rPr>
              <a:t> </a:t>
            </a:r>
            <a:r>
              <a:rPr lang="en-US" sz="4800" dirty="0" err="1" smtClean="0">
                <a:solidFill>
                  <a:schemeClr val="bg1"/>
                </a:solidFill>
              </a:rPr>
              <a:t>của</a:t>
            </a:r>
            <a:r>
              <a:rPr lang="en-US" sz="4800" dirty="0" smtClean="0">
                <a:solidFill>
                  <a:schemeClr val="bg1"/>
                </a:solidFill>
              </a:rPr>
              <a:t> </a:t>
            </a:r>
            <a:r>
              <a:rPr lang="en-US" sz="4800" dirty="0" err="1" smtClean="0">
                <a:solidFill>
                  <a:schemeClr val="bg1"/>
                </a:solidFill>
              </a:rPr>
              <a:t>lễ</a:t>
            </a:r>
            <a:r>
              <a:rPr lang="en-US" sz="4800" dirty="0" smtClean="0">
                <a:solidFill>
                  <a:schemeClr val="bg1"/>
                </a:solidFill>
              </a:rPr>
              <a:t> </a:t>
            </a:r>
            <a:r>
              <a:rPr lang="en-US" sz="4800" dirty="0" err="1" smtClean="0">
                <a:solidFill>
                  <a:schemeClr val="bg1"/>
                </a:solidFill>
              </a:rPr>
              <a:t>vẹn</a:t>
            </a:r>
            <a:r>
              <a:rPr lang="en-US" sz="4800" dirty="0" smtClean="0">
                <a:solidFill>
                  <a:schemeClr val="bg1"/>
                </a:solidFill>
              </a:rPr>
              <a:t> </a:t>
            </a:r>
            <a:r>
              <a:rPr lang="en-US" sz="4800" dirty="0" err="1" smtClean="0">
                <a:solidFill>
                  <a:schemeClr val="bg1"/>
                </a:solidFill>
              </a:rPr>
              <a:t>tuyền</a:t>
            </a:r>
            <a:r>
              <a:rPr lang="en-US" sz="4800" dirty="0" smtClean="0">
                <a:solidFill>
                  <a:schemeClr val="bg1"/>
                </a:solidFill>
              </a:rPr>
              <a:t>.</a:t>
            </a:r>
            <a:endParaRPr lang="en-US" sz="48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lnSpc>
                <a:spcPct val="110000"/>
              </a:lnSpc>
            </a:pPr>
            <a:r>
              <a:rPr lang="vi-VN" sz="6000" dirty="0" smtClean="0">
                <a:solidFill>
                  <a:schemeClr val="bg1"/>
                </a:solidFill>
              </a:rPr>
              <a:t>Lạy Chúa, xin mở lòng chúng con, để chúng con biết lắng nghe lời Con Chúa phán dạy.</a:t>
            </a:r>
            <a:endParaRPr lang="en-US" sz="60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8294144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5600" b="0" u="sng" dirty="0">
                <a:solidFill>
                  <a:srgbClr val="FFFF00"/>
                </a:solidFill>
                <a:effectLst/>
              </a:rPr>
              <a:t>Tk1:</a:t>
            </a:r>
            <a:r>
              <a:rPr lang="en-US" sz="5600" b="0" dirty="0">
                <a:solidFill>
                  <a:schemeClr val="bg1"/>
                </a:solidFill>
                <a:effectLst/>
              </a:rPr>
              <a:t> </a:t>
            </a:r>
            <a:r>
              <a:rPr lang="en-US" sz="5600" dirty="0" err="1" smtClean="0">
                <a:solidFill>
                  <a:schemeClr val="bg1"/>
                </a:solidFill>
              </a:rPr>
              <a:t>Đây</a:t>
            </a:r>
            <a:r>
              <a:rPr lang="en-US" sz="5600" dirty="0" smtClean="0">
                <a:solidFill>
                  <a:schemeClr val="bg1"/>
                </a:solidFill>
              </a:rPr>
              <a:t> </a:t>
            </a:r>
            <a:r>
              <a:rPr lang="en-US" sz="5600" dirty="0" err="1" smtClean="0">
                <a:solidFill>
                  <a:schemeClr val="bg1"/>
                </a:solidFill>
              </a:rPr>
              <a:t>tâm</a:t>
            </a:r>
            <a:r>
              <a:rPr lang="en-US" sz="5600" dirty="0" smtClean="0">
                <a:solidFill>
                  <a:schemeClr val="bg1"/>
                </a:solidFill>
              </a:rPr>
              <a:t> </a:t>
            </a:r>
            <a:r>
              <a:rPr lang="en-US" sz="5600" dirty="0" err="1" smtClean="0">
                <a:solidFill>
                  <a:schemeClr val="bg1"/>
                </a:solidFill>
              </a:rPr>
              <a:t>hồn</a:t>
            </a:r>
            <a:r>
              <a:rPr lang="en-US" sz="5600" dirty="0" smtClean="0">
                <a:solidFill>
                  <a:schemeClr val="bg1"/>
                </a:solidFill>
              </a:rPr>
              <a:t> </a:t>
            </a:r>
            <a:r>
              <a:rPr lang="en-US" sz="5600" dirty="0" err="1" smtClean="0">
                <a:solidFill>
                  <a:schemeClr val="bg1"/>
                </a:solidFill>
              </a:rPr>
              <a:t>ước</a:t>
            </a:r>
            <a:r>
              <a:rPr lang="en-US" sz="5600" dirty="0" smtClean="0">
                <a:solidFill>
                  <a:schemeClr val="bg1"/>
                </a:solidFill>
              </a:rPr>
              <a:t> </a:t>
            </a:r>
            <a:r>
              <a:rPr lang="en-US" sz="5600" dirty="0" err="1" smtClean="0">
                <a:solidFill>
                  <a:schemeClr val="bg1"/>
                </a:solidFill>
              </a:rPr>
              <a:t>nguyện</a:t>
            </a:r>
            <a:r>
              <a:rPr lang="en-US" sz="5600" dirty="0" smtClean="0">
                <a:solidFill>
                  <a:schemeClr val="bg1"/>
                </a:solidFill>
              </a:rPr>
              <a:t> </a:t>
            </a:r>
            <a:r>
              <a:rPr lang="en-US" sz="5600" dirty="0" err="1" smtClean="0">
                <a:solidFill>
                  <a:schemeClr val="bg1"/>
                </a:solidFill>
              </a:rPr>
              <a:t>luôn</a:t>
            </a:r>
            <a:r>
              <a:rPr lang="en-US" sz="5600" dirty="0" smtClean="0">
                <a:solidFill>
                  <a:schemeClr val="bg1"/>
                </a:solidFill>
              </a:rPr>
              <a:t> </a:t>
            </a:r>
            <a:r>
              <a:rPr lang="en-US" sz="5600" dirty="0" err="1" smtClean="0">
                <a:solidFill>
                  <a:schemeClr val="bg1"/>
                </a:solidFill>
              </a:rPr>
              <a:t>mến</a:t>
            </a:r>
            <a:r>
              <a:rPr lang="en-US" sz="5600" dirty="0" smtClean="0">
                <a:solidFill>
                  <a:schemeClr val="bg1"/>
                </a:solidFill>
              </a:rPr>
              <a:t> </a:t>
            </a:r>
            <a:r>
              <a:rPr lang="en-US" sz="5600" dirty="0" err="1" smtClean="0">
                <a:solidFill>
                  <a:schemeClr val="bg1"/>
                </a:solidFill>
              </a:rPr>
              <a:t>yêu</a:t>
            </a:r>
            <a:r>
              <a:rPr lang="en-US" sz="5600" dirty="0" smtClean="0">
                <a:solidFill>
                  <a:schemeClr val="bg1"/>
                </a:solidFill>
              </a:rPr>
              <a:t>, </a:t>
            </a:r>
            <a:r>
              <a:rPr lang="en-US" sz="5600" dirty="0" err="1" smtClean="0">
                <a:solidFill>
                  <a:schemeClr val="bg1"/>
                </a:solidFill>
              </a:rPr>
              <a:t>luôn</a:t>
            </a:r>
            <a:r>
              <a:rPr lang="en-US" sz="5600" dirty="0" smtClean="0">
                <a:solidFill>
                  <a:schemeClr val="bg1"/>
                </a:solidFill>
              </a:rPr>
              <a:t> </a:t>
            </a:r>
            <a:r>
              <a:rPr lang="en-US" sz="5600" dirty="0" err="1" smtClean="0">
                <a:solidFill>
                  <a:schemeClr val="bg1"/>
                </a:solidFill>
              </a:rPr>
              <a:t>mến</a:t>
            </a:r>
            <a:r>
              <a:rPr lang="en-US" sz="5600" dirty="0" smtClean="0">
                <a:solidFill>
                  <a:schemeClr val="bg1"/>
                </a:solidFill>
              </a:rPr>
              <a:t> </a:t>
            </a:r>
            <a:r>
              <a:rPr lang="en-US" sz="5600" dirty="0" err="1" smtClean="0">
                <a:solidFill>
                  <a:schemeClr val="bg1"/>
                </a:solidFill>
              </a:rPr>
              <a:t>yêu</a:t>
            </a:r>
            <a:r>
              <a:rPr lang="en-US" sz="5600" dirty="0" smtClean="0">
                <a:solidFill>
                  <a:schemeClr val="bg1"/>
                </a:solidFill>
              </a:rPr>
              <a:t> </a:t>
            </a:r>
            <a:r>
              <a:rPr lang="en-US" sz="5600" dirty="0" err="1" smtClean="0">
                <a:solidFill>
                  <a:schemeClr val="bg1"/>
                </a:solidFill>
              </a:rPr>
              <a:t>một</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Và</a:t>
            </a:r>
            <a:r>
              <a:rPr lang="en-US" sz="5600" dirty="0" smtClean="0">
                <a:solidFill>
                  <a:schemeClr val="bg1"/>
                </a:solidFill>
              </a:rPr>
              <a:t> </a:t>
            </a:r>
            <a:r>
              <a:rPr lang="en-US" sz="5600" dirty="0" err="1" smtClean="0">
                <a:solidFill>
                  <a:schemeClr val="bg1"/>
                </a:solidFill>
              </a:rPr>
              <a:t>tấm</a:t>
            </a:r>
            <a:r>
              <a:rPr lang="en-US" sz="5600" dirty="0" smtClean="0">
                <a:solidFill>
                  <a:schemeClr val="bg1"/>
                </a:solidFill>
              </a:rPr>
              <a:t> </a:t>
            </a:r>
            <a:r>
              <a:rPr lang="en-US" sz="5600" dirty="0" err="1" smtClean="0">
                <a:solidFill>
                  <a:schemeClr val="bg1"/>
                </a:solidFill>
              </a:rPr>
              <a:t>thân</a:t>
            </a:r>
            <a:r>
              <a:rPr lang="en-US" sz="5600" dirty="0" smtClean="0">
                <a:solidFill>
                  <a:schemeClr val="bg1"/>
                </a:solidFill>
              </a:rPr>
              <a:t> </a:t>
            </a:r>
            <a:r>
              <a:rPr lang="en-US" sz="5600" dirty="0" err="1" smtClean="0">
                <a:solidFill>
                  <a:schemeClr val="bg1"/>
                </a:solidFill>
              </a:rPr>
              <a:t>nầy</a:t>
            </a:r>
            <a:r>
              <a:rPr lang="en-US" sz="5600" dirty="0" smtClean="0">
                <a:solidFill>
                  <a:schemeClr val="bg1"/>
                </a:solidFill>
              </a:rPr>
              <a:t> </a:t>
            </a:r>
            <a:r>
              <a:rPr lang="en-US" sz="5600" dirty="0" err="1" smtClean="0">
                <a:solidFill>
                  <a:schemeClr val="bg1"/>
                </a:solidFill>
              </a:rPr>
              <a:t>yếu</a:t>
            </a:r>
            <a:r>
              <a:rPr lang="en-US" sz="5600" dirty="0" smtClean="0">
                <a:solidFill>
                  <a:schemeClr val="bg1"/>
                </a:solidFill>
              </a:rPr>
              <a:t> </a:t>
            </a:r>
            <a:r>
              <a:rPr lang="en-US" sz="5600" dirty="0" err="1" smtClean="0">
                <a:solidFill>
                  <a:schemeClr val="bg1"/>
                </a:solidFill>
              </a:rPr>
              <a:t>hèn</a:t>
            </a:r>
            <a:r>
              <a:rPr lang="en-US" sz="5600" dirty="0" smtClean="0">
                <a:solidFill>
                  <a:schemeClr val="bg1"/>
                </a:solidFill>
              </a:rPr>
              <a:t> </a:t>
            </a:r>
            <a:r>
              <a:rPr lang="en-US" sz="5600" dirty="0" err="1" smtClean="0">
                <a:solidFill>
                  <a:schemeClr val="bg1"/>
                </a:solidFill>
              </a:rPr>
              <a:t>hiệp</a:t>
            </a:r>
            <a:r>
              <a:rPr lang="en-US" sz="5600" dirty="0" smtClean="0">
                <a:solidFill>
                  <a:schemeClr val="bg1"/>
                </a:solidFill>
              </a:rPr>
              <a:t> </a:t>
            </a:r>
            <a:r>
              <a:rPr lang="en-US" sz="5600" dirty="0" err="1" smtClean="0">
                <a:solidFill>
                  <a:schemeClr val="bg1"/>
                </a:solidFill>
              </a:rPr>
              <a:t>dâng</a:t>
            </a:r>
            <a:r>
              <a:rPr lang="en-US" sz="5600" dirty="0" smtClean="0">
                <a:solidFill>
                  <a:schemeClr val="bg1"/>
                </a:solidFill>
              </a:rPr>
              <a:t>, </a:t>
            </a:r>
            <a:r>
              <a:rPr lang="en-US" sz="5600" dirty="0" err="1" smtClean="0">
                <a:solidFill>
                  <a:schemeClr val="bg1"/>
                </a:solidFill>
              </a:rPr>
              <a:t>hiệp</a:t>
            </a:r>
            <a:r>
              <a:rPr lang="en-US" sz="5600" dirty="0" smtClean="0">
                <a:solidFill>
                  <a:schemeClr val="bg1"/>
                </a:solidFill>
              </a:rPr>
              <a:t> </a:t>
            </a:r>
            <a:r>
              <a:rPr lang="en-US" sz="5600" dirty="0" err="1" smtClean="0">
                <a:solidFill>
                  <a:schemeClr val="bg1"/>
                </a:solidFill>
              </a:rPr>
              <a:t>dâng</a:t>
            </a:r>
            <a:r>
              <a:rPr lang="en-US" sz="5600" dirty="0" smtClean="0">
                <a:solidFill>
                  <a:schemeClr val="bg1"/>
                </a:solidFill>
              </a:rPr>
              <a:t> </a:t>
            </a:r>
            <a:r>
              <a:rPr lang="en-US" sz="5600" dirty="0" err="1" smtClean="0">
                <a:solidFill>
                  <a:schemeClr val="bg1"/>
                </a:solidFill>
              </a:rPr>
              <a:t>trước</a:t>
            </a:r>
            <a:r>
              <a:rPr lang="en-US" sz="5600" dirty="0" smtClean="0">
                <a:solidFill>
                  <a:schemeClr val="bg1"/>
                </a:solidFill>
              </a:rPr>
              <a:t> </a:t>
            </a:r>
            <a:r>
              <a:rPr lang="en-US" sz="5600" dirty="0" err="1" smtClean="0">
                <a:solidFill>
                  <a:schemeClr val="bg1"/>
                </a:solidFill>
              </a:rPr>
              <a:t>Thiên</a:t>
            </a:r>
            <a:r>
              <a:rPr lang="en-US" sz="5600" dirty="0" smtClean="0">
                <a:solidFill>
                  <a:schemeClr val="bg1"/>
                </a:solidFill>
              </a:rPr>
              <a:t> </a:t>
            </a:r>
            <a:r>
              <a:rPr lang="en-US" sz="5600" dirty="0" err="1" smtClean="0">
                <a:solidFill>
                  <a:schemeClr val="bg1"/>
                </a:solidFill>
              </a:rPr>
              <a:t>tòa</a:t>
            </a:r>
            <a:r>
              <a:rPr lang="en-US" sz="5600" dirty="0" smtClean="0">
                <a:solidFill>
                  <a:schemeClr val="bg1"/>
                </a:solidFill>
              </a:rPr>
              <a:t>.</a:t>
            </a:r>
            <a:endParaRPr lang="en-US" sz="56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en-US" sz="4800" dirty="0" err="1" smtClean="0">
                <a:solidFill>
                  <a:schemeClr val="bg1"/>
                </a:solidFill>
              </a:rPr>
              <a:t>Chúng</a:t>
            </a:r>
            <a:r>
              <a:rPr lang="en-US" sz="4800" dirty="0" smtClean="0">
                <a:solidFill>
                  <a:schemeClr val="bg1"/>
                </a:solidFill>
              </a:rPr>
              <a:t> con </a:t>
            </a:r>
            <a:r>
              <a:rPr lang="en-US" sz="4800" dirty="0" err="1" smtClean="0">
                <a:solidFill>
                  <a:schemeClr val="bg1"/>
                </a:solidFill>
              </a:rPr>
              <a:t>dâng</a:t>
            </a:r>
            <a:r>
              <a:rPr lang="en-US" sz="4800" dirty="0" smtClean="0">
                <a:solidFill>
                  <a:schemeClr val="bg1"/>
                </a:solidFill>
              </a:rPr>
              <a:t> </a:t>
            </a:r>
            <a:r>
              <a:rPr lang="en-US" sz="4800" dirty="0" err="1" smtClean="0">
                <a:solidFill>
                  <a:schemeClr val="bg1"/>
                </a:solidFill>
              </a:rPr>
              <a:t>về</a:t>
            </a:r>
            <a:r>
              <a:rPr lang="en-US" sz="4800" dirty="0" smtClean="0">
                <a:solidFill>
                  <a:schemeClr val="bg1"/>
                </a:solidFill>
              </a:rPr>
              <a:t> </a:t>
            </a:r>
            <a:r>
              <a:rPr lang="en-US" sz="4800" dirty="0" err="1" smtClean="0">
                <a:solidFill>
                  <a:schemeClr val="bg1"/>
                </a:solidFill>
              </a:rPr>
              <a:t>ngai</a:t>
            </a:r>
            <a:r>
              <a:rPr lang="en-US" sz="4800" dirty="0" smtClean="0">
                <a:solidFill>
                  <a:schemeClr val="bg1"/>
                </a:solidFill>
              </a:rPr>
              <a:t> </a:t>
            </a:r>
            <a:r>
              <a:rPr lang="en-US" sz="4800" dirty="0" err="1" smtClean="0">
                <a:solidFill>
                  <a:schemeClr val="bg1"/>
                </a:solidFill>
              </a:rPr>
              <a:t>uy</a:t>
            </a:r>
            <a:r>
              <a:rPr lang="en-US" sz="4800" dirty="0" smtClean="0">
                <a:solidFill>
                  <a:schemeClr val="bg1"/>
                </a:solidFill>
              </a:rPr>
              <a:t> </a:t>
            </a:r>
            <a:r>
              <a:rPr lang="en-US" sz="4800" dirty="0" err="1" smtClean="0">
                <a:solidFill>
                  <a:schemeClr val="bg1"/>
                </a:solidFill>
              </a:rPr>
              <a:t>linh</a:t>
            </a:r>
            <a:r>
              <a:rPr lang="en-US" sz="4800" dirty="0" smtClean="0">
                <a:solidFill>
                  <a:schemeClr val="bg1"/>
                </a:solidFill>
              </a:rPr>
              <a:t>. </a:t>
            </a:r>
            <a:r>
              <a:rPr lang="en-US" sz="4800" dirty="0" err="1" smtClean="0">
                <a:solidFill>
                  <a:schemeClr val="bg1"/>
                </a:solidFill>
              </a:rPr>
              <a:t>Nầy</a:t>
            </a:r>
            <a:r>
              <a:rPr lang="en-US" sz="4800" dirty="0" smtClean="0">
                <a:solidFill>
                  <a:schemeClr val="bg1"/>
                </a:solidFill>
              </a:rPr>
              <a:t> </a:t>
            </a:r>
            <a:r>
              <a:rPr lang="en-US" sz="4800" dirty="0" err="1" smtClean="0">
                <a:solidFill>
                  <a:schemeClr val="bg1"/>
                </a:solidFill>
              </a:rPr>
              <a:t>bánh</a:t>
            </a:r>
            <a:r>
              <a:rPr lang="en-US" sz="4800" dirty="0" smtClean="0">
                <a:solidFill>
                  <a:schemeClr val="bg1"/>
                </a:solidFill>
              </a:rPr>
              <a:t> </a:t>
            </a:r>
            <a:r>
              <a:rPr lang="en-US" sz="4800" dirty="0" err="1" smtClean="0">
                <a:solidFill>
                  <a:schemeClr val="bg1"/>
                </a:solidFill>
              </a:rPr>
              <a:t>miến</a:t>
            </a:r>
            <a:r>
              <a:rPr lang="en-US" sz="4800" dirty="0" smtClean="0">
                <a:solidFill>
                  <a:schemeClr val="bg1"/>
                </a:solidFill>
              </a:rPr>
              <a:t> </a:t>
            </a:r>
            <a:r>
              <a:rPr lang="en-US" sz="4800" dirty="0" err="1" smtClean="0">
                <a:solidFill>
                  <a:schemeClr val="bg1"/>
                </a:solidFill>
              </a:rPr>
              <a:t>trắng</a:t>
            </a:r>
            <a:r>
              <a:rPr lang="en-US" sz="4800" dirty="0" smtClean="0">
                <a:solidFill>
                  <a:schemeClr val="bg1"/>
                </a:solidFill>
              </a:rPr>
              <a:t> </a:t>
            </a:r>
            <a:r>
              <a:rPr lang="en-US" sz="4800" dirty="0" err="1" smtClean="0">
                <a:solidFill>
                  <a:schemeClr val="bg1"/>
                </a:solidFill>
              </a:rPr>
              <a:t>tinh</a:t>
            </a:r>
            <a:r>
              <a:rPr lang="en-US" sz="4800" dirty="0" smtClean="0">
                <a:solidFill>
                  <a:schemeClr val="bg1"/>
                </a:solidFill>
              </a:rPr>
              <a:t> </a:t>
            </a:r>
            <a:r>
              <a:rPr lang="en-US" sz="4800" dirty="0" err="1" smtClean="0">
                <a:solidFill>
                  <a:schemeClr val="bg1"/>
                </a:solidFill>
              </a:rPr>
              <a:t>và</a:t>
            </a:r>
            <a:r>
              <a:rPr lang="en-US" sz="4800" dirty="0" smtClean="0">
                <a:solidFill>
                  <a:schemeClr val="bg1"/>
                </a:solidFill>
              </a:rPr>
              <a:t> </a:t>
            </a:r>
            <a:r>
              <a:rPr lang="en-US" sz="4800" dirty="0" err="1" smtClean="0">
                <a:solidFill>
                  <a:schemeClr val="bg1"/>
                </a:solidFill>
              </a:rPr>
              <a:t>rượu</a:t>
            </a:r>
            <a:r>
              <a:rPr lang="en-US" sz="4800" dirty="0" smtClean="0">
                <a:solidFill>
                  <a:schemeClr val="bg1"/>
                </a:solidFill>
              </a:rPr>
              <a:t> </a:t>
            </a:r>
            <a:r>
              <a:rPr lang="en-US" sz="4800" dirty="0" err="1" smtClean="0">
                <a:solidFill>
                  <a:schemeClr val="bg1"/>
                </a:solidFill>
              </a:rPr>
              <a:t>nho</a:t>
            </a:r>
            <a:r>
              <a:rPr lang="en-US" sz="4800" dirty="0" smtClean="0">
                <a:solidFill>
                  <a:schemeClr val="bg1"/>
                </a:solidFill>
              </a:rPr>
              <a:t> </a:t>
            </a:r>
            <a:r>
              <a:rPr lang="en-US" sz="4800" dirty="0" err="1" smtClean="0">
                <a:solidFill>
                  <a:schemeClr val="bg1"/>
                </a:solidFill>
              </a:rPr>
              <a:t>thơm</a:t>
            </a:r>
            <a:r>
              <a:rPr lang="en-US" sz="4800" dirty="0" smtClean="0">
                <a:solidFill>
                  <a:schemeClr val="bg1"/>
                </a:solidFill>
              </a:rPr>
              <a:t> </a:t>
            </a:r>
            <a:r>
              <a:rPr lang="en-US" sz="4800" dirty="0" err="1" smtClean="0">
                <a:solidFill>
                  <a:schemeClr val="bg1"/>
                </a:solidFill>
              </a:rPr>
              <a:t>ngát</a:t>
            </a:r>
            <a:r>
              <a:rPr lang="en-US" sz="4800" dirty="0" smtClean="0">
                <a:solidFill>
                  <a:schemeClr val="bg1"/>
                </a:solidFill>
              </a:rPr>
              <a:t>. </a:t>
            </a:r>
            <a:r>
              <a:rPr lang="en-US" sz="4800" dirty="0" err="1" smtClean="0">
                <a:solidFill>
                  <a:schemeClr val="bg1"/>
                </a:solidFill>
              </a:rPr>
              <a:t>Bao</a:t>
            </a:r>
            <a:r>
              <a:rPr lang="en-US" sz="4800" dirty="0" smtClean="0">
                <a:solidFill>
                  <a:schemeClr val="bg1"/>
                </a:solidFill>
              </a:rPr>
              <a:t> </a:t>
            </a:r>
            <a:r>
              <a:rPr lang="en-US" sz="4800" dirty="0" err="1" smtClean="0">
                <a:solidFill>
                  <a:schemeClr val="bg1"/>
                </a:solidFill>
              </a:rPr>
              <a:t>niềm</a:t>
            </a:r>
            <a:r>
              <a:rPr lang="en-US" sz="4800" dirty="0" smtClean="0">
                <a:solidFill>
                  <a:schemeClr val="bg1"/>
                </a:solidFill>
              </a:rPr>
              <a:t> </a:t>
            </a:r>
            <a:r>
              <a:rPr lang="en-US" sz="4800" dirty="0" err="1" smtClean="0">
                <a:solidFill>
                  <a:schemeClr val="bg1"/>
                </a:solidFill>
              </a:rPr>
              <a:t>yêu</a:t>
            </a:r>
            <a:r>
              <a:rPr lang="en-US" sz="4800" dirty="0" smtClean="0">
                <a:solidFill>
                  <a:schemeClr val="bg1"/>
                </a:solidFill>
              </a:rPr>
              <a:t> </a:t>
            </a:r>
            <a:r>
              <a:rPr lang="en-US" sz="4800" dirty="0" err="1" smtClean="0">
                <a:solidFill>
                  <a:schemeClr val="bg1"/>
                </a:solidFill>
              </a:rPr>
              <a:t>mến</a:t>
            </a:r>
            <a:r>
              <a:rPr lang="en-US" sz="4800" dirty="0" smtClean="0">
                <a:solidFill>
                  <a:schemeClr val="bg1"/>
                </a:solidFill>
              </a:rPr>
              <a:t> </a:t>
            </a:r>
            <a:r>
              <a:rPr lang="en-US" sz="4800" dirty="0" err="1" smtClean="0">
                <a:solidFill>
                  <a:schemeClr val="bg1"/>
                </a:solidFill>
              </a:rPr>
              <a:t>dâng</a:t>
            </a:r>
            <a:r>
              <a:rPr lang="en-US" sz="4800" dirty="0" smtClean="0">
                <a:solidFill>
                  <a:schemeClr val="bg1"/>
                </a:solidFill>
              </a:rPr>
              <a:t> </a:t>
            </a:r>
            <a:r>
              <a:rPr lang="en-US" sz="4800" dirty="0" err="1" smtClean="0">
                <a:solidFill>
                  <a:schemeClr val="bg1"/>
                </a:solidFill>
              </a:rPr>
              <a:t>dạt</a:t>
            </a:r>
            <a:r>
              <a:rPr lang="en-US" sz="4800" dirty="0" smtClean="0">
                <a:solidFill>
                  <a:schemeClr val="bg1"/>
                </a:solidFill>
              </a:rPr>
              <a:t> </a:t>
            </a:r>
            <a:r>
              <a:rPr lang="en-US" sz="4800" dirty="0" err="1" smtClean="0">
                <a:solidFill>
                  <a:schemeClr val="bg1"/>
                </a:solidFill>
              </a:rPr>
              <a:t>dào</a:t>
            </a:r>
            <a:r>
              <a:rPr lang="en-US" sz="4800" dirty="0" smtClean="0">
                <a:solidFill>
                  <a:schemeClr val="bg1"/>
                </a:solidFill>
              </a:rPr>
              <a:t> </a:t>
            </a:r>
            <a:r>
              <a:rPr lang="en-US" sz="4800" dirty="0" err="1" smtClean="0">
                <a:solidFill>
                  <a:schemeClr val="bg1"/>
                </a:solidFill>
              </a:rPr>
              <a:t>như</a:t>
            </a:r>
            <a:r>
              <a:rPr lang="en-US" sz="4800" dirty="0" smtClean="0">
                <a:solidFill>
                  <a:schemeClr val="bg1"/>
                </a:solidFill>
              </a:rPr>
              <a:t> </a:t>
            </a:r>
            <a:r>
              <a:rPr lang="en-US" sz="4800" dirty="0" err="1" smtClean="0">
                <a:solidFill>
                  <a:schemeClr val="bg1"/>
                </a:solidFill>
              </a:rPr>
              <a:t>hương</a:t>
            </a:r>
            <a:r>
              <a:rPr lang="en-US" sz="4800" dirty="0" smtClean="0">
                <a:solidFill>
                  <a:schemeClr val="bg1"/>
                </a:solidFill>
              </a:rPr>
              <a:t> </a:t>
            </a:r>
            <a:r>
              <a:rPr lang="en-US" sz="4800" dirty="0" err="1" smtClean="0">
                <a:solidFill>
                  <a:schemeClr val="bg1"/>
                </a:solidFill>
              </a:rPr>
              <a:t>khó</a:t>
            </a:r>
            <a:r>
              <a:rPr lang="en-US" sz="4800" dirty="0" err="1" smtClean="0">
                <a:solidFill>
                  <a:schemeClr val="bg1"/>
                </a:solidFill>
              </a:rPr>
              <a:t>i</a:t>
            </a:r>
            <a:r>
              <a:rPr lang="en-US" sz="4800" dirty="0" smtClean="0">
                <a:solidFill>
                  <a:schemeClr val="bg1"/>
                </a:solidFill>
              </a:rPr>
              <a:t> </a:t>
            </a:r>
            <a:r>
              <a:rPr lang="en-US" sz="4800" dirty="0" err="1" smtClean="0">
                <a:solidFill>
                  <a:schemeClr val="bg1"/>
                </a:solidFill>
              </a:rPr>
              <a:t>triền</a:t>
            </a:r>
            <a:r>
              <a:rPr lang="en-US" sz="4800" dirty="0" smtClean="0">
                <a:solidFill>
                  <a:schemeClr val="bg1"/>
                </a:solidFill>
              </a:rPr>
              <a:t> </a:t>
            </a:r>
            <a:r>
              <a:rPr lang="en-US" sz="4800" dirty="0" err="1" smtClean="0">
                <a:solidFill>
                  <a:schemeClr val="bg1"/>
                </a:solidFill>
              </a:rPr>
              <a:t>miên</a:t>
            </a:r>
            <a:r>
              <a:rPr lang="en-US" sz="4800" dirty="0" smtClean="0">
                <a:solidFill>
                  <a:schemeClr val="bg1"/>
                </a:solidFill>
              </a:rPr>
              <a:t>. </a:t>
            </a:r>
            <a:r>
              <a:rPr lang="en-US" sz="4800" dirty="0" err="1" smtClean="0">
                <a:solidFill>
                  <a:schemeClr val="bg1"/>
                </a:solidFill>
              </a:rPr>
              <a:t>Nguyện</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thương</a:t>
            </a:r>
            <a:r>
              <a:rPr lang="en-US" sz="4800" dirty="0" smtClean="0">
                <a:solidFill>
                  <a:schemeClr val="bg1"/>
                </a:solidFill>
              </a:rPr>
              <a:t> </a:t>
            </a:r>
            <a:r>
              <a:rPr lang="en-US" sz="4800" dirty="0" err="1" smtClean="0">
                <a:solidFill>
                  <a:schemeClr val="bg1"/>
                </a:solidFill>
              </a:rPr>
              <a:t>nhận</a:t>
            </a:r>
            <a:r>
              <a:rPr lang="en-US" sz="4800" dirty="0" smtClean="0">
                <a:solidFill>
                  <a:schemeClr val="bg1"/>
                </a:solidFill>
              </a:rPr>
              <a:t> </a:t>
            </a:r>
            <a:r>
              <a:rPr lang="en-US" sz="4800" dirty="0" err="1" smtClean="0">
                <a:solidFill>
                  <a:schemeClr val="bg1"/>
                </a:solidFill>
              </a:rPr>
              <a:t>của</a:t>
            </a:r>
            <a:r>
              <a:rPr lang="en-US" sz="4800" dirty="0" smtClean="0">
                <a:solidFill>
                  <a:schemeClr val="bg1"/>
                </a:solidFill>
              </a:rPr>
              <a:t> </a:t>
            </a:r>
            <a:r>
              <a:rPr lang="en-US" sz="4800" dirty="0" err="1" smtClean="0">
                <a:solidFill>
                  <a:schemeClr val="bg1"/>
                </a:solidFill>
              </a:rPr>
              <a:t>lễ</a:t>
            </a:r>
            <a:r>
              <a:rPr lang="en-US" sz="4800" dirty="0" smtClean="0">
                <a:solidFill>
                  <a:schemeClr val="bg1"/>
                </a:solidFill>
              </a:rPr>
              <a:t> </a:t>
            </a:r>
            <a:r>
              <a:rPr lang="en-US" sz="4800" dirty="0" err="1" smtClean="0">
                <a:solidFill>
                  <a:schemeClr val="bg1"/>
                </a:solidFill>
              </a:rPr>
              <a:t>vẹn</a:t>
            </a:r>
            <a:r>
              <a:rPr lang="en-US" sz="4800" dirty="0" smtClean="0">
                <a:solidFill>
                  <a:schemeClr val="bg1"/>
                </a:solidFill>
              </a:rPr>
              <a:t> </a:t>
            </a:r>
            <a:r>
              <a:rPr lang="en-US" sz="4800" dirty="0" err="1" smtClean="0">
                <a:solidFill>
                  <a:schemeClr val="bg1"/>
                </a:solidFill>
              </a:rPr>
              <a:t>tuyền</a:t>
            </a:r>
            <a:r>
              <a:rPr lang="en-US" sz="4800" dirty="0" smtClean="0">
                <a:solidFill>
                  <a:schemeClr val="bg1"/>
                </a:solidFill>
              </a:rPr>
              <a:t>.</a:t>
            </a:r>
            <a:endParaRPr lang="en-US" sz="4800" b="0" dirty="0">
              <a:solidFill>
                <a:schemeClr val="bg1"/>
              </a:solidFill>
              <a:effectLst/>
            </a:endParaRPr>
          </a:p>
        </p:txBody>
      </p:sp>
    </p:spTree>
    <p:extLst>
      <p:ext uri="{BB962C8B-B14F-4D97-AF65-F5344CB8AC3E}">
        <p14:creationId xmlns:p14="http://schemas.microsoft.com/office/powerpoint/2010/main" val="14647260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7" y="0"/>
            <a:ext cx="9141366" cy="5143500"/>
          </a:xfrm>
          <a:prstGeom prst="rect">
            <a:avLst/>
          </a:prstGeom>
        </p:spPr>
      </p:pic>
    </p:spTree>
    <p:extLst>
      <p:ext uri="{BB962C8B-B14F-4D97-AF65-F5344CB8AC3E}">
        <p14:creationId xmlns:p14="http://schemas.microsoft.com/office/powerpoint/2010/main" val="29272188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FFFF00"/>
                </a:solidFill>
                <a:effectLst/>
              </a:rPr>
              <a:t>Ca</a:t>
            </a:r>
            <a:r>
              <a:rPr lang="en-US" sz="6600" b="0" dirty="0" smtClean="0">
                <a:solidFill>
                  <a:srgbClr val="FFFF00"/>
                </a:solidFill>
                <a:effectLst/>
              </a:rPr>
              <a:t> </a:t>
            </a:r>
            <a:r>
              <a:rPr lang="en-US" sz="6600" b="0" dirty="0" err="1" smtClean="0">
                <a:solidFill>
                  <a:srgbClr val="FFFF00"/>
                </a:solidFill>
                <a:effectLst/>
              </a:rPr>
              <a:t>Nguyện</a:t>
            </a:r>
            <a:r>
              <a:rPr lang="en-US" sz="6600" b="0" dirty="0" smtClean="0">
                <a:solidFill>
                  <a:srgbClr val="FFFF00"/>
                </a:solidFill>
                <a:effectLst/>
              </a:rPr>
              <a:t> </a:t>
            </a:r>
            <a:r>
              <a:rPr lang="en-US" sz="6600" b="0" dirty="0" err="1" smtClean="0">
                <a:solidFill>
                  <a:srgbClr val="FFFF00"/>
                </a:solidFill>
                <a:effectLst/>
              </a:rPr>
              <a:t>Hiệp</a:t>
            </a:r>
            <a:r>
              <a:rPr lang="en-US" sz="6600" b="0" dirty="0" smtClean="0">
                <a:solidFill>
                  <a:srgbClr val="FFFF00"/>
                </a:solidFill>
                <a:effectLst/>
              </a:rPr>
              <a:t> </a:t>
            </a:r>
            <a:r>
              <a:rPr lang="en-US" sz="6600" b="0" dirty="0" err="1" smtClean="0">
                <a:solidFill>
                  <a:srgbClr val="FFFF00"/>
                </a:solidFill>
                <a:effectLst/>
              </a:rPr>
              <a:t>Lễ</a:t>
            </a:r>
            <a:r>
              <a:rPr lang="en-US" sz="6600" b="0" dirty="0" smtClean="0">
                <a:solidFill>
                  <a:srgbClr val="FFFF00"/>
                </a:solidFill>
                <a:effectLst/>
              </a:rPr>
              <a:t/>
            </a:r>
            <a:br>
              <a:rPr lang="en-US" sz="6600" b="0" dirty="0" smtClean="0">
                <a:solidFill>
                  <a:srgbClr val="FFFF00"/>
                </a:solidFill>
                <a:effectLst/>
              </a:rPr>
            </a:br>
            <a:r>
              <a:rPr lang="en-US" sz="6600" dirty="0" err="1" smtClean="0">
                <a:solidFill>
                  <a:srgbClr val="FFFF00"/>
                </a:solidFill>
              </a:rPr>
              <a:t>Xin</a:t>
            </a:r>
            <a:r>
              <a:rPr lang="en-US" sz="6600" dirty="0" smtClean="0">
                <a:solidFill>
                  <a:srgbClr val="FFFF00"/>
                </a:solidFill>
              </a:rPr>
              <a:t> </a:t>
            </a:r>
            <a:r>
              <a:rPr lang="en-US" sz="6600" dirty="0" err="1" smtClean="0">
                <a:solidFill>
                  <a:srgbClr val="FFFF00"/>
                </a:solidFill>
              </a:rPr>
              <a:t>Giữ</a:t>
            </a:r>
            <a:r>
              <a:rPr lang="en-US" sz="6600" dirty="0" smtClean="0">
                <a:solidFill>
                  <a:srgbClr val="FFFF00"/>
                </a:solidFill>
              </a:rPr>
              <a:t> Con</a:t>
            </a:r>
            <a:r>
              <a:rPr lang="en-US" sz="6600" b="0" dirty="0" smtClean="0">
                <a:solidFill>
                  <a:srgbClr val="FFFF00"/>
                </a:solidFill>
                <a:effectLst/>
              </a:rPr>
              <a:t/>
            </a:r>
            <a:br>
              <a:rPr lang="en-US" sz="6600" b="0" dirty="0" smtClean="0">
                <a:solidFill>
                  <a:srgbClr val="FFFF00"/>
                </a:solidFill>
                <a:effectLst/>
              </a:rPr>
            </a:br>
            <a:r>
              <a:rPr lang="en-US" sz="6600" i="1" dirty="0" smtClean="0">
                <a:solidFill>
                  <a:schemeClr val="bg1"/>
                </a:solidFill>
              </a:rPr>
              <a:t>Lm. </a:t>
            </a:r>
            <a:r>
              <a:rPr lang="en-US" sz="6600" i="1" dirty="0" err="1" smtClean="0">
                <a:solidFill>
                  <a:schemeClr val="bg1"/>
                </a:solidFill>
              </a:rPr>
              <a:t>Mi</a:t>
            </a:r>
            <a:r>
              <a:rPr lang="en-US" sz="6600" i="1" dirty="0" smtClean="0">
                <a:solidFill>
                  <a:schemeClr val="bg1"/>
                </a:solidFill>
              </a:rPr>
              <a:t> </a:t>
            </a:r>
            <a:r>
              <a:rPr lang="en-US" sz="6600" i="1" dirty="0" err="1" smtClean="0">
                <a:solidFill>
                  <a:schemeClr val="bg1"/>
                </a:solidFill>
              </a:rPr>
              <a:t>Trầm</a:t>
            </a:r>
            <a:endParaRPr lang="en-US" sz="6600" b="0" i="1" dirty="0">
              <a:solidFill>
                <a:schemeClr val="bg1"/>
              </a:solidFill>
              <a:effectLst/>
            </a:endParaRPr>
          </a:p>
        </p:txBody>
      </p:sp>
    </p:spTree>
    <p:extLst>
      <p:ext uri="{BB962C8B-B14F-4D97-AF65-F5344CB8AC3E}">
        <p14:creationId xmlns:p14="http://schemas.microsoft.com/office/powerpoint/2010/main" val="23640295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05000"/>
              </a:lnSpc>
            </a:pPr>
            <a:r>
              <a:rPr lang="en-US" sz="5200" b="0" u="sng" dirty="0" smtClean="0">
                <a:solidFill>
                  <a:srgbClr val="FFFF00"/>
                </a:solidFill>
                <a:effectLst/>
              </a:rPr>
              <a:t>Tk1:</a:t>
            </a:r>
            <a:r>
              <a:rPr lang="en-US" sz="5200" b="0" dirty="0" smtClean="0">
                <a:solidFill>
                  <a:schemeClr val="bg1"/>
                </a:solidFill>
                <a:effectLst/>
              </a:rPr>
              <a:t> </a:t>
            </a:r>
            <a:r>
              <a:rPr lang="vi-VN" sz="5200" dirty="0">
                <a:solidFill>
                  <a:schemeClr val="bg1"/>
                </a:solidFill>
              </a:rPr>
              <a:t>Xin giữ con để con phụng sự Chúa, con phụng sự Chúa trong suốt đời con. Dù khi mỏi mệt, dù khi chán chường. Xin giữ con luôn luôn phụng sự Ngài</a:t>
            </a:r>
            <a:r>
              <a:rPr lang="en-US" sz="5200" dirty="0" smtClean="0">
                <a:solidFill>
                  <a:schemeClr val="bg1"/>
                </a:solidFill>
              </a:rPr>
              <a:t>.</a:t>
            </a:r>
            <a:endParaRPr lang="en-US" sz="5200" b="0" dirty="0">
              <a:solidFill>
                <a:schemeClr val="bg1"/>
              </a:solidFill>
              <a:effectLst/>
            </a:endParaRPr>
          </a:p>
        </p:txBody>
      </p:sp>
    </p:spTree>
    <p:extLst>
      <p:ext uri="{BB962C8B-B14F-4D97-AF65-F5344CB8AC3E}">
        <p14:creationId xmlns:p14="http://schemas.microsoft.com/office/powerpoint/2010/main" val="40535412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200" b="0" u="sng" dirty="0" err="1" smtClean="0">
                <a:solidFill>
                  <a:srgbClr val="FFFF00"/>
                </a:solidFill>
                <a:effectLst/>
              </a:rPr>
              <a:t>Đk</a:t>
            </a:r>
            <a:r>
              <a:rPr lang="en-US" sz="6200" b="0" u="sng" dirty="0" smtClean="0">
                <a:solidFill>
                  <a:srgbClr val="FFFF00"/>
                </a:solidFill>
                <a:effectLst/>
              </a:rPr>
              <a:t>:</a:t>
            </a:r>
            <a:r>
              <a:rPr lang="en-US" sz="6200" b="0" dirty="0" smtClean="0">
                <a:solidFill>
                  <a:schemeClr val="bg1"/>
                </a:solidFill>
                <a:effectLst/>
              </a:rPr>
              <a:t> </a:t>
            </a:r>
            <a:r>
              <a:rPr lang="vi-VN" sz="6200" dirty="0">
                <a:solidFill>
                  <a:schemeClr val="bg1"/>
                </a:solidFill>
              </a:rPr>
              <a:t>Nguyện xin Chúa giúp con bắt đầu và lại bắt đầu, dù khi thất </a:t>
            </a:r>
            <a:r>
              <a:rPr lang="en-US" sz="6200" dirty="0" err="1" smtClean="0">
                <a:solidFill>
                  <a:schemeClr val="bg1"/>
                </a:solidFill>
              </a:rPr>
              <a:t>vọng</a:t>
            </a:r>
            <a:r>
              <a:rPr lang="vi-VN" sz="6200" dirty="0" smtClean="0">
                <a:solidFill>
                  <a:schemeClr val="bg1"/>
                </a:solidFill>
              </a:rPr>
              <a:t>, </a:t>
            </a:r>
            <a:r>
              <a:rPr lang="vi-VN" sz="6200" dirty="0">
                <a:solidFill>
                  <a:schemeClr val="bg1"/>
                </a:solidFill>
              </a:rPr>
              <a:t>dù khi mỏi mòn con vẫn cậy trông. </a:t>
            </a:r>
            <a:endParaRPr lang="en-US" sz="6200" b="0" dirty="0">
              <a:solidFill>
                <a:schemeClr val="bg1"/>
              </a:solidFill>
              <a:effectLst/>
            </a:endParaRPr>
          </a:p>
        </p:txBody>
      </p:sp>
    </p:spTree>
    <p:extLst>
      <p:ext uri="{BB962C8B-B14F-4D97-AF65-F5344CB8AC3E}">
        <p14:creationId xmlns:p14="http://schemas.microsoft.com/office/powerpoint/2010/main" val="5467939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05000"/>
              </a:lnSpc>
            </a:pPr>
            <a:r>
              <a:rPr lang="en-US" sz="6200" u="sng" dirty="0" smtClean="0">
                <a:solidFill>
                  <a:srgbClr val="FFFF00"/>
                </a:solidFill>
              </a:rPr>
              <a:t>**</a:t>
            </a:r>
            <a:r>
              <a:rPr lang="en-US" sz="6200" b="0" u="sng" dirty="0" smtClean="0">
                <a:solidFill>
                  <a:srgbClr val="FFFF00"/>
                </a:solidFill>
                <a:effectLst/>
              </a:rPr>
              <a:t>:</a:t>
            </a:r>
            <a:r>
              <a:rPr lang="en-US" sz="6200" b="0" dirty="0" smtClean="0">
                <a:solidFill>
                  <a:schemeClr val="bg1"/>
                </a:solidFill>
                <a:effectLst/>
              </a:rPr>
              <a:t> </a:t>
            </a:r>
            <a:r>
              <a:rPr lang="vi-VN" sz="6200" dirty="0" smtClean="0">
                <a:solidFill>
                  <a:schemeClr val="bg1"/>
                </a:solidFill>
              </a:rPr>
              <a:t>Nguyện </a:t>
            </a:r>
            <a:r>
              <a:rPr lang="vi-VN" sz="6200" dirty="0">
                <a:solidFill>
                  <a:schemeClr val="bg1"/>
                </a:solidFill>
              </a:rPr>
              <a:t>xin Chúa giúp con bắt đầu và lại bắt </a:t>
            </a:r>
            <a:r>
              <a:rPr lang="vi-VN" sz="6200" dirty="0" smtClean="0">
                <a:solidFill>
                  <a:schemeClr val="bg1"/>
                </a:solidFill>
              </a:rPr>
              <a:t>đầu</a:t>
            </a:r>
            <a:r>
              <a:rPr lang="en-US" sz="6200" dirty="0" smtClean="0">
                <a:solidFill>
                  <a:schemeClr val="bg1"/>
                </a:solidFill>
              </a:rPr>
              <a:t>. </a:t>
            </a:r>
            <a:r>
              <a:rPr lang="en-US" sz="6200" dirty="0" err="1" smtClean="0">
                <a:solidFill>
                  <a:schemeClr val="bg1"/>
                </a:solidFill>
              </a:rPr>
              <a:t>Nầy</a:t>
            </a:r>
            <a:r>
              <a:rPr lang="en-US" sz="6200" dirty="0" smtClean="0">
                <a:solidFill>
                  <a:schemeClr val="bg1"/>
                </a:solidFill>
              </a:rPr>
              <a:t> con </a:t>
            </a:r>
            <a:r>
              <a:rPr lang="vi-VN" sz="6200" dirty="0" smtClean="0">
                <a:solidFill>
                  <a:schemeClr val="bg1"/>
                </a:solidFill>
              </a:rPr>
              <a:t>chiến thắng </a:t>
            </a:r>
            <a:r>
              <a:rPr lang="en-US" sz="6200" dirty="0" err="1" smtClean="0">
                <a:solidFill>
                  <a:schemeClr val="bg1"/>
                </a:solidFill>
              </a:rPr>
              <a:t>nầy</a:t>
            </a:r>
            <a:r>
              <a:rPr lang="vi-VN" sz="6200" dirty="0" smtClean="0">
                <a:solidFill>
                  <a:schemeClr val="bg1"/>
                </a:solidFill>
              </a:rPr>
              <a:t> </a:t>
            </a:r>
            <a:r>
              <a:rPr lang="vi-VN" sz="6200" dirty="0">
                <a:solidFill>
                  <a:schemeClr val="bg1"/>
                </a:solidFill>
              </a:rPr>
              <a:t>con chiến thắng tươi sáng hy vọng.</a:t>
            </a:r>
            <a:endParaRPr lang="en-US" sz="6200" b="0" dirty="0">
              <a:solidFill>
                <a:schemeClr val="bg1"/>
              </a:solidFill>
              <a:effectLst/>
            </a:endParaRPr>
          </a:p>
        </p:txBody>
      </p:sp>
    </p:spTree>
    <p:extLst>
      <p:ext uri="{BB962C8B-B14F-4D97-AF65-F5344CB8AC3E}">
        <p14:creationId xmlns:p14="http://schemas.microsoft.com/office/powerpoint/2010/main" val="28621998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05000"/>
              </a:lnSpc>
            </a:pPr>
            <a:r>
              <a:rPr lang="en-US" sz="5200" b="0" u="sng" dirty="0" smtClean="0">
                <a:solidFill>
                  <a:srgbClr val="FFFF00"/>
                </a:solidFill>
                <a:effectLst/>
              </a:rPr>
              <a:t>Tk2:</a:t>
            </a:r>
            <a:r>
              <a:rPr lang="en-US" sz="5200" b="0" dirty="0" smtClean="0">
                <a:solidFill>
                  <a:schemeClr val="bg1"/>
                </a:solidFill>
                <a:effectLst/>
              </a:rPr>
              <a:t> </a:t>
            </a:r>
            <a:r>
              <a:rPr lang="vi-VN" sz="5400" dirty="0">
                <a:solidFill>
                  <a:schemeClr val="bg1"/>
                </a:solidFill>
              </a:rPr>
              <a:t>Xin giữ con để con được đổi mới, đây đời của con sẽ mãi đẹp tươi. Dù khi phản bội, dù khi lỗi tội. Xin giữ con khiêm cung về với Ngài</a:t>
            </a:r>
            <a:r>
              <a:rPr lang="en-US" sz="5200" dirty="0" smtClean="0">
                <a:solidFill>
                  <a:schemeClr val="bg1"/>
                </a:solidFill>
              </a:rPr>
              <a:t>.</a:t>
            </a:r>
            <a:endParaRPr lang="en-US" sz="5200" b="0" dirty="0">
              <a:solidFill>
                <a:schemeClr val="bg1"/>
              </a:solidFill>
              <a:effectLst/>
            </a:endParaRPr>
          </a:p>
        </p:txBody>
      </p:sp>
    </p:spTree>
    <p:extLst>
      <p:ext uri="{BB962C8B-B14F-4D97-AF65-F5344CB8AC3E}">
        <p14:creationId xmlns:p14="http://schemas.microsoft.com/office/powerpoint/2010/main" val="16165310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200" b="0" u="sng" dirty="0" err="1" smtClean="0">
                <a:solidFill>
                  <a:srgbClr val="FFFF00"/>
                </a:solidFill>
                <a:effectLst/>
              </a:rPr>
              <a:t>Đk</a:t>
            </a:r>
            <a:r>
              <a:rPr lang="en-US" sz="6200" b="0" u="sng" dirty="0" smtClean="0">
                <a:solidFill>
                  <a:srgbClr val="FFFF00"/>
                </a:solidFill>
                <a:effectLst/>
              </a:rPr>
              <a:t>:</a:t>
            </a:r>
            <a:r>
              <a:rPr lang="en-US" sz="6200" b="0" dirty="0" smtClean="0">
                <a:solidFill>
                  <a:schemeClr val="bg1"/>
                </a:solidFill>
                <a:effectLst/>
              </a:rPr>
              <a:t> </a:t>
            </a:r>
            <a:r>
              <a:rPr lang="vi-VN" sz="6200" dirty="0">
                <a:solidFill>
                  <a:schemeClr val="bg1"/>
                </a:solidFill>
              </a:rPr>
              <a:t>Nguyện xin Chúa giúp con bắt đầu và lại bắt đầu, dù khi thất </a:t>
            </a:r>
            <a:r>
              <a:rPr lang="en-US" sz="6200" dirty="0" err="1" smtClean="0">
                <a:solidFill>
                  <a:schemeClr val="bg1"/>
                </a:solidFill>
              </a:rPr>
              <a:t>vọng</a:t>
            </a:r>
            <a:r>
              <a:rPr lang="vi-VN" sz="6200" dirty="0" smtClean="0">
                <a:solidFill>
                  <a:schemeClr val="bg1"/>
                </a:solidFill>
              </a:rPr>
              <a:t>, </a:t>
            </a:r>
            <a:r>
              <a:rPr lang="vi-VN" sz="6200" dirty="0">
                <a:solidFill>
                  <a:schemeClr val="bg1"/>
                </a:solidFill>
              </a:rPr>
              <a:t>dù khi mỏi mòn con vẫn cậy trông. </a:t>
            </a:r>
            <a:endParaRPr lang="en-US" sz="6200" b="0" dirty="0">
              <a:solidFill>
                <a:schemeClr val="bg1"/>
              </a:solidFill>
              <a:effectLst/>
            </a:endParaRPr>
          </a:p>
        </p:txBody>
      </p:sp>
    </p:spTree>
    <p:extLst>
      <p:ext uri="{BB962C8B-B14F-4D97-AF65-F5344CB8AC3E}">
        <p14:creationId xmlns:p14="http://schemas.microsoft.com/office/powerpoint/2010/main" val="1092074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05000"/>
              </a:lnSpc>
            </a:pPr>
            <a:r>
              <a:rPr lang="en-US" sz="6200" u="sng" dirty="0" smtClean="0">
                <a:solidFill>
                  <a:srgbClr val="FFFF00"/>
                </a:solidFill>
              </a:rPr>
              <a:t>**</a:t>
            </a:r>
            <a:r>
              <a:rPr lang="en-US" sz="6200" b="0" u="sng" dirty="0" smtClean="0">
                <a:solidFill>
                  <a:srgbClr val="FFFF00"/>
                </a:solidFill>
                <a:effectLst/>
              </a:rPr>
              <a:t>:</a:t>
            </a:r>
            <a:r>
              <a:rPr lang="en-US" sz="6200" b="0" dirty="0" smtClean="0">
                <a:solidFill>
                  <a:schemeClr val="bg1"/>
                </a:solidFill>
                <a:effectLst/>
              </a:rPr>
              <a:t> </a:t>
            </a:r>
            <a:r>
              <a:rPr lang="vi-VN" sz="6200" dirty="0" smtClean="0">
                <a:solidFill>
                  <a:schemeClr val="bg1"/>
                </a:solidFill>
              </a:rPr>
              <a:t>Nguyện </a:t>
            </a:r>
            <a:r>
              <a:rPr lang="vi-VN" sz="6200" dirty="0">
                <a:solidFill>
                  <a:schemeClr val="bg1"/>
                </a:solidFill>
              </a:rPr>
              <a:t>xin Chúa giúp con bắt đầu và lại bắt </a:t>
            </a:r>
            <a:r>
              <a:rPr lang="vi-VN" sz="6200" dirty="0" smtClean="0">
                <a:solidFill>
                  <a:schemeClr val="bg1"/>
                </a:solidFill>
              </a:rPr>
              <a:t>đầu</a:t>
            </a:r>
            <a:r>
              <a:rPr lang="en-US" sz="6200" dirty="0" smtClean="0">
                <a:solidFill>
                  <a:schemeClr val="bg1"/>
                </a:solidFill>
              </a:rPr>
              <a:t>. </a:t>
            </a:r>
            <a:r>
              <a:rPr lang="en-US" sz="6200" dirty="0" err="1" smtClean="0">
                <a:solidFill>
                  <a:schemeClr val="bg1"/>
                </a:solidFill>
              </a:rPr>
              <a:t>Nầy</a:t>
            </a:r>
            <a:r>
              <a:rPr lang="en-US" sz="6200" dirty="0" smtClean="0">
                <a:solidFill>
                  <a:schemeClr val="bg1"/>
                </a:solidFill>
              </a:rPr>
              <a:t> con </a:t>
            </a:r>
            <a:r>
              <a:rPr lang="vi-VN" sz="6200" dirty="0" smtClean="0">
                <a:solidFill>
                  <a:schemeClr val="bg1"/>
                </a:solidFill>
              </a:rPr>
              <a:t>chiến thắng </a:t>
            </a:r>
            <a:r>
              <a:rPr lang="en-US" sz="6200" dirty="0" err="1" smtClean="0">
                <a:solidFill>
                  <a:schemeClr val="bg1"/>
                </a:solidFill>
              </a:rPr>
              <a:t>nầy</a:t>
            </a:r>
            <a:r>
              <a:rPr lang="vi-VN" sz="6200" dirty="0" smtClean="0">
                <a:solidFill>
                  <a:schemeClr val="bg1"/>
                </a:solidFill>
              </a:rPr>
              <a:t> </a:t>
            </a:r>
            <a:r>
              <a:rPr lang="vi-VN" sz="6200" dirty="0">
                <a:solidFill>
                  <a:schemeClr val="bg1"/>
                </a:solidFill>
              </a:rPr>
              <a:t>con chiến thắng tươi sáng hy vọng.</a:t>
            </a:r>
            <a:endParaRPr lang="en-US" sz="6200" b="0" dirty="0">
              <a:solidFill>
                <a:schemeClr val="bg1"/>
              </a:solidFill>
              <a:effectLst/>
            </a:endParaRPr>
          </a:p>
        </p:txBody>
      </p:sp>
    </p:spTree>
    <p:extLst>
      <p:ext uri="{BB962C8B-B14F-4D97-AF65-F5344CB8AC3E}">
        <p14:creationId xmlns:p14="http://schemas.microsoft.com/office/powerpoint/2010/main" val="26792930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05000"/>
              </a:lnSpc>
            </a:pPr>
            <a:r>
              <a:rPr lang="en-US" sz="5200" b="0" u="sng" dirty="0" smtClean="0">
                <a:solidFill>
                  <a:srgbClr val="FFFF00"/>
                </a:solidFill>
                <a:effectLst/>
              </a:rPr>
              <a:t>Tk3:</a:t>
            </a:r>
            <a:r>
              <a:rPr lang="en-US" sz="5200" b="0" dirty="0" smtClean="0">
                <a:solidFill>
                  <a:schemeClr val="bg1"/>
                </a:solidFill>
                <a:effectLst/>
              </a:rPr>
              <a:t> </a:t>
            </a:r>
            <a:r>
              <a:rPr lang="vi-VN" sz="5400" dirty="0">
                <a:solidFill>
                  <a:schemeClr val="bg1"/>
                </a:solidFill>
              </a:rPr>
              <a:t>Xin giữ con để con vì người thế, loan truyền Danh Chúa cho khắp mọi nơi. Dù chết cho người, dù chết giữa đời. Xin giữ con hiên ngang vì Nước Trời</a:t>
            </a:r>
            <a:r>
              <a:rPr lang="en-US" sz="5200" dirty="0" smtClean="0">
                <a:solidFill>
                  <a:schemeClr val="bg1"/>
                </a:solidFill>
              </a:rPr>
              <a:t>.</a:t>
            </a:r>
            <a:endParaRPr lang="en-US" sz="5200" b="0" dirty="0">
              <a:solidFill>
                <a:schemeClr val="bg1"/>
              </a:solidFill>
              <a:effectLst/>
            </a:endParaRPr>
          </a:p>
        </p:txBody>
      </p:sp>
    </p:spTree>
    <p:extLst>
      <p:ext uri="{BB962C8B-B14F-4D97-AF65-F5344CB8AC3E}">
        <p14:creationId xmlns:p14="http://schemas.microsoft.com/office/powerpoint/2010/main" val="205866700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200" b="0" u="sng" dirty="0" err="1" smtClean="0">
                <a:solidFill>
                  <a:srgbClr val="FFFF00"/>
                </a:solidFill>
                <a:effectLst/>
              </a:rPr>
              <a:t>Đk</a:t>
            </a:r>
            <a:r>
              <a:rPr lang="en-US" sz="6200" b="0" u="sng" dirty="0" smtClean="0">
                <a:solidFill>
                  <a:srgbClr val="FFFF00"/>
                </a:solidFill>
                <a:effectLst/>
              </a:rPr>
              <a:t>:</a:t>
            </a:r>
            <a:r>
              <a:rPr lang="en-US" sz="6200" b="0" dirty="0" smtClean="0">
                <a:solidFill>
                  <a:schemeClr val="bg1"/>
                </a:solidFill>
                <a:effectLst/>
              </a:rPr>
              <a:t> </a:t>
            </a:r>
            <a:r>
              <a:rPr lang="vi-VN" sz="6200" dirty="0">
                <a:solidFill>
                  <a:schemeClr val="bg1"/>
                </a:solidFill>
              </a:rPr>
              <a:t>Nguyện xin Chúa giúp con bắt đầu và lại bắt đầu, dù khi thất </a:t>
            </a:r>
            <a:r>
              <a:rPr lang="en-US" sz="6200" dirty="0" err="1" smtClean="0">
                <a:solidFill>
                  <a:schemeClr val="bg1"/>
                </a:solidFill>
              </a:rPr>
              <a:t>vọng</a:t>
            </a:r>
            <a:r>
              <a:rPr lang="vi-VN" sz="6200" dirty="0" smtClean="0">
                <a:solidFill>
                  <a:schemeClr val="bg1"/>
                </a:solidFill>
              </a:rPr>
              <a:t>, </a:t>
            </a:r>
            <a:r>
              <a:rPr lang="vi-VN" sz="6200" dirty="0">
                <a:solidFill>
                  <a:schemeClr val="bg1"/>
                </a:solidFill>
              </a:rPr>
              <a:t>dù khi mỏi mòn con vẫn cậy trông. </a:t>
            </a:r>
            <a:endParaRPr lang="en-US" sz="6200" b="0" dirty="0">
              <a:solidFill>
                <a:schemeClr val="bg1"/>
              </a:solidFill>
              <a:effectLst/>
            </a:endParaRPr>
          </a:p>
        </p:txBody>
      </p:sp>
    </p:spTree>
    <p:extLst>
      <p:ext uri="{BB962C8B-B14F-4D97-AF65-F5344CB8AC3E}">
        <p14:creationId xmlns:p14="http://schemas.microsoft.com/office/powerpoint/2010/main" val="325080081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05000"/>
              </a:lnSpc>
            </a:pPr>
            <a:r>
              <a:rPr lang="en-US" sz="6200" u="sng" dirty="0" smtClean="0">
                <a:solidFill>
                  <a:srgbClr val="FFFF00"/>
                </a:solidFill>
              </a:rPr>
              <a:t>**</a:t>
            </a:r>
            <a:r>
              <a:rPr lang="en-US" sz="6200" b="0" u="sng" dirty="0" smtClean="0">
                <a:solidFill>
                  <a:srgbClr val="FFFF00"/>
                </a:solidFill>
                <a:effectLst/>
              </a:rPr>
              <a:t>:</a:t>
            </a:r>
            <a:r>
              <a:rPr lang="en-US" sz="6200" b="0" dirty="0" smtClean="0">
                <a:solidFill>
                  <a:schemeClr val="bg1"/>
                </a:solidFill>
                <a:effectLst/>
              </a:rPr>
              <a:t> </a:t>
            </a:r>
            <a:r>
              <a:rPr lang="vi-VN" sz="6200" dirty="0" smtClean="0">
                <a:solidFill>
                  <a:schemeClr val="bg1"/>
                </a:solidFill>
              </a:rPr>
              <a:t>Nguyện </a:t>
            </a:r>
            <a:r>
              <a:rPr lang="vi-VN" sz="6200" dirty="0">
                <a:solidFill>
                  <a:schemeClr val="bg1"/>
                </a:solidFill>
              </a:rPr>
              <a:t>xin Chúa giúp con bắt đầu và lại bắt </a:t>
            </a:r>
            <a:r>
              <a:rPr lang="vi-VN" sz="6200" dirty="0" smtClean="0">
                <a:solidFill>
                  <a:schemeClr val="bg1"/>
                </a:solidFill>
              </a:rPr>
              <a:t>đầu</a:t>
            </a:r>
            <a:r>
              <a:rPr lang="en-US" sz="6200" dirty="0" smtClean="0">
                <a:solidFill>
                  <a:schemeClr val="bg1"/>
                </a:solidFill>
              </a:rPr>
              <a:t>. </a:t>
            </a:r>
            <a:r>
              <a:rPr lang="en-US" sz="6200" dirty="0" err="1" smtClean="0">
                <a:solidFill>
                  <a:schemeClr val="bg1"/>
                </a:solidFill>
              </a:rPr>
              <a:t>Nầy</a:t>
            </a:r>
            <a:r>
              <a:rPr lang="en-US" sz="6200" dirty="0" smtClean="0">
                <a:solidFill>
                  <a:schemeClr val="bg1"/>
                </a:solidFill>
              </a:rPr>
              <a:t> con </a:t>
            </a:r>
            <a:r>
              <a:rPr lang="vi-VN" sz="6200" dirty="0" smtClean="0">
                <a:solidFill>
                  <a:schemeClr val="bg1"/>
                </a:solidFill>
              </a:rPr>
              <a:t>chiến thắng </a:t>
            </a:r>
            <a:r>
              <a:rPr lang="en-US" sz="6200" dirty="0" err="1" smtClean="0">
                <a:solidFill>
                  <a:schemeClr val="bg1"/>
                </a:solidFill>
              </a:rPr>
              <a:t>nầy</a:t>
            </a:r>
            <a:r>
              <a:rPr lang="vi-VN" sz="6200" dirty="0" smtClean="0">
                <a:solidFill>
                  <a:schemeClr val="bg1"/>
                </a:solidFill>
              </a:rPr>
              <a:t> </a:t>
            </a:r>
            <a:r>
              <a:rPr lang="vi-VN" sz="6200" dirty="0">
                <a:solidFill>
                  <a:schemeClr val="bg1"/>
                </a:solidFill>
              </a:rPr>
              <a:t>con chiến thắng tươi sáng hy vọng.</a:t>
            </a:r>
            <a:endParaRPr lang="en-US" sz="6200" b="0" dirty="0">
              <a:solidFill>
                <a:schemeClr val="bg1"/>
              </a:solidFill>
              <a:effectLst/>
            </a:endParaRPr>
          </a:p>
        </p:txBody>
      </p:sp>
    </p:spTree>
    <p:extLst>
      <p:ext uri="{BB962C8B-B14F-4D97-AF65-F5344CB8AC3E}">
        <p14:creationId xmlns:p14="http://schemas.microsoft.com/office/powerpoint/2010/main" val="24539963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223549712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b="0" dirty="0" smtClean="0">
                <a:solidFill>
                  <a:srgbClr val="FFFF00"/>
                </a:solidFill>
                <a:effectLst/>
                <a:latin typeface="+mj-lt"/>
              </a:rPr>
              <a:t>Cho </a:t>
            </a:r>
            <a:r>
              <a:rPr lang="en-US" sz="6600" b="0" dirty="0" err="1" smtClean="0">
                <a:solidFill>
                  <a:srgbClr val="FFFF00"/>
                </a:solidFill>
                <a:effectLst/>
                <a:latin typeface="+mj-lt"/>
              </a:rPr>
              <a:t>Nước</a:t>
            </a:r>
            <a:r>
              <a:rPr lang="en-US" sz="6600" b="0" dirty="0" smtClean="0">
                <a:solidFill>
                  <a:srgbClr val="FFFF00"/>
                </a:solidFill>
                <a:effectLst/>
                <a:latin typeface="+mj-lt"/>
              </a:rPr>
              <a:t> </a:t>
            </a:r>
            <a:r>
              <a:rPr lang="en-US" sz="6600" b="0" dirty="0" err="1" smtClean="0">
                <a:solidFill>
                  <a:srgbClr val="FFFF00"/>
                </a:solidFill>
                <a:effectLst/>
                <a:latin typeface="+mj-lt"/>
              </a:rPr>
              <a:t>Trời</a:t>
            </a:r>
            <a:r>
              <a:rPr lang="en-US" sz="6600" b="0" dirty="0" smtClean="0">
                <a:solidFill>
                  <a:srgbClr val="FFFF00"/>
                </a:solidFill>
                <a:effectLst/>
                <a:latin typeface="+mj-lt"/>
              </a:rPr>
              <a:t> Mai </a:t>
            </a:r>
            <a:r>
              <a:rPr lang="en-US" sz="6600" dirty="0" err="1" smtClean="0">
                <a:solidFill>
                  <a:srgbClr val="FFFF00"/>
                </a:solidFill>
              </a:rPr>
              <a:t>Sau</a:t>
            </a:r>
            <a:r>
              <a:rPr lang="en-US" sz="6600" dirty="0" smtClean="0">
                <a:solidFill>
                  <a:srgbClr val="FFFF00"/>
                </a:solidFill>
              </a:rPr>
              <a:t/>
            </a:r>
            <a:br>
              <a:rPr lang="en-US" sz="6600" dirty="0" smtClean="0">
                <a:solidFill>
                  <a:srgbClr val="FFFF00"/>
                </a:solidFill>
              </a:rPr>
            </a:br>
            <a:r>
              <a:rPr lang="en-US" sz="5400" b="0" i="1" dirty="0" err="1" smtClean="0">
                <a:solidFill>
                  <a:schemeClr val="bg1"/>
                </a:solidFill>
                <a:effectLst/>
                <a:latin typeface="+mj-lt"/>
              </a:rPr>
              <a:t>Nguyễn</a:t>
            </a:r>
            <a:r>
              <a:rPr lang="en-US" sz="5400" b="0" i="1" dirty="0" smtClean="0">
                <a:solidFill>
                  <a:schemeClr val="bg1"/>
                </a:solidFill>
                <a:effectLst/>
                <a:latin typeface="+mj-lt"/>
              </a:rPr>
              <a:t> </a:t>
            </a:r>
            <a:r>
              <a:rPr lang="en-US" sz="5400" b="0" i="1" dirty="0" err="1" smtClean="0">
                <a:solidFill>
                  <a:schemeClr val="bg1"/>
                </a:solidFill>
                <a:effectLst/>
                <a:latin typeface="+mj-lt"/>
              </a:rPr>
              <a:t>Duy</a:t>
            </a:r>
            <a:endParaRPr lang="en-US" sz="6000" b="0" i="1" dirty="0">
              <a:solidFill>
                <a:schemeClr val="bg1"/>
              </a:solidFill>
              <a:effectLst/>
              <a:latin typeface="+mj-lt"/>
            </a:endParaRPr>
          </a:p>
        </p:txBody>
      </p:sp>
    </p:spTree>
    <p:extLst>
      <p:ext uri="{BB962C8B-B14F-4D97-AF65-F5344CB8AC3E}">
        <p14:creationId xmlns:p14="http://schemas.microsoft.com/office/powerpoint/2010/main" val="150287660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000" u="sng" dirty="0" err="1" smtClean="0">
                <a:solidFill>
                  <a:srgbClr val="FFFF00"/>
                </a:solidFill>
              </a:rPr>
              <a:t>Đk</a:t>
            </a:r>
            <a:r>
              <a:rPr lang="en-US" sz="5000" b="0" u="sng" dirty="0" smtClean="0">
                <a:solidFill>
                  <a:srgbClr val="FFFF00"/>
                </a:solidFill>
                <a:effectLst/>
              </a:rPr>
              <a:t>:</a:t>
            </a:r>
            <a:r>
              <a:rPr lang="en-US" sz="5000" b="0" dirty="0" smtClean="0">
                <a:solidFill>
                  <a:schemeClr val="bg1"/>
                </a:solidFill>
                <a:effectLst/>
              </a:rPr>
              <a:t> </a:t>
            </a:r>
            <a:r>
              <a:rPr lang="en-US" sz="5000" dirty="0" err="1" smtClean="0">
                <a:solidFill>
                  <a:schemeClr val="bg1"/>
                </a:solidFill>
              </a:rPr>
              <a:t>Trái</a:t>
            </a:r>
            <a:r>
              <a:rPr lang="en-US" sz="5000" dirty="0" smtClean="0">
                <a:solidFill>
                  <a:schemeClr val="bg1"/>
                </a:solidFill>
              </a:rPr>
              <a:t> </a:t>
            </a:r>
            <a:r>
              <a:rPr lang="en-US" sz="5000" dirty="0" err="1" smtClean="0">
                <a:solidFill>
                  <a:schemeClr val="bg1"/>
                </a:solidFill>
              </a:rPr>
              <a:t>đất</a:t>
            </a:r>
            <a:r>
              <a:rPr lang="en-US" sz="5000" dirty="0" smtClean="0">
                <a:solidFill>
                  <a:schemeClr val="bg1"/>
                </a:solidFill>
              </a:rPr>
              <a:t> </a:t>
            </a:r>
            <a:r>
              <a:rPr lang="en-US" sz="5000" dirty="0" err="1" smtClean="0">
                <a:solidFill>
                  <a:schemeClr val="bg1"/>
                </a:solidFill>
              </a:rPr>
              <a:t>này</a:t>
            </a:r>
            <a:r>
              <a:rPr lang="en-US" sz="5000" dirty="0" smtClean="0">
                <a:solidFill>
                  <a:schemeClr val="bg1"/>
                </a:solidFill>
              </a:rPr>
              <a:t> </a:t>
            </a:r>
            <a:r>
              <a:rPr lang="en-US" sz="5000" dirty="0" err="1" smtClean="0">
                <a:solidFill>
                  <a:schemeClr val="bg1"/>
                </a:solidFill>
              </a:rPr>
              <a:t>nơi</a:t>
            </a:r>
            <a:r>
              <a:rPr lang="en-US" sz="5000" dirty="0" smtClean="0">
                <a:solidFill>
                  <a:schemeClr val="bg1"/>
                </a:solidFill>
              </a:rPr>
              <a:t> con </a:t>
            </a:r>
            <a:r>
              <a:rPr lang="en-US" sz="5000" dirty="0" err="1" smtClean="0">
                <a:solidFill>
                  <a:schemeClr val="bg1"/>
                </a:solidFill>
              </a:rPr>
              <a:t>người</a:t>
            </a:r>
            <a:r>
              <a:rPr lang="en-US" sz="5000" dirty="0" smtClean="0">
                <a:solidFill>
                  <a:schemeClr val="bg1"/>
                </a:solidFill>
              </a:rPr>
              <a:t> </a:t>
            </a:r>
            <a:r>
              <a:rPr lang="en-US" sz="5000" dirty="0" err="1" smtClean="0">
                <a:solidFill>
                  <a:schemeClr val="bg1"/>
                </a:solidFill>
              </a:rPr>
              <a:t>náu</a:t>
            </a:r>
            <a:r>
              <a:rPr lang="en-US" sz="5000" dirty="0" smtClean="0">
                <a:solidFill>
                  <a:schemeClr val="bg1"/>
                </a:solidFill>
              </a:rPr>
              <a:t> </a:t>
            </a:r>
            <a:r>
              <a:rPr lang="en-US" sz="5000" dirty="0" err="1" smtClean="0">
                <a:solidFill>
                  <a:schemeClr val="bg1"/>
                </a:solidFill>
              </a:rPr>
              <a:t>thân</a:t>
            </a:r>
            <a:r>
              <a:rPr lang="en-US" sz="5000" dirty="0" smtClean="0">
                <a:solidFill>
                  <a:schemeClr val="bg1"/>
                </a:solidFill>
              </a:rPr>
              <a:t>. </a:t>
            </a:r>
            <a:r>
              <a:rPr lang="en-US" sz="5000" dirty="0" err="1" smtClean="0">
                <a:solidFill>
                  <a:schemeClr val="bg1"/>
                </a:solidFill>
              </a:rPr>
              <a:t>Thế</a:t>
            </a:r>
            <a:r>
              <a:rPr lang="en-US" sz="5000" dirty="0" smtClean="0">
                <a:solidFill>
                  <a:schemeClr val="bg1"/>
                </a:solidFill>
              </a:rPr>
              <a:t> </a:t>
            </a:r>
            <a:r>
              <a:rPr lang="en-US" sz="5000" dirty="0" err="1" smtClean="0">
                <a:solidFill>
                  <a:schemeClr val="bg1"/>
                </a:solidFill>
              </a:rPr>
              <a:t>gian</a:t>
            </a:r>
            <a:r>
              <a:rPr lang="en-US" sz="5000" dirty="0" smtClean="0">
                <a:solidFill>
                  <a:schemeClr val="bg1"/>
                </a:solidFill>
              </a:rPr>
              <a:t> </a:t>
            </a:r>
            <a:r>
              <a:rPr lang="en-US" sz="5000" dirty="0" err="1" smtClean="0">
                <a:solidFill>
                  <a:schemeClr val="bg1"/>
                </a:solidFill>
              </a:rPr>
              <a:t>này</a:t>
            </a:r>
            <a:r>
              <a:rPr lang="en-US" sz="5000" dirty="0" smtClean="0">
                <a:solidFill>
                  <a:schemeClr val="bg1"/>
                </a:solidFill>
              </a:rPr>
              <a:t> con </a:t>
            </a:r>
            <a:r>
              <a:rPr lang="en-US" sz="5000" dirty="0" err="1" smtClean="0">
                <a:solidFill>
                  <a:schemeClr val="bg1"/>
                </a:solidFill>
              </a:rPr>
              <a:t>đường</a:t>
            </a:r>
            <a:r>
              <a:rPr lang="en-US" sz="5000" dirty="0" smtClean="0">
                <a:solidFill>
                  <a:schemeClr val="bg1"/>
                </a:solidFill>
              </a:rPr>
              <a:t> </a:t>
            </a:r>
            <a:r>
              <a:rPr lang="en-US" sz="5000" dirty="0" err="1" smtClean="0">
                <a:solidFill>
                  <a:schemeClr val="bg1"/>
                </a:solidFill>
              </a:rPr>
              <a:t>dẫn</a:t>
            </a:r>
            <a:r>
              <a:rPr lang="en-US" sz="5000" dirty="0" smtClean="0">
                <a:solidFill>
                  <a:schemeClr val="bg1"/>
                </a:solidFill>
              </a:rPr>
              <a:t> </a:t>
            </a:r>
            <a:r>
              <a:rPr lang="en-US" sz="5000" dirty="0" err="1" smtClean="0">
                <a:solidFill>
                  <a:schemeClr val="bg1"/>
                </a:solidFill>
              </a:rPr>
              <a:t>lên</a:t>
            </a:r>
            <a:r>
              <a:rPr lang="en-US" sz="5000" dirty="0" smtClean="0">
                <a:solidFill>
                  <a:schemeClr val="bg1"/>
                </a:solidFill>
              </a:rPr>
              <a:t> </a:t>
            </a:r>
            <a:r>
              <a:rPr lang="en-US" sz="5000" dirty="0" err="1" smtClean="0">
                <a:solidFill>
                  <a:schemeClr val="bg1"/>
                </a:solidFill>
              </a:rPr>
              <a:t>Trời</a:t>
            </a:r>
            <a:r>
              <a:rPr lang="en-US" sz="5000" dirty="0" smtClean="0">
                <a:solidFill>
                  <a:schemeClr val="bg1"/>
                </a:solidFill>
              </a:rPr>
              <a:t>. </a:t>
            </a:r>
            <a:r>
              <a:rPr lang="en-US" sz="5000" dirty="0" err="1" smtClean="0">
                <a:solidFill>
                  <a:schemeClr val="bg1"/>
                </a:solidFill>
              </a:rPr>
              <a:t>Kiếp</a:t>
            </a:r>
            <a:r>
              <a:rPr lang="en-US" sz="5000" dirty="0" smtClean="0">
                <a:solidFill>
                  <a:schemeClr val="bg1"/>
                </a:solidFill>
              </a:rPr>
              <a:t> </a:t>
            </a:r>
            <a:r>
              <a:rPr lang="en-US" sz="5000" dirty="0" err="1" smtClean="0">
                <a:solidFill>
                  <a:schemeClr val="bg1"/>
                </a:solidFill>
              </a:rPr>
              <a:t>sống</a:t>
            </a:r>
            <a:r>
              <a:rPr lang="en-US" sz="5000" dirty="0" smtClean="0">
                <a:solidFill>
                  <a:schemeClr val="bg1"/>
                </a:solidFill>
              </a:rPr>
              <a:t> </a:t>
            </a:r>
            <a:r>
              <a:rPr lang="en-US" sz="5000" dirty="0" err="1" smtClean="0">
                <a:solidFill>
                  <a:schemeClr val="bg1"/>
                </a:solidFill>
              </a:rPr>
              <a:t>này</a:t>
            </a:r>
            <a:r>
              <a:rPr lang="en-US" sz="5000" dirty="0" smtClean="0">
                <a:solidFill>
                  <a:schemeClr val="bg1"/>
                </a:solidFill>
              </a:rPr>
              <a:t> ta </a:t>
            </a:r>
            <a:r>
              <a:rPr lang="en-US" sz="5000" dirty="0" err="1" smtClean="0">
                <a:solidFill>
                  <a:schemeClr val="bg1"/>
                </a:solidFill>
              </a:rPr>
              <a:t>xây</a:t>
            </a:r>
            <a:r>
              <a:rPr lang="en-US" sz="5000" dirty="0" smtClean="0">
                <a:solidFill>
                  <a:schemeClr val="bg1"/>
                </a:solidFill>
              </a:rPr>
              <a:t> </a:t>
            </a:r>
            <a:r>
              <a:rPr lang="en-US" sz="5000" dirty="0" err="1" smtClean="0">
                <a:solidFill>
                  <a:schemeClr val="bg1"/>
                </a:solidFill>
              </a:rPr>
              <a:t>dựng</a:t>
            </a:r>
            <a:r>
              <a:rPr lang="en-US" sz="5000" dirty="0" smtClean="0">
                <a:solidFill>
                  <a:schemeClr val="bg1"/>
                </a:solidFill>
              </a:rPr>
              <a:t> </a:t>
            </a:r>
            <a:r>
              <a:rPr lang="en-US" sz="5000" dirty="0" err="1" smtClean="0">
                <a:solidFill>
                  <a:schemeClr val="bg1"/>
                </a:solidFill>
              </a:rPr>
              <a:t>thế</a:t>
            </a:r>
            <a:r>
              <a:rPr lang="en-US" sz="5000" dirty="0" smtClean="0">
                <a:solidFill>
                  <a:schemeClr val="bg1"/>
                </a:solidFill>
              </a:rPr>
              <a:t> </a:t>
            </a:r>
            <a:r>
              <a:rPr lang="en-US" sz="5000" dirty="0" err="1" smtClean="0">
                <a:solidFill>
                  <a:schemeClr val="bg1"/>
                </a:solidFill>
              </a:rPr>
              <a:t>giới</a:t>
            </a:r>
            <a:r>
              <a:rPr lang="en-US" sz="5000" dirty="0">
                <a:solidFill>
                  <a:schemeClr val="bg1"/>
                </a:solidFill>
              </a:rPr>
              <a:t> </a:t>
            </a:r>
            <a:r>
              <a:rPr lang="en-US" sz="5000" dirty="0" err="1" smtClean="0">
                <a:solidFill>
                  <a:schemeClr val="bg1"/>
                </a:solidFill>
              </a:rPr>
              <a:t>để</a:t>
            </a:r>
            <a:r>
              <a:rPr lang="en-US" sz="5000" dirty="0" smtClean="0">
                <a:solidFill>
                  <a:schemeClr val="bg1"/>
                </a:solidFill>
              </a:rPr>
              <a:t> </a:t>
            </a:r>
            <a:r>
              <a:rPr lang="en-US" sz="5000" dirty="0" err="1" smtClean="0">
                <a:solidFill>
                  <a:schemeClr val="bg1"/>
                </a:solidFill>
              </a:rPr>
              <a:t>dọn</a:t>
            </a:r>
            <a:r>
              <a:rPr lang="en-US" sz="5000" dirty="0" smtClean="0">
                <a:solidFill>
                  <a:schemeClr val="bg1"/>
                </a:solidFill>
              </a:rPr>
              <a:t> </a:t>
            </a:r>
            <a:r>
              <a:rPr lang="en-US" sz="5000" dirty="0" err="1" smtClean="0">
                <a:solidFill>
                  <a:schemeClr val="bg1"/>
                </a:solidFill>
              </a:rPr>
              <a:t>đường</a:t>
            </a:r>
            <a:r>
              <a:rPr lang="en-US" sz="5000" dirty="0" smtClean="0">
                <a:solidFill>
                  <a:schemeClr val="bg1"/>
                </a:solidFill>
              </a:rPr>
              <a:t> </a:t>
            </a:r>
            <a:r>
              <a:rPr lang="en-US" sz="5000" dirty="0" err="1" smtClean="0">
                <a:solidFill>
                  <a:schemeClr val="bg1"/>
                </a:solidFill>
              </a:rPr>
              <a:t>cho</a:t>
            </a:r>
            <a:r>
              <a:rPr lang="en-US" sz="5000" dirty="0" smtClean="0">
                <a:solidFill>
                  <a:schemeClr val="bg1"/>
                </a:solidFill>
              </a:rPr>
              <a:t> </a:t>
            </a:r>
            <a:r>
              <a:rPr lang="en-US" sz="5000" dirty="0" err="1" smtClean="0">
                <a:solidFill>
                  <a:schemeClr val="bg1"/>
                </a:solidFill>
              </a:rPr>
              <a:t>Nước</a:t>
            </a:r>
            <a:r>
              <a:rPr lang="en-US" sz="5000" dirty="0" smtClean="0">
                <a:solidFill>
                  <a:schemeClr val="bg1"/>
                </a:solidFill>
              </a:rPr>
              <a:t> </a:t>
            </a:r>
            <a:r>
              <a:rPr lang="en-US" sz="5000" dirty="0" err="1" smtClean="0">
                <a:solidFill>
                  <a:schemeClr val="bg1"/>
                </a:solidFill>
              </a:rPr>
              <a:t>Trời</a:t>
            </a:r>
            <a:r>
              <a:rPr lang="en-US" sz="5000" dirty="0" smtClean="0">
                <a:solidFill>
                  <a:schemeClr val="bg1"/>
                </a:solidFill>
              </a:rPr>
              <a:t> </a:t>
            </a:r>
            <a:r>
              <a:rPr lang="en-US" sz="5000" dirty="0" err="1" smtClean="0">
                <a:solidFill>
                  <a:schemeClr val="bg1"/>
                </a:solidFill>
              </a:rPr>
              <a:t>mai</a:t>
            </a:r>
            <a:r>
              <a:rPr lang="en-US" sz="5000" dirty="0" smtClean="0">
                <a:solidFill>
                  <a:schemeClr val="bg1"/>
                </a:solidFill>
              </a:rPr>
              <a:t> </a:t>
            </a:r>
            <a:r>
              <a:rPr lang="en-US" sz="5000" dirty="0" err="1" smtClean="0">
                <a:solidFill>
                  <a:schemeClr val="bg1"/>
                </a:solidFill>
              </a:rPr>
              <a:t>sau</a:t>
            </a:r>
            <a:r>
              <a:rPr lang="en-US" sz="5000" dirty="0" smtClean="0">
                <a:solidFill>
                  <a:schemeClr val="bg1"/>
                </a:solidFill>
              </a:rPr>
              <a:t>.</a:t>
            </a:r>
            <a:endParaRPr lang="en-US" sz="5000" b="0" dirty="0">
              <a:solidFill>
                <a:schemeClr val="bg1"/>
              </a:solidFill>
              <a:effectLst/>
            </a:endParaRPr>
          </a:p>
        </p:txBody>
      </p:sp>
    </p:spTree>
    <p:extLst>
      <p:ext uri="{BB962C8B-B14F-4D97-AF65-F5344CB8AC3E}">
        <p14:creationId xmlns:p14="http://schemas.microsoft.com/office/powerpoint/2010/main" val="343182315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0" u="sng" dirty="0" err="1" smtClean="0">
                <a:solidFill>
                  <a:srgbClr val="FFFF00"/>
                </a:solidFill>
                <a:effectLst/>
              </a:rPr>
              <a:t>Tk</a:t>
            </a:r>
            <a:r>
              <a:rPr lang="en-US" sz="5000" b="0" u="sng" dirty="0" smtClean="0">
                <a:solidFill>
                  <a:srgbClr val="FFFF00"/>
                </a:solidFill>
                <a:effectLst/>
              </a:rPr>
              <a:t>:</a:t>
            </a:r>
            <a:r>
              <a:rPr lang="en-US" sz="5000" b="0" dirty="0" smtClean="0">
                <a:solidFill>
                  <a:schemeClr val="bg1"/>
                </a:solidFill>
                <a:effectLst/>
              </a:rPr>
              <a:t> </a:t>
            </a:r>
            <a:r>
              <a:rPr lang="vi-VN" sz="5000" b="0" dirty="0">
                <a:solidFill>
                  <a:schemeClr val="bg1"/>
                </a:solidFill>
                <a:effectLst/>
              </a:rPr>
              <a:t> </a:t>
            </a:r>
            <a:r>
              <a:rPr lang="en-US" sz="5000" dirty="0" err="1" smtClean="0">
                <a:solidFill>
                  <a:schemeClr val="bg1"/>
                </a:solidFill>
              </a:rPr>
              <a:t>Chúa</a:t>
            </a:r>
            <a:r>
              <a:rPr lang="en-US" sz="5000" dirty="0" smtClean="0">
                <a:solidFill>
                  <a:schemeClr val="bg1"/>
                </a:solidFill>
              </a:rPr>
              <a:t> </a:t>
            </a:r>
            <a:r>
              <a:rPr lang="en-US" sz="5000" dirty="0" err="1" smtClean="0">
                <a:solidFill>
                  <a:schemeClr val="bg1"/>
                </a:solidFill>
              </a:rPr>
              <a:t>cho</a:t>
            </a:r>
            <a:r>
              <a:rPr lang="en-US" sz="5000" dirty="0" smtClean="0">
                <a:solidFill>
                  <a:schemeClr val="bg1"/>
                </a:solidFill>
              </a:rPr>
              <a:t> ta </a:t>
            </a:r>
            <a:r>
              <a:rPr lang="en-US" sz="5000" dirty="0" err="1" smtClean="0">
                <a:solidFill>
                  <a:schemeClr val="bg1"/>
                </a:solidFill>
              </a:rPr>
              <a:t>niềm</a:t>
            </a:r>
            <a:r>
              <a:rPr lang="en-US" sz="5000" dirty="0" smtClean="0">
                <a:solidFill>
                  <a:schemeClr val="bg1"/>
                </a:solidFill>
              </a:rPr>
              <a:t> </a:t>
            </a:r>
            <a:r>
              <a:rPr lang="en-US" sz="5000" dirty="0" err="1" smtClean="0">
                <a:solidFill>
                  <a:schemeClr val="bg1"/>
                </a:solidFill>
              </a:rPr>
              <a:t>vui</a:t>
            </a:r>
            <a:r>
              <a:rPr lang="en-US" sz="5000" dirty="0" smtClean="0">
                <a:solidFill>
                  <a:schemeClr val="bg1"/>
                </a:solidFill>
              </a:rPr>
              <a:t> </a:t>
            </a:r>
            <a:r>
              <a:rPr lang="en-US" sz="5000" dirty="0" err="1" smtClean="0">
                <a:solidFill>
                  <a:schemeClr val="bg1"/>
                </a:solidFill>
              </a:rPr>
              <a:t>sống</a:t>
            </a:r>
            <a:r>
              <a:rPr lang="en-US" sz="5000" dirty="0" smtClean="0">
                <a:solidFill>
                  <a:schemeClr val="bg1"/>
                </a:solidFill>
              </a:rPr>
              <a:t> </a:t>
            </a:r>
            <a:r>
              <a:rPr lang="en-US" sz="5000" dirty="0" err="1" smtClean="0">
                <a:solidFill>
                  <a:schemeClr val="bg1"/>
                </a:solidFill>
              </a:rPr>
              <a:t>bên</a:t>
            </a:r>
            <a:r>
              <a:rPr lang="en-US" sz="5000" dirty="0" smtClean="0">
                <a:solidFill>
                  <a:schemeClr val="bg1"/>
                </a:solidFill>
              </a:rPr>
              <a:t> </a:t>
            </a:r>
            <a:r>
              <a:rPr lang="en-US" sz="5000" dirty="0" err="1" smtClean="0">
                <a:solidFill>
                  <a:schemeClr val="bg1"/>
                </a:solidFill>
              </a:rPr>
              <a:t>muôn</a:t>
            </a:r>
            <a:r>
              <a:rPr lang="en-US" sz="5000" dirty="0" smtClean="0">
                <a:solidFill>
                  <a:schemeClr val="bg1"/>
                </a:solidFill>
              </a:rPr>
              <a:t> </a:t>
            </a:r>
            <a:r>
              <a:rPr lang="en-US" sz="5000" dirty="0" err="1" smtClean="0">
                <a:solidFill>
                  <a:schemeClr val="bg1"/>
                </a:solidFill>
              </a:rPr>
              <a:t>người</a:t>
            </a:r>
            <a:r>
              <a:rPr lang="en-US" sz="5000" dirty="0" smtClean="0">
                <a:solidFill>
                  <a:schemeClr val="bg1"/>
                </a:solidFill>
              </a:rPr>
              <a:t>. </a:t>
            </a:r>
            <a:r>
              <a:rPr lang="en-US" sz="5000" dirty="0" err="1" smtClean="0">
                <a:solidFill>
                  <a:schemeClr val="bg1"/>
                </a:solidFill>
              </a:rPr>
              <a:t>Chúa</a:t>
            </a:r>
            <a:r>
              <a:rPr lang="en-US" sz="5000" dirty="0" smtClean="0">
                <a:solidFill>
                  <a:schemeClr val="bg1"/>
                </a:solidFill>
              </a:rPr>
              <a:t> </a:t>
            </a:r>
            <a:r>
              <a:rPr lang="en-US" sz="5000" dirty="0" err="1" smtClean="0">
                <a:solidFill>
                  <a:schemeClr val="bg1"/>
                </a:solidFill>
              </a:rPr>
              <a:t>cho</a:t>
            </a:r>
            <a:r>
              <a:rPr lang="en-US" sz="5000" dirty="0" smtClean="0">
                <a:solidFill>
                  <a:schemeClr val="bg1"/>
                </a:solidFill>
              </a:rPr>
              <a:t> ta </a:t>
            </a:r>
            <a:r>
              <a:rPr lang="en-US" sz="5000" dirty="0" err="1" smtClean="0">
                <a:solidFill>
                  <a:schemeClr val="bg1"/>
                </a:solidFill>
              </a:rPr>
              <a:t>cuộc</a:t>
            </a:r>
            <a:r>
              <a:rPr lang="en-US" sz="5000" dirty="0" smtClean="0">
                <a:solidFill>
                  <a:schemeClr val="bg1"/>
                </a:solidFill>
              </a:rPr>
              <a:t> </a:t>
            </a:r>
            <a:r>
              <a:rPr lang="en-US" sz="5000" dirty="0" err="1" smtClean="0">
                <a:solidFill>
                  <a:schemeClr val="bg1"/>
                </a:solidFill>
              </a:rPr>
              <a:t>sống</a:t>
            </a:r>
            <a:r>
              <a:rPr lang="en-US" sz="5000" dirty="0" smtClean="0">
                <a:solidFill>
                  <a:schemeClr val="bg1"/>
                </a:solidFill>
              </a:rPr>
              <a:t> </a:t>
            </a:r>
            <a:r>
              <a:rPr lang="en-US" sz="5000" dirty="0" err="1" smtClean="0">
                <a:solidFill>
                  <a:schemeClr val="bg1"/>
                </a:solidFill>
              </a:rPr>
              <a:t>dẫn</a:t>
            </a:r>
            <a:r>
              <a:rPr lang="en-US" sz="5000" dirty="0" smtClean="0">
                <a:solidFill>
                  <a:schemeClr val="bg1"/>
                </a:solidFill>
              </a:rPr>
              <a:t> </a:t>
            </a:r>
            <a:r>
              <a:rPr lang="en-US" sz="5000" dirty="0" err="1" smtClean="0">
                <a:solidFill>
                  <a:schemeClr val="bg1"/>
                </a:solidFill>
              </a:rPr>
              <a:t>lối</a:t>
            </a:r>
            <a:r>
              <a:rPr lang="en-US" sz="5000" dirty="0" smtClean="0">
                <a:solidFill>
                  <a:schemeClr val="bg1"/>
                </a:solidFill>
              </a:rPr>
              <a:t> </a:t>
            </a:r>
            <a:r>
              <a:rPr lang="en-US" sz="5000" dirty="0" err="1" smtClean="0">
                <a:solidFill>
                  <a:schemeClr val="bg1"/>
                </a:solidFill>
              </a:rPr>
              <a:t>lên</a:t>
            </a:r>
            <a:r>
              <a:rPr lang="en-US" sz="5000" dirty="0" smtClean="0">
                <a:solidFill>
                  <a:schemeClr val="bg1"/>
                </a:solidFill>
              </a:rPr>
              <a:t> </a:t>
            </a:r>
            <a:r>
              <a:rPr lang="en-US" sz="5000" dirty="0" err="1" smtClean="0">
                <a:solidFill>
                  <a:schemeClr val="bg1"/>
                </a:solidFill>
              </a:rPr>
              <a:t>Trời</a:t>
            </a:r>
            <a:r>
              <a:rPr lang="en-US" sz="5000" dirty="0" smtClean="0">
                <a:solidFill>
                  <a:schemeClr val="bg1"/>
                </a:solidFill>
              </a:rPr>
              <a:t>. </a:t>
            </a:r>
            <a:r>
              <a:rPr lang="en-US" sz="5000" dirty="0" err="1" smtClean="0">
                <a:solidFill>
                  <a:schemeClr val="bg1"/>
                </a:solidFill>
              </a:rPr>
              <a:t>Mừng</a:t>
            </a:r>
            <a:r>
              <a:rPr lang="en-US" sz="5000" dirty="0" smtClean="0">
                <a:solidFill>
                  <a:schemeClr val="bg1"/>
                </a:solidFill>
              </a:rPr>
              <a:t> </a:t>
            </a:r>
            <a:r>
              <a:rPr lang="en-US" sz="5000" dirty="0" err="1" smtClean="0">
                <a:solidFill>
                  <a:schemeClr val="bg1"/>
                </a:solidFill>
              </a:rPr>
              <a:t>vui</a:t>
            </a:r>
            <a:r>
              <a:rPr lang="en-US" sz="5000" dirty="0" smtClean="0">
                <a:solidFill>
                  <a:schemeClr val="bg1"/>
                </a:solidFill>
              </a:rPr>
              <a:t> </a:t>
            </a:r>
            <a:r>
              <a:rPr lang="en-US" sz="5000" dirty="0" err="1" smtClean="0">
                <a:solidFill>
                  <a:schemeClr val="bg1"/>
                </a:solidFill>
              </a:rPr>
              <a:t>đi</a:t>
            </a:r>
            <a:r>
              <a:rPr lang="en-US" sz="5000" dirty="0" smtClean="0">
                <a:solidFill>
                  <a:schemeClr val="bg1"/>
                </a:solidFill>
              </a:rPr>
              <a:t> lo chi </a:t>
            </a:r>
            <a:r>
              <a:rPr lang="en-US" sz="5000" dirty="0" err="1" smtClean="0">
                <a:solidFill>
                  <a:schemeClr val="bg1"/>
                </a:solidFill>
              </a:rPr>
              <a:t>ngày</a:t>
            </a:r>
            <a:r>
              <a:rPr lang="en-US" sz="5000" dirty="0" smtClean="0">
                <a:solidFill>
                  <a:schemeClr val="bg1"/>
                </a:solidFill>
              </a:rPr>
              <a:t> </a:t>
            </a:r>
            <a:r>
              <a:rPr lang="en-US" sz="5000" dirty="0" err="1" smtClean="0">
                <a:solidFill>
                  <a:schemeClr val="bg1"/>
                </a:solidFill>
              </a:rPr>
              <a:t>mai</a:t>
            </a:r>
            <a:r>
              <a:rPr lang="en-US" sz="5000" dirty="0" smtClean="0">
                <a:solidFill>
                  <a:schemeClr val="bg1"/>
                </a:solidFill>
              </a:rPr>
              <a:t> </a:t>
            </a:r>
            <a:r>
              <a:rPr lang="en-US" sz="5000" dirty="0" err="1" smtClean="0">
                <a:solidFill>
                  <a:schemeClr val="bg1"/>
                </a:solidFill>
              </a:rPr>
              <a:t>sẽ</a:t>
            </a:r>
            <a:r>
              <a:rPr lang="en-US" sz="5000" dirty="0" smtClean="0">
                <a:solidFill>
                  <a:schemeClr val="bg1"/>
                </a:solidFill>
              </a:rPr>
              <a:t> </a:t>
            </a:r>
            <a:r>
              <a:rPr lang="en-US" sz="5000" dirty="0" err="1" smtClean="0">
                <a:solidFill>
                  <a:schemeClr val="bg1"/>
                </a:solidFill>
              </a:rPr>
              <a:t>tới</a:t>
            </a:r>
            <a:r>
              <a:rPr lang="en-US" sz="5000" dirty="0" smtClean="0">
                <a:solidFill>
                  <a:schemeClr val="bg1"/>
                </a:solidFill>
              </a:rPr>
              <a:t>. </a:t>
            </a:r>
            <a:r>
              <a:rPr lang="en-US" sz="5000" dirty="0" err="1" smtClean="0">
                <a:solidFill>
                  <a:schemeClr val="bg1"/>
                </a:solidFill>
              </a:rPr>
              <a:t>Hãy</a:t>
            </a:r>
            <a:r>
              <a:rPr lang="en-US" sz="5000" dirty="0" smtClean="0">
                <a:solidFill>
                  <a:schemeClr val="bg1"/>
                </a:solidFill>
              </a:rPr>
              <a:t> </a:t>
            </a:r>
            <a:r>
              <a:rPr lang="en-US" sz="5000" dirty="0" err="1" smtClean="0">
                <a:solidFill>
                  <a:schemeClr val="bg1"/>
                </a:solidFill>
              </a:rPr>
              <a:t>vững</a:t>
            </a:r>
            <a:r>
              <a:rPr lang="en-US" sz="5000" dirty="0" smtClean="0">
                <a:solidFill>
                  <a:schemeClr val="bg1"/>
                </a:solidFill>
              </a:rPr>
              <a:t> </a:t>
            </a:r>
            <a:r>
              <a:rPr lang="en-US" sz="5000" dirty="0" err="1" smtClean="0">
                <a:solidFill>
                  <a:schemeClr val="bg1"/>
                </a:solidFill>
              </a:rPr>
              <a:t>tâm</a:t>
            </a:r>
            <a:r>
              <a:rPr lang="en-US" sz="5000" dirty="0" smtClean="0">
                <a:solidFill>
                  <a:schemeClr val="bg1"/>
                </a:solidFill>
              </a:rPr>
              <a:t> </a:t>
            </a:r>
            <a:r>
              <a:rPr lang="en-US" sz="5000" dirty="0" err="1" smtClean="0">
                <a:solidFill>
                  <a:schemeClr val="bg1"/>
                </a:solidFill>
              </a:rPr>
              <a:t>trời</a:t>
            </a:r>
            <a:r>
              <a:rPr lang="en-US" sz="5000" dirty="0" smtClean="0">
                <a:solidFill>
                  <a:schemeClr val="bg1"/>
                </a:solidFill>
              </a:rPr>
              <a:t> </a:t>
            </a:r>
            <a:r>
              <a:rPr lang="en-US" sz="5000" dirty="0" err="1" smtClean="0">
                <a:solidFill>
                  <a:schemeClr val="bg1"/>
                </a:solidFill>
              </a:rPr>
              <a:t>xanh</a:t>
            </a:r>
            <a:r>
              <a:rPr lang="en-US" sz="5000" dirty="0" smtClean="0">
                <a:solidFill>
                  <a:schemeClr val="bg1"/>
                </a:solidFill>
              </a:rPr>
              <a:t> </a:t>
            </a:r>
            <a:r>
              <a:rPr lang="en-US" sz="5000" dirty="0" err="1" smtClean="0">
                <a:solidFill>
                  <a:schemeClr val="bg1"/>
                </a:solidFill>
              </a:rPr>
              <a:t>đang</a:t>
            </a:r>
            <a:r>
              <a:rPr lang="en-US" sz="5000" dirty="0" smtClean="0">
                <a:solidFill>
                  <a:schemeClr val="bg1"/>
                </a:solidFill>
              </a:rPr>
              <a:t> </a:t>
            </a:r>
            <a:r>
              <a:rPr lang="en-US" sz="5000" dirty="0" err="1" smtClean="0">
                <a:solidFill>
                  <a:schemeClr val="bg1"/>
                </a:solidFill>
              </a:rPr>
              <a:t>đón</a:t>
            </a:r>
            <a:r>
              <a:rPr lang="en-US" sz="5000" dirty="0" smtClean="0">
                <a:solidFill>
                  <a:schemeClr val="bg1"/>
                </a:solidFill>
              </a:rPr>
              <a:t> </a:t>
            </a:r>
            <a:r>
              <a:rPr lang="en-US" sz="5000" dirty="0" err="1" smtClean="0">
                <a:solidFill>
                  <a:schemeClr val="bg1"/>
                </a:solidFill>
              </a:rPr>
              <a:t>chờ</a:t>
            </a:r>
            <a:r>
              <a:rPr lang="en-US" sz="5000" dirty="0" smtClean="0">
                <a:solidFill>
                  <a:schemeClr val="bg1"/>
                </a:solidFill>
              </a:rPr>
              <a:t> ta.</a:t>
            </a:r>
            <a:endParaRPr lang="vi-VN" sz="5000" b="0" dirty="0">
              <a:solidFill>
                <a:schemeClr val="bg1"/>
              </a:solidFill>
              <a:effectLst/>
            </a:endParaRPr>
          </a:p>
        </p:txBody>
      </p:sp>
    </p:spTree>
    <p:extLst>
      <p:ext uri="{BB962C8B-B14F-4D97-AF65-F5344CB8AC3E}">
        <p14:creationId xmlns:p14="http://schemas.microsoft.com/office/powerpoint/2010/main" val="52079836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000" u="sng" dirty="0" err="1" smtClean="0">
                <a:solidFill>
                  <a:srgbClr val="FFFF00"/>
                </a:solidFill>
              </a:rPr>
              <a:t>Đk</a:t>
            </a:r>
            <a:r>
              <a:rPr lang="en-US" sz="5000" b="0" u="sng" dirty="0" smtClean="0">
                <a:solidFill>
                  <a:srgbClr val="FFFF00"/>
                </a:solidFill>
                <a:effectLst/>
              </a:rPr>
              <a:t>:</a:t>
            </a:r>
            <a:r>
              <a:rPr lang="en-US" sz="5000" b="0" dirty="0" smtClean="0">
                <a:solidFill>
                  <a:schemeClr val="bg1"/>
                </a:solidFill>
                <a:effectLst/>
              </a:rPr>
              <a:t> </a:t>
            </a:r>
            <a:r>
              <a:rPr lang="en-US" sz="5000" dirty="0" err="1" smtClean="0">
                <a:solidFill>
                  <a:schemeClr val="bg1"/>
                </a:solidFill>
              </a:rPr>
              <a:t>Trái</a:t>
            </a:r>
            <a:r>
              <a:rPr lang="en-US" sz="5000" dirty="0" smtClean="0">
                <a:solidFill>
                  <a:schemeClr val="bg1"/>
                </a:solidFill>
              </a:rPr>
              <a:t> </a:t>
            </a:r>
            <a:r>
              <a:rPr lang="en-US" sz="5000" dirty="0" err="1" smtClean="0">
                <a:solidFill>
                  <a:schemeClr val="bg1"/>
                </a:solidFill>
              </a:rPr>
              <a:t>đất</a:t>
            </a:r>
            <a:r>
              <a:rPr lang="en-US" sz="5000" dirty="0" smtClean="0">
                <a:solidFill>
                  <a:schemeClr val="bg1"/>
                </a:solidFill>
              </a:rPr>
              <a:t> </a:t>
            </a:r>
            <a:r>
              <a:rPr lang="en-US" sz="5000" dirty="0" err="1" smtClean="0">
                <a:solidFill>
                  <a:schemeClr val="bg1"/>
                </a:solidFill>
              </a:rPr>
              <a:t>này</a:t>
            </a:r>
            <a:r>
              <a:rPr lang="en-US" sz="5000" dirty="0" smtClean="0">
                <a:solidFill>
                  <a:schemeClr val="bg1"/>
                </a:solidFill>
              </a:rPr>
              <a:t> </a:t>
            </a:r>
            <a:r>
              <a:rPr lang="en-US" sz="5000" dirty="0" err="1" smtClean="0">
                <a:solidFill>
                  <a:schemeClr val="bg1"/>
                </a:solidFill>
              </a:rPr>
              <a:t>nơi</a:t>
            </a:r>
            <a:r>
              <a:rPr lang="en-US" sz="5000" dirty="0" smtClean="0">
                <a:solidFill>
                  <a:schemeClr val="bg1"/>
                </a:solidFill>
              </a:rPr>
              <a:t> con </a:t>
            </a:r>
            <a:r>
              <a:rPr lang="en-US" sz="5000" dirty="0" err="1" smtClean="0">
                <a:solidFill>
                  <a:schemeClr val="bg1"/>
                </a:solidFill>
              </a:rPr>
              <a:t>người</a:t>
            </a:r>
            <a:r>
              <a:rPr lang="en-US" sz="5000" dirty="0" smtClean="0">
                <a:solidFill>
                  <a:schemeClr val="bg1"/>
                </a:solidFill>
              </a:rPr>
              <a:t> </a:t>
            </a:r>
            <a:r>
              <a:rPr lang="en-US" sz="5000" dirty="0" err="1" smtClean="0">
                <a:solidFill>
                  <a:schemeClr val="bg1"/>
                </a:solidFill>
              </a:rPr>
              <a:t>náu</a:t>
            </a:r>
            <a:r>
              <a:rPr lang="en-US" sz="5000" dirty="0" smtClean="0">
                <a:solidFill>
                  <a:schemeClr val="bg1"/>
                </a:solidFill>
              </a:rPr>
              <a:t> </a:t>
            </a:r>
            <a:r>
              <a:rPr lang="en-US" sz="5000" dirty="0" err="1" smtClean="0">
                <a:solidFill>
                  <a:schemeClr val="bg1"/>
                </a:solidFill>
              </a:rPr>
              <a:t>thân</a:t>
            </a:r>
            <a:r>
              <a:rPr lang="en-US" sz="5000" dirty="0" smtClean="0">
                <a:solidFill>
                  <a:schemeClr val="bg1"/>
                </a:solidFill>
              </a:rPr>
              <a:t>. </a:t>
            </a:r>
            <a:r>
              <a:rPr lang="en-US" sz="5000" dirty="0" err="1" smtClean="0">
                <a:solidFill>
                  <a:schemeClr val="bg1"/>
                </a:solidFill>
              </a:rPr>
              <a:t>Thế</a:t>
            </a:r>
            <a:r>
              <a:rPr lang="en-US" sz="5000" dirty="0" smtClean="0">
                <a:solidFill>
                  <a:schemeClr val="bg1"/>
                </a:solidFill>
              </a:rPr>
              <a:t> </a:t>
            </a:r>
            <a:r>
              <a:rPr lang="en-US" sz="5000" dirty="0" err="1" smtClean="0">
                <a:solidFill>
                  <a:schemeClr val="bg1"/>
                </a:solidFill>
              </a:rPr>
              <a:t>gian</a:t>
            </a:r>
            <a:r>
              <a:rPr lang="en-US" sz="5000" dirty="0" smtClean="0">
                <a:solidFill>
                  <a:schemeClr val="bg1"/>
                </a:solidFill>
              </a:rPr>
              <a:t> </a:t>
            </a:r>
            <a:r>
              <a:rPr lang="en-US" sz="5000" dirty="0" err="1" smtClean="0">
                <a:solidFill>
                  <a:schemeClr val="bg1"/>
                </a:solidFill>
              </a:rPr>
              <a:t>này</a:t>
            </a:r>
            <a:r>
              <a:rPr lang="en-US" sz="5000" dirty="0" smtClean="0">
                <a:solidFill>
                  <a:schemeClr val="bg1"/>
                </a:solidFill>
              </a:rPr>
              <a:t> con </a:t>
            </a:r>
            <a:r>
              <a:rPr lang="en-US" sz="5000" dirty="0" err="1" smtClean="0">
                <a:solidFill>
                  <a:schemeClr val="bg1"/>
                </a:solidFill>
              </a:rPr>
              <a:t>đường</a:t>
            </a:r>
            <a:r>
              <a:rPr lang="en-US" sz="5000" dirty="0" smtClean="0">
                <a:solidFill>
                  <a:schemeClr val="bg1"/>
                </a:solidFill>
              </a:rPr>
              <a:t> </a:t>
            </a:r>
            <a:r>
              <a:rPr lang="en-US" sz="5000" dirty="0" err="1" smtClean="0">
                <a:solidFill>
                  <a:schemeClr val="bg1"/>
                </a:solidFill>
              </a:rPr>
              <a:t>dẫn</a:t>
            </a:r>
            <a:r>
              <a:rPr lang="en-US" sz="5000" dirty="0" smtClean="0">
                <a:solidFill>
                  <a:schemeClr val="bg1"/>
                </a:solidFill>
              </a:rPr>
              <a:t> </a:t>
            </a:r>
            <a:r>
              <a:rPr lang="en-US" sz="5000" dirty="0" err="1" smtClean="0">
                <a:solidFill>
                  <a:schemeClr val="bg1"/>
                </a:solidFill>
              </a:rPr>
              <a:t>lên</a:t>
            </a:r>
            <a:r>
              <a:rPr lang="en-US" sz="5000" dirty="0" smtClean="0">
                <a:solidFill>
                  <a:schemeClr val="bg1"/>
                </a:solidFill>
              </a:rPr>
              <a:t> </a:t>
            </a:r>
            <a:r>
              <a:rPr lang="en-US" sz="5000" dirty="0" err="1" smtClean="0">
                <a:solidFill>
                  <a:schemeClr val="bg1"/>
                </a:solidFill>
              </a:rPr>
              <a:t>Trời</a:t>
            </a:r>
            <a:r>
              <a:rPr lang="en-US" sz="5000" dirty="0" smtClean="0">
                <a:solidFill>
                  <a:schemeClr val="bg1"/>
                </a:solidFill>
              </a:rPr>
              <a:t>. </a:t>
            </a:r>
            <a:r>
              <a:rPr lang="en-US" sz="5000" dirty="0" err="1" smtClean="0">
                <a:solidFill>
                  <a:schemeClr val="bg1"/>
                </a:solidFill>
              </a:rPr>
              <a:t>Kiếp</a:t>
            </a:r>
            <a:r>
              <a:rPr lang="en-US" sz="5000" dirty="0" smtClean="0">
                <a:solidFill>
                  <a:schemeClr val="bg1"/>
                </a:solidFill>
              </a:rPr>
              <a:t> </a:t>
            </a:r>
            <a:r>
              <a:rPr lang="en-US" sz="5000" dirty="0" err="1" smtClean="0">
                <a:solidFill>
                  <a:schemeClr val="bg1"/>
                </a:solidFill>
              </a:rPr>
              <a:t>sống</a:t>
            </a:r>
            <a:r>
              <a:rPr lang="en-US" sz="5000" dirty="0" smtClean="0">
                <a:solidFill>
                  <a:schemeClr val="bg1"/>
                </a:solidFill>
              </a:rPr>
              <a:t> </a:t>
            </a:r>
            <a:r>
              <a:rPr lang="en-US" sz="5000" dirty="0" err="1" smtClean="0">
                <a:solidFill>
                  <a:schemeClr val="bg1"/>
                </a:solidFill>
              </a:rPr>
              <a:t>này</a:t>
            </a:r>
            <a:r>
              <a:rPr lang="en-US" sz="5000" dirty="0" smtClean="0">
                <a:solidFill>
                  <a:schemeClr val="bg1"/>
                </a:solidFill>
              </a:rPr>
              <a:t> ta </a:t>
            </a:r>
            <a:r>
              <a:rPr lang="en-US" sz="5000" dirty="0" err="1" smtClean="0">
                <a:solidFill>
                  <a:schemeClr val="bg1"/>
                </a:solidFill>
              </a:rPr>
              <a:t>xây</a:t>
            </a:r>
            <a:r>
              <a:rPr lang="en-US" sz="5000" dirty="0" smtClean="0">
                <a:solidFill>
                  <a:schemeClr val="bg1"/>
                </a:solidFill>
              </a:rPr>
              <a:t> </a:t>
            </a:r>
            <a:r>
              <a:rPr lang="en-US" sz="5000" dirty="0" err="1" smtClean="0">
                <a:solidFill>
                  <a:schemeClr val="bg1"/>
                </a:solidFill>
              </a:rPr>
              <a:t>dựng</a:t>
            </a:r>
            <a:r>
              <a:rPr lang="en-US" sz="5000" dirty="0" smtClean="0">
                <a:solidFill>
                  <a:schemeClr val="bg1"/>
                </a:solidFill>
              </a:rPr>
              <a:t> </a:t>
            </a:r>
            <a:r>
              <a:rPr lang="en-US" sz="5000" dirty="0" err="1" smtClean="0">
                <a:solidFill>
                  <a:schemeClr val="bg1"/>
                </a:solidFill>
              </a:rPr>
              <a:t>thế</a:t>
            </a:r>
            <a:r>
              <a:rPr lang="en-US" sz="5000" dirty="0" smtClean="0">
                <a:solidFill>
                  <a:schemeClr val="bg1"/>
                </a:solidFill>
              </a:rPr>
              <a:t> </a:t>
            </a:r>
            <a:r>
              <a:rPr lang="en-US" sz="5000" dirty="0" err="1" smtClean="0">
                <a:solidFill>
                  <a:schemeClr val="bg1"/>
                </a:solidFill>
              </a:rPr>
              <a:t>giới</a:t>
            </a:r>
            <a:r>
              <a:rPr lang="en-US" sz="5000" dirty="0">
                <a:solidFill>
                  <a:schemeClr val="bg1"/>
                </a:solidFill>
              </a:rPr>
              <a:t> </a:t>
            </a:r>
            <a:r>
              <a:rPr lang="en-US" sz="5000" dirty="0" err="1" smtClean="0">
                <a:solidFill>
                  <a:schemeClr val="bg1"/>
                </a:solidFill>
              </a:rPr>
              <a:t>để</a:t>
            </a:r>
            <a:r>
              <a:rPr lang="en-US" sz="5000" dirty="0" smtClean="0">
                <a:solidFill>
                  <a:schemeClr val="bg1"/>
                </a:solidFill>
              </a:rPr>
              <a:t> </a:t>
            </a:r>
            <a:r>
              <a:rPr lang="en-US" sz="5000" dirty="0" err="1" smtClean="0">
                <a:solidFill>
                  <a:schemeClr val="bg1"/>
                </a:solidFill>
              </a:rPr>
              <a:t>dọn</a:t>
            </a:r>
            <a:r>
              <a:rPr lang="en-US" sz="5000" dirty="0" smtClean="0">
                <a:solidFill>
                  <a:schemeClr val="bg1"/>
                </a:solidFill>
              </a:rPr>
              <a:t> </a:t>
            </a:r>
            <a:r>
              <a:rPr lang="en-US" sz="5000" dirty="0" err="1" smtClean="0">
                <a:solidFill>
                  <a:schemeClr val="bg1"/>
                </a:solidFill>
              </a:rPr>
              <a:t>đường</a:t>
            </a:r>
            <a:r>
              <a:rPr lang="en-US" sz="5000" dirty="0" smtClean="0">
                <a:solidFill>
                  <a:schemeClr val="bg1"/>
                </a:solidFill>
              </a:rPr>
              <a:t> </a:t>
            </a:r>
            <a:r>
              <a:rPr lang="en-US" sz="5000" dirty="0" err="1" smtClean="0">
                <a:solidFill>
                  <a:schemeClr val="bg1"/>
                </a:solidFill>
              </a:rPr>
              <a:t>cho</a:t>
            </a:r>
            <a:r>
              <a:rPr lang="en-US" sz="5000" dirty="0" smtClean="0">
                <a:solidFill>
                  <a:schemeClr val="bg1"/>
                </a:solidFill>
              </a:rPr>
              <a:t> </a:t>
            </a:r>
            <a:r>
              <a:rPr lang="en-US" sz="5000" dirty="0" err="1" smtClean="0">
                <a:solidFill>
                  <a:schemeClr val="bg1"/>
                </a:solidFill>
              </a:rPr>
              <a:t>Nước</a:t>
            </a:r>
            <a:r>
              <a:rPr lang="en-US" sz="5000" dirty="0" smtClean="0">
                <a:solidFill>
                  <a:schemeClr val="bg1"/>
                </a:solidFill>
              </a:rPr>
              <a:t> </a:t>
            </a:r>
            <a:r>
              <a:rPr lang="en-US" sz="5000" dirty="0" err="1" smtClean="0">
                <a:solidFill>
                  <a:schemeClr val="bg1"/>
                </a:solidFill>
              </a:rPr>
              <a:t>Trời</a:t>
            </a:r>
            <a:r>
              <a:rPr lang="en-US" sz="5000" dirty="0" smtClean="0">
                <a:solidFill>
                  <a:schemeClr val="bg1"/>
                </a:solidFill>
              </a:rPr>
              <a:t> </a:t>
            </a:r>
            <a:r>
              <a:rPr lang="en-US" sz="5000" dirty="0" err="1" smtClean="0">
                <a:solidFill>
                  <a:schemeClr val="bg1"/>
                </a:solidFill>
              </a:rPr>
              <a:t>mai</a:t>
            </a:r>
            <a:r>
              <a:rPr lang="en-US" sz="5000" dirty="0" smtClean="0">
                <a:solidFill>
                  <a:schemeClr val="bg1"/>
                </a:solidFill>
              </a:rPr>
              <a:t> </a:t>
            </a:r>
            <a:r>
              <a:rPr lang="en-US" sz="5000" dirty="0" err="1" smtClean="0">
                <a:solidFill>
                  <a:schemeClr val="bg1"/>
                </a:solidFill>
              </a:rPr>
              <a:t>sau</a:t>
            </a:r>
            <a:r>
              <a:rPr lang="en-US" sz="5000" dirty="0" smtClean="0">
                <a:solidFill>
                  <a:schemeClr val="bg1"/>
                </a:solidFill>
              </a:rPr>
              <a:t>.</a:t>
            </a:r>
            <a:endParaRPr lang="en-US" sz="5000" b="0" dirty="0">
              <a:solidFill>
                <a:schemeClr val="bg1"/>
              </a:solidFill>
              <a:effectLst/>
            </a:endParaRPr>
          </a:p>
        </p:txBody>
      </p:sp>
    </p:spTree>
    <p:extLst>
      <p:ext uri="{BB962C8B-B14F-4D97-AF65-F5344CB8AC3E}">
        <p14:creationId xmlns:p14="http://schemas.microsoft.com/office/powerpoint/2010/main" val="1758936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3301435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1135</TotalTime>
  <Words>1608</Words>
  <Application>Microsoft Office PowerPoint</Application>
  <PresentationFormat>On-screen Show (16:9)</PresentationFormat>
  <Paragraphs>94</Paragraphs>
  <Slides>80</Slides>
  <Notes>0</Notes>
  <HiddenSlides>0</HiddenSlides>
  <MMClips>0</MMClips>
  <ScaleCrop>false</ScaleCrop>
  <HeadingPairs>
    <vt:vector size="6" baseType="variant">
      <vt:variant>
        <vt:lpstr>Fonts Used</vt:lpstr>
      </vt:variant>
      <vt:variant>
        <vt:i4>4</vt:i4>
      </vt:variant>
      <vt:variant>
        <vt:lpstr>Theme</vt:lpstr>
      </vt:variant>
      <vt:variant>
        <vt:i4>12</vt:i4>
      </vt:variant>
      <vt:variant>
        <vt:lpstr>Slide Titles</vt:lpstr>
      </vt:variant>
      <vt:variant>
        <vt:i4>80</vt:i4>
      </vt:variant>
    </vt:vector>
  </HeadingPairs>
  <TitlesOfParts>
    <vt:vector size="96" baseType="lpstr">
      <vt:lpstr>Arial</vt:lpstr>
      <vt:lpstr>Calibri</vt:lpstr>
      <vt:lpstr>Times New Roman</vt:lpstr>
      <vt:lpstr>UTM American Sans</vt:lpstr>
      <vt:lpstr>Office Theme</vt:lpstr>
      <vt:lpstr>12_Office Theme</vt:lpstr>
      <vt:lpstr>36_Default Design</vt:lpstr>
      <vt:lpstr>10_Office Theme</vt:lpstr>
      <vt:lpstr>37_Default Design</vt:lpstr>
      <vt:lpstr>6_Office Theme</vt:lpstr>
      <vt:lpstr>7_Office Theme</vt:lpstr>
      <vt:lpstr>8_Office Theme</vt:lpstr>
      <vt:lpstr>4_Office Theme</vt:lpstr>
      <vt:lpstr>2_Office Theme</vt:lpstr>
      <vt:lpstr>3_Office Theme</vt:lpstr>
      <vt:lpstr>9_Office Theme</vt:lpstr>
      <vt:lpstr>PowerPoint Presentation</vt:lpstr>
      <vt:lpstr>TẬP HÁT CỘNG ĐOÀN</vt:lpstr>
      <vt:lpstr>Đk: Chúa ở gần những ai cầu khẩn Chúa.</vt:lpstr>
      <vt:lpstr>Tk1: Lạy Chúa con ngày ngày xin tán dương, xin ca tụng Danh Chúa muôn đời. Chúa cao trọng rất đáng ca ngợi, cao trọng vô biên, chẳng ai người dò thấu tận suy.</vt:lpstr>
      <vt:lpstr>Đk: Chúa ở gần những ai cầu khẩn Chúa.</vt:lpstr>
      <vt:lpstr>Lạy Chúa, xin mở lòng chúng con, để chúng con biết lắng nghe lời Con Chúa phán dạy.</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Khi Con Đi Về Nguyễn Văn Trinh</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144 Chúa Nhật XXV Thường Niên Năm A 03 câu</vt:lpstr>
      <vt:lpstr>Đk: Chúa ở gần những ai cầu khẩn Chúa.</vt:lpstr>
      <vt:lpstr>Tk1: Lạy Chúa con ngày ngày xin tán dương, xin ca tụng Danh Chúa muôn đời. Chúa cao trọng rất đáng ca ngợi, cao trọng vô biên, chẳng ai người dò thấu tận suy.</vt:lpstr>
      <vt:lpstr>Đk: Chúa ở gần những ai cầu khẩn Chúa.</vt:lpstr>
      <vt:lpstr>Tk2: Thật Chúa nhân hậu và hay xót thương, không mau giận nhưng sẵn ân tình. Chúa nhân hậu với hết mọi người, tỏ lòng khoan dung với muôn loài Ngài đã dựng nên.</vt:lpstr>
      <vt:lpstr>Đk: Chúa ở gần những ai cầu khẩn Chúa.</vt:lpstr>
      <vt:lpstr>Tk3:  Đường lối của Ngài đều thật chí công. Bao công việc chan chứa ân tình. Chúa ở gần những kẻ kêu nài, những kẻ chuyên chăm biết tâm thành cầu khấn Ngài liên.</vt:lpstr>
      <vt:lpstr>Đk: Chúa ở gần những ai cầu khẩn Chúa.</vt:lpstr>
      <vt:lpstr>PowerPoint Presentation</vt:lpstr>
      <vt:lpstr>Lạy Chúa, xin mở lòng chúng con, để chúng con biết lắng nghe lời Con Chúa phán dạy.</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Chúng con dâng về ngai uy linh. Nầy bánh miến trắng tinh và rượu nho thơm ngát. Bao niềm yêu mến dâng dạt dào như hương khói triền miên. Nguyện Chúa thương nhận của lễ vẹn tuyền.</vt:lpstr>
      <vt:lpstr>Tk1: Đây tâm hồn ước nguyện luôn mến yêu, luôn mến yêu một Chúa. Và tấm thân nầy yếu hèn hiệp dâng, hiệp dâng trước Thiên tòa.</vt:lpstr>
      <vt:lpstr>Đk: Chúng con dâng về ngai uy linh. Nầy bánh miến trắng tinh và rượu nho thơm ngát. Bao niềm yêu mến dâng dạt dào như hương khói triền miên. Nguyện Chúa thương nhận của lễ vẹn tuyền.</vt:lpstr>
      <vt:lpstr>PowerPoint Presentation</vt:lpstr>
      <vt:lpstr>PowerPoint Presentation</vt:lpstr>
      <vt:lpstr>Ca Nguyện Hiệp Lễ Xin Giữ Con Lm. Mi Trầm</vt:lpstr>
      <vt:lpstr>Tk1: Xin giữ con để con phụng sự Chúa, con phụng sự Chúa trong suốt đời con. Dù khi mỏi mệt, dù khi chán chường. Xin giữ con luôn luôn phụng sự Ngài.</vt:lpstr>
      <vt:lpstr>Đk: Nguyện xin Chúa giúp con bắt đầu và lại bắt đầu, dù khi thất vọng, dù khi mỏi mòn con vẫn cậy trông. </vt:lpstr>
      <vt:lpstr>**: Nguyện xin Chúa giúp con bắt đầu và lại bắt đầu. Nầy con chiến thắng nầy con chiến thắng tươi sáng hy vọng.</vt:lpstr>
      <vt:lpstr>Tk2: Xin giữ con để con được đổi mới, đây đời của con sẽ mãi đẹp tươi. Dù khi phản bội, dù khi lỗi tội. Xin giữ con khiêm cung về với Ngài.</vt:lpstr>
      <vt:lpstr>Đk: Nguyện xin Chúa giúp con bắt đầu và lại bắt đầu, dù khi thất vọng, dù khi mỏi mòn con vẫn cậy trông. </vt:lpstr>
      <vt:lpstr>**: Nguyện xin Chúa giúp con bắt đầu và lại bắt đầu. Nầy con chiến thắng nầy con chiến thắng tươi sáng hy vọng.</vt:lpstr>
      <vt:lpstr>Tk3: Xin giữ con để con vì người thế, loan truyền Danh Chúa cho khắp mọi nơi. Dù chết cho người, dù chết giữa đời. Xin giữ con hiên ngang vì Nước Trời.</vt:lpstr>
      <vt:lpstr>Đk: Nguyện xin Chúa giúp con bắt đầu và lại bắt đầu, dù khi thất vọng, dù khi mỏi mòn con vẫn cậy trông. </vt:lpstr>
      <vt:lpstr>**: Nguyện xin Chúa giúp con bắt đầu và lại bắt đầu. Nầy con chiến thắng nầy con chiến thắng tươi sáng hy vọng.</vt:lpstr>
      <vt:lpstr>PowerPoint Presentation</vt:lpstr>
      <vt:lpstr>PowerPoint Presentation</vt:lpstr>
      <vt:lpstr>Ca Kết Lễ Cho Nước Trời Mai Sau Nguyễn Duy</vt:lpstr>
      <vt:lpstr>Đk: Trái đất này nơi con người náu thân. Thế gian này con đường dẫn lên Trời. Kiếp sống này ta xây dựng thế giới để dọn đường cho Nước Trời mai sau.</vt:lpstr>
      <vt:lpstr>Tk:  Chúa cho ta niềm vui sống bên muôn người. Chúa cho ta cuộc sống dẫn lối lên Trời. Mừng vui đi lo chi ngày mai sẽ tới. Hãy vững tâm trời xanh đang đón chờ ta.</vt:lpstr>
      <vt:lpstr>Đk: Trái đất này nơi con người náu thân. Thế gian này con đường dẫn lên Trời. Kiếp sống này ta xây dựng thế giới để dọn đường cho Nước Trời mai sau.</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DELL</cp:lastModifiedBy>
  <cp:revision>129</cp:revision>
  <dcterms:created xsi:type="dcterms:W3CDTF">2023-05-21T07:25:42Z</dcterms:created>
  <dcterms:modified xsi:type="dcterms:W3CDTF">2023-09-21T03:18:49Z</dcterms:modified>
</cp:coreProperties>
</file>