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 id="2147484252" r:id="rId12"/>
  </p:sldMasterIdLst>
  <p:notesMasterIdLst>
    <p:notesMasterId r:id="rId103"/>
  </p:notesMasterIdLst>
  <p:sldIdLst>
    <p:sldId id="507" r:id="rId13"/>
    <p:sldId id="376" r:id="rId14"/>
    <p:sldId id="757" r:id="rId15"/>
    <p:sldId id="758" r:id="rId16"/>
    <p:sldId id="770" r:id="rId17"/>
    <p:sldId id="759" r:id="rId18"/>
    <p:sldId id="367" r:id="rId19"/>
    <p:sldId id="368" r:id="rId20"/>
    <p:sldId id="369" r:id="rId21"/>
    <p:sldId id="370" r:id="rId22"/>
    <p:sldId id="371" r:id="rId23"/>
    <p:sldId id="372" r:id="rId24"/>
    <p:sldId id="373" r:id="rId25"/>
    <p:sldId id="374" r:id="rId26"/>
    <p:sldId id="725" r:id="rId27"/>
    <p:sldId id="553" r:id="rId28"/>
    <p:sldId id="585" r:id="rId29"/>
    <p:sldId id="780" r:id="rId30"/>
    <p:sldId id="781" r:id="rId31"/>
    <p:sldId id="782" r:id="rId32"/>
    <p:sldId id="783" r:id="rId33"/>
    <p:sldId id="726" r:id="rId34"/>
    <p:sldId id="784" r:id="rId35"/>
    <p:sldId id="393" r:id="rId36"/>
    <p:sldId id="394" r:id="rId37"/>
    <p:sldId id="395" r:id="rId38"/>
    <p:sldId id="396" r:id="rId39"/>
    <p:sldId id="397" r:id="rId40"/>
    <p:sldId id="398" r:id="rId41"/>
    <p:sldId id="399" r:id="rId42"/>
    <p:sldId id="647" r:id="rId43"/>
    <p:sldId id="649" r:id="rId44"/>
    <p:sldId id="731" r:id="rId45"/>
    <p:sldId id="771" r:id="rId46"/>
    <p:sldId id="772" r:id="rId47"/>
    <p:sldId id="773" r:id="rId48"/>
    <p:sldId id="734" r:id="rId49"/>
    <p:sldId id="775" r:id="rId50"/>
    <p:sldId id="735" r:id="rId51"/>
    <p:sldId id="776" r:id="rId52"/>
    <p:sldId id="748" r:id="rId53"/>
    <p:sldId id="777" r:id="rId54"/>
    <p:sldId id="749" r:id="rId55"/>
    <p:sldId id="778" r:id="rId56"/>
    <p:sldId id="750" r:id="rId57"/>
    <p:sldId id="779" r:id="rId58"/>
    <p:sldId id="653" r:id="rId59"/>
    <p:sldId id="774" r:id="rId60"/>
    <p:sldId id="728" r:id="rId61"/>
    <p:sldId id="54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550" r:id="rId76"/>
    <p:sldId id="558" r:id="rId77"/>
    <p:sldId id="559" r:id="rId78"/>
    <p:sldId id="561" r:id="rId79"/>
    <p:sldId id="785" r:id="rId80"/>
    <p:sldId id="786" r:id="rId81"/>
    <p:sldId id="276" r:id="rId82"/>
    <p:sldId id="729" r:id="rId83"/>
    <p:sldId id="277" r:id="rId84"/>
    <p:sldId id="279" r:id="rId85"/>
    <p:sldId id="787" r:id="rId86"/>
    <p:sldId id="278" r:id="rId87"/>
    <p:sldId id="793" r:id="rId88"/>
    <p:sldId id="794" r:id="rId89"/>
    <p:sldId id="788" r:id="rId90"/>
    <p:sldId id="795" r:id="rId91"/>
    <p:sldId id="796" r:id="rId92"/>
    <p:sldId id="789" r:id="rId93"/>
    <p:sldId id="791" r:id="rId94"/>
    <p:sldId id="792" r:id="rId95"/>
    <p:sldId id="292" r:id="rId96"/>
    <p:sldId id="698" r:id="rId97"/>
    <p:sldId id="293" r:id="rId98"/>
    <p:sldId id="563" r:id="rId99"/>
    <p:sldId id="564" r:id="rId100"/>
    <p:sldId id="790" r:id="rId101"/>
    <p:sldId id="730"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04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636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9494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61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6290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43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576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123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351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3138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6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06032"/>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0066"/>
                </a:solidFill>
                <a:effectLst/>
                <a:latin typeface="+mj-lt"/>
                <a:cs typeface="Times New Roman" pitchFamily="18" charset="0"/>
              </a:rPr>
              <a:t>Xin Chúa làm nên cuộc Hiện Xuống mới trong đời sống Hội</a:t>
            </a:r>
            <a:br>
              <a:rPr lang="vi-VN" sz="4800" b="0">
                <a:solidFill>
                  <a:srgbClr val="000066"/>
                </a:solidFill>
                <a:effectLst/>
                <a:latin typeface="+mj-lt"/>
                <a:cs typeface="Times New Roman" pitchFamily="18" charset="0"/>
              </a:rPr>
            </a:br>
            <a:r>
              <a:rPr lang="vi-VN" sz="4800" b="0">
                <a:solidFill>
                  <a:srgbClr val="000066"/>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0066"/>
                </a:solidFill>
                <a:effectLst/>
                <a:latin typeface="+mj-lt"/>
              </a:rPr>
              <a:t>để các ngài cùng nhau tìm hiểu những điều đẹp ý</a:t>
            </a:r>
            <a:r>
              <a:rPr lang="en-US" sz="5400" b="0">
                <a:solidFill>
                  <a:srgbClr val="000066"/>
                </a:solidFill>
                <a:effectLst/>
                <a:latin typeface="+mj-lt"/>
              </a:rPr>
              <a:t> </a:t>
            </a:r>
            <a:r>
              <a:rPr lang="vi-VN" sz="5400" b="0">
                <a:solidFill>
                  <a:srgbClr val="000066"/>
                </a:solidFill>
                <a:effectLst/>
                <a:latin typeface="+mj-lt"/>
              </a:rPr>
              <a:t>Chúa, và hướng dẫn đoàn Dân Chúa thực thi những điều Chúa truyền dạy</a:t>
            </a:r>
            <a:r>
              <a:rPr lang="en-US" sz="5400" b="0">
                <a:solidFill>
                  <a:srgbClr val="000066"/>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0066"/>
                </a:solidFill>
                <a:effectLst/>
                <a:latin typeface="+mj-lt"/>
              </a:rPr>
              <a:t>Các giáo phận Việt Nam chúng con, </a:t>
            </a:r>
            <a:br>
              <a:rPr lang="vi-VN" b="0">
                <a:solidFill>
                  <a:srgbClr val="000066"/>
                </a:solidFill>
                <a:effectLst/>
                <a:latin typeface="+mj-lt"/>
              </a:rPr>
            </a:br>
            <a:r>
              <a:rPr lang="vi-VN" b="0">
                <a:solidFill>
                  <a:srgbClr val="000066"/>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0066"/>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0066"/>
                </a:solidFill>
                <a:effectLst/>
                <a:latin typeface="+mj-lt"/>
              </a:rPr>
              <a:t>thái độ tham gia và lòng nhiệt thành trong sứ vụ của Hội</a:t>
            </a:r>
            <a:br>
              <a:rPr lang="vi-VN" sz="4900" b="0">
                <a:solidFill>
                  <a:srgbClr val="000066"/>
                </a:solidFill>
                <a:effectLst/>
                <a:latin typeface="+mj-lt"/>
              </a:rPr>
            </a:br>
            <a:r>
              <a:rPr lang="vi-VN" sz="4900" b="0">
                <a:solidFill>
                  <a:srgbClr val="000066"/>
                </a:solidFill>
                <a:effectLst/>
                <a:latin typeface="+mj-lt"/>
              </a:rPr>
              <a:t>Thánh, Nhờ lời chuyển cầu của Đức Trinh Nữ Maria, Nữ Vương các Tông đồ và là Mẹ của Hội Thánh,</a:t>
            </a:r>
            <a:endParaRPr lang="en-US" sz="4900" b="0">
              <a:solidFill>
                <a:srgbClr val="000066"/>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0000"/>
                </a:solidFill>
                <a:effectLst/>
                <a:latin typeface="+mj-lt"/>
                <a:cs typeface="Times New Roman" pitchFamily="18" charset="0"/>
              </a:rPr>
              <a:t>Amen.</a:t>
            </a:r>
            <a:endParaRPr lang="en-US" sz="54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rPr>
              <a:t>Ca</a:t>
            </a:r>
            <a:r>
              <a:rPr lang="en-US" sz="8000" b="0" dirty="0" smtClean="0">
                <a:solidFill>
                  <a:srgbClr val="FF0000"/>
                </a:solidFill>
                <a:effectLst/>
                <a:latin typeface="+mj-lt"/>
              </a:rPr>
              <a:t>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8000" dirty="0" err="1" smtClean="0">
                <a:solidFill>
                  <a:srgbClr val="FF0000"/>
                </a:solidFill>
              </a:rPr>
              <a:t>Nữ</a:t>
            </a:r>
            <a:r>
              <a:rPr lang="en-US" sz="8000" dirty="0" smtClean="0">
                <a:solidFill>
                  <a:srgbClr val="FF0000"/>
                </a:solidFill>
              </a:rPr>
              <a:t> </a:t>
            </a:r>
            <a:r>
              <a:rPr lang="en-US" sz="8000" dirty="0" err="1" smtClean="0">
                <a:solidFill>
                  <a:srgbClr val="FF0000"/>
                </a:solidFill>
              </a:rPr>
              <a:t>Vương</a:t>
            </a:r>
            <a:r>
              <a:rPr lang="en-US" sz="8000" dirty="0" smtClean="0">
                <a:solidFill>
                  <a:srgbClr val="FF0000"/>
                </a:solidFill>
              </a:rPr>
              <a:t> </a:t>
            </a:r>
            <a:r>
              <a:rPr lang="en-US" sz="8000" dirty="0" err="1" smtClean="0">
                <a:solidFill>
                  <a:srgbClr val="FF0000"/>
                </a:solidFill>
              </a:rPr>
              <a:t>Mân</a:t>
            </a:r>
            <a:r>
              <a:rPr lang="en-US" sz="8000" dirty="0" smtClean="0">
                <a:solidFill>
                  <a:srgbClr val="FF0000"/>
                </a:solidFill>
              </a:rPr>
              <a:t> </a:t>
            </a:r>
            <a:r>
              <a:rPr lang="en-US" sz="8000" dirty="0" err="1" smtClean="0">
                <a:solidFill>
                  <a:srgbClr val="FF0000"/>
                </a:solidFill>
              </a:rPr>
              <a:t>Côi</a:t>
            </a:r>
            <a:endParaRPr lang="en-US" sz="6000"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10000"/>
              </a:lnSpc>
              <a:spcBef>
                <a:spcPts val="0"/>
              </a:spcBef>
            </a:pPr>
            <a:r>
              <a:rPr lang="en-US" sz="4800" u="sng" dirty="0" err="1" smtClean="0">
                <a:solidFill>
                  <a:srgbClr val="FF0000"/>
                </a:solidFill>
                <a:latin typeface="+mj-lt"/>
              </a:rPr>
              <a:t>Đk</a:t>
            </a:r>
            <a:r>
              <a:rPr lang="vi-VN" sz="4800" b="0" u="sng" dirty="0" smtClean="0">
                <a:solidFill>
                  <a:srgbClr val="FF0000"/>
                </a:solidFill>
                <a:effectLst/>
                <a:latin typeface="+mj-lt"/>
              </a:rPr>
              <a:t>:</a:t>
            </a:r>
            <a:r>
              <a:rPr lang="vi-VN" sz="4800" b="0" dirty="0" smtClean="0">
                <a:solidFill>
                  <a:srgbClr val="000066"/>
                </a:solidFill>
                <a:effectLst/>
                <a:latin typeface="+mj-lt"/>
              </a:rPr>
              <a:t> </a:t>
            </a:r>
            <a:r>
              <a:rPr lang="en-US" sz="4800" dirty="0" err="1" smtClean="0">
                <a:solidFill>
                  <a:srgbClr val="000066"/>
                </a:solidFill>
                <a:latin typeface="+mj-lt"/>
              </a:rPr>
              <a:t>Ngày</a:t>
            </a:r>
            <a:r>
              <a:rPr lang="en-US" sz="4800" dirty="0" smtClean="0">
                <a:solidFill>
                  <a:srgbClr val="000066"/>
                </a:solidFill>
                <a:latin typeface="+mj-lt"/>
              </a:rPr>
              <a:t> nay con </a:t>
            </a:r>
            <a:r>
              <a:rPr lang="en-US" sz="4800" dirty="0" err="1" smtClean="0">
                <a:solidFill>
                  <a:srgbClr val="000066"/>
                </a:solidFill>
                <a:latin typeface="+mj-lt"/>
              </a:rPr>
              <a:t>đến</a:t>
            </a:r>
            <a:r>
              <a:rPr lang="en-US" sz="4800" dirty="0" smtClean="0">
                <a:solidFill>
                  <a:srgbClr val="000066"/>
                </a:solidFill>
                <a:latin typeface="+mj-lt"/>
              </a:rPr>
              <a:t> </a:t>
            </a:r>
            <a:r>
              <a:rPr lang="en-US" sz="4800" dirty="0" err="1" smtClean="0">
                <a:solidFill>
                  <a:srgbClr val="000066"/>
                </a:solidFill>
                <a:latin typeface="+mj-lt"/>
              </a:rPr>
              <a:t>hát</a:t>
            </a:r>
            <a:r>
              <a:rPr lang="en-US" sz="4800" dirty="0" smtClean="0">
                <a:solidFill>
                  <a:srgbClr val="000066"/>
                </a:solidFill>
                <a:latin typeface="+mj-lt"/>
              </a:rPr>
              <a:t> </a:t>
            </a:r>
            <a:r>
              <a:rPr lang="en-US" sz="4800" dirty="0" err="1" smtClean="0">
                <a:solidFill>
                  <a:srgbClr val="000066"/>
                </a:solidFill>
                <a:latin typeface="+mj-lt"/>
              </a:rPr>
              <a:t>khen</a:t>
            </a:r>
            <a:r>
              <a:rPr lang="en-US" sz="4800" dirty="0" smtClean="0">
                <a:solidFill>
                  <a:srgbClr val="000066"/>
                </a:solidFill>
                <a:latin typeface="+mj-lt"/>
              </a:rPr>
              <a:t> </a:t>
            </a:r>
            <a:r>
              <a:rPr lang="en-US" sz="4800" dirty="0" err="1" smtClean="0">
                <a:solidFill>
                  <a:srgbClr val="000066"/>
                </a:solidFill>
                <a:latin typeface="+mj-lt"/>
              </a:rPr>
              <a:t>mừng</a:t>
            </a:r>
            <a:r>
              <a:rPr lang="en-US" sz="4800" dirty="0" smtClean="0">
                <a:solidFill>
                  <a:srgbClr val="000066"/>
                </a:solidFill>
                <a:latin typeface="+mj-lt"/>
              </a:rPr>
              <a:t> </a:t>
            </a:r>
            <a:r>
              <a:rPr lang="en-US" sz="4800" dirty="0" err="1" smtClean="0">
                <a:solidFill>
                  <a:srgbClr val="000066"/>
                </a:solidFill>
                <a:latin typeface="+mj-lt"/>
              </a:rPr>
              <a:t>Mẹ</a:t>
            </a:r>
            <a:r>
              <a:rPr lang="en-US" sz="4800" dirty="0" smtClean="0">
                <a:solidFill>
                  <a:srgbClr val="000066"/>
                </a:solidFill>
                <a:latin typeface="+mj-lt"/>
              </a:rPr>
              <a:t> </a:t>
            </a:r>
            <a:r>
              <a:rPr lang="en-US" sz="4800" dirty="0" err="1" smtClean="0">
                <a:solidFill>
                  <a:srgbClr val="000066"/>
                </a:solidFill>
                <a:latin typeface="+mj-lt"/>
              </a:rPr>
              <a:t>Chúa</a:t>
            </a:r>
            <a:r>
              <a:rPr lang="en-US" sz="4800" dirty="0" smtClean="0">
                <a:solidFill>
                  <a:srgbClr val="000066"/>
                </a:solidFill>
                <a:latin typeface="+mj-lt"/>
              </a:rPr>
              <a:t> </a:t>
            </a:r>
            <a:r>
              <a:rPr lang="en-US" sz="4800" dirty="0" err="1" smtClean="0">
                <a:solidFill>
                  <a:srgbClr val="000066"/>
                </a:solidFill>
                <a:latin typeface="+mj-lt"/>
              </a:rPr>
              <a:t>Thiên</a:t>
            </a:r>
            <a:r>
              <a:rPr lang="en-US" sz="4800" dirty="0" smtClean="0">
                <a:solidFill>
                  <a:srgbClr val="000066"/>
                </a:solidFill>
                <a:latin typeface="+mj-lt"/>
              </a:rPr>
              <a:t> </a:t>
            </a:r>
            <a:r>
              <a:rPr lang="en-US" sz="4800" dirty="0" err="1" smtClean="0">
                <a:solidFill>
                  <a:srgbClr val="000066"/>
                </a:solidFill>
                <a:latin typeface="+mj-lt"/>
              </a:rPr>
              <a:t>Đàng</a:t>
            </a:r>
            <a:r>
              <a:rPr lang="en-US" sz="4800" dirty="0" smtClean="0">
                <a:solidFill>
                  <a:srgbClr val="000066"/>
                </a:solidFill>
                <a:latin typeface="+mj-lt"/>
              </a:rPr>
              <a:t>. </a:t>
            </a:r>
            <a:r>
              <a:rPr lang="en-US" sz="4800" dirty="0" err="1" smtClean="0">
                <a:solidFill>
                  <a:srgbClr val="000066"/>
                </a:solidFill>
                <a:latin typeface="+mj-lt"/>
              </a:rPr>
              <a:t>Dâng</a:t>
            </a:r>
            <a:r>
              <a:rPr lang="en-US" sz="4800" dirty="0" smtClean="0">
                <a:solidFill>
                  <a:srgbClr val="000066"/>
                </a:solidFill>
                <a:latin typeface="+mj-lt"/>
              </a:rPr>
              <a:t> </a:t>
            </a:r>
            <a:r>
              <a:rPr lang="en-US" sz="4800" dirty="0" err="1" smtClean="0">
                <a:solidFill>
                  <a:srgbClr val="000066"/>
                </a:solidFill>
                <a:latin typeface="+mj-lt"/>
              </a:rPr>
              <a:t>ngành</a:t>
            </a:r>
            <a:r>
              <a:rPr lang="en-US" sz="4800" dirty="0" smtClean="0">
                <a:solidFill>
                  <a:srgbClr val="000066"/>
                </a:solidFill>
                <a:latin typeface="+mj-lt"/>
              </a:rPr>
              <a:t> </a:t>
            </a:r>
            <a:r>
              <a:rPr lang="en-US" sz="4800" dirty="0" err="1" smtClean="0">
                <a:solidFill>
                  <a:srgbClr val="000066"/>
                </a:solidFill>
                <a:latin typeface="+mj-lt"/>
              </a:rPr>
              <a:t>Mân</a:t>
            </a:r>
            <a:r>
              <a:rPr lang="en-US" sz="4800" dirty="0" smtClean="0">
                <a:solidFill>
                  <a:srgbClr val="000066"/>
                </a:solidFill>
                <a:latin typeface="+mj-lt"/>
              </a:rPr>
              <a:t> </a:t>
            </a:r>
            <a:r>
              <a:rPr lang="en-US" sz="4800" dirty="0" err="1" smtClean="0">
                <a:solidFill>
                  <a:srgbClr val="000066"/>
                </a:solidFill>
                <a:latin typeface="+mj-lt"/>
              </a:rPr>
              <a:t>Côi</a:t>
            </a:r>
            <a:r>
              <a:rPr lang="en-US" sz="4800" dirty="0" smtClean="0">
                <a:solidFill>
                  <a:srgbClr val="000066"/>
                </a:solidFill>
                <a:latin typeface="+mj-lt"/>
              </a:rPr>
              <a:t> </a:t>
            </a:r>
            <a:r>
              <a:rPr lang="en-US" sz="4800" dirty="0" err="1" smtClean="0">
                <a:solidFill>
                  <a:srgbClr val="000066"/>
                </a:solidFill>
                <a:latin typeface="+mj-lt"/>
              </a:rPr>
              <a:t>muôn</a:t>
            </a:r>
            <a:r>
              <a:rPr lang="en-US" sz="4800" dirty="0" smtClean="0">
                <a:solidFill>
                  <a:srgbClr val="000066"/>
                </a:solidFill>
                <a:latin typeface="+mj-lt"/>
              </a:rPr>
              <a:t> </a:t>
            </a:r>
            <a:r>
              <a:rPr lang="en-US" sz="4800" dirty="0" err="1" smtClean="0">
                <a:solidFill>
                  <a:srgbClr val="000066"/>
                </a:solidFill>
                <a:latin typeface="+mj-lt"/>
              </a:rPr>
              <a:t>màu</a:t>
            </a:r>
            <a:r>
              <a:rPr lang="en-US" sz="4800" dirty="0" smtClean="0">
                <a:solidFill>
                  <a:srgbClr val="000066"/>
                </a:solidFill>
                <a:latin typeface="+mj-lt"/>
              </a:rPr>
              <a:t> </a:t>
            </a:r>
            <a:r>
              <a:rPr lang="en-US" sz="4800" dirty="0" err="1" smtClean="0">
                <a:solidFill>
                  <a:srgbClr val="000066"/>
                </a:solidFill>
                <a:latin typeface="+mj-lt"/>
              </a:rPr>
              <a:t>hoa</a:t>
            </a:r>
            <a:r>
              <a:rPr lang="en-US" sz="4800" dirty="0" smtClean="0">
                <a:solidFill>
                  <a:srgbClr val="000066"/>
                </a:solidFill>
                <a:latin typeface="+mj-lt"/>
              </a:rPr>
              <a:t> </a:t>
            </a:r>
            <a:r>
              <a:rPr lang="en-US" sz="4800" dirty="0" err="1" smtClean="0">
                <a:solidFill>
                  <a:srgbClr val="000066"/>
                </a:solidFill>
                <a:latin typeface="+mj-lt"/>
              </a:rPr>
              <a:t>thắm</a:t>
            </a:r>
            <a:r>
              <a:rPr lang="en-US" sz="4800" dirty="0" smtClean="0">
                <a:solidFill>
                  <a:srgbClr val="000066"/>
                </a:solidFill>
                <a:latin typeface="+mj-lt"/>
              </a:rPr>
              <a:t> </a:t>
            </a:r>
            <a:r>
              <a:rPr lang="en-US" sz="4800" dirty="0" err="1" smtClean="0">
                <a:solidFill>
                  <a:srgbClr val="000066"/>
                </a:solidFill>
                <a:latin typeface="+mj-lt"/>
              </a:rPr>
              <a:t>tươi</a:t>
            </a:r>
            <a:r>
              <a:rPr lang="en-US" sz="4800" dirty="0" smtClean="0">
                <a:solidFill>
                  <a:srgbClr val="000066"/>
                </a:solidFill>
                <a:latin typeface="+mj-lt"/>
              </a:rPr>
              <a:t>. </a:t>
            </a:r>
            <a:r>
              <a:rPr lang="en-US" sz="4800" dirty="0" err="1" smtClean="0">
                <a:solidFill>
                  <a:srgbClr val="000066"/>
                </a:solidFill>
                <a:latin typeface="+mj-lt"/>
              </a:rPr>
              <a:t>Lạy</a:t>
            </a:r>
            <a:r>
              <a:rPr lang="en-US" sz="4800" dirty="0" smtClean="0">
                <a:solidFill>
                  <a:srgbClr val="000066"/>
                </a:solidFill>
                <a:latin typeface="+mj-lt"/>
              </a:rPr>
              <a:t> </a:t>
            </a:r>
            <a:r>
              <a:rPr lang="en-US" sz="4800" dirty="0" err="1" smtClean="0">
                <a:solidFill>
                  <a:srgbClr val="000066"/>
                </a:solidFill>
                <a:latin typeface="+mj-lt"/>
              </a:rPr>
              <a:t>Mẹ</a:t>
            </a:r>
            <a:r>
              <a:rPr lang="en-US" sz="4800" dirty="0" smtClean="0">
                <a:solidFill>
                  <a:srgbClr val="000066"/>
                </a:solidFill>
                <a:latin typeface="+mj-lt"/>
              </a:rPr>
              <a:t> </a:t>
            </a:r>
            <a:r>
              <a:rPr lang="en-US" sz="4800" dirty="0" err="1" smtClean="0">
                <a:solidFill>
                  <a:srgbClr val="000066"/>
                </a:solidFill>
                <a:latin typeface="+mj-lt"/>
              </a:rPr>
              <a:t>yêu</a:t>
            </a:r>
            <a:r>
              <a:rPr lang="en-US" sz="4800" dirty="0" smtClean="0">
                <a:solidFill>
                  <a:srgbClr val="000066"/>
                </a:solidFill>
                <a:latin typeface="+mj-lt"/>
              </a:rPr>
              <a:t> </a:t>
            </a:r>
            <a:r>
              <a:rPr lang="en-US" sz="4800" dirty="0" err="1" smtClean="0">
                <a:solidFill>
                  <a:srgbClr val="000066"/>
                </a:solidFill>
                <a:latin typeface="+mj-lt"/>
              </a:rPr>
              <a:t>mến</a:t>
            </a:r>
            <a:r>
              <a:rPr lang="en-US" sz="4800" dirty="0" smtClean="0">
                <a:solidFill>
                  <a:srgbClr val="000066"/>
                </a:solidFill>
                <a:latin typeface="+mj-lt"/>
              </a:rPr>
              <a:t> </a:t>
            </a:r>
            <a:r>
              <a:rPr lang="en-US" sz="4800" dirty="0" err="1" smtClean="0">
                <a:solidFill>
                  <a:srgbClr val="000066"/>
                </a:solidFill>
                <a:latin typeface="+mj-lt"/>
              </a:rPr>
              <a:t>lắng</a:t>
            </a:r>
            <a:r>
              <a:rPr lang="en-US" sz="4800" dirty="0" smtClean="0">
                <a:solidFill>
                  <a:srgbClr val="000066"/>
                </a:solidFill>
                <a:latin typeface="+mj-lt"/>
              </a:rPr>
              <a:t> </a:t>
            </a:r>
            <a:r>
              <a:rPr lang="en-US" sz="4800" dirty="0" err="1" smtClean="0">
                <a:solidFill>
                  <a:srgbClr val="000066"/>
                </a:solidFill>
                <a:latin typeface="+mj-lt"/>
              </a:rPr>
              <a:t>nghe</a:t>
            </a:r>
            <a:r>
              <a:rPr lang="en-US" sz="4800" dirty="0" smtClean="0">
                <a:solidFill>
                  <a:srgbClr val="000066"/>
                </a:solidFill>
                <a:latin typeface="+mj-lt"/>
              </a:rPr>
              <a:t> </a:t>
            </a:r>
            <a:r>
              <a:rPr lang="en-US" sz="4800" dirty="0" err="1" smtClean="0">
                <a:solidFill>
                  <a:srgbClr val="000066"/>
                </a:solidFill>
                <a:latin typeface="+mj-lt"/>
              </a:rPr>
              <a:t>lời</a:t>
            </a:r>
            <a:r>
              <a:rPr lang="en-US" sz="4800" dirty="0" smtClean="0">
                <a:solidFill>
                  <a:srgbClr val="000066"/>
                </a:solidFill>
                <a:latin typeface="+mj-lt"/>
              </a:rPr>
              <a:t> con </a:t>
            </a:r>
            <a:r>
              <a:rPr lang="en-US" sz="4800" dirty="0" err="1" smtClean="0">
                <a:solidFill>
                  <a:srgbClr val="000066"/>
                </a:solidFill>
                <a:latin typeface="+mj-lt"/>
              </a:rPr>
              <a:t>hát</a:t>
            </a:r>
            <a:r>
              <a:rPr lang="en-US" sz="4800" dirty="0" smtClean="0">
                <a:solidFill>
                  <a:srgbClr val="000066"/>
                </a:solidFill>
                <a:latin typeface="+mj-lt"/>
              </a:rPr>
              <a:t> </a:t>
            </a:r>
            <a:r>
              <a:rPr lang="en-US" sz="4800" dirty="0" err="1" smtClean="0">
                <a:solidFill>
                  <a:srgbClr val="000066"/>
                </a:solidFill>
                <a:latin typeface="+mj-lt"/>
              </a:rPr>
              <a:t>nhịp</a:t>
            </a:r>
            <a:r>
              <a:rPr lang="en-US" sz="4800" dirty="0" smtClean="0">
                <a:solidFill>
                  <a:srgbClr val="000066"/>
                </a:solidFill>
                <a:latin typeface="+mj-lt"/>
              </a:rPr>
              <a:t> </a:t>
            </a:r>
            <a:r>
              <a:rPr lang="en-US" sz="4800" dirty="0" err="1" smtClean="0">
                <a:solidFill>
                  <a:srgbClr val="000066"/>
                </a:solidFill>
                <a:latin typeface="+mj-lt"/>
              </a:rPr>
              <a:t>nhàng</a:t>
            </a:r>
            <a:r>
              <a:rPr lang="en-US" sz="4800" dirty="0" smtClean="0">
                <a:solidFill>
                  <a:srgbClr val="000066"/>
                </a:solidFill>
                <a:latin typeface="+mj-lt"/>
              </a:rPr>
              <a:t>. </a:t>
            </a:r>
            <a:r>
              <a:rPr lang="en-US" sz="4800" dirty="0" err="1" smtClean="0">
                <a:solidFill>
                  <a:srgbClr val="000066"/>
                </a:solidFill>
                <a:latin typeface="+mj-lt"/>
              </a:rPr>
              <a:t>Hòa</a:t>
            </a:r>
            <a:r>
              <a:rPr lang="en-US" sz="4800" dirty="0" smtClean="0">
                <a:solidFill>
                  <a:srgbClr val="000066"/>
                </a:solidFill>
                <a:latin typeface="+mj-lt"/>
              </a:rPr>
              <a:t> </a:t>
            </a:r>
            <a:r>
              <a:rPr lang="en-US" sz="4800" dirty="0" err="1" smtClean="0">
                <a:solidFill>
                  <a:srgbClr val="000066"/>
                </a:solidFill>
                <a:latin typeface="+mj-lt"/>
              </a:rPr>
              <a:t>với</a:t>
            </a:r>
            <a:r>
              <a:rPr lang="en-US" sz="4800" dirty="0" smtClean="0">
                <a:solidFill>
                  <a:srgbClr val="000066"/>
                </a:solidFill>
                <a:latin typeface="+mj-lt"/>
              </a:rPr>
              <a:t> </a:t>
            </a:r>
            <a:r>
              <a:rPr lang="en-US" sz="4800" dirty="0" err="1" smtClean="0">
                <a:solidFill>
                  <a:srgbClr val="000066"/>
                </a:solidFill>
                <a:latin typeface="+mj-lt"/>
              </a:rPr>
              <a:t>cung</a:t>
            </a:r>
            <a:r>
              <a:rPr lang="en-US" sz="4800" dirty="0" smtClean="0">
                <a:solidFill>
                  <a:srgbClr val="000066"/>
                </a:solidFill>
                <a:latin typeface="+mj-lt"/>
              </a:rPr>
              <a:t> </a:t>
            </a:r>
            <a:r>
              <a:rPr lang="en-US" sz="4800" dirty="0" err="1" smtClean="0">
                <a:solidFill>
                  <a:srgbClr val="000066"/>
                </a:solidFill>
                <a:latin typeface="+mj-lt"/>
              </a:rPr>
              <a:t>đàn</a:t>
            </a:r>
            <a:r>
              <a:rPr lang="en-US" sz="4800" dirty="0" smtClean="0">
                <a:solidFill>
                  <a:srgbClr val="000066"/>
                </a:solidFill>
                <a:latin typeface="+mj-lt"/>
              </a:rPr>
              <a:t> </a:t>
            </a:r>
            <a:r>
              <a:rPr lang="en-US" sz="4800" dirty="0" err="1" smtClean="0">
                <a:solidFill>
                  <a:srgbClr val="000066"/>
                </a:solidFill>
                <a:latin typeface="+mj-lt"/>
              </a:rPr>
              <a:t>xiết</a:t>
            </a:r>
            <a:r>
              <a:rPr lang="en-US" sz="4800" dirty="0" smtClean="0">
                <a:solidFill>
                  <a:srgbClr val="000066"/>
                </a:solidFill>
                <a:latin typeface="+mj-lt"/>
              </a:rPr>
              <a:t> </a:t>
            </a:r>
            <a:r>
              <a:rPr lang="en-US" sz="4800" dirty="0" err="1" smtClean="0">
                <a:solidFill>
                  <a:srgbClr val="000066"/>
                </a:solidFill>
                <a:latin typeface="+mj-lt"/>
              </a:rPr>
              <a:t>bao</a:t>
            </a:r>
            <a:r>
              <a:rPr lang="en-US" sz="4800" dirty="0" smtClean="0">
                <a:solidFill>
                  <a:srgbClr val="000066"/>
                </a:solidFill>
                <a:latin typeface="+mj-lt"/>
              </a:rPr>
              <a:t> </a:t>
            </a:r>
            <a:r>
              <a:rPr lang="en-US" sz="4800" dirty="0" err="1" smtClean="0">
                <a:solidFill>
                  <a:srgbClr val="000066"/>
                </a:solidFill>
                <a:latin typeface="+mj-lt"/>
              </a:rPr>
              <a:t>mừng</a:t>
            </a:r>
            <a:r>
              <a:rPr lang="en-US" sz="4800" dirty="0" smtClean="0">
                <a:solidFill>
                  <a:srgbClr val="000066"/>
                </a:solidFill>
                <a:latin typeface="+mj-lt"/>
              </a:rPr>
              <a:t> </a:t>
            </a:r>
            <a:r>
              <a:rPr lang="en-US" sz="4800" dirty="0" err="1" smtClean="0">
                <a:solidFill>
                  <a:srgbClr val="000066"/>
                </a:solidFill>
                <a:latin typeface="+mj-lt"/>
              </a:rPr>
              <a:t>vui</a:t>
            </a:r>
            <a:r>
              <a:rPr lang="en-US" sz="4800" dirty="0" smtClean="0">
                <a:solidFill>
                  <a:srgbClr val="000066"/>
                </a:solidFill>
                <a:latin typeface="+mj-lt"/>
              </a:rPr>
              <a:t>. </a:t>
            </a:r>
            <a:endParaRPr lang="vi-VN" sz="4800" dirty="0">
              <a:solidFill>
                <a:srgbClr val="000066"/>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10000"/>
              </a:lnSpc>
              <a:spcBef>
                <a:spcPts val="0"/>
              </a:spcBef>
            </a:pPr>
            <a:r>
              <a:rPr lang="en-US" sz="5000" u="sng" dirty="0" smtClean="0">
                <a:solidFill>
                  <a:srgbClr val="FF0000"/>
                </a:solidFill>
                <a:latin typeface="+mj-lt"/>
              </a:rPr>
              <a:t>**</a:t>
            </a:r>
            <a:r>
              <a:rPr lang="vi-VN" sz="5000" b="0" u="sng" dirty="0" smtClean="0">
                <a:solidFill>
                  <a:srgbClr val="FF0000"/>
                </a:solidFill>
                <a:effectLst/>
                <a:latin typeface="+mj-lt"/>
              </a:rPr>
              <a:t>:</a:t>
            </a:r>
            <a:r>
              <a:rPr lang="vi-VN" sz="5000" b="0" dirty="0" smtClean="0">
                <a:solidFill>
                  <a:srgbClr val="000066"/>
                </a:solidFill>
                <a:effectLst/>
                <a:latin typeface="+mj-lt"/>
              </a:rPr>
              <a:t> </a:t>
            </a:r>
            <a:r>
              <a:rPr lang="en-US" sz="5000" dirty="0" err="1" smtClean="0">
                <a:solidFill>
                  <a:srgbClr val="000066"/>
                </a:solidFill>
                <a:latin typeface="+mj-lt"/>
              </a:rPr>
              <a:t>Ôi</a:t>
            </a:r>
            <a:r>
              <a:rPr lang="en-US" sz="5000" dirty="0" smtClean="0">
                <a:solidFill>
                  <a:srgbClr val="000066"/>
                </a:solidFill>
                <a:latin typeface="+mj-lt"/>
              </a:rPr>
              <a:t> Maria! </a:t>
            </a:r>
            <a:r>
              <a:rPr lang="en-US" sz="5000" dirty="0" err="1" smtClean="0">
                <a:solidFill>
                  <a:srgbClr val="000066"/>
                </a:solidFill>
                <a:latin typeface="+mj-lt"/>
              </a:rPr>
              <a:t>Phúc</a:t>
            </a:r>
            <a:r>
              <a:rPr lang="en-US" sz="5000" dirty="0" smtClean="0">
                <a:solidFill>
                  <a:srgbClr val="000066"/>
                </a:solidFill>
                <a:latin typeface="+mj-lt"/>
              </a:rPr>
              <a:t> </a:t>
            </a:r>
            <a:r>
              <a:rPr lang="en-US" sz="5000" dirty="0" err="1" smtClean="0">
                <a:solidFill>
                  <a:srgbClr val="000066"/>
                </a:solidFill>
                <a:latin typeface="+mj-lt"/>
              </a:rPr>
              <a:t>đức</a:t>
            </a:r>
            <a:r>
              <a:rPr lang="en-US" sz="5000" dirty="0" smtClean="0">
                <a:solidFill>
                  <a:srgbClr val="000066"/>
                </a:solidFill>
                <a:latin typeface="+mj-lt"/>
              </a:rPr>
              <a:t> no </a:t>
            </a:r>
            <a:r>
              <a:rPr lang="en-US" sz="5000" dirty="0" err="1" smtClean="0">
                <a:solidFill>
                  <a:srgbClr val="000066"/>
                </a:solidFill>
                <a:latin typeface="+mj-lt"/>
              </a:rPr>
              <a:t>đầy</a:t>
            </a:r>
            <a:r>
              <a:rPr lang="en-US" sz="5000" dirty="0" smtClean="0">
                <a:solidFill>
                  <a:srgbClr val="000066"/>
                </a:solidFill>
                <a:latin typeface="+mj-lt"/>
              </a:rPr>
              <a:t> </a:t>
            </a:r>
            <a:r>
              <a:rPr lang="en-US" sz="5000" dirty="0" err="1" smtClean="0">
                <a:solidFill>
                  <a:srgbClr val="000066"/>
                </a:solidFill>
                <a:latin typeface="+mj-lt"/>
              </a:rPr>
              <a:t>chan</a:t>
            </a:r>
            <a:r>
              <a:rPr lang="en-US" sz="5000" dirty="0" smtClean="0">
                <a:solidFill>
                  <a:srgbClr val="000066"/>
                </a:solidFill>
                <a:latin typeface="+mj-lt"/>
              </a:rPr>
              <a:t> </a:t>
            </a:r>
            <a:r>
              <a:rPr lang="en-US" sz="5000" dirty="0" err="1" smtClean="0">
                <a:solidFill>
                  <a:srgbClr val="000066"/>
                </a:solidFill>
                <a:latin typeface="+mj-lt"/>
              </a:rPr>
              <a:t>hòa</a:t>
            </a:r>
            <a:r>
              <a:rPr lang="en-US" sz="5000" dirty="0" smtClean="0">
                <a:solidFill>
                  <a:srgbClr val="000066"/>
                </a:solidFill>
                <a:latin typeface="+mj-lt"/>
              </a:rPr>
              <a:t>. </a:t>
            </a:r>
            <a:r>
              <a:rPr lang="en-US" sz="5000" dirty="0" err="1" smtClean="0">
                <a:solidFill>
                  <a:srgbClr val="000066"/>
                </a:solidFill>
                <a:latin typeface="+mj-lt"/>
              </a:rPr>
              <a:t>Lòng</a:t>
            </a:r>
            <a:r>
              <a:rPr lang="en-US" sz="5000" dirty="0" smtClean="0">
                <a:solidFill>
                  <a:srgbClr val="000066"/>
                </a:solidFill>
                <a:latin typeface="+mj-lt"/>
              </a:rPr>
              <a:t> con </a:t>
            </a:r>
            <a:r>
              <a:rPr lang="en-US" sz="5000" dirty="0" err="1" smtClean="0">
                <a:solidFill>
                  <a:srgbClr val="000066"/>
                </a:solidFill>
                <a:latin typeface="+mj-lt"/>
              </a:rPr>
              <a:t>yêu</a:t>
            </a:r>
            <a:r>
              <a:rPr lang="en-US" sz="5000" dirty="0" smtClean="0">
                <a:solidFill>
                  <a:srgbClr val="000066"/>
                </a:solidFill>
                <a:latin typeface="+mj-lt"/>
              </a:rPr>
              <a:t> </a:t>
            </a:r>
            <a:r>
              <a:rPr lang="en-US" sz="5000" dirty="0" err="1" smtClean="0">
                <a:solidFill>
                  <a:srgbClr val="000066"/>
                </a:solidFill>
                <a:latin typeface="+mj-lt"/>
              </a:rPr>
              <a:t>mến</a:t>
            </a:r>
            <a:r>
              <a:rPr lang="en-US" sz="5000" dirty="0" smtClean="0">
                <a:solidFill>
                  <a:srgbClr val="000066"/>
                </a:solidFill>
                <a:latin typeface="+mj-lt"/>
              </a:rPr>
              <a:t> </a:t>
            </a:r>
            <a:r>
              <a:rPr lang="en-US" sz="5000" dirty="0" err="1" smtClean="0">
                <a:solidFill>
                  <a:srgbClr val="000066"/>
                </a:solidFill>
                <a:latin typeface="+mj-lt"/>
              </a:rPr>
              <a:t>cậy</a:t>
            </a:r>
            <a:r>
              <a:rPr lang="en-US" sz="5000" dirty="0" smtClean="0">
                <a:solidFill>
                  <a:srgbClr val="000066"/>
                </a:solidFill>
                <a:latin typeface="+mj-lt"/>
              </a:rPr>
              <a:t> </a:t>
            </a:r>
            <a:r>
              <a:rPr lang="en-US" sz="5000" dirty="0" err="1" smtClean="0">
                <a:solidFill>
                  <a:srgbClr val="000066"/>
                </a:solidFill>
                <a:latin typeface="+mj-lt"/>
              </a:rPr>
              <a:t>trông</a:t>
            </a:r>
            <a:r>
              <a:rPr lang="en-US" sz="5000" dirty="0" smtClean="0">
                <a:solidFill>
                  <a:srgbClr val="000066"/>
                </a:solidFill>
                <a:latin typeface="+mj-lt"/>
              </a:rPr>
              <a:t> </a:t>
            </a:r>
            <a:r>
              <a:rPr lang="en-US" sz="5000" dirty="0" err="1" smtClean="0">
                <a:solidFill>
                  <a:srgbClr val="000066"/>
                </a:solidFill>
                <a:latin typeface="+mj-lt"/>
              </a:rPr>
              <a:t>thiết</a:t>
            </a:r>
            <a:r>
              <a:rPr lang="en-US" sz="5000" dirty="0" smtClean="0">
                <a:solidFill>
                  <a:srgbClr val="000066"/>
                </a:solidFill>
                <a:latin typeface="+mj-lt"/>
              </a:rPr>
              <a:t> </a:t>
            </a:r>
            <a:r>
              <a:rPr lang="en-US" sz="5000" dirty="0" err="1" smtClean="0">
                <a:solidFill>
                  <a:srgbClr val="000066"/>
                </a:solidFill>
                <a:latin typeface="+mj-lt"/>
              </a:rPr>
              <a:t>tha</a:t>
            </a:r>
            <a:r>
              <a:rPr lang="en-US" sz="5000" dirty="0" smtClean="0">
                <a:solidFill>
                  <a:srgbClr val="000066"/>
                </a:solidFill>
                <a:latin typeface="+mj-lt"/>
              </a:rPr>
              <a:t>. Qua </a:t>
            </a:r>
            <a:r>
              <a:rPr lang="en-US" sz="5000" dirty="0" err="1" smtClean="0">
                <a:solidFill>
                  <a:srgbClr val="000066"/>
                </a:solidFill>
                <a:latin typeface="+mj-lt"/>
              </a:rPr>
              <a:t>cơn</a:t>
            </a:r>
            <a:r>
              <a:rPr lang="en-US" sz="5000" dirty="0" smtClean="0">
                <a:solidFill>
                  <a:srgbClr val="000066"/>
                </a:solidFill>
                <a:latin typeface="+mj-lt"/>
              </a:rPr>
              <a:t> </a:t>
            </a:r>
            <a:r>
              <a:rPr lang="en-US" sz="5000" dirty="0" err="1" smtClean="0">
                <a:solidFill>
                  <a:srgbClr val="000066"/>
                </a:solidFill>
                <a:latin typeface="+mj-lt"/>
              </a:rPr>
              <a:t>gian</a:t>
            </a:r>
            <a:r>
              <a:rPr lang="en-US" sz="5000" dirty="0" smtClean="0">
                <a:solidFill>
                  <a:srgbClr val="000066"/>
                </a:solidFill>
                <a:latin typeface="+mj-lt"/>
              </a:rPr>
              <a:t> nan </a:t>
            </a:r>
            <a:r>
              <a:rPr lang="en-US" sz="5000" dirty="0" err="1" smtClean="0">
                <a:solidFill>
                  <a:srgbClr val="000066"/>
                </a:solidFill>
                <a:latin typeface="+mj-lt"/>
              </a:rPr>
              <a:t>giữa</a:t>
            </a:r>
            <a:r>
              <a:rPr lang="en-US" sz="5000" dirty="0" smtClean="0">
                <a:solidFill>
                  <a:srgbClr val="000066"/>
                </a:solidFill>
                <a:latin typeface="+mj-lt"/>
              </a:rPr>
              <a:t> </a:t>
            </a:r>
            <a:r>
              <a:rPr lang="en-US" sz="5000" dirty="0" err="1" smtClean="0">
                <a:solidFill>
                  <a:srgbClr val="000066"/>
                </a:solidFill>
                <a:latin typeface="+mj-lt"/>
              </a:rPr>
              <a:t>chốn</a:t>
            </a:r>
            <a:r>
              <a:rPr lang="en-US" sz="5000" dirty="0" smtClean="0">
                <a:solidFill>
                  <a:srgbClr val="000066"/>
                </a:solidFill>
                <a:latin typeface="+mj-lt"/>
              </a:rPr>
              <a:t> </a:t>
            </a:r>
            <a:r>
              <a:rPr lang="en-US" sz="5000" dirty="0" err="1" smtClean="0">
                <a:solidFill>
                  <a:srgbClr val="000066"/>
                </a:solidFill>
                <a:latin typeface="+mj-lt"/>
              </a:rPr>
              <a:t>sa</a:t>
            </a:r>
            <a:r>
              <a:rPr lang="en-US" sz="5000" dirty="0" smtClean="0">
                <a:solidFill>
                  <a:srgbClr val="000066"/>
                </a:solidFill>
                <a:latin typeface="+mj-lt"/>
              </a:rPr>
              <a:t> </a:t>
            </a:r>
            <a:r>
              <a:rPr lang="en-US" sz="5000" dirty="0" err="1" smtClean="0">
                <a:solidFill>
                  <a:srgbClr val="000066"/>
                </a:solidFill>
                <a:latin typeface="+mj-lt"/>
              </a:rPr>
              <a:t>trường</a:t>
            </a:r>
            <a:r>
              <a:rPr lang="en-US" sz="5000" dirty="0" smtClean="0">
                <a:solidFill>
                  <a:srgbClr val="000066"/>
                </a:solidFill>
                <a:latin typeface="+mj-lt"/>
              </a:rPr>
              <a:t> </a:t>
            </a:r>
            <a:r>
              <a:rPr lang="en-US" sz="5000" dirty="0" err="1" smtClean="0">
                <a:solidFill>
                  <a:srgbClr val="000066"/>
                </a:solidFill>
                <a:latin typeface="+mj-lt"/>
              </a:rPr>
              <a:t>nguy</a:t>
            </a:r>
            <a:r>
              <a:rPr lang="en-US" sz="5000" dirty="0" smtClean="0">
                <a:solidFill>
                  <a:srgbClr val="000066"/>
                </a:solidFill>
                <a:latin typeface="+mj-lt"/>
              </a:rPr>
              <a:t> </a:t>
            </a:r>
            <a:r>
              <a:rPr lang="en-US" sz="5000" dirty="0" err="1" smtClean="0">
                <a:solidFill>
                  <a:srgbClr val="000066"/>
                </a:solidFill>
                <a:latin typeface="+mj-lt"/>
              </a:rPr>
              <a:t>biến</a:t>
            </a:r>
            <a:r>
              <a:rPr lang="en-US" sz="5000" dirty="0" smtClean="0">
                <a:solidFill>
                  <a:srgbClr val="000066"/>
                </a:solidFill>
                <a:latin typeface="+mj-lt"/>
              </a:rPr>
              <a:t>. </a:t>
            </a:r>
            <a:r>
              <a:rPr lang="en-US" sz="5000" dirty="0" err="1" smtClean="0">
                <a:solidFill>
                  <a:srgbClr val="000066"/>
                </a:solidFill>
                <a:latin typeface="+mj-lt"/>
              </a:rPr>
              <a:t>Xin</a:t>
            </a:r>
            <a:r>
              <a:rPr lang="en-US" sz="5000" dirty="0" smtClean="0">
                <a:solidFill>
                  <a:srgbClr val="000066"/>
                </a:solidFill>
                <a:latin typeface="+mj-lt"/>
              </a:rPr>
              <a:t> </a:t>
            </a:r>
            <a:r>
              <a:rPr lang="en-US" sz="5000" dirty="0" err="1" smtClean="0">
                <a:solidFill>
                  <a:srgbClr val="000066"/>
                </a:solidFill>
                <a:latin typeface="+mj-lt"/>
              </a:rPr>
              <a:t>đưa</a:t>
            </a:r>
            <a:r>
              <a:rPr lang="en-US" sz="5000" dirty="0" smtClean="0">
                <a:solidFill>
                  <a:srgbClr val="000066"/>
                </a:solidFill>
                <a:latin typeface="+mj-lt"/>
              </a:rPr>
              <a:t> </a:t>
            </a:r>
            <a:r>
              <a:rPr lang="en-US" sz="5000" dirty="0" err="1" smtClean="0">
                <a:solidFill>
                  <a:srgbClr val="000066"/>
                </a:solidFill>
                <a:latin typeface="+mj-lt"/>
              </a:rPr>
              <a:t>hồn</a:t>
            </a:r>
            <a:r>
              <a:rPr lang="en-US" sz="5000" dirty="0" smtClean="0">
                <a:solidFill>
                  <a:srgbClr val="000066"/>
                </a:solidFill>
                <a:latin typeface="+mj-lt"/>
              </a:rPr>
              <a:t> con </a:t>
            </a:r>
            <a:r>
              <a:rPr lang="en-US" sz="5000" dirty="0" err="1" smtClean="0">
                <a:solidFill>
                  <a:srgbClr val="000066"/>
                </a:solidFill>
                <a:latin typeface="+mj-lt"/>
              </a:rPr>
              <a:t>tới</a:t>
            </a:r>
            <a:r>
              <a:rPr lang="en-US" sz="5000" dirty="0" smtClean="0">
                <a:solidFill>
                  <a:srgbClr val="000066"/>
                </a:solidFill>
                <a:latin typeface="+mj-lt"/>
              </a:rPr>
              <a:t> </a:t>
            </a:r>
            <a:r>
              <a:rPr lang="en-US" sz="5000" dirty="0" err="1" smtClean="0">
                <a:solidFill>
                  <a:srgbClr val="000066"/>
                </a:solidFill>
                <a:latin typeface="+mj-lt"/>
              </a:rPr>
              <a:t>quê</a:t>
            </a:r>
            <a:r>
              <a:rPr lang="en-US" sz="5000" dirty="0" smtClean="0">
                <a:solidFill>
                  <a:srgbClr val="000066"/>
                </a:solidFill>
                <a:latin typeface="+mj-lt"/>
              </a:rPr>
              <a:t> </a:t>
            </a:r>
            <a:r>
              <a:rPr lang="en-US" sz="5000" dirty="0" err="1" smtClean="0">
                <a:solidFill>
                  <a:srgbClr val="000066"/>
                </a:solidFill>
                <a:latin typeface="+mj-lt"/>
              </a:rPr>
              <a:t>thanh</a:t>
            </a:r>
            <a:r>
              <a:rPr lang="en-US" sz="5000" dirty="0" smtClean="0">
                <a:solidFill>
                  <a:srgbClr val="000066"/>
                </a:solidFill>
                <a:latin typeface="+mj-lt"/>
              </a:rPr>
              <a:t> </a:t>
            </a:r>
            <a:r>
              <a:rPr lang="en-US" sz="5000" dirty="0" err="1" smtClean="0">
                <a:solidFill>
                  <a:srgbClr val="000066"/>
                </a:solidFill>
                <a:latin typeface="+mj-lt"/>
              </a:rPr>
              <a:t>nhàn</a:t>
            </a:r>
            <a:r>
              <a:rPr lang="en-US" sz="5000" dirty="0" smtClean="0">
                <a:solidFill>
                  <a:srgbClr val="000066"/>
                </a:solidFill>
                <a:latin typeface="+mj-lt"/>
              </a:rPr>
              <a:t>.</a:t>
            </a:r>
            <a:endParaRPr lang="vi-VN" sz="5000" dirty="0">
              <a:solidFill>
                <a:srgbClr val="000066"/>
              </a:solidFill>
              <a:latin typeface="+mj-lt"/>
            </a:endParaRPr>
          </a:p>
        </p:txBody>
      </p:sp>
    </p:spTree>
    <p:extLst>
      <p:ext uri="{BB962C8B-B14F-4D97-AF65-F5344CB8AC3E}">
        <p14:creationId xmlns:p14="http://schemas.microsoft.com/office/powerpoint/2010/main" val="22896544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10000"/>
              </a:lnSpc>
              <a:spcBef>
                <a:spcPts val="0"/>
              </a:spcBef>
            </a:pPr>
            <a:r>
              <a:rPr lang="en-US" sz="5200" u="sng" dirty="0" err="1" smtClean="0">
                <a:solidFill>
                  <a:srgbClr val="FF0000"/>
                </a:solidFill>
                <a:latin typeface="+mj-lt"/>
              </a:rPr>
              <a:t>Tk</a:t>
            </a:r>
            <a:r>
              <a:rPr lang="vi-VN" sz="5200" b="0" u="sng" dirty="0" smtClean="0">
                <a:solidFill>
                  <a:srgbClr val="FF0000"/>
                </a:solidFill>
                <a:effectLst/>
                <a:latin typeface="+mj-lt"/>
              </a:rPr>
              <a:t>:</a:t>
            </a:r>
            <a:r>
              <a:rPr lang="vi-VN" sz="5200" b="0" dirty="0" smtClean="0">
                <a:solidFill>
                  <a:srgbClr val="000066"/>
                </a:solidFill>
                <a:effectLst/>
                <a:latin typeface="+mj-lt"/>
              </a:rPr>
              <a:t> </a:t>
            </a:r>
            <a:r>
              <a:rPr lang="en-US" sz="5200" dirty="0" err="1" smtClean="0">
                <a:solidFill>
                  <a:srgbClr val="000066"/>
                </a:solidFill>
                <a:latin typeface="+mj-lt"/>
              </a:rPr>
              <a:t>Mẹ</a:t>
            </a:r>
            <a:r>
              <a:rPr lang="en-US" sz="5200" dirty="0" smtClean="0">
                <a:solidFill>
                  <a:srgbClr val="000066"/>
                </a:solidFill>
                <a:latin typeface="+mj-lt"/>
              </a:rPr>
              <a:t> </a:t>
            </a:r>
            <a:r>
              <a:rPr lang="en-US" sz="5200" dirty="0" err="1" smtClean="0">
                <a:solidFill>
                  <a:srgbClr val="000066"/>
                </a:solidFill>
                <a:latin typeface="+mj-lt"/>
              </a:rPr>
              <a:t>ơi</a:t>
            </a:r>
            <a:r>
              <a:rPr lang="en-US" sz="5200" dirty="0" smtClean="0">
                <a:solidFill>
                  <a:srgbClr val="000066"/>
                </a:solidFill>
                <a:latin typeface="+mj-lt"/>
              </a:rPr>
              <a:t>, </a:t>
            </a:r>
            <a:r>
              <a:rPr lang="en-US" sz="5200" dirty="0" err="1" smtClean="0">
                <a:solidFill>
                  <a:srgbClr val="000066"/>
                </a:solidFill>
                <a:latin typeface="+mj-lt"/>
              </a:rPr>
              <a:t>lời</a:t>
            </a:r>
            <a:r>
              <a:rPr lang="en-US" sz="5200" dirty="0" smtClean="0">
                <a:solidFill>
                  <a:srgbClr val="000066"/>
                </a:solidFill>
                <a:latin typeface="+mj-lt"/>
              </a:rPr>
              <a:t> </a:t>
            </a:r>
            <a:r>
              <a:rPr lang="en-US" sz="5200" dirty="0" err="1" smtClean="0">
                <a:solidFill>
                  <a:srgbClr val="000066"/>
                </a:solidFill>
                <a:latin typeface="+mj-lt"/>
              </a:rPr>
              <a:t>Mẹ</a:t>
            </a:r>
            <a:r>
              <a:rPr lang="en-US" sz="5200" dirty="0" smtClean="0">
                <a:solidFill>
                  <a:srgbClr val="000066"/>
                </a:solidFill>
                <a:latin typeface="+mj-lt"/>
              </a:rPr>
              <a:t> </a:t>
            </a:r>
            <a:r>
              <a:rPr lang="en-US" sz="5200" dirty="0" err="1" smtClean="0">
                <a:solidFill>
                  <a:srgbClr val="000066"/>
                </a:solidFill>
                <a:latin typeface="+mj-lt"/>
              </a:rPr>
              <a:t>thiết</a:t>
            </a:r>
            <a:r>
              <a:rPr lang="en-US" sz="5200" dirty="0" smtClean="0">
                <a:solidFill>
                  <a:srgbClr val="000066"/>
                </a:solidFill>
                <a:latin typeface="+mj-lt"/>
              </a:rPr>
              <a:t> </a:t>
            </a:r>
            <a:r>
              <a:rPr lang="en-US" sz="5200" dirty="0" err="1" smtClean="0">
                <a:solidFill>
                  <a:srgbClr val="000066"/>
                </a:solidFill>
                <a:latin typeface="+mj-lt"/>
              </a:rPr>
              <a:t>tha</a:t>
            </a:r>
            <a:r>
              <a:rPr lang="en-US" sz="5200" dirty="0" smtClean="0">
                <a:solidFill>
                  <a:srgbClr val="000066"/>
                </a:solidFill>
                <a:latin typeface="+mj-lt"/>
              </a:rPr>
              <a:t> </a:t>
            </a:r>
            <a:r>
              <a:rPr lang="en-US" sz="5200" dirty="0" err="1" smtClean="0">
                <a:solidFill>
                  <a:srgbClr val="000066"/>
                </a:solidFill>
                <a:latin typeface="+mj-lt"/>
              </a:rPr>
              <a:t>nài</a:t>
            </a:r>
            <a:r>
              <a:rPr lang="en-US" sz="5200" dirty="0" smtClean="0">
                <a:solidFill>
                  <a:srgbClr val="000066"/>
                </a:solidFill>
                <a:latin typeface="+mj-lt"/>
              </a:rPr>
              <a:t> van. Con </a:t>
            </a:r>
            <a:r>
              <a:rPr lang="en-US" sz="5200" dirty="0" err="1" smtClean="0">
                <a:solidFill>
                  <a:srgbClr val="000066"/>
                </a:solidFill>
                <a:latin typeface="+mj-lt"/>
              </a:rPr>
              <a:t>năng</a:t>
            </a:r>
            <a:r>
              <a:rPr lang="en-US" sz="5200" dirty="0" smtClean="0">
                <a:solidFill>
                  <a:srgbClr val="000066"/>
                </a:solidFill>
                <a:latin typeface="+mj-lt"/>
              </a:rPr>
              <a:t> </a:t>
            </a:r>
            <a:r>
              <a:rPr lang="en-US" sz="5200" dirty="0" err="1" smtClean="0">
                <a:solidFill>
                  <a:srgbClr val="000066"/>
                </a:solidFill>
                <a:latin typeface="+mj-lt"/>
              </a:rPr>
              <a:t>ngắm</a:t>
            </a:r>
            <a:r>
              <a:rPr lang="en-US" sz="5200" dirty="0" smtClean="0">
                <a:solidFill>
                  <a:srgbClr val="000066"/>
                </a:solidFill>
                <a:latin typeface="+mj-lt"/>
              </a:rPr>
              <a:t> </a:t>
            </a:r>
            <a:r>
              <a:rPr lang="en-US" sz="5200" dirty="0" err="1" smtClean="0">
                <a:solidFill>
                  <a:srgbClr val="000066"/>
                </a:solidFill>
                <a:latin typeface="+mj-lt"/>
              </a:rPr>
              <a:t>phép</a:t>
            </a:r>
            <a:r>
              <a:rPr lang="en-US" sz="5200" dirty="0" smtClean="0">
                <a:solidFill>
                  <a:srgbClr val="000066"/>
                </a:solidFill>
                <a:latin typeface="+mj-lt"/>
              </a:rPr>
              <a:t> </a:t>
            </a:r>
            <a:r>
              <a:rPr lang="en-US" sz="5200" dirty="0" err="1" smtClean="0">
                <a:solidFill>
                  <a:srgbClr val="000066"/>
                </a:solidFill>
                <a:latin typeface="+mj-lt"/>
              </a:rPr>
              <a:t>Mân</a:t>
            </a:r>
            <a:r>
              <a:rPr lang="en-US" sz="5200" dirty="0" smtClean="0">
                <a:solidFill>
                  <a:srgbClr val="000066"/>
                </a:solidFill>
                <a:latin typeface="+mj-lt"/>
              </a:rPr>
              <a:t> </a:t>
            </a:r>
            <a:r>
              <a:rPr lang="en-US" sz="5200" dirty="0" err="1" smtClean="0">
                <a:solidFill>
                  <a:srgbClr val="000066"/>
                </a:solidFill>
                <a:latin typeface="+mj-lt"/>
              </a:rPr>
              <a:t>Côi</a:t>
            </a:r>
            <a:r>
              <a:rPr lang="en-US" sz="5200" dirty="0" smtClean="0">
                <a:solidFill>
                  <a:srgbClr val="000066"/>
                </a:solidFill>
                <a:latin typeface="+mj-lt"/>
              </a:rPr>
              <a:t> </a:t>
            </a:r>
            <a:r>
              <a:rPr lang="en-US" sz="5200" dirty="0" err="1" smtClean="0">
                <a:solidFill>
                  <a:srgbClr val="000066"/>
                </a:solidFill>
                <a:latin typeface="+mj-lt"/>
              </a:rPr>
              <a:t>từ</a:t>
            </a:r>
            <a:r>
              <a:rPr lang="en-US" sz="5200" dirty="0" smtClean="0">
                <a:solidFill>
                  <a:srgbClr val="000066"/>
                </a:solidFill>
                <a:latin typeface="+mj-lt"/>
              </a:rPr>
              <a:t> </a:t>
            </a:r>
            <a:r>
              <a:rPr lang="en-US" sz="5200" dirty="0" err="1" smtClean="0">
                <a:solidFill>
                  <a:srgbClr val="000066"/>
                </a:solidFill>
                <a:latin typeface="+mj-lt"/>
              </a:rPr>
              <a:t>đây</a:t>
            </a:r>
            <a:r>
              <a:rPr lang="en-US" sz="5200" dirty="0" smtClean="0">
                <a:solidFill>
                  <a:srgbClr val="000066"/>
                </a:solidFill>
                <a:latin typeface="+mj-lt"/>
              </a:rPr>
              <a:t>. </a:t>
            </a:r>
            <a:r>
              <a:rPr lang="en-US" sz="5200" dirty="0" err="1" smtClean="0">
                <a:solidFill>
                  <a:srgbClr val="000066"/>
                </a:solidFill>
                <a:latin typeface="+mj-lt"/>
              </a:rPr>
              <a:t>Này</a:t>
            </a:r>
            <a:r>
              <a:rPr lang="en-US" sz="5200" dirty="0" smtClean="0">
                <a:solidFill>
                  <a:srgbClr val="000066"/>
                </a:solidFill>
                <a:latin typeface="+mj-lt"/>
              </a:rPr>
              <a:t> con </a:t>
            </a:r>
            <a:r>
              <a:rPr lang="en-US" sz="5200" dirty="0" err="1" smtClean="0">
                <a:solidFill>
                  <a:srgbClr val="000066"/>
                </a:solidFill>
                <a:latin typeface="+mj-lt"/>
              </a:rPr>
              <a:t>thành</a:t>
            </a:r>
            <a:r>
              <a:rPr lang="en-US" sz="5200" dirty="0" smtClean="0">
                <a:solidFill>
                  <a:srgbClr val="000066"/>
                </a:solidFill>
                <a:latin typeface="+mj-lt"/>
              </a:rPr>
              <a:t> </a:t>
            </a:r>
            <a:r>
              <a:rPr lang="en-US" sz="5200" dirty="0" err="1" smtClean="0">
                <a:solidFill>
                  <a:srgbClr val="000066"/>
                </a:solidFill>
                <a:latin typeface="+mj-lt"/>
              </a:rPr>
              <a:t>tâm</a:t>
            </a:r>
            <a:r>
              <a:rPr lang="en-US" sz="5200" dirty="0" smtClean="0">
                <a:solidFill>
                  <a:srgbClr val="000066"/>
                </a:solidFill>
                <a:latin typeface="+mj-lt"/>
              </a:rPr>
              <a:t> </a:t>
            </a:r>
            <a:r>
              <a:rPr lang="en-US" sz="5200" dirty="0" err="1" smtClean="0">
                <a:solidFill>
                  <a:srgbClr val="000066"/>
                </a:solidFill>
                <a:latin typeface="+mj-lt"/>
              </a:rPr>
              <a:t>mến</a:t>
            </a:r>
            <a:r>
              <a:rPr lang="en-US" sz="5200" dirty="0" smtClean="0">
                <a:solidFill>
                  <a:srgbClr val="000066"/>
                </a:solidFill>
                <a:latin typeface="+mj-lt"/>
              </a:rPr>
              <a:t> </a:t>
            </a:r>
            <a:r>
              <a:rPr lang="en-US" sz="5200" dirty="0" err="1" smtClean="0">
                <a:solidFill>
                  <a:srgbClr val="000066"/>
                </a:solidFill>
                <a:latin typeface="+mj-lt"/>
              </a:rPr>
              <a:t>yêu</a:t>
            </a:r>
            <a:r>
              <a:rPr lang="en-US" sz="5200" dirty="0" smtClean="0">
                <a:solidFill>
                  <a:srgbClr val="000066"/>
                </a:solidFill>
                <a:latin typeface="+mj-lt"/>
              </a:rPr>
              <a:t> </a:t>
            </a:r>
            <a:r>
              <a:rPr lang="en-US" sz="5200" dirty="0" err="1" smtClean="0">
                <a:solidFill>
                  <a:srgbClr val="000066"/>
                </a:solidFill>
                <a:latin typeface="+mj-lt"/>
              </a:rPr>
              <a:t>cậy</a:t>
            </a:r>
            <a:r>
              <a:rPr lang="en-US" sz="5200" dirty="0" smtClean="0">
                <a:solidFill>
                  <a:srgbClr val="000066"/>
                </a:solidFill>
                <a:latin typeface="+mj-lt"/>
              </a:rPr>
              <a:t> </a:t>
            </a:r>
            <a:r>
              <a:rPr lang="en-US" sz="5200" dirty="0" err="1" smtClean="0">
                <a:solidFill>
                  <a:srgbClr val="000066"/>
                </a:solidFill>
                <a:latin typeface="+mj-lt"/>
              </a:rPr>
              <a:t>trông</a:t>
            </a:r>
            <a:r>
              <a:rPr lang="en-US" sz="5200" dirty="0" smtClean="0">
                <a:solidFill>
                  <a:srgbClr val="000066"/>
                </a:solidFill>
                <a:latin typeface="+mj-lt"/>
              </a:rPr>
              <a:t>. </a:t>
            </a:r>
            <a:r>
              <a:rPr lang="en-US" sz="5200" dirty="0" err="1" smtClean="0">
                <a:solidFill>
                  <a:srgbClr val="000066"/>
                </a:solidFill>
                <a:latin typeface="+mj-lt"/>
              </a:rPr>
              <a:t>Ca</a:t>
            </a:r>
            <a:r>
              <a:rPr lang="en-US" sz="5200" dirty="0" smtClean="0">
                <a:solidFill>
                  <a:srgbClr val="000066"/>
                </a:solidFill>
                <a:latin typeface="+mj-lt"/>
              </a:rPr>
              <a:t> </a:t>
            </a:r>
            <a:r>
              <a:rPr lang="en-US" sz="5200" dirty="0" err="1" smtClean="0">
                <a:solidFill>
                  <a:srgbClr val="000066"/>
                </a:solidFill>
                <a:latin typeface="+mj-lt"/>
              </a:rPr>
              <a:t>rao</a:t>
            </a:r>
            <a:r>
              <a:rPr lang="en-US" sz="5200" dirty="0" smtClean="0">
                <a:solidFill>
                  <a:srgbClr val="000066"/>
                </a:solidFill>
                <a:latin typeface="+mj-lt"/>
              </a:rPr>
              <a:t> </a:t>
            </a:r>
            <a:r>
              <a:rPr lang="en-US" sz="5200" dirty="0" err="1" smtClean="0">
                <a:solidFill>
                  <a:srgbClr val="000066"/>
                </a:solidFill>
                <a:latin typeface="+mj-lt"/>
              </a:rPr>
              <a:t>phép</a:t>
            </a:r>
            <a:r>
              <a:rPr lang="en-US" sz="5200" dirty="0" smtClean="0">
                <a:solidFill>
                  <a:srgbClr val="000066"/>
                </a:solidFill>
                <a:latin typeface="+mj-lt"/>
              </a:rPr>
              <a:t> </a:t>
            </a:r>
            <a:r>
              <a:rPr lang="en-US" sz="5200" dirty="0" err="1" smtClean="0">
                <a:solidFill>
                  <a:srgbClr val="000066"/>
                </a:solidFill>
                <a:latin typeface="+mj-lt"/>
              </a:rPr>
              <a:t>thánh</a:t>
            </a:r>
            <a:r>
              <a:rPr lang="en-US" sz="5200" dirty="0" smtClean="0">
                <a:solidFill>
                  <a:srgbClr val="000066"/>
                </a:solidFill>
                <a:latin typeface="+mj-lt"/>
              </a:rPr>
              <a:t> </a:t>
            </a:r>
            <a:r>
              <a:rPr lang="en-US" sz="5200" dirty="0" err="1" smtClean="0">
                <a:solidFill>
                  <a:srgbClr val="000066"/>
                </a:solidFill>
                <a:latin typeface="+mj-lt"/>
              </a:rPr>
              <a:t>Mân</a:t>
            </a:r>
            <a:r>
              <a:rPr lang="en-US" sz="5200" dirty="0" smtClean="0">
                <a:solidFill>
                  <a:srgbClr val="000066"/>
                </a:solidFill>
                <a:latin typeface="+mj-lt"/>
              </a:rPr>
              <a:t> </a:t>
            </a:r>
            <a:r>
              <a:rPr lang="en-US" sz="5200" dirty="0" err="1" smtClean="0">
                <a:solidFill>
                  <a:srgbClr val="000066"/>
                </a:solidFill>
                <a:latin typeface="+mj-lt"/>
              </a:rPr>
              <a:t>Côi</a:t>
            </a:r>
            <a:r>
              <a:rPr lang="en-US" sz="5200" dirty="0" smtClean="0">
                <a:solidFill>
                  <a:srgbClr val="000066"/>
                </a:solidFill>
                <a:latin typeface="+mj-lt"/>
              </a:rPr>
              <a:t> </a:t>
            </a:r>
            <a:r>
              <a:rPr lang="en-US" sz="5200" dirty="0" err="1" smtClean="0">
                <a:solidFill>
                  <a:srgbClr val="000066"/>
                </a:solidFill>
                <a:latin typeface="+mj-lt"/>
              </a:rPr>
              <a:t>hằng</a:t>
            </a:r>
            <a:r>
              <a:rPr lang="en-US" sz="5200" dirty="0" smtClean="0">
                <a:solidFill>
                  <a:srgbClr val="000066"/>
                </a:solidFill>
                <a:latin typeface="+mj-lt"/>
              </a:rPr>
              <a:t> </a:t>
            </a:r>
            <a:r>
              <a:rPr lang="en-US" sz="5200" dirty="0" err="1" smtClean="0">
                <a:solidFill>
                  <a:srgbClr val="000066"/>
                </a:solidFill>
                <a:latin typeface="+mj-lt"/>
              </a:rPr>
              <a:t>ngày</a:t>
            </a:r>
            <a:r>
              <a:rPr lang="en-US" sz="5200" dirty="0" smtClean="0">
                <a:solidFill>
                  <a:srgbClr val="000066"/>
                </a:solidFill>
                <a:latin typeface="+mj-lt"/>
              </a:rPr>
              <a:t>.</a:t>
            </a:r>
            <a:endParaRPr lang="vi-VN" sz="5200" dirty="0">
              <a:solidFill>
                <a:srgbClr val="000066"/>
              </a:solidFill>
              <a:latin typeface="+mj-lt"/>
            </a:endParaRPr>
          </a:p>
        </p:txBody>
      </p:sp>
    </p:spTree>
    <p:extLst>
      <p:ext uri="{BB962C8B-B14F-4D97-AF65-F5344CB8AC3E}">
        <p14:creationId xmlns:p14="http://schemas.microsoft.com/office/powerpoint/2010/main" val="32817624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00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10000"/>
              </a:lnSpc>
              <a:spcBef>
                <a:spcPts val="0"/>
              </a:spcBef>
            </a:pPr>
            <a:r>
              <a:rPr lang="en-US" sz="4800" u="sng" dirty="0" err="1" smtClean="0">
                <a:solidFill>
                  <a:srgbClr val="FF0000"/>
                </a:solidFill>
                <a:latin typeface="+mj-lt"/>
              </a:rPr>
              <a:t>Đk</a:t>
            </a:r>
            <a:r>
              <a:rPr lang="vi-VN" sz="4800" b="0" u="sng" dirty="0" smtClean="0">
                <a:solidFill>
                  <a:srgbClr val="FF0000"/>
                </a:solidFill>
                <a:effectLst/>
                <a:latin typeface="+mj-lt"/>
              </a:rPr>
              <a:t>:</a:t>
            </a:r>
            <a:r>
              <a:rPr lang="vi-VN" sz="4800" b="0" dirty="0" smtClean="0">
                <a:solidFill>
                  <a:srgbClr val="000066"/>
                </a:solidFill>
                <a:effectLst/>
                <a:latin typeface="+mj-lt"/>
              </a:rPr>
              <a:t> </a:t>
            </a:r>
            <a:r>
              <a:rPr lang="en-US" sz="4800" dirty="0" err="1" smtClean="0">
                <a:solidFill>
                  <a:srgbClr val="000066"/>
                </a:solidFill>
                <a:latin typeface="+mj-lt"/>
              </a:rPr>
              <a:t>Ngày</a:t>
            </a:r>
            <a:r>
              <a:rPr lang="en-US" sz="4800" dirty="0" smtClean="0">
                <a:solidFill>
                  <a:srgbClr val="000066"/>
                </a:solidFill>
                <a:latin typeface="+mj-lt"/>
              </a:rPr>
              <a:t> nay con </a:t>
            </a:r>
            <a:r>
              <a:rPr lang="en-US" sz="4800" dirty="0" err="1" smtClean="0">
                <a:solidFill>
                  <a:srgbClr val="000066"/>
                </a:solidFill>
                <a:latin typeface="+mj-lt"/>
              </a:rPr>
              <a:t>đến</a:t>
            </a:r>
            <a:r>
              <a:rPr lang="en-US" sz="4800" dirty="0" smtClean="0">
                <a:solidFill>
                  <a:srgbClr val="000066"/>
                </a:solidFill>
                <a:latin typeface="+mj-lt"/>
              </a:rPr>
              <a:t> </a:t>
            </a:r>
            <a:r>
              <a:rPr lang="en-US" sz="4800" dirty="0" err="1" smtClean="0">
                <a:solidFill>
                  <a:srgbClr val="000066"/>
                </a:solidFill>
                <a:latin typeface="+mj-lt"/>
              </a:rPr>
              <a:t>hát</a:t>
            </a:r>
            <a:r>
              <a:rPr lang="en-US" sz="4800" dirty="0" smtClean="0">
                <a:solidFill>
                  <a:srgbClr val="000066"/>
                </a:solidFill>
                <a:latin typeface="+mj-lt"/>
              </a:rPr>
              <a:t> </a:t>
            </a:r>
            <a:r>
              <a:rPr lang="en-US" sz="4800" dirty="0" err="1" smtClean="0">
                <a:solidFill>
                  <a:srgbClr val="000066"/>
                </a:solidFill>
                <a:latin typeface="+mj-lt"/>
              </a:rPr>
              <a:t>khen</a:t>
            </a:r>
            <a:r>
              <a:rPr lang="en-US" sz="4800" dirty="0" smtClean="0">
                <a:solidFill>
                  <a:srgbClr val="000066"/>
                </a:solidFill>
                <a:latin typeface="+mj-lt"/>
              </a:rPr>
              <a:t> </a:t>
            </a:r>
            <a:r>
              <a:rPr lang="en-US" sz="4800" dirty="0" err="1" smtClean="0">
                <a:solidFill>
                  <a:srgbClr val="000066"/>
                </a:solidFill>
                <a:latin typeface="+mj-lt"/>
              </a:rPr>
              <a:t>mừng</a:t>
            </a:r>
            <a:r>
              <a:rPr lang="en-US" sz="4800" dirty="0" smtClean="0">
                <a:solidFill>
                  <a:srgbClr val="000066"/>
                </a:solidFill>
                <a:latin typeface="+mj-lt"/>
              </a:rPr>
              <a:t> </a:t>
            </a:r>
            <a:r>
              <a:rPr lang="en-US" sz="4800" dirty="0" err="1" smtClean="0">
                <a:solidFill>
                  <a:srgbClr val="000066"/>
                </a:solidFill>
                <a:latin typeface="+mj-lt"/>
              </a:rPr>
              <a:t>Mẹ</a:t>
            </a:r>
            <a:r>
              <a:rPr lang="en-US" sz="4800" dirty="0" smtClean="0">
                <a:solidFill>
                  <a:srgbClr val="000066"/>
                </a:solidFill>
                <a:latin typeface="+mj-lt"/>
              </a:rPr>
              <a:t> </a:t>
            </a:r>
            <a:r>
              <a:rPr lang="en-US" sz="4800" dirty="0" err="1" smtClean="0">
                <a:solidFill>
                  <a:srgbClr val="000066"/>
                </a:solidFill>
                <a:latin typeface="+mj-lt"/>
              </a:rPr>
              <a:t>Chúa</a:t>
            </a:r>
            <a:r>
              <a:rPr lang="en-US" sz="4800" dirty="0" smtClean="0">
                <a:solidFill>
                  <a:srgbClr val="000066"/>
                </a:solidFill>
                <a:latin typeface="+mj-lt"/>
              </a:rPr>
              <a:t> </a:t>
            </a:r>
            <a:r>
              <a:rPr lang="en-US" sz="4800" dirty="0" err="1" smtClean="0">
                <a:solidFill>
                  <a:srgbClr val="000066"/>
                </a:solidFill>
                <a:latin typeface="+mj-lt"/>
              </a:rPr>
              <a:t>Thiên</a:t>
            </a:r>
            <a:r>
              <a:rPr lang="en-US" sz="4800" dirty="0" smtClean="0">
                <a:solidFill>
                  <a:srgbClr val="000066"/>
                </a:solidFill>
                <a:latin typeface="+mj-lt"/>
              </a:rPr>
              <a:t> </a:t>
            </a:r>
            <a:r>
              <a:rPr lang="en-US" sz="4800" dirty="0" err="1" smtClean="0">
                <a:solidFill>
                  <a:srgbClr val="000066"/>
                </a:solidFill>
                <a:latin typeface="+mj-lt"/>
              </a:rPr>
              <a:t>Đàng</a:t>
            </a:r>
            <a:r>
              <a:rPr lang="en-US" sz="4800" dirty="0" smtClean="0">
                <a:solidFill>
                  <a:srgbClr val="000066"/>
                </a:solidFill>
                <a:latin typeface="+mj-lt"/>
              </a:rPr>
              <a:t>. </a:t>
            </a:r>
            <a:r>
              <a:rPr lang="en-US" sz="4800" dirty="0" err="1" smtClean="0">
                <a:solidFill>
                  <a:srgbClr val="000066"/>
                </a:solidFill>
                <a:latin typeface="+mj-lt"/>
              </a:rPr>
              <a:t>Dâng</a:t>
            </a:r>
            <a:r>
              <a:rPr lang="en-US" sz="4800" dirty="0" smtClean="0">
                <a:solidFill>
                  <a:srgbClr val="000066"/>
                </a:solidFill>
                <a:latin typeface="+mj-lt"/>
              </a:rPr>
              <a:t> </a:t>
            </a:r>
            <a:r>
              <a:rPr lang="en-US" sz="4800" dirty="0" err="1" smtClean="0">
                <a:solidFill>
                  <a:srgbClr val="000066"/>
                </a:solidFill>
                <a:latin typeface="+mj-lt"/>
              </a:rPr>
              <a:t>ngành</a:t>
            </a:r>
            <a:r>
              <a:rPr lang="en-US" sz="4800" dirty="0" smtClean="0">
                <a:solidFill>
                  <a:srgbClr val="000066"/>
                </a:solidFill>
                <a:latin typeface="+mj-lt"/>
              </a:rPr>
              <a:t> </a:t>
            </a:r>
            <a:r>
              <a:rPr lang="en-US" sz="4800" dirty="0" err="1" smtClean="0">
                <a:solidFill>
                  <a:srgbClr val="000066"/>
                </a:solidFill>
                <a:latin typeface="+mj-lt"/>
              </a:rPr>
              <a:t>Mân</a:t>
            </a:r>
            <a:r>
              <a:rPr lang="en-US" sz="4800" dirty="0" smtClean="0">
                <a:solidFill>
                  <a:srgbClr val="000066"/>
                </a:solidFill>
                <a:latin typeface="+mj-lt"/>
              </a:rPr>
              <a:t> </a:t>
            </a:r>
            <a:r>
              <a:rPr lang="en-US" sz="4800" dirty="0" err="1" smtClean="0">
                <a:solidFill>
                  <a:srgbClr val="000066"/>
                </a:solidFill>
                <a:latin typeface="+mj-lt"/>
              </a:rPr>
              <a:t>Côi</a:t>
            </a:r>
            <a:r>
              <a:rPr lang="en-US" sz="4800" dirty="0" smtClean="0">
                <a:solidFill>
                  <a:srgbClr val="000066"/>
                </a:solidFill>
                <a:latin typeface="+mj-lt"/>
              </a:rPr>
              <a:t> </a:t>
            </a:r>
            <a:r>
              <a:rPr lang="en-US" sz="4800" dirty="0" err="1" smtClean="0">
                <a:solidFill>
                  <a:srgbClr val="000066"/>
                </a:solidFill>
                <a:latin typeface="+mj-lt"/>
              </a:rPr>
              <a:t>muôn</a:t>
            </a:r>
            <a:r>
              <a:rPr lang="en-US" sz="4800" dirty="0" smtClean="0">
                <a:solidFill>
                  <a:srgbClr val="000066"/>
                </a:solidFill>
                <a:latin typeface="+mj-lt"/>
              </a:rPr>
              <a:t> </a:t>
            </a:r>
            <a:r>
              <a:rPr lang="en-US" sz="4800" dirty="0" err="1" smtClean="0">
                <a:solidFill>
                  <a:srgbClr val="000066"/>
                </a:solidFill>
                <a:latin typeface="+mj-lt"/>
              </a:rPr>
              <a:t>màu</a:t>
            </a:r>
            <a:r>
              <a:rPr lang="en-US" sz="4800" dirty="0" smtClean="0">
                <a:solidFill>
                  <a:srgbClr val="000066"/>
                </a:solidFill>
                <a:latin typeface="+mj-lt"/>
              </a:rPr>
              <a:t> </a:t>
            </a:r>
            <a:r>
              <a:rPr lang="en-US" sz="4800" dirty="0" err="1" smtClean="0">
                <a:solidFill>
                  <a:srgbClr val="000066"/>
                </a:solidFill>
                <a:latin typeface="+mj-lt"/>
              </a:rPr>
              <a:t>hoa</a:t>
            </a:r>
            <a:r>
              <a:rPr lang="en-US" sz="4800" dirty="0" smtClean="0">
                <a:solidFill>
                  <a:srgbClr val="000066"/>
                </a:solidFill>
                <a:latin typeface="+mj-lt"/>
              </a:rPr>
              <a:t> </a:t>
            </a:r>
            <a:r>
              <a:rPr lang="en-US" sz="4800" dirty="0" err="1" smtClean="0">
                <a:solidFill>
                  <a:srgbClr val="000066"/>
                </a:solidFill>
                <a:latin typeface="+mj-lt"/>
              </a:rPr>
              <a:t>thắm</a:t>
            </a:r>
            <a:r>
              <a:rPr lang="en-US" sz="4800" dirty="0" smtClean="0">
                <a:solidFill>
                  <a:srgbClr val="000066"/>
                </a:solidFill>
                <a:latin typeface="+mj-lt"/>
              </a:rPr>
              <a:t> </a:t>
            </a:r>
            <a:r>
              <a:rPr lang="en-US" sz="4800" dirty="0" err="1" smtClean="0">
                <a:solidFill>
                  <a:srgbClr val="000066"/>
                </a:solidFill>
                <a:latin typeface="+mj-lt"/>
              </a:rPr>
              <a:t>tươi</a:t>
            </a:r>
            <a:r>
              <a:rPr lang="en-US" sz="4800" dirty="0" smtClean="0">
                <a:solidFill>
                  <a:srgbClr val="000066"/>
                </a:solidFill>
                <a:latin typeface="+mj-lt"/>
              </a:rPr>
              <a:t>. </a:t>
            </a:r>
            <a:r>
              <a:rPr lang="en-US" sz="4800" dirty="0" err="1" smtClean="0">
                <a:solidFill>
                  <a:srgbClr val="000066"/>
                </a:solidFill>
                <a:latin typeface="+mj-lt"/>
              </a:rPr>
              <a:t>Lạy</a:t>
            </a:r>
            <a:r>
              <a:rPr lang="en-US" sz="4800" dirty="0" smtClean="0">
                <a:solidFill>
                  <a:srgbClr val="000066"/>
                </a:solidFill>
                <a:latin typeface="+mj-lt"/>
              </a:rPr>
              <a:t> </a:t>
            </a:r>
            <a:r>
              <a:rPr lang="en-US" sz="4800" dirty="0" err="1" smtClean="0">
                <a:solidFill>
                  <a:srgbClr val="000066"/>
                </a:solidFill>
                <a:latin typeface="+mj-lt"/>
              </a:rPr>
              <a:t>Mẹ</a:t>
            </a:r>
            <a:r>
              <a:rPr lang="en-US" sz="4800" dirty="0" smtClean="0">
                <a:solidFill>
                  <a:srgbClr val="000066"/>
                </a:solidFill>
                <a:latin typeface="+mj-lt"/>
              </a:rPr>
              <a:t> </a:t>
            </a:r>
            <a:r>
              <a:rPr lang="en-US" sz="4800" dirty="0" err="1" smtClean="0">
                <a:solidFill>
                  <a:srgbClr val="000066"/>
                </a:solidFill>
                <a:latin typeface="+mj-lt"/>
              </a:rPr>
              <a:t>yêu</a:t>
            </a:r>
            <a:r>
              <a:rPr lang="en-US" sz="4800" dirty="0" smtClean="0">
                <a:solidFill>
                  <a:srgbClr val="000066"/>
                </a:solidFill>
                <a:latin typeface="+mj-lt"/>
              </a:rPr>
              <a:t> </a:t>
            </a:r>
            <a:r>
              <a:rPr lang="en-US" sz="4800" dirty="0" err="1" smtClean="0">
                <a:solidFill>
                  <a:srgbClr val="000066"/>
                </a:solidFill>
                <a:latin typeface="+mj-lt"/>
              </a:rPr>
              <a:t>mến</a:t>
            </a:r>
            <a:r>
              <a:rPr lang="en-US" sz="4800" dirty="0" smtClean="0">
                <a:solidFill>
                  <a:srgbClr val="000066"/>
                </a:solidFill>
                <a:latin typeface="+mj-lt"/>
              </a:rPr>
              <a:t> </a:t>
            </a:r>
            <a:r>
              <a:rPr lang="en-US" sz="4800" dirty="0" err="1" smtClean="0">
                <a:solidFill>
                  <a:srgbClr val="000066"/>
                </a:solidFill>
                <a:latin typeface="+mj-lt"/>
              </a:rPr>
              <a:t>lắng</a:t>
            </a:r>
            <a:r>
              <a:rPr lang="en-US" sz="4800" dirty="0" smtClean="0">
                <a:solidFill>
                  <a:srgbClr val="000066"/>
                </a:solidFill>
                <a:latin typeface="+mj-lt"/>
              </a:rPr>
              <a:t> </a:t>
            </a:r>
            <a:r>
              <a:rPr lang="en-US" sz="4800" dirty="0" err="1" smtClean="0">
                <a:solidFill>
                  <a:srgbClr val="000066"/>
                </a:solidFill>
                <a:latin typeface="+mj-lt"/>
              </a:rPr>
              <a:t>nghe</a:t>
            </a:r>
            <a:r>
              <a:rPr lang="en-US" sz="4800" dirty="0" smtClean="0">
                <a:solidFill>
                  <a:srgbClr val="000066"/>
                </a:solidFill>
                <a:latin typeface="+mj-lt"/>
              </a:rPr>
              <a:t> </a:t>
            </a:r>
            <a:r>
              <a:rPr lang="en-US" sz="4800" dirty="0" err="1" smtClean="0">
                <a:solidFill>
                  <a:srgbClr val="000066"/>
                </a:solidFill>
                <a:latin typeface="+mj-lt"/>
              </a:rPr>
              <a:t>lời</a:t>
            </a:r>
            <a:r>
              <a:rPr lang="en-US" sz="4800" dirty="0" smtClean="0">
                <a:solidFill>
                  <a:srgbClr val="000066"/>
                </a:solidFill>
                <a:latin typeface="+mj-lt"/>
              </a:rPr>
              <a:t> con </a:t>
            </a:r>
            <a:r>
              <a:rPr lang="en-US" sz="4800" dirty="0" err="1" smtClean="0">
                <a:solidFill>
                  <a:srgbClr val="000066"/>
                </a:solidFill>
                <a:latin typeface="+mj-lt"/>
              </a:rPr>
              <a:t>hát</a:t>
            </a:r>
            <a:r>
              <a:rPr lang="en-US" sz="4800" dirty="0" smtClean="0">
                <a:solidFill>
                  <a:srgbClr val="000066"/>
                </a:solidFill>
                <a:latin typeface="+mj-lt"/>
              </a:rPr>
              <a:t> </a:t>
            </a:r>
            <a:r>
              <a:rPr lang="en-US" sz="4800" dirty="0" err="1" smtClean="0">
                <a:solidFill>
                  <a:srgbClr val="000066"/>
                </a:solidFill>
                <a:latin typeface="+mj-lt"/>
              </a:rPr>
              <a:t>nhịp</a:t>
            </a:r>
            <a:r>
              <a:rPr lang="en-US" sz="4800" dirty="0" smtClean="0">
                <a:solidFill>
                  <a:srgbClr val="000066"/>
                </a:solidFill>
                <a:latin typeface="+mj-lt"/>
              </a:rPr>
              <a:t> </a:t>
            </a:r>
            <a:r>
              <a:rPr lang="en-US" sz="4800" dirty="0" err="1" smtClean="0">
                <a:solidFill>
                  <a:srgbClr val="000066"/>
                </a:solidFill>
                <a:latin typeface="+mj-lt"/>
              </a:rPr>
              <a:t>nhàng</a:t>
            </a:r>
            <a:r>
              <a:rPr lang="en-US" sz="4800" dirty="0" smtClean="0">
                <a:solidFill>
                  <a:srgbClr val="000066"/>
                </a:solidFill>
                <a:latin typeface="+mj-lt"/>
              </a:rPr>
              <a:t>. </a:t>
            </a:r>
            <a:r>
              <a:rPr lang="en-US" sz="4800" dirty="0" err="1" smtClean="0">
                <a:solidFill>
                  <a:srgbClr val="000066"/>
                </a:solidFill>
                <a:latin typeface="+mj-lt"/>
              </a:rPr>
              <a:t>Hòa</a:t>
            </a:r>
            <a:r>
              <a:rPr lang="en-US" sz="4800" dirty="0" smtClean="0">
                <a:solidFill>
                  <a:srgbClr val="000066"/>
                </a:solidFill>
                <a:latin typeface="+mj-lt"/>
              </a:rPr>
              <a:t> </a:t>
            </a:r>
            <a:r>
              <a:rPr lang="en-US" sz="4800" dirty="0" err="1" smtClean="0">
                <a:solidFill>
                  <a:srgbClr val="000066"/>
                </a:solidFill>
                <a:latin typeface="+mj-lt"/>
              </a:rPr>
              <a:t>với</a:t>
            </a:r>
            <a:r>
              <a:rPr lang="en-US" sz="4800" dirty="0" smtClean="0">
                <a:solidFill>
                  <a:srgbClr val="000066"/>
                </a:solidFill>
                <a:latin typeface="+mj-lt"/>
              </a:rPr>
              <a:t> </a:t>
            </a:r>
            <a:r>
              <a:rPr lang="en-US" sz="4800" dirty="0" err="1" smtClean="0">
                <a:solidFill>
                  <a:srgbClr val="000066"/>
                </a:solidFill>
                <a:latin typeface="+mj-lt"/>
              </a:rPr>
              <a:t>cung</a:t>
            </a:r>
            <a:r>
              <a:rPr lang="en-US" sz="4800" dirty="0" smtClean="0">
                <a:solidFill>
                  <a:srgbClr val="000066"/>
                </a:solidFill>
                <a:latin typeface="+mj-lt"/>
              </a:rPr>
              <a:t> </a:t>
            </a:r>
            <a:r>
              <a:rPr lang="en-US" sz="4800" dirty="0" err="1" smtClean="0">
                <a:solidFill>
                  <a:srgbClr val="000066"/>
                </a:solidFill>
                <a:latin typeface="+mj-lt"/>
              </a:rPr>
              <a:t>đàn</a:t>
            </a:r>
            <a:r>
              <a:rPr lang="en-US" sz="4800" dirty="0" smtClean="0">
                <a:solidFill>
                  <a:srgbClr val="000066"/>
                </a:solidFill>
                <a:latin typeface="+mj-lt"/>
              </a:rPr>
              <a:t> </a:t>
            </a:r>
            <a:r>
              <a:rPr lang="en-US" sz="4800" dirty="0" err="1" smtClean="0">
                <a:solidFill>
                  <a:srgbClr val="000066"/>
                </a:solidFill>
                <a:latin typeface="+mj-lt"/>
              </a:rPr>
              <a:t>xiết</a:t>
            </a:r>
            <a:r>
              <a:rPr lang="en-US" sz="4800" dirty="0" smtClean="0">
                <a:solidFill>
                  <a:srgbClr val="000066"/>
                </a:solidFill>
                <a:latin typeface="+mj-lt"/>
              </a:rPr>
              <a:t> </a:t>
            </a:r>
            <a:r>
              <a:rPr lang="en-US" sz="4800" dirty="0" err="1" smtClean="0">
                <a:solidFill>
                  <a:srgbClr val="000066"/>
                </a:solidFill>
                <a:latin typeface="+mj-lt"/>
              </a:rPr>
              <a:t>bao</a:t>
            </a:r>
            <a:r>
              <a:rPr lang="en-US" sz="4800" dirty="0" smtClean="0">
                <a:solidFill>
                  <a:srgbClr val="000066"/>
                </a:solidFill>
                <a:latin typeface="+mj-lt"/>
              </a:rPr>
              <a:t> </a:t>
            </a:r>
            <a:r>
              <a:rPr lang="en-US" sz="4800" dirty="0" err="1" smtClean="0">
                <a:solidFill>
                  <a:srgbClr val="000066"/>
                </a:solidFill>
                <a:latin typeface="+mj-lt"/>
              </a:rPr>
              <a:t>mừng</a:t>
            </a:r>
            <a:r>
              <a:rPr lang="en-US" sz="4800" dirty="0" smtClean="0">
                <a:solidFill>
                  <a:srgbClr val="000066"/>
                </a:solidFill>
                <a:latin typeface="+mj-lt"/>
              </a:rPr>
              <a:t> </a:t>
            </a:r>
            <a:r>
              <a:rPr lang="en-US" sz="4800" dirty="0" err="1" smtClean="0">
                <a:solidFill>
                  <a:srgbClr val="000066"/>
                </a:solidFill>
                <a:latin typeface="+mj-lt"/>
              </a:rPr>
              <a:t>vui</a:t>
            </a:r>
            <a:r>
              <a:rPr lang="en-US" sz="4800" dirty="0" smtClean="0">
                <a:solidFill>
                  <a:srgbClr val="000066"/>
                </a:solidFill>
                <a:latin typeface="+mj-lt"/>
              </a:rPr>
              <a:t>. </a:t>
            </a:r>
            <a:endParaRPr lang="vi-VN" sz="4800" dirty="0">
              <a:solidFill>
                <a:srgbClr val="000066"/>
              </a:solidFill>
              <a:latin typeface="+mj-lt"/>
            </a:endParaRPr>
          </a:p>
        </p:txBody>
      </p:sp>
    </p:spTree>
    <p:extLst>
      <p:ext uri="{BB962C8B-B14F-4D97-AF65-F5344CB8AC3E}">
        <p14:creationId xmlns:p14="http://schemas.microsoft.com/office/powerpoint/2010/main" val="8133670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10000"/>
              </a:lnSpc>
              <a:spcBef>
                <a:spcPts val="0"/>
              </a:spcBef>
            </a:pPr>
            <a:r>
              <a:rPr lang="en-US" sz="5000" u="sng" dirty="0" smtClean="0">
                <a:solidFill>
                  <a:srgbClr val="FF0000"/>
                </a:solidFill>
                <a:latin typeface="+mj-lt"/>
              </a:rPr>
              <a:t>**</a:t>
            </a:r>
            <a:r>
              <a:rPr lang="vi-VN" sz="5000" b="0" u="sng" dirty="0" smtClean="0">
                <a:solidFill>
                  <a:srgbClr val="FF0000"/>
                </a:solidFill>
                <a:effectLst/>
                <a:latin typeface="+mj-lt"/>
              </a:rPr>
              <a:t>:</a:t>
            </a:r>
            <a:r>
              <a:rPr lang="vi-VN" sz="5000" b="0" dirty="0" smtClean="0">
                <a:solidFill>
                  <a:srgbClr val="000066"/>
                </a:solidFill>
                <a:effectLst/>
                <a:latin typeface="+mj-lt"/>
              </a:rPr>
              <a:t> </a:t>
            </a:r>
            <a:r>
              <a:rPr lang="en-US" sz="5000" dirty="0" err="1" smtClean="0">
                <a:solidFill>
                  <a:srgbClr val="000066"/>
                </a:solidFill>
                <a:latin typeface="+mj-lt"/>
              </a:rPr>
              <a:t>Ôi</a:t>
            </a:r>
            <a:r>
              <a:rPr lang="en-US" sz="5000" dirty="0" smtClean="0">
                <a:solidFill>
                  <a:srgbClr val="000066"/>
                </a:solidFill>
                <a:latin typeface="+mj-lt"/>
              </a:rPr>
              <a:t> Maria! </a:t>
            </a:r>
            <a:r>
              <a:rPr lang="en-US" sz="5000" dirty="0" err="1" smtClean="0">
                <a:solidFill>
                  <a:srgbClr val="000066"/>
                </a:solidFill>
                <a:latin typeface="+mj-lt"/>
              </a:rPr>
              <a:t>Phúc</a:t>
            </a:r>
            <a:r>
              <a:rPr lang="en-US" sz="5000" dirty="0" smtClean="0">
                <a:solidFill>
                  <a:srgbClr val="000066"/>
                </a:solidFill>
                <a:latin typeface="+mj-lt"/>
              </a:rPr>
              <a:t> </a:t>
            </a:r>
            <a:r>
              <a:rPr lang="en-US" sz="5000" dirty="0" err="1" smtClean="0">
                <a:solidFill>
                  <a:srgbClr val="000066"/>
                </a:solidFill>
                <a:latin typeface="+mj-lt"/>
              </a:rPr>
              <a:t>đức</a:t>
            </a:r>
            <a:r>
              <a:rPr lang="en-US" sz="5000" dirty="0" smtClean="0">
                <a:solidFill>
                  <a:srgbClr val="000066"/>
                </a:solidFill>
                <a:latin typeface="+mj-lt"/>
              </a:rPr>
              <a:t> no </a:t>
            </a:r>
            <a:r>
              <a:rPr lang="en-US" sz="5000" dirty="0" err="1" smtClean="0">
                <a:solidFill>
                  <a:srgbClr val="000066"/>
                </a:solidFill>
                <a:latin typeface="+mj-lt"/>
              </a:rPr>
              <a:t>đầy</a:t>
            </a:r>
            <a:r>
              <a:rPr lang="en-US" sz="5000" dirty="0" smtClean="0">
                <a:solidFill>
                  <a:srgbClr val="000066"/>
                </a:solidFill>
                <a:latin typeface="+mj-lt"/>
              </a:rPr>
              <a:t> </a:t>
            </a:r>
            <a:r>
              <a:rPr lang="en-US" sz="5000" dirty="0" err="1" smtClean="0">
                <a:solidFill>
                  <a:srgbClr val="000066"/>
                </a:solidFill>
                <a:latin typeface="+mj-lt"/>
              </a:rPr>
              <a:t>chan</a:t>
            </a:r>
            <a:r>
              <a:rPr lang="en-US" sz="5000" dirty="0" smtClean="0">
                <a:solidFill>
                  <a:srgbClr val="000066"/>
                </a:solidFill>
                <a:latin typeface="+mj-lt"/>
              </a:rPr>
              <a:t> </a:t>
            </a:r>
            <a:r>
              <a:rPr lang="en-US" sz="5000" dirty="0" err="1" smtClean="0">
                <a:solidFill>
                  <a:srgbClr val="000066"/>
                </a:solidFill>
                <a:latin typeface="+mj-lt"/>
              </a:rPr>
              <a:t>hòa</a:t>
            </a:r>
            <a:r>
              <a:rPr lang="en-US" sz="5000" dirty="0" smtClean="0">
                <a:solidFill>
                  <a:srgbClr val="000066"/>
                </a:solidFill>
                <a:latin typeface="+mj-lt"/>
              </a:rPr>
              <a:t>. </a:t>
            </a:r>
            <a:r>
              <a:rPr lang="en-US" sz="5000" dirty="0" err="1" smtClean="0">
                <a:solidFill>
                  <a:srgbClr val="000066"/>
                </a:solidFill>
                <a:latin typeface="+mj-lt"/>
              </a:rPr>
              <a:t>Lòng</a:t>
            </a:r>
            <a:r>
              <a:rPr lang="en-US" sz="5000" dirty="0" smtClean="0">
                <a:solidFill>
                  <a:srgbClr val="000066"/>
                </a:solidFill>
                <a:latin typeface="+mj-lt"/>
              </a:rPr>
              <a:t> con </a:t>
            </a:r>
            <a:r>
              <a:rPr lang="en-US" sz="5000" dirty="0" err="1" smtClean="0">
                <a:solidFill>
                  <a:srgbClr val="000066"/>
                </a:solidFill>
                <a:latin typeface="+mj-lt"/>
              </a:rPr>
              <a:t>yêu</a:t>
            </a:r>
            <a:r>
              <a:rPr lang="en-US" sz="5000" dirty="0" smtClean="0">
                <a:solidFill>
                  <a:srgbClr val="000066"/>
                </a:solidFill>
                <a:latin typeface="+mj-lt"/>
              </a:rPr>
              <a:t> </a:t>
            </a:r>
            <a:r>
              <a:rPr lang="en-US" sz="5000" dirty="0" err="1" smtClean="0">
                <a:solidFill>
                  <a:srgbClr val="000066"/>
                </a:solidFill>
                <a:latin typeface="+mj-lt"/>
              </a:rPr>
              <a:t>mến</a:t>
            </a:r>
            <a:r>
              <a:rPr lang="en-US" sz="5000" dirty="0" smtClean="0">
                <a:solidFill>
                  <a:srgbClr val="000066"/>
                </a:solidFill>
                <a:latin typeface="+mj-lt"/>
              </a:rPr>
              <a:t> </a:t>
            </a:r>
            <a:r>
              <a:rPr lang="en-US" sz="5000" dirty="0" err="1" smtClean="0">
                <a:solidFill>
                  <a:srgbClr val="000066"/>
                </a:solidFill>
                <a:latin typeface="+mj-lt"/>
              </a:rPr>
              <a:t>cậy</a:t>
            </a:r>
            <a:r>
              <a:rPr lang="en-US" sz="5000" dirty="0" smtClean="0">
                <a:solidFill>
                  <a:srgbClr val="000066"/>
                </a:solidFill>
                <a:latin typeface="+mj-lt"/>
              </a:rPr>
              <a:t> </a:t>
            </a:r>
            <a:r>
              <a:rPr lang="en-US" sz="5000" dirty="0" err="1" smtClean="0">
                <a:solidFill>
                  <a:srgbClr val="000066"/>
                </a:solidFill>
                <a:latin typeface="+mj-lt"/>
              </a:rPr>
              <a:t>trông</a:t>
            </a:r>
            <a:r>
              <a:rPr lang="en-US" sz="5000" dirty="0" smtClean="0">
                <a:solidFill>
                  <a:srgbClr val="000066"/>
                </a:solidFill>
                <a:latin typeface="+mj-lt"/>
              </a:rPr>
              <a:t> </a:t>
            </a:r>
            <a:r>
              <a:rPr lang="en-US" sz="5000" dirty="0" err="1" smtClean="0">
                <a:solidFill>
                  <a:srgbClr val="000066"/>
                </a:solidFill>
                <a:latin typeface="+mj-lt"/>
              </a:rPr>
              <a:t>thiết</a:t>
            </a:r>
            <a:r>
              <a:rPr lang="en-US" sz="5000" dirty="0" smtClean="0">
                <a:solidFill>
                  <a:srgbClr val="000066"/>
                </a:solidFill>
                <a:latin typeface="+mj-lt"/>
              </a:rPr>
              <a:t> </a:t>
            </a:r>
            <a:r>
              <a:rPr lang="en-US" sz="5000" dirty="0" err="1" smtClean="0">
                <a:solidFill>
                  <a:srgbClr val="000066"/>
                </a:solidFill>
                <a:latin typeface="+mj-lt"/>
              </a:rPr>
              <a:t>tha</a:t>
            </a:r>
            <a:r>
              <a:rPr lang="en-US" sz="5000" dirty="0" smtClean="0">
                <a:solidFill>
                  <a:srgbClr val="000066"/>
                </a:solidFill>
                <a:latin typeface="+mj-lt"/>
              </a:rPr>
              <a:t>. Qua </a:t>
            </a:r>
            <a:r>
              <a:rPr lang="en-US" sz="5000" dirty="0" err="1" smtClean="0">
                <a:solidFill>
                  <a:srgbClr val="000066"/>
                </a:solidFill>
                <a:latin typeface="+mj-lt"/>
              </a:rPr>
              <a:t>cơn</a:t>
            </a:r>
            <a:r>
              <a:rPr lang="en-US" sz="5000" dirty="0" smtClean="0">
                <a:solidFill>
                  <a:srgbClr val="000066"/>
                </a:solidFill>
                <a:latin typeface="+mj-lt"/>
              </a:rPr>
              <a:t> </a:t>
            </a:r>
            <a:r>
              <a:rPr lang="en-US" sz="5000" dirty="0" err="1" smtClean="0">
                <a:solidFill>
                  <a:srgbClr val="000066"/>
                </a:solidFill>
                <a:latin typeface="+mj-lt"/>
              </a:rPr>
              <a:t>gian</a:t>
            </a:r>
            <a:r>
              <a:rPr lang="en-US" sz="5000" dirty="0" smtClean="0">
                <a:solidFill>
                  <a:srgbClr val="000066"/>
                </a:solidFill>
                <a:latin typeface="+mj-lt"/>
              </a:rPr>
              <a:t> nan </a:t>
            </a:r>
            <a:r>
              <a:rPr lang="en-US" sz="5000" dirty="0" err="1" smtClean="0">
                <a:solidFill>
                  <a:srgbClr val="000066"/>
                </a:solidFill>
                <a:latin typeface="+mj-lt"/>
              </a:rPr>
              <a:t>giữa</a:t>
            </a:r>
            <a:r>
              <a:rPr lang="en-US" sz="5000" dirty="0" smtClean="0">
                <a:solidFill>
                  <a:srgbClr val="000066"/>
                </a:solidFill>
                <a:latin typeface="+mj-lt"/>
              </a:rPr>
              <a:t> </a:t>
            </a:r>
            <a:r>
              <a:rPr lang="en-US" sz="5000" dirty="0" err="1" smtClean="0">
                <a:solidFill>
                  <a:srgbClr val="000066"/>
                </a:solidFill>
                <a:latin typeface="+mj-lt"/>
              </a:rPr>
              <a:t>chốn</a:t>
            </a:r>
            <a:r>
              <a:rPr lang="en-US" sz="5000" dirty="0" smtClean="0">
                <a:solidFill>
                  <a:srgbClr val="000066"/>
                </a:solidFill>
                <a:latin typeface="+mj-lt"/>
              </a:rPr>
              <a:t> </a:t>
            </a:r>
            <a:r>
              <a:rPr lang="en-US" sz="5000" dirty="0" err="1" smtClean="0">
                <a:solidFill>
                  <a:srgbClr val="000066"/>
                </a:solidFill>
                <a:latin typeface="+mj-lt"/>
              </a:rPr>
              <a:t>sa</a:t>
            </a:r>
            <a:r>
              <a:rPr lang="en-US" sz="5000" dirty="0" smtClean="0">
                <a:solidFill>
                  <a:srgbClr val="000066"/>
                </a:solidFill>
                <a:latin typeface="+mj-lt"/>
              </a:rPr>
              <a:t> </a:t>
            </a:r>
            <a:r>
              <a:rPr lang="en-US" sz="5000" dirty="0" err="1" smtClean="0">
                <a:solidFill>
                  <a:srgbClr val="000066"/>
                </a:solidFill>
                <a:latin typeface="+mj-lt"/>
              </a:rPr>
              <a:t>trường</a:t>
            </a:r>
            <a:r>
              <a:rPr lang="en-US" sz="5000" dirty="0" smtClean="0">
                <a:solidFill>
                  <a:srgbClr val="000066"/>
                </a:solidFill>
                <a:latin typeface="+mj-lt"/>
              </a:rPr>
              <a:t> </a:t>
            </a:r>
            <a:r>
              <a:rPr lang="en-US" sz="5000" dirty="0" err="1" smtClean="0">
                <a:solidFill>
                  <a:srgbClr val="000066"/>
                </a:solidFill>
                <a:latin typeface="+mj-lt"/>
              </a:rPr>
              <a:t>nguy</a:t>
            </a:r>
            <a:r>
              <a:rPr lang="en-US" sz="5000" dirty="0" smtClean="0">
                <a:solidFill>
                  <a:srgbClr val="000066"/>
                </a:solidFill>
                <a:latin typeface="+mj-lt"/>
              </a:rPr>
              <a:t> </a:t>
            </a:r>
            <a:r>
              <a:rPr lang="en-US" sz="5000" dirty="0" err="1" smtClean="0">
                <a:solidFill>
                  <a:srgbClr val="000066"/>
                </a:solidFill>
                <a:latin typeface="+mj-lt"/>
              </a:rPr>
              <a:t>biến</a:t>
            </a:r>
            <a:r>
              <a:rPr lang="en-US" sz="5000" dirty="0" smtClean="0">
                <a:solidFill>
                  <a:srgbClr val="000066"/>
                </a:solidFill>
                <a:latin typeface="+mj-lt"/>
              </a:rPr>
              <a:t>. </a:t>
            </a:r>
            <a:r>
              <a:rPr lang="en-US" sz="5000" dirty="0" err="1" smtClean="0">
                <a:solidFill>
                  <a:srgbClr val="000066"/>
                </a:solidFill>
                <a:latin typeface="+mj-lt"/>
              </a:rPr>
              <a:t>Xin</a:t>
            </a:r>
            <a:r>
              <a:rPr lang="en-US" sz="5000" dirty="0" smtClean="0">
                <a:solidFill>
                  <a:srgbClr val="000066"/>
                </a:solidFill>
                <a:latin typeface="+mj-lt"/>
              </a:rPr>
              <a:t> </a:t>
            </a:r>
            <a:r>
              <a:rPr lang="en-US" sz="5000" dirty="0" err="1" smtClean="0">
                <a:solidFill>
                  <a:srgbClr val="000066"/>
                </a:solidFill>
                <a:latin typeface="+mj-lt"/>
              </a:rPr>
              <a:t>đưa</a:t>
            </a:r>
            <a:r>
              <a:rPr lang="en-US" sz="5000" dirty="0" smtClean="0">
                <a:solidFill>
                  <a:srgbClr val="000066"/>
                </a:solidFill>
                <a:latin typeface="+mj-lt"/>
              </a:rPr>
              <a:t> </a:t>
            </a:r>
            <a:r>
              <a:rPr lang="en-US" sz="5000" dirty="0" err="1" smtClean="0">
                <a:solidFill>
                  <a:srgbClr val="000066"/>
                </a:solidFill>
                <a:latin typeface="+mj-lt"/>
              </a:rPr>
              <a:t>hồn</a:t>
            </a:r>
            <a:r>
              <a:rPr lang="en-US" sz="5000" dirty="0" smtClean="0">
                <a:solidFill>
                  <a:srgbClr val="000066"/>
                </a:solidFill>
                <a:latin typeface="+mj-lt"/>
              </a:rPr>
              <a:t> con </a:t>
            </a:r>
            <a:r>
              <a:rPr lang="en-US" sz="5000" dirty="0" err="1" smtClean="0">
                <a:solidFill>
                  <a:srgbClr val="000066"/>
                </a:solidFill>
                <a:latin typeface="+mj-lt"/>
              </a:rPr>
              <a:t>tới</a:t>
            </a:r>
            <a:r>
              <a:rPr lang="en-US" sz="5000" dirty="0" smtClean="0">
                <a:solidFill>
                  <a:srgbClr val="000066"/>
                </a:solidFill>
                <a:latin typeface="+mj-lt"/>
              </a:rPr>
              <a:t> </a:t>
            </a:r>
            <a:r>
              <a:rPr lang="en-US" sz="5000" dirty="0" err="1" smtClean="0">
                <a:solidFill>
                  <a:srgbClr val="000066"/>
                </a:solidFill>
                <a:latin typeface="+mj-lt"/>
              </a:rPr>
              <a:t>quê</a:t>
            </a:r>
            <a:r>
              <a:rPr lang="en-US" sz="5000" dirty="0" smtClean="0">
                <a:solidFill>
                  <a:srgbClr val="000066"/>
                </a:solidFill>
                <a:latin typeface="+mj-lt"/>
              </a:rPr>
              <a:t> </a:t>
            </a:r>
            <a:r>
              <a:rPr lang="en-US" sz="5000" dirty="0" err="1" smtClean="0">
                <a:solidFill>
                  <a:srgbClr val="000066"/>
                </a:solidFill>
                <a:latin typeface="+mj-lt"/>
              </a:rPr>
              <a:t>thanh</a:t>
            </a:r>
            <a:r>
              <a:rPr lang="en-US" sz="5000" dirty="0" smtClean="0">
                <a:solidFill>
                  <a:srgbClr val="000066"/>
                </a:solidFill>
                <a:latin typeface="+mj-lt"/>
              </a:rPr>
              <a:t> </a:t>
            </a:r>
            <a:r>
              <a:rPr lang="en-US" sz="5000" dirty="0" err="1" smtClean="0">
                <a:solidFill>
                  <a:srgbClr val="000066"/>
                </a:solidFill>
                <a:latin typeface="+mj-lt"/>
              </a:rPr>
              <a:t>nhàn</a:t>
            </a:r>
            <a:r>
              <a:rPr lang="en-US" sz="5000" dirty="0" smtClean="0">
                <a:solidFill>
                  <a:srgbClr val="000066"/>
                </a:solidFill>
                <a:latin typeface="+mj-lt"/>
              </a:rPr>
              <a:t>.</a:t>
            </a:r>
            <a:endParaRPr lang="vi-VN" sz="5000" dirty="0">
              <a:solidFill>
                <a:srgbClr val="000066"/>
              </a:solidFill>
              <a:latin typeface="+mj-lt"/>
            </a:endParaRPr>
          </a:p>
        </p:txBody>
      </p:sp>
    </p:spTree>
    <p:extLst>
      <p:ext uri="{BB962C8B-B14F-4D97-AF65-F5344CB8AC3E}">
        <p14:creationId xmlns:p14="http://schemas.microsoft.com/office/powerpoint/2010/main" val="28167825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01703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u="sng" dirty="0">
                <a:solidFill>
                  <a:srgbClr val="FF0000"/>
                </a:solidFill>
                <a:effectLst/>
                <a:latin typeface="+mj-lt"/>
                <a:cs typeface="Times New Roman" panose="02020603050405020304" pitchFamily="18" charset="0"/>
              </a:rPr>
              <a:t>A+B</a:t>
            </a:r>
            <a:r>
              <a:rPr lang="vi-VN" sz="5400" b="0" dirty="0">
                <a:solidFill>
                  <a:srgbClr val="FF0000"/>
                </a:solidFill>
                <a:effectLst/>
                <a:latin typeface="+mj-lt"/>
                <a:cs typeface="Times New Roman" panose="02020603050405020304" pitchFamily="18" charset="0"/>
              </a:rPr>
              <a:t>:</a:t>
            </a:r>
            <a:r>
              <a:rPr lang="vi-VN" sz="5400" b="0" dirty="0">
                <a:solidFill>
                  <a:srgbClr val="000066"/>
                </a:solidFill>
                <a:effectLst/>
                <a:latin typeface="+mj-lt"/>
                <a:cs typeface="Times New Roman" panose="02020603050405020304" pitchFamily="18" charset="0"/>
              </a:rPr>
              <a:t> Và bình an dưới thế cho người thiện tâm</a:t>
            </a:r>
            <a:r>
              <a:rPr lang="en-US" sz="5400" b="0" dirty="0">
                <a:solidFill>
                  <a:srgbClr val="000066"/>
                </a:solidFill>
                <a:effectLst/>
                <a:latin typeface="+mj-lt"/>
                <a:cs typeface="Times New Roman" panose="02020603050405020304" pitchFamily="18" charset="0"/>
              </a:rPr>
              <a:t>.</a:t>
            </a:r>
            <a:endParaRPr lang="vi-VN" sz="5400" b="0"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ca</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ngợi</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chúc</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tụng</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 </a:t>
            </a:r>
            <a:br>
              <a:rPr lang="en-US" sz="5000" b="0" dirty="0">
                <a:solidFill>
                  <a:srgbClr val="000066"/>
                </a:solidFill>
                <a:effectLst/>
                <a:latin typeface="+mj-lt"/>
                <a:cs typeface="Times New Roman" panose="02020603050405020304" pitchFamily="18" charset="0"/>
              </a:rPr>
            </a:br>
            <a:r>
              <a:rPr lang="en-US" sz="5000" b="0" u="sng" dirty="0">
                <a:solidFill>
                  <a:srgbClr val="FF0000"/>
                </a:solidFill>
                <a:effectLst/>
                <a:latin typeface="+mj-lt"/>
                <a:cs typeface="Times New Roman" panose="02020603050405020304" pitchFamily="18" charset="0"/>
              </a:rPr>
              <a:t>A:</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thờ</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lạy</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 </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tôn</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vinh</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cảm</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tạ</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vì</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vinh</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quang</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cao</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cả</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Lạy</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một</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Thiên</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Giêsu</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Kitô</a:t>
            </a:r>
            <a:r>
              <a:rPr lang="en-US" sz="4800" b="0" dirty="0">
                <a:solidFill>
                  <a:srgbClr val="000066"/>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0066"/>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0066"/>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4093164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0066"/>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0066"/>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công vụ tông đồ</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Các tông đồ chuyên cần cầu nguyện cùng với</a:t>
            </a:r>
          </a:p>
          <a:p>
            <a:r>
              <a:rPr lang="en-US" sz="3200" b="1" smtClean="0">
                <a:ln w="1905"/>
                <a:solidFill>
                  <a:srgbClr val="A50021"/>
                </a:solidFill>
                <a:effectLst>
                  <a:innerShdw blurRad="69850" dist="43180" dir="5400000">
                    <a:srgbClr val="000000">
                      <a:alpha val="65000"/>
                    </a:srgbClr>
                  </a:innerShdw>
                </a:effectLst>
              </a:rPr>
              <a:t>Bà Maria, thân mẫu Đức Giê-su.</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smtClean="0">
                <a:solidFill>
                  <a:srgbClr val="C00000"/>
                </a:solidFill>
              </a:rPr>
              <a:t>Đáp Ca</a:t>
            </a:r>
            <a:br>
              <a:rPr lang="en-US" sz="6000" smtClean="0">
                <a:solidFill>
                  <a:srgbClr val="C00000"/>
                </a:solidFill>
              </a:rPr>
            </a:br>
            <a:r>
              <a:rPr lang="en-US" sz="6000" smtClean="0">
                <a:solidFill>
                  <a:srgbClr val="C00000"/>
                </a:solidFill>
              </a:rPr>
              <a:t>Lễ Đức Mẹ Mân Côi</a:t>
            </a:r>
            <a:br>
              <a:rPr lang="en-US" sz="6000" smtClean="0">
                <a:solidFill>
                  <a:srgbClr val="C00000"/>
                </a:solidFill>
              </a:rPr>
            </a:br>
            <a:r>
              <a:rPr lang="en-US" i="1" smtClean="0">
                <a:solidFill>
                  <a:srgbClr val="000066"/>
                </a:solidFill>
              </a:rPr>
              <a:t>Magnificat</a:t>
            </a:r>
            <a:br>
              <a:rPr lang="en-US" i="1" smtClean="0">
                <a:solidFill>
                  <a:srgbClr val="000066"/>
                </a:solidFill>
              </a:rPr>
            </a:br>
            <a:r>
              <a:rPr lang="en-US" i="1" smtClean="0">
                <a:solidFill>
                  <a:srgbClr val="000066"/>
                </a:solidFill>
              </a:rPr>
              <a:t>Lm. Kim Long</a:t>
            </a:r>
            <a:br>
              <a:rPr lang="en-US" i="1" smtClean="0">
                <a:solidFill>
                  <a:srgbClr val="000066"/>
                </a:solidFill>
              </a:rPr>
            </a:br>
            <a:r>
              <a:rPr lang="en-US" i="1" smtClean="0">
                <a:solidFill>
                  <a:srgbClr val="000066"/>
                </a:solidFill>
              </a:rPr>
              <a:t>06 câu</a:t>
            </a:r>
            <a:endParaRPr lang="en-US" i="1">
              <a:solidFill>
                <a:srgbClr val="000066"/>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447585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0000"/>
                </a:solidFill>
              </a:rPr>
              <a:t>Tk1:</a:t>
            </a:r>
            <a:r>
              <a:rPr lang="en-US" sz="6000" dirty="0" smtClean="0">
                <a:solidFill>
                  <a:srgbClr val="000066"/>
                </a:solidFill>
              </a:rPr>
              <a:t> </a:t>
            </a:r>
            <a:r>
              <a:rPr lang="vi-VN" sz="6000" dirty="0">
                <a:solidFill>
                  <a:srgbClr val="000066"/>
                </a:solidFill>
              </a:rPr>
              <a:t>Đức Ma-ri-a nói rằng: linh hồn tôi </a:t>
            </a:r>
            <a:r>
              <a:rPr lang="vi-VN" sz="6000" dirty="0" smtClean="0">
                <a:solidFill>
                  <a:srgbClr val="000066"/>
                </a:solidFill>
              </a:rPr>
              <a:t>ngợi </a:t>
            </a:r>
            <a:r>
              <a:rPr lang="vi-VN" sz="6000" dirty="0">
                <a:solidFill>
                  <a:srgbClr val="000066"/>
                </a:solidFill>
              </a:rPr>
              <a:t>khen Thiên Chúa và thần trí tôi reo mừng vì Thiên </a:t>
            </a:r>
            <a:r>
              <a:rPr lang="vi-VN" sz="6000" dirty="0" smtClean="0">
                <a:solidFill>
                  <a:srgbClr val="000066"/>
                </a:solidFill>
              </a:rPr>
              <a:t>Chúa</a:t>
            </a:r>
            <a:r>
              <a:rPr lang="en-US" sz="6000" dirty="0" smtClean="0">
                <a:solidFill>
                  <a:srgbClr val="000066"/>
                </a:solidFill>
              </a:rPr>
              <a:t>,</a:t>
            </a:r>
            <a:r>
              <a:rPr lang="vi-VN" sz="6000" dirty="0" smtClean="0">
                <a:solidFill>
                  <a:srgbClr val="000066"/>
                </a:solidFill>
              </a:rPr>
              <a:t> </a:t>
            </a:r>
            <a:r>
              <a:rPr lang="vi-VN" sz="6000" dirty="0" smtClean="0">
                <a:solidFill>
                  <a:srgbClr val="000066"/>
                </a:solidFill>
              </a:rPr>
              <a:t>Đấng </a:t>
            </a:r>
            <a:r>
              <a:rPr lang="vi-VN" sz="6000" dirty="0">
                <a:solidFill>
                  <a:srgbClr val="000066"/>
                </a:solidFill>
              </a:rPr>
              <a:t>cứu độ tôi.</a:t>
            </a:r>
            <a:endParaRPr lang="en-US" sz="6000" dirty="0">
              <a:solidFill>
                <a:srgbClr val="000066"/>
              </a:solidFill>
            </a:endParaRPr>
          </a:p>
        </p:txBody>
      </p:sp>
    </p:spTree>
    <p:extLst>
      <p:ext uri="{BB962C8B-B14F-4D97-AF65-F5344CB8AC3E}">
        <p14:creationId xmlns:p14="http://schemas.microsoft.com/office/powerpoint/2010/main" val="1554717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1524875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0000"/>
                </a:solidFill>
              </a:rPr>
              <a:t>Tk2:</a:t>
            </a:r>
            <a:r>
              <a:rPr lang="en-US" sz="6000" dirty="0" smtClean="0">
                <a:solidFill>
                  <a:srgbClr val="000066"/>
                </a:solidFill>
              </a:rPr>
              <a:t> </a:t>
            </a:r>
            <a:r>
              <a:rPr lang="vi-VN" sz="6000" dirty="0">
                <a:solidFill>
                  <a:srgbClr val="000066"/>
                </a:solidFill>
              </a:rPr>
              <a:t>Chúa trông xem phận nữ </a:t>
            </a:r>
            <a:r>
              <a:rPr lang="vi-VN" sz="6000" dirty="0" smtClean="0">
                <a:solidFill>
                  <a:srgbClr val="000066"/>
                </a:solidFill>
              </a:rPr>
              <a:t>tỳ</a:t>
            </a:r>
            <a:r>
              <a:rPr lang="en-US" sz="6000" dirty="0" smtClean="0">
                <a:solidFill>
                  <a:srgbClr val="000066"/>
                </a:solidFill>
              </a:rPr>
              <a:t>,</a:t>
            </a:r>
            <a:r>
              <a:rPr lang="vi-VN" sz="6000" dirty="0" smtClean="0">
                <a:solidFill>
                  <a:srgbClr val="000066"/>
                </a:solidFill>
              </a:rPr>
              <a:t> </a:t>
            </a:r>
            <a:r>
              <a:rPr lang="en-US" sz="6000" dirty="0">
                <a:solidFill>
                  <a:srgbClr val="000066"/>
                </a:solidFill>
              </a:rPr>
              <a:t>n</a:t>
            </a:r>
            <a:r>
              <a:rPr lang="vi-VN" sz="6000" dirty="0" smtClean="0">
                <a:solidFill>
                  <a:srgbClr val="000066"/>
                </a:solidFill>
              </a:rPr>
              <a:t>ên </a:t>
            </a:r>
            <a:r>
              <a:rPr lang="vi-VN" sz="6000" dirty="0">
                <a:solidFill>
                  <a:srgbClr val="000066"/>
                </a:solidFill>
              </a:rPr>
              <a:t>từ đây </a:t>
            </a:r>
            <a:r>
              <a:rPr lang="vi-VN" sz="6000" dirty="0" smtClean="0">
                <a:solidFill>
                  <a:srgbClr val="000066"/>
                </a:solidFill>
              </a:rPr>
              <a:t>gọi </a:t>
            </a:r>
            <a:r>
              <a:rPr lang="vi-VN" sz="6000" dirty="0">
                <a:solidFill>
                  <a:srgbClr val="000066"/>
                </a:solidFill>
              </a:rPr>
              <a:t>tôi diễm phúc, làm việc lớn trên thân này, vì danh </a:t>
            </a:r>
            <a:r>
              <a:rPr lang="vi-VN" sz="6000" dirty="0" smtClean="0">
                <a:solidFill>
                  <a:srgbClr val="000066"/>
                </a:solidFill>
              </a:rPr>
              <a:t>Chúa</a:t>
            </a:r>
            <a:r>
              <a:rPr lang="en-US" sz="6000" dirty="0" smtClean="0">
                <a:solidFill>
                  <a:srgbClr val="000066"/>
                </a:solidFill>
              </a:rPr>
              <a:t> </a:t>
            </a:r>
            <a:r>
              <a:rPr lang="vi-VN" sz="6000" dirty="0" smtClean="0">
                <a:solidFill>
                  <a:srgbClr val="000066"/>
                </a:solidFill>
              </a:rPr>
              <a:t>chí </a:t>
            </a:r>
            <a:r>
              <a:rPr lang="vi-VN" sz="6000" dirty="0">
                <a:solidFill>
                  <a:srgbClr val="000066"/>
                </a:solidFill>
              </a:rPr>
              <a:t>thánh tuyệt luân.</a:t>
            </a:r>
            <a:endParaRPr lang="en-US" sz="6000" dirty="0">
              <a:solidFill>
                <a:srgbClr val="000066"/>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3375322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0000"/>
                </a:solidFill>
              </a:rPr>
              <a:t>Tk3:</a:t>
            </a:r>
            <a:r>
              <a:rPr lang="en-US" sz="5800" dirty="0">
                <a:solidFill>
                  <a:srgbClr val="000066"/>
                </a:solidFill>
              </a:rPr>
              <a:t> </a:t>
            </a:r>
            <a:r>
              <a:rPr lang="vi-VN" sz="5800" dirty="0" smtClean="0">
                <a:solidFill>
                  <a:srgbClr val="000066"/>
                </a:solidFill>
              </a:rPr>
              <a:t>Chúa </a:t>
            </a:r>
            <a:r>
              <a:rPr lang="vi-VN" sz="5800" dirty="0">
                <a:solidFill>
                  <a:srgbClr val="000066"/>
                </a:solidFill>
              </a:rPr>
              <a:t>thương ai tôn kính </a:t>
            </a:r>
            <a:r>
              <a:rPr lang="vi-VN" sz="5800" dirty="0" smtClean="0">
                <a:solidFill>
                  <a:srgbClr val="000066"/>
                </a:solidFill>
              </a:rPr>
              <a:t>Ngài</a:t>
            </a:r>
            <a:r>
              <a:rPr lang="en-US" sz="5800" dirty="0" smtClean="0">
                <a:solidFill>
                  <a:srgbClr val="000066"/>
                </a:solidFill>
              </a:rPr>
              <a:t>, q</a:t>
            </a:r>
            <a:r>
              <a:rPr lang="vi-VN" sz="5800" dirty="0" smtClean="0">
                <a:solidFill>
                  <a:srgbClr val="000066"/>
                </a:solidFill>
              </a:rPr>
              <a:t>ua </a:t>
            </a:r>
            <a:r>
              <a:rPr lang="vi-VN" sz="5800" dirty="0">
                <a:solidFill>
                  <a:srgbClr val="000066"/>
                </a:solidFill>
              </a:rPr>
              <a:t>ngàn </a:t>
            </a:r>
            <a:r>
              <a:rPr lang="vi-VN" sz="5800" dirty="0" smtClean="0">
                <a:solidFill>
                  <a:srgbClr val="000066"/>
                </a:solidFill>
              </a:rPr>
              <a:t>năm</a:t>
            </a:r>
            <a:r>
              <a:rPr lang="en-US" sz="5800" dirty="0" smtClean="0">
                <a:solidFill>
                  <a:srgbClr val="000066"/>
                </a:solidFill>
              </a:rPr>
              <a:t> </a:t>
            </a:r>
            <a:r>
              <a:rPr lang="vi-VN" sz="5800" dirty="0" smtClean="0">
                <a:solidFill>
                  <a:srgbClr val="000066"/>
                </a:solidFill>
              </a:rPr>
              <a:t>và </a:t>
            </a:r>
            <a:r>
              <a:rPr lang="vi-VN" sz="5800" dirty="0">
                <a:solidFill>
                  <a:srgbClr val="000066"/>
                </a:solidFill>
              </a:rPr>
              <a:t>qua muôn kiếp. Vận dụng cánh tay uy quyền dẹp tan </a:t>
            </a:r>
            <a:r>
              <a:rPr lang="vi-VN" sz="5800" dirty="0" smtClean="0">
                <a:solidFill>
                  <a:srgbClr val="000066"/>
                </a:solidFill>
              </a:rPr>
              <a:t>lũ</a:t>
            </a:r>
            <a:r>
              <a:rPr lang="en-US" sz="5800" dirty="0" smtClean="0">
                <a:solidFill>
                  <a:srgbClr val="000066"/>
                </a:solidFill>
              </a:rPr>
              <a:t> </a:t>
            </a:r>
            <a:r>
              <a:rPr lang="vi-VN" sz="5800" dirty="0" smtClean="0">
                <a:solidFill>
                  <a:srgbClr val="000066"/>
                </a:solidFill>
              </a:rPr>
              <a:t>hống </a:t>
            </a:r>
            <a:r>
              <a:rPr lang="vi-VN" sz="5800" dirty="0">
                <a:solidFill>
                  <a:srgbClr val="000066"/>
                </a:solidFill>
              </a:rPr>
              <a:t>hách tự kiêu.</a:t>
            </a:r>
            <a:endParaRPr lang="vi-VN" sz="5800" dirty="0" smtClean="0">
              <a:solidFill>
                <a:srgbClr val="000066"/>
              </a:solidFill>
            </a:endParaRP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0000"/>
                </a:solidFill>
              </a:rPr>
              <a:t>Tk1:</a:t>
            </a:r>
            <a:r>
              <a:rPr lang="en-US" sz="6000" dirty="0" smtClean="0">
                <a:solidFill>
                  <a:srgbClr val="000066"/>
                </a:solidFill>
              </a:rPr>
              <a:t> </a:t>
            </a:r>
            <a:r>
              <a:rPr lang="vi-VN" sz="6000" dirty="0">
                <a:solidFill>
                  <a:srgbClr val="000066"/>
                </a:solidFill>
              </a:rPr>
              <a:t>Đức Ma-ri-a nói rằng: linh hồn tôi </a:t>
            </a:r>
            <a:r>
              <a:rPr lang="vi-VN" sz="6000" dirty="0" smtClean="0">
                <a:solidFill>
                  <a:srgbClr val="000066"/>
                </a:solidFill>
              </a:rPr>
              <a:t>ngợi </a:t>
            </a:r>
            <a:r>
              <a:rPr lang="vi-VN" sz="6000" dirty="0">
                <a:solidFill>
                  <a:srgbClr val="000066"/>
                </a:solidFill>
              </a:rPr>
              <a:t>khen Thiên Chúa và thần trí tôi reo mừng vì Thiên </a:t>
            </a:r>
            <a:r>
              <a:rPr lang="vi-VN" sz="6000" dirty="0" smtClean="0">
                <a:solidFill>
                  <a:srgbClr val="000066"/>
                </a:solidFill>
              </a:rPr>
              <a:t>Chúa</a:t>
            </a:r>
            <a:r>
              <a:rPr lang="en-US" sz="6000" dirty="0" smtClean="0">
                <a:solidFill>
                  <a:srgbClr val="000066"/>
                </a:solidFill>
              </a:rPr>
              <a:t>,</a:t>
            </a:r>
            <a:r>
              <a:rPr lang="vi-VN" sz="6000" dirty="0" smtClean="0">
                <a:solidFill>
                  <a:srgbClr val="000066"/>
                </a:solidFill>
              </a:rPr>
              <a:t> </a:t>
            </a:r>
            <a:r>
              <a:rPr lang="vi-VN" sz="6000" dirty="0" smtClean="0">
                <a:solidFill>
                  <a:srgbClr val="000066"/>
                </a:solidFill>
              </a:rPr>
              <a:t>Đấng </a:t>
            </a:r>
            <a:r>
              <a:rPr lang="vi-VN" sz="6000" dirty="0">
                <a:solidFill>
                  <a:srgbClr val="000066"/>
                </a:solidFill>
              </a:rPr>
              <a:t>cứu độ tôi.</a:t>
            </a:r>
            <a:endParaRPr lang="en-US" sz="6000" dirty="0">
              <a:solidFill>
                <a:srgbClr val="000066"/>
              </a:solidFill>
            </a:endParaRPr>
          </a:p>
        </p:txBody>
      </p:sp>
    </p:spTree>
    <p:extLst>
      <p:ext uri="{BB962C8B-B14F-4D97-AF65-F5344CB8AC3E}">
        <p14:creationId xmlns:p14="http://schemas.microsoft.com/office/powerpoint/2010/main" val="4278931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1622405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0000"/>
                </a:solidFill>
              </a:rPr>
              <a:t>Tk4:</a:t>
            </a:r>
            <a:r>
              <a:rPr lang="en-US" sz="6000" dirty="0" smtClean="0">
                <a:solidFill>
                  <a:srgbClr val="000066"/>
                </a:solidFill>
              </a:rPr>
              <a:t> </a:t>
            </a:r>
            <a:r>
              <a:rPr lang="vi-VN" sz="6000" dirty="0">
                <a:solidFill>
                  <a:srgbClr val="000066"/>
                </a:solidFill>
              </a:rPr>
              <a:t>Chúa thương ai tôn kính </a:t>
            </a:r>
            <a:r>
              <a:rPr lang="vi-VN" sz="6000" dirty="0" smtClean="0">
                <a:solidFill>
                  <a:srgbClr val="000066"/>
                </a:solidFill>
              </a:rPr>
              <a:t>Ngài</a:t>
            </a:r>
            <a:r>
              <a:rPr lang="en-US" sz="6000" dirty="0" smtClean="0">
                <a:solidFill>
                  <a:srgbClr val="000066"/>
                </a:solidFill>
              </a:rPr>
              <a:t>, q</a:t>
            </a:r>
            <a:r>
              <a:rPr lang="vi-VN" sz="6000" dirty="0" smtClean="0">
                <a:solidFill>
                  <a:srgbClr val="000066"/>
                </a:solidFill>
              </a:rPr>
              <a:t>ua </a:t>
            </a:r>
            <a:r>
              <a:rPr lang="vi-VN" sz="6000" dirty="0">
                <a:solidFill>
                  <a:srgbClr val="000066"/>
                </a:solidFill>
              </a:rPr>
              <a:t>ngàn năm </a:t>
            </a:r>
            <a:r>
              <a:rPr lang="vi-VN" sz="6000" dirty="0" smtClean="0">
                <a:solidFill>
                  <a:srgbClr val="000066"/>
                </a:solidFill>
              </a:rPr>
              <a:t>và </a:t>
            </a:r>
            <a:r>
              <a:rPr lang="vi-VN" sz="6000" dirty="0">
                <a:solidFill>
                  <a:srgbClr val="000066"/>
                </a:solidFill>
              </a:rPr>
              <a:t>qua muôn kiếp. Kẻ nghèo Chúa ban dư đầy, và xua lũ </a:t>
            </a:r>
            <a:r>
              <a:rPr lang="vi-VN" sz="6000" dirty="0" smtClean="0">
                <a:solidFill>
                  <a:srgbClr val="000066"/>
                </a:solidFill>
              </a:rPr>
              <a:t>phú </a:t>
            </a:r>
            <a:r>
              <a:rPr lang="vi-VN" sz="6000" dirty="0" smtClean="0">
                <a:solidFill>
                  <a:srgbClr val="000066"/>
                </a:solidFill>
              </a:rPr>
              <a:t>qu</a:t>
            </a:r>
            <a:r>
              <a:rPr lang="en-US" sz="6000" dirty="0">
                <a:solidFill>
                  <a:srgbClr val="000066"/>
                </a:solidFill>
              </a:rPr>
              <a:t>ý</a:t>
            </a:r>
            <a:r>
              <a:rPr lang="vi-VN" sz="6000" dirty="0" smtClean="0">
                <a:solidFill>
                  <a:srgbClr val="000066"/>
                </a:solidFill>
              </a:rPr>
              <a:t> </a:t>
            </a:r>
            <a:r>
              <a:rPr lang="vi-VN" sz="6000" dirty="0">
                <a:solidFill>
                  <a:srgbClr val="000066"/>
                </a:solidFill>
              </a:rPr>
              <a:t>về không.</a:t>
            </a:r>
            <a:endParaRPr lang="en-US" sz="6000" dirty="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1354471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0000"/>
                </a:solidFill>
              </a:rPr>
              <a:t>Tk5:</a:t>
            </a:r>
            <a:r>
              <a:rPr lang="en-US" sz="6000" dirty="0" smtClean="0">
                <a:solidFill>
                  <a:srgbClr val="000066"/>
                </a:solidFill>
              </a:rPr>
              <a:t> </a:t>
            </a:r>
            <a:r>
              <a:rPr lang="vi-VN" sz="6000" dirty="0">
                <a:solidFill>
                  <a:srgbClr val="000066"/>
                </a:solidFill>
              </a:rPr>
              <a:t>Chúa nâng ai khiêm ái </a:t>
            </a:r>
            <a:r>
              <a:rPr lang="vi-VN" sz="6000" dirty="0" smtClean="0">
                <a:solidFill>
                  <a:srgbClr val="000066"/>
                </a:solidFill>
              </a:rPr>
              <a:t>thật</a:t>
            </a:r>
            <a:r>
              <a:rPr lang="en-US" sz="6000" dirty="0" smtClean="0">
                <a:solidFill>
                  <a:srgbClr val="000066"/>
                </a:solidFill>
              </a:rPr>
              <a:t>,</a:t>
            </a:r>
            <a:r>
              <a:rPr lang="vi-VN" sz="6000" dirty="0" smtClean="0">
                <a:solidFill>
                  <a:srgbClr val="000066"/>
                </a:solidFill>
              </a:rPr>
              <a:t> </a:t>
            </a:r>
            <a:r>
              <a:rPr lang="en-US" sz="6000" dirty="0" smtClean="0">
                <a:solidFill>
                  <a:srgbClr val="000066"/>
                </a:solidFill>
              </a:rPr>
              <a:t>b</a:t>
            </a:r>
            <a:r>
              <a:rPr lang="vi-VN" sz="6000" dirty="0" smtClean="0">
                <a:solidFill>
                  <a:srgbClr val="000066"/>
                </a:solidFill>
              </a:rPr>
              <a:t>ọn </a:t>
            </a:r>
            <a:r>
              <a:rPr lang="vi-VN" sz="6000" dirty="0">
                <a:solidFill>
                  <a:srgbClr val="000066"/>
                </a:solidFill>
              </a:rPr>
              <a:t>quyền uy </a:t>
            </a:r>
            <a:r>
              <a:rPr lang="vi-VN" sz="6000" dirty="0" smtClean="0">
                <a:solidFill>
                  <a:srgbClr val="000066"/>
                </a:solidFill>
              </a:rPr>
              <a:t>hạ </a:t>
            </a:r>
            <a:r>
              <a:rPr lang="vi-VN" sz="6000" dirty="0">
                <a:solidFill>
                  <a:srgbClr val="000066"/>
                </a:solidFill>
              </a:rPr>
              <a:t>khỏi ngai báu. Kẻ nghèo Chúa ban dư đầy, và xua lũ </a:t>
            </a:r>
            <a:r>
              <a:rPr lang="vi-VN" sz="6000" dirty="0" smtClean="0">
                <a:solidFill>
                  <a:srgbClr val="000066"/>
                </a:solidFill>
              </a:rPr>
              <a:t>phú </a:t>
            </a:r>
            <a:r>
              <a:rPr lang="vi-VN" sz="6000" dirty="0" smtClean="0">
                <a:solidFill>
                  <a:srgbClr val="000066"/>
                </a:solidFill>
              </a:rPr>
              <a:t>qu</a:t>
            </a:r>
            <a:r>
              <a:rPr lang="en-US" sz="6000" dirty="0">
                <a:solidFill>
                  <a:srgbClr val="000066"/>
                </a:solidFill>
              </a:rPr>
              <a:t>ý</a:t>
            </a:r>
            <a:r>
              <a:rPr lang="vi-VN" sz="6000" dirty="0" smtClean="0">
                <a:solidFill>
                  <a:srgbClr val="000066"/>
                </a:solidFill>
              </a:rPr>
              <a:t> </a:t>
            </a:r>
            <a:r>
              <a:rPr lang="vi-VN" sz="6000" dirty="0">
                <a:solidFill>
                  <a:srgbClr val="000066"/>
                </a:solidFill>
              </a:rPr>
              <a:t>về không.</a:t>
            </a:r>
            <a:endParaRPr lang="en-US" sz="6000" dirty="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655331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0000"/>
                </a:solidFill>
              </a:rPr>
              <a:t>Tk6:</a:t>
            </a:r>
            <a:r>
              <a:rPr lang="en-US" sz="6000" dirty="0" smtClean="0">
                <a:solidFill>
                  <a:srgbClr val="000066"/>
                </a:solidFill>
              </a:rPr>
              <a:t> </a:t>
            </a:r>
            <a:r>
              <a:rPr lang="vi-VN" sz="6000" dirty="0">
                <a:solidFill>
                  <a:srgbClr val="000066"/>
                </a:solidFill>
              </a:rPr>
              <a:t>Is-ra-el tôi tớ </a:t>
            </a:r>
            <a:r>
              <a:rPr lang="vi-VN" sz="6000" dirty="0" smtClean="0">
                <a:solidFill>
                  <a:srgbClr val="000066"/>
                </a:solidFill>
              </a:rPr>
              <a:t>Ngài</a:t>
            </a:r>
            <a:r>
              <a:rPr lang="en-US" sz="6000" dirty="0" smtClean="0">
                <a:solidFill>
                  <a:srgbClr val="000066"/>
                </a:solidFill>
              </a:rPr>
              <a:t>,</a:t>
            </a:r>
            <a:r>
              <a:rPr lang="vi-VN" sz="6000" dirty="0" smtClean="0">
                <a:solidFill>
                  <a:srgbClr val="000066"/>
                </a:solidFill>
              </a:rPr>
              <a:t> </a:t>
            </a:r>
            <a:r>
              <a:rPr lang="en-US" sz="6000" dirty="0">
                <a:solidFill>
                  <a:srgbClr val="000066"/>
                </a:solidFill>
              </a:rPr>
              <a:t>t</a:t>
            </a:r>
            <a:r>
              <a:rPr lang="vi-VN" sz="6000" dirty="0" smtClean="0">
                <a:solidFill>
                  <a:srgbClr val="000066"/>
                </a:solidFill>
              </a:rPr>
              <a:t>heo </a:t>
            </a:r>
            <a:r>
              <a:rPr lang="vi-VN" sz="6000" dirty="0">
                <a:solidFill>
                  <a:srgbClr val="000066"/>
                </a:solidFill>
              </a:rPr>
              <a:t>lời xưa </a:t>
            </a:r>
            <a:r>
              <a:rPr lang="vi-VN" sz="6000" dirty="0" smtClean="0">
                <a:solidFill>
                  <a:srgbClr val="000066"/>
                </a:solidFill>
              </a:rPr>
              <a:t>Ngài </a:t>
            </a:r>
            <a:r>
              <a:rPr lang="vi-VN" sz="6000" dirty="0">
                <a:solidFill>
                  <a:srgbClr val="000066"/>
                </a:solidFill>
              </a:rPr>
              <a:t>luôn bênh đỡ. Vì lòng xót thương tổ phụ, và con cháu </a:t>
            </a:r>
            <a:r>
              <a:rPr lang="vi-VN" sz="6000" dirty="0" smtClean="0">
                <a:solidFill>
                  <a:srgbClr val="000066"/>
                </a:solidFill>
              </a:rPr>
              <a:t>mãi </a:t>
            </a:r>
            <a:r>
              <a:rPr lang="vi-VN" sz="6000" dirty="0">
                <a:solidFill>
                  <a:srgbClr val="000066"/>
                </a:solidFill>
              </a:rPr>
              <a:t>tới ngàn thu.</a:t>
            </a:r>
            <a:endParaRPr lang="en-US" sz="6000" dirty="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2293621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Ga-lát</a:t>
            </a:r>
            <a:r>
              <a:rPr lang="vi-VN" sz="3600" smtClean="0">
                <a:solidFill>
                  <a:srgbClr val="A50021"/>
                </a:solidFill>
              </a:rPr>
              <a:t>.</a:t>
            </a:r>
            <a:endParaRPr lang="vi-VN" sz="3600">
              <a:solidFill>
                <a:srgbClr val="A50021"/>
              </a:solidFill>
            </a:endParaRPr>
          </a:p>
          <a:p>
            <a:r>
              <a:rPr lang="en-US" sz="3600" smtClean="0">
                <a:solidFill>
                  <a:srgbClr val="A50021"/>
                </a:solidFill>
              </a:rPr>
              <a:t>Thiên Chúa đã sai con mình tới, sinh làm</a:t>
            </a:r>
          </a:p>
          <a:p>
            <a:r>
              <a:rPr lang="en-US" sz="3600" smtClean="0">
                <a:solidFill>
                  <a:srgbClr val="A50021"/>
                </a:solidFill>
              </a:rPr>
              <a:t>Con một người phụ nữ</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en-US" sz="6600" dirty="0" err="1" smtClean="0">
                <a:solidFill>
                  <a:srgbClr val="000066"/>
                </a:solidFill>
              </a:rPr>
              <a:t>Kính</a:t>
            </a:r>
            <a:r>
              <a:rPr lang="en-US" sz="6600" dirty="0" smtClean="0">
                <a:solidFill>
                  <a:srgbClr val="000066"/>
                </a:solidFill>
              </a:rPr>
              <a:t> </a:t>
            </a:r>
            <a:r>
              <a:rPr lang="en-US" sz="6600" dirty="0" err="1" smtClean="0">
                <a:solidFill>
                  <a:srgbClr val="000066"/>
                </a:solidFill>
              </a:rPr>
              <a:t>mừng</a:t>
            </a:r>
            <a:r>
              <a:rPr lang="en-US" sz="6600" dirty="0" smtClean="0">
                <a:solidFill>
                  <a:srgbClr val="000066"/>
                </a:solidFill>
              </a:rPr>
              <a:t> Maria </a:t>
            </a:r>
            <a:r>
              <a:rPr lang="en-US" sz="6600" dirty="0" err="1" smtClean="0">
                <a:solidFill>
                  <a:srgbClr val="000066"/>
                </a:solidFill>
              </a:rPr>
              <a:t>đầy</a:t>
            </a:r>
            <a:r>
              <a:rPr lang="en-US" sz="6600" dirty="0" smtClean="0">
                <a:solidFill>
                  <a:srgbClr val="000066"/>
                </a:solidFill>
              </a:rPr>
              <a:t> </a:t>
            </a:r>
            <a:r>
              <a:rPr lang="en-US" sz="6600" dirty="0" err="1" smtClean="0">
                <a:solidFill>
                  <a:srgbClr val="000066"/>
                </a:solidFill>
              </a:rPr>
              <a:t>ơn</a:t>
            </a:r>
            <a:r>
              <a:rPr lang="en-US" sz="6600" dirty="0" smtClean="0">
                <a:solidFill>
                  <a:srgbClr val="000066"/>
                </a:solidFill>
              </a:rPr>
              <a:t> </a:t>
            </a:r>
            <a:r>
              <a:rPr lang="en-US" sz="6600" dirty="0" err="1" smtClean="0">
                <a:solidFill>
                  <a:srgbClr val="000066"/>
                </a:solidFill>
              </a:rPr>
              <a:t>phúc</a:t>
            </a:r>
            <a:r>
              <a:rPr lang="en-US" sz="6600" dirty="0" smtClean="0">
                <a:solidFill>
                  <a:srgbClr val="000066"/>
                </a:solidFill>
              </a:rPr>
              <a:t>, </a:t>
            </a:r>
            <a:r>
              <a:rPr lang="en-US" sz="6600" dirty="0" err="1" smtClean="0">
                <a:solidFill>
                  <a:srgbClr val="000066"/>
                </a:solidFill>
              </a:rPr>
              <a:t>Chúa</a:t>
            </a:r>
            <a:r>
              <a:rPr lang="en-US" sz="6600" dirty="0" smtClean="0">
                <a:solidFill>
                  <a:srgbClr val="000066"/>
                </a:solidFill>
              </a:rPr>
              <a:t> ở </a:t>
            </a:r>
            <a:r>
              <a:rPr lang="en-US" sz="6600" dirty="0" err="1" smtClean="0">
                <a:solidFill>
                  <a:srgbClr val="000066"/>
                </a:solidFill>
              </a:rPr>
              <a:t>cùng</a:t>
            </a:r>
            <a:r>
              <a:rPr lang="en-US" sz="6600" dirty="0" smtClean="0">
                <a:solidFill>
                  <a:srgbClr val="000066"/>
                </a:solidFill>
              </a:rPr>
              <a:t> </a:t>
            </a:r>
            <a:r>
              <a:rPr lang="en-US" sz="6600" dirty="0" err="1" smtClean="0">
                <a:solidFill>
                  <a:srgbClr val="000066"/>
                </a:solidFill>
              </a:rPr>
              <a:t>Mẹ</a:t>
            </a:r>
            <a:r>
              <a:rPr lang="en-US" sz="6600" dirty="0" smtClean="0">
                <a:solidFill>
                  <a:srgbClr val="000066"/>
                </a:solidFill>
              </a:rPr>
              <a:t>, </a:t>
            </a:r>
            <a:r>
              <a:rPr lang="en-US" sz="6600" dirty="0" err="1" smtClean="0">
                <a:solidFill>
                  <a:srgbClr val="000066"/>
                </a:solidFill>
              </a:rPr>
              <a:t>Mẹ</a:t>
            </a:r>
            <a:r>
              <a:rPr lang="en-US" sz="6600" dirty="0" smtClean="0">
                <a:solidFill>
                  <a:srgbClr val="000066"/>
                </a:solidFill>
              </a:rPr>
              <a:t> </a:t>
            </a:r>
            <a:r>
              <a:rPr lang="en-US" sz="6600" dirty="0" err="1" smtClean="0">
                <a:solidFill>
                  <a:srgbClr val="000066"/>
                </a:solidFill>
              </a:rPr>
              <a:t>diễm</a:t>
            </a:r>
            <a:r>
              <a:rPr lang="en-US" sz="6600" dirty="0" smtClean="0">
                <a:solidFill>
                  <a:srgbClr val="000066"/>
                </a:solidFill>
              </a:rPr>
              <a:t> </a:t>
            </a:r>
            <a:r>
              <a:rPr lang="en-US" sz="6600" dirty="0" err="1" smtClean="0">
                <a:solidFill>
                  <a:srgbClr val="000066"/>
                </a:solidFill>
              </a:rPr>
              <a:t>phúc</a:t>
            </a:r>
            <a:r>
              <a:rPr lang="en-US" sz="6600" dirty="0" smtClean="0">
                <a:solidFill>
                  <a:srgbClr val="000066"/>
                </a:solidFill>
              </a:rPr>
              <a:t> </a:t>
            </a:r>
            <a:r>
              <a:rPr lang="en-US" sz="6600" dirty="0" err="1" smtClean="0">
                <a:solidFill>
                  <a:srgbClr val="000066"/>
                </a:solidFill>
              </a:rPr>
              <a:t>hơn</a:t>
            </a:r>
            <a:r>
              <a:rPr lang="en-US" sz="6600" dirty="0" smtClean="0">
                <a:solidFill>
                  <a:srgbClr val="000066"/>
                </a:solidFill>
              </a:rPr>
              <a:t> </a:t>
            </a:r>
            <a:r>
              <a:rPr lang="en-US" sz="6600" dirty="0" err="1" smtClean="0">
                <a:solidFill>
                  <a:srgbClr val="000066"/>
                </a:solidFill>
              </a:rPr>
              <a:t>các</a:t>
            </a:r>
            <a:r>
              <a:rPr lang="en-US" sz="6600" dirty="0" smtClean="0">
                <a:solidFill>
                  <a:srgbClr val="000066"/>
                </a:solidFill>
              </a:rPr>
              <a:t> </a:t>
            </a:r>
            <a:r>
              <a:rPr lang="en-US" sz="6600" dirty="0" err="1" smtClean="0">
                <a:solidFill>
                  <a:srgbClr val="000066"/>
                </a:solidFill>
              </a:rPr>
              <a:t>phụ</a:t>
            </a:r>
            <a:r>
              <a:rPr lang="en-US" sz="6600" dirty="0" smtClean="0">
                <a:solidFill>
                  <a:srgbClr val="000066"/>
                </a:solidFill>
              </a:rPr>
              <a:t> </a:t>
            </a:r>
            <a:r>
              <a:rPr lang="en-US" sz="6600" dirty="0" err="1" smtClean="0">
                <a:solidFill>
                  <a:srgbClr val="000066"/>
                </a:solidFill>
              </a:rPr>
              <a:t>nữ</a:t>
            </a:r>
            <a:r>
              <a:rPr lang="vi-VN" sz="6600" dirty="0" smtClean="0">
                <a:solidFill>
                  <a:srgbClr val="000066"/>
                </a:solidFill>
              </a:rPr>
              <a:t>.</a:t>
            </a:r>
            <a:endParaRPr lang="en-US" sz="6600" dirty="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3672431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0066"/>
                </a:solidFill>
              </a:rPr>
              <a:t> </a:t>
            </a:r>
            <a:r>
              <a:rPr lang="vi-VN" sz="7200" dirty="0" smtClean="0">
                <a:solidFill>
                  <a:srgbClr val="000066"/>
                </a:solidFill>
              </a:rPr>
              <a:t>Đấng </a:t>
            </a:r>
            <a:r>
              <a:rPr lang="vi-VN" sz="7200" dirty="0">
                <a:solidFill>
                  <a:srgbClr val="000066"/>
                </a:solidFill>
              </a:rPr>
              <a:t>toàn năng đã làm cho tôi </a:t>
            </a:r>
            <a:r>
              <a:rPr lang="vi-VN" sz="7200" dirty="0" smtClean="0">
                <a:solidFill>
                  <a:srgbClr val="000066"/>
                </a:solidFill>
              </a:rPr>
              <a:t>những </a:t>
            </a:r>
            <a:r>
              <a:rPr lang="vi-VN" sz="7200" dirty="0">
                <a:solidFill>
                  <a:srgbClr val="000066"/>
                </a:solidFill>
              </a:rPr>
              <a:t>điều cao </a:t>
            </a:r>
            <a:r>
              <a:rPr lang="vi-VN" sz="7200" dirty="0" smtClean="0">
                <a:solidFill>
                  <a:srgbClr val="000066"/>
                </a:solidFill>
              </a:rPr>
              <a:t>trọng</a:t>
            </a:r>
            <a:r>
              <a:rPr lang="en-US" sz="7200" dirty="0" smtClean="0">
                <a:solidFill>
                  <a:srgbClr val="000066"/>
                </a:solidFill>
              </a:rPr>
              <a:t>.</a:t>
            </a:r>
            <a:r>
              <a:rPr lang="vi-VN" sz="7200" dirty="0" smtClean="0">
                <a:solidFill>
                  <a:srgbClr val="000066"/>
                </a:solidFill>
              </a:rPr>
              <a:t> </a:t>
            </a:r>
            <a:r>
              <a:rPr lang="en-US" sz="7200" dirty="0">
                <a:solidFill>
                  <a:srgbClr val="000066"/>
                </a:solidFill>
              </a:rPr>
              <a:t>D</a:t>
            </a:r>
            <a:r>
              <a:rPr lang="vi-VN" sz="7200" dirty="0" smtClean="0">
                <a:solidFill>
                  <a:srgbClr val="000066"/>
                </a:solidFill>
              </a:rPr>
              <a:t>anh </a:t>
            </a:r>
            <a:r>
              <a:rPr lang="vi-VN" sz="7200" dirty="0">
                <a:solidFill>
                  <a:srgbClr val="000066"/>
                </a:solidFill>
              </a:rPr>
              <a:t>Ngài thật chí thánh chí tôn.</a:t>
            </a:r>
            <a:endParaRPr lang="vi-VN" sz="7200" dirty="0" smtClean="0">
              <a:solidFill>
                <a:srgbClr val="000066"/>
              </a:solidFill>
            </a:endParaRPr>
          </a:p>
        </p:txBody>
      </p:sp>
    </p:spTree>
    <p:extLst>
      <p:ext uri="{BB962C8B-B14F-4D97-AF65-F5344CB8AC3E}">
        <p14:creationId xmlns:p14="http://schemas.microsoft.com/office/powerpoint/2010/main" val="1269314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en-US" sz="6600" dirty="0" err="1" smtClean="0">
                <a:solidFill>
                  <a:srgbClr val="000066"/>
                </a:solidFill>
              </a:rPr>
              <a:t>Kính</a:t>
            </a:r>
            <a:r>
              <a:rPr lang="en-US" sz="6600" dirty="0" smtClean="0">
                <a:solidFill>
                  <a:srgbClr val="000066"/>
                </a:solidFill>
              </a:rPr>
              <a:t> </a:t>
            </a:r>
            <a:r>
              <a:rPr lang="en-US" sz="6600" dirty="0" err="1" smtClean="0">
                <a:solidFill>
                  <a:srgbClr val="000066"/>
                </a:solidFill>
              </a:rPr>
              <a:t>mừng</a:t>
            </a:r>
            <a:r>
              <a:rPr lang="en-US" sz="6600" dirty="0" smtClean="0">
                <a:solidFill>
                  <a:srgbClr val="000066"/>
                </a:solidFill>
              </a:rPr>
              <a:t> Maria </a:t>
            </a:r>
            <a:r>
              <a:rPr lang="en-US" sz="6600" dirty="0" err="1" smtClean="0">
                <a:solidFill>
                  <a:srgbClr val="000066"/>
                </a:solidFill>
              </a:rPr>
              <a:t>đầy</a:t>
            </a:r>
            <a:r>
              <a:rPr lang="en-US" sz="6600" dirty="0" smtClean="0">
                <a:solidFill>
                  <a:srgbClr val="000066"/>
                </a:solidFill>
              </a:rPr>
              <a:t> </a:t>
            </a:r>
            <a:r>
              <a:rPr lang="en-US" sz="6600" dirty="0" err="1" smtClean="0">
                <a:solidFill>
                  <a:srgbClr val="000066"/>
                </a:solidFill>
              </a:rPr>
              <a:t>ơn</a:t>
            </a:r>
            <a:r>
              <a:rPr lang="en-US" sz="6600" dirty="0" smtClean="0">
                <a:solidFill>
                  <a:srgbClr val="000066"/>
                </a:solidFill>
              </a:rPr>
              <a:t> </a:t>
            </a:r>
            <a:r>
              <a:rPr lang="en-US" sz="6600" dirty="0" err="1" smtClean="0">
                <a:solidFill>
                  <a:srgbClr val="000066"/>
                </a:solidFill>
              </a:rPr>
              <a:t>phúc</a:t>
            </a:r>
            <a:r>
              <a:rPr lang="en-US" sz="6600" dirty="0" smtClean="0">
                <a:solidFill>
                  <a:srgbClr val="000066"/>
                </a:solidFill>
              </a:rPr>
              <a:t>, </a:t>
            </a:r>
            <a:r>
              <a:rPr lang="en-US" sz="6600" dirty="0" err="1" smtClean="0">
                <a:solidFill>
                  <a:srgbClr val="000066"/>
                </a:solidFill>
              </a:rPr>
              <a:t>Chúa</a:t>
            </a:r>
            <a:r>
              <a:rPr lang="en-US" sz="6600" dirty="0" smtClean="0">
                <a:solidFill>
                  <a:srgbClr val="000066"/>
                </a:solidFill>
              </a:rPr>
              <a:t> ở </a:t>
            </a:r>
            <a:r>
              <a:rPr lang="en-US" sz="6600" dirty="0" err="1" smtClean="0">
                <a:solidFill>
                  <a:srgbClr val="000066"/>
                </a:solidFill>
              </a:rPr>
              <a:t>cùng</a:t>
            </a:r>
            <a:r>
              <a:rPr lang="en-US" sz="6600" dirty="0" smtClean="0">
                <a:solidFill>
                  <a:srgbClr val="000066"/>
                </a:solidFill>
              </a:rPr>
              <a:t> </a:t>
            </a:r>
            <a:r>
              <a:rPr lang="en-US" sz="6600" dirty="0" err="1" smtClean="0">
                <a:solidFill>
                  <a:srgbClr val="000066"/>
                </a:solidFill>
              </a:rPr>
              <a:t>Mẹ</a:t>
            </a:r>
            <a:r>
              <a:rPr lang="en-US" sz="6600" dirty="0" smtClean="0">
                <a:solidFill>
                  <a:srgbClr val="000066"/>
                </a:solidFill>
              </a:rPr>
              <a:t>, </a:t>
            </a:r>
            <a:r>
              <a:rPr lang="en-US" sz="6600" dirty="0" err="1" smtClean="0">
                <a:solidFill>
                  <a:srgbClr val="000066"/>
                </a:solidFill>
              </a:rPr>
              <a:t>Mẹ</a:t>
            </a:r>
            <a:r>
              <a:rPr lang="en-US" sz="6600" dirty="0" smtClean="0">
                <a:solidFill>
                  <a:srgbClr val="000066"/>
                </a:solidFill>
              </a:rPr>
              <a:t> </a:t>
            </a:r>
            <a:r>
              <a:rPr lang="en-US" sz="6600" dirty="0" err="1" smtClean="0">
                <a:solidFill>
                  <a:srgbClr val="000066"/>
                </a:solidFill>
              </a:rPr>
              <a:t>diễm</a:t>
            </a:r>
            <a:r>
              <a:rPr lang="en-US" sz="6600" dirty="0" smtClean="0">
                <a:solidFill>
                  <a:srgbClr val="000066"/>
                </a:solidFill>
              </a:rPr>
              <a:t> </a:t>
            </a:r>
            <a:r>
              <a:rPr lang="en-US" sz="6600" dirty="0" err="1" smtClean="0">
                <a:solidFill>
                  <a:srgbClr val="000066"/>
                </a:solidFill>
              </a:rPr>
              <a:t>phúc</a:t>
            </a:r>
            <a:r>
              <a:rPr lang="en-US" sz="6600" dirty="0" smtClean="0">
                <a:solidFill>
                  <a:srgbClr val="000066"/>
                </a:solidFill>
              </a:rPr>
              <a:t> </a:t>
            </a:r>
            <a:r>
              <a:rPr lang="en-US" sz="6600" dirty="0" err="1" smtClean="0">
                <a:solidFill>
                  <a:srgbClr val="000066"/>
                </a:solidFill>
              </a:rPr>
              <a:t>hơn</a:t>
            </a:r>
            <a:r>
              <a:rPr lang="en-US" sz="6600" dirty="0" smtClean="0">
                <a:solidFill>
                  <a:srgbClr val="000066"/>
                </a:solidFill>
              </a:rPr>
              <a:t> </a:t>
            </a:r>
            <a:r>
              <a:rPr lang="en-US" sz="6600" dirty="0" err="1" smtClean="0">
                <a:solidFill>
                  <a:srgbClr val="000066"/>
                </a:solidFill>
              </a:rPr>
              <a:t>các</a:t>
            </a:r>
            <a:r>
              <a:rPr lang="en-US" sz="6600" dirty="0" smtClean="0">
                <a:solidFill>
                  <a:srgbClr val="000066"/>
                </a:solidFill>
              </a:rPr>
              <a:t> </a:t>
            </a:r>
            <a:r>
              <a:rPr lang="en-US" sz="6600" dirty="0" err="1" smtClean="0">
                <a:solidFill>
                  <a:srgbClr val="000066"/>
                </a:solidFill>
              </a:rPr>
              <a:t>phụ</a:t>
            </a:r>
            <a:r>
              <a:rPr lang="en-US" sz="6600" dirty="0" smtClean="0">
                <a:solidFill>
                  <a:srgbClr val="000066"/>
                </a:solidFill>
              </a:rPr>
              <a:t> </a:t>
            </a:r>
            <a:r>
              <a:rPr lang="en-US" sz="6600" dirty="0" err="1" smtClean="0">
                <a:solidFill>
                  <a:srgbClr val="000066"/>
                </a:solidFill>
              </a:rPr>
              <a:t>nữ</a:t>
            </a:r>
            <a:r>
              <a:rPr lang="vi-VN" sz="6600" dirty="0" smtClean="0">
                <a:solidFill>
                  <a:srgbClr val="000066"/>
                </a:solidFill>
              </a:rPr>
              <a:t>.</a:t>
            </a:r>
            <a:endParaRPr lang="en-US" sz="6600" dirty="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21016401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4031873"/>
          </a:xfrm>
          <a:prstGeom prst="rect">
            <a:avLst/>
          </a:prstGeom>
        </p:spPr>
        <p:txBody>
          <a:bodyPr>
            <a:spAutoFit/>
          </a:bodyPr>
          <a:lstStyle/>
          <a:p>
            <a:pPr algn="just"/>
            <a:r>
              <a:rPr lang="en-US" sz="3200" smtClean="0"/>
              <a:t>Chúng ta hãy</a:t>
            </a:r>
            <a:r>
              <a:rPr lang="vi-VN" sz="3200" smtClean="0"/>
              <a:t> tôn </a:t>
            </a:r>
            <a:r>
              <a:rPr lang="vi-VN" sz="3200"/>
              <a:t>vinh Mẹ đã quảng đại cộng tác vào chương trình cứu độ của Thiên Chúa, và trở nên mẫu gương tuyệt hảo cho mọi Kitô hữu. Trong ngày mừng lễ Đức Mẹ Mân Côi hôm nay.</a:t>
            </a:r>
            <a:endParaRPr lang="en-US" sz="320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88036"/>
            <a:ext cx="2784900" cy="363855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3352800" y="1962150"/>
            <a:ext cx="5105400" cy="1384995"/>
          </a:xfrm>
          <a:prstGeom prst="rect">
            <a:avLst/>
          </a:prstGeom>
          <a:noFill/>
        </p:spPr>
        <p:txBody>
          <a:bodyPr wrap="square" rtlCol="0">
            <a:spAutoFit/>
          </a:bodyPr>
          <a:lstStyle/>
          <a:p>
            <a:pPr algn="ctr"/>
            <a:r>
              <a:rPr lang="en-US" sz="4800" dirty="0" err="1" smtClean="0">
                <a:solidFill>
                  <a:srgbClr val="C00000"/>
                </a:solidFill>
              </a:rPr>
              <a:t>Dâng</a:t>
            </a:r>
            <a:r>
              <a:rPr lang="en-US" sz="4800" dirty="0" smtClean="0">
                <a:solidFill>
                  <a:srgbClr val="C00000"/>
                </a:solidFill>
              </a:rPr>
              <a:t> </a:t>
            </a:r>
            <a:r>
              <a:rPr lang="en-US" sz="4800" dirty="0" err="1" smtClean="0">
                <a:solidFill>
                  <a:srgbClr val="C00000"/>
                </a:solidFill>
              </a:rPr>
              <a:t>Lễ</a:t>
            </a:r>
            <a:r>
              <a:rPr lang="en-US" sz="4800" dirty="0" smtClean="0">
                <a:solidFill>
                  <a:srgbClr val="C00000"/>
                </a:solidFill>
              </a:rPr>
              <a:t> </a:t>
            </a:r>
            <a:r>
              <a:rPr lang="en-US" sz="4800" dirty="0" err="1" smtClean="0">
                <a:solidFill>
                  <a:srgbClr val="C00000"/>
                </a:solidFill>
              </a:rPr>
              <a:t>Với</a:t>
            </a:r>
            <a:r>
              <a:rPr lang="en-US" sz="4800" dirty="0" smtClean="0">
                <a:solidFill>
                  <a:srgbClr val="C00000"/>
                </a:solidFill>
              </a:rPr>
              <a:t> </a:t>
            </a:r>
            <a:r>
              <a:rPr lang="en-US" sz="4800" dirty="0" err="1" smtClean="0">
                <a:solidFill>
                  <a:srgbClr val="C00000"/>
                </a:solidFill>
              </a:rPr>
              <a:t>Mẹ</a:t>
            </a:r>
            <a:endParaRPr lang="en-US" sz="4800" dirty="0" smtClean="0">
              <a:solidFill>
                <a:srgbClr val="C00000"/>
              </a:solidFill>
            </a:endParaRPr>
          </a:p>
          <a:p>
            <a:pPr algn="ctr"/>
            <a:r>
              <a:rPr lang="en-US" sz="3600" u="sng" dirty="0" err="1" smtClean="0">
                <a:solidFill>
                  <a:srgbClr val="000066"/>
                </a:solidFill>
              </a:rPr>
              <a:t>Nguyên</a:t>
            </a:r>
            <a:r>
              <a:rPr lang="en-US" sz="3600" u="sng" dirty="0" smtClean="0">
                <a:solidFill>
                  <a:srgbClr val="000066"/>
                </a:solidFill>
              </a:rPr>
              <a:t> </a:t>
            </a:r>
            <a:r>
              <a:rPr lang="en-US" sz="3600" u="sng" dirty="0" err="1" smtClean="0">
                <a:solidFill>
                  <a:srgbClr val="000066"/>
                </a:solidFill>
              </a:rPr>
              <a:t>Kha</a:t>
            </a:r>
            <a:endParaRPr lang="en-US" sz="3600" u="sng" dirty="0">
              <a:solidFill>
                <a:srgbClr val="000066"/>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smtClean="0">
                <a:solidFill>
                  <a:srgbClr val="FF0000"/>
                </a:solidFill>
              </a:rPr>
              <a:t>T</a:t>
            </a:r>
            <a:r>
              <a:rPr lang="en-US" sz="4800" b="0" u="sng" dirty="0" smtClean="0">
                <a:solidFill>
                  <a:srgbClr val="FF0000"/>
                </a:solidFill>
                <a:effectLst/>
              </a:rPr>
              <a:t>k1:</a:t>
            </a:r>
            <a:r>
              <a:rPr lang="en-US" sz="4800" b="0" dirty="0" smtClean="0">
                <a:solidFill>
                  <a:srgbClr val="000066"/>
                </a:solidFill>
                <a:effectLst/>
              </a:rPr>
              <a:t> </a:t>
            </a:r>
            <a:r>
              <a:rPr lang="en-US" sz="4800" dirty="0" err="1" smtClean="0">
                <a:solidFill>
                  <a:srgbClr val="000066"/>
                </a:solidFill>
              </a:rPr>
              <a:t>Xưa</a:t>
            </a:r>
            <a:r>
              <a:rPr lang="en-US" sz="4800" dirty="0" smtClean="0">
                <a:solidFill>
                  <a:srgbClr val="000066"/>
                </a:solidFill>
              </a:rPr>
              <a:t> </a:t>
            </a:r>
            <a:r>
              <a:rPr lang="en-US" sz="4800" dirty="0" err="1" smtClean="0">
                <a:solidFill>
                  <a:srgbClr val="000066"/>
                </a:solidFill>
              </a:rPr>
              <a:t>trên</a:t>
            </a:r>
            <a:r>
              <a:rPr lang="en-US" sz="4800" dirty="0" smtClean="0">
                <a:solidFill>
                  <a:srgbClr val="000066"/>
                </a:solidFill>
              </a:rPr>
              <a:t> </a:t>
            </a:r>
            <a:r>
              <a:rPr lang="en-US" sz="4800" dirty="0" err="1" smtClean="0">
                <a:solidFill>
                  <a:srgbClr val="000066"/>
                </a:solidFill>
              </a:rPr>
              <a:t>núi</a:t>
            </a:r>
            <a:r>
              <a:rPr lang="en-US" sz="4800" dirty="0" smtClean="0">
                <a:solidFill>
                  <a:srgbClr val="000066"/>
                </a:solidFill>
              </a:rPr>
              <a:t> Can-</a:t>
            </a:r>
            <a:r>
              <a:rPr lang="en-US" sz="4800" dirty="0" err="1" smtClean="0">
                <a:solidFill>
                  <a:srgbClr val="000066"/>
                </a:solidFill>
              </a:rPr>
              <a:t>vê</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con </a:t>
            </a:r>
            <a:r>
              <a:rPr lang="en-US" sz="4800" dirty="0" err="1" smtClean="0">
                <a:solidFill>
                  <a:srgbClr val="000066"/>
                </a:solidFill>
              </a:rPr>
              <a:t>cứu</a:t>
            </a:r>
            <a:r>
              <a:rPr lang="en-US" sz="4800" dirty="0" smtClean="0">
                <a:solidFill>
                  <a:srgbClr val="000066"/>
                </a:solidFill>
              </a:rPr>
              <a:t> </a:t>
            </a:r>
            <a:r>
              <a:rPr lang="en-US" sz="4800" dirty="0" err="1" smtClean="0">
                <a:solidFill>
                  <a:srgbClr val="000066"/>
                </a:solidFill>
              </a:rPr>
              <a:t>đời</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hiến</a:t>
            </a:r>
            <a:r>
              <a:rPr lang="en-US" sz="4800" dirty="0" smtClean="0">
                <a:solidFill>
                  <a:srgbClr val="000066"/>
                </a:solidFill>
              </a:rPr>
              <a:t> </a:t>
            </a:r>
            <a:r>
              <a:rPr lang="en-US" sz="4800" dirty="0" err="1" smtClean="0">
                <a:solidFill>
                  <a:srgbClr val="000066"/>
                </a:solidFill>
              </a:rPr>
              <a:t>tế</a:t>
            </a:r>
            <a:r>
              <a:rPr lang="en-US" sz="4800" dirty="0" smtClean="0">
                <a:solidFill>
                  <a:srgbClr val="000066"/>
                </a:solidFill>
              </a:rPr>
              <a:t> </a:t>
            </a:r>
            <a:r>
              <a:rPr lang="en-US" sz="4800" dirty="0" err="1" smtClean="0">
                <a:solidFill>
                  <a:srgbClr val="000066"/>
                </a:solidFill>
              </a:rPr>
              <a:t>chính</a:t>
            </a:r>
            <a:r>
              <a:rPr lang="en-US" sz="4800" dirty="0" smtClean="0">
                <a:solidFill>
                  <a:srgbClr val="000066"/>
                </a:solidFill>
              </a:rPr>
              <a:t> Con </a:t>
            </a:r>
            <a:r>
              <a:rPr lang="en-US" sz="4800" dirty="0" err="1" smtClean="0">
                <a:solidFill>
                  <a:srgbClr val="000066"/>
                </a:solidFill>
              </a:rPr>
              <a:t>yêu</a:t>
            </a:r>
            <a:r>
              <a:rPr lang="en-US" sz="4800" dirty="0" smtClean="0">
                <a:solidFill>
                  <a:srgbClr val="000066"/>
                </a:solidFill>
              </a:rPr>
              <a:t> </a:t>
            </a:r>
            <a:r>
              <a:rPr lang="en-US" sz="4800" dirty="0" err="1" smtClean="0">
                <a:solidFill>
                  <a:srgbClr val="000066"/>
                </a:solidFill>
              </a:rPr>
              <a:t>làm</a:t>
            </a:r>
            <a:r>
              <a:rPr lang="en-US" sz="4800" dirty="0" smtClean="0">
                <a:solidFill>
                  <a:srgbClr val="000066"/>
                </a:solidFill>
              </a:rPr>
              <a:t> </a:t>
            </a:r>
            <a:r>
              <a:rPr lang="en-US" sz="4800" dirty="0" err="1" smtClean="0">
                <a:solidFill>
                  <a:srgbClr val="000066"/>
                </a:solidFill>
              </a:rPr>
              <a:t>giá</a:t>
            </a:r>
            <a:r>
              <a:rPr lang="en-US" sz="4800" dirty="0" smtClean="0">
                <a:solidFill>
                  <a:srgbClr val="000066"/>
                </a:solidFill>
              </a:rPr>
              <a:t> </a:t>
            </a:r>
            <a:r>
              <a:rPr lang="en-US" sz="4800" dirty="0" err="1" smtClean="0">
                <a:solidFill>
                  <a:srgbClr val="000066"/>
                </a:solidFill>
              </a:rPr>
              <a:t>chuộc</a:t>
            </a:r>
            <a:r>
              <a:rPr lang="en-US" sz="4800" dirty="0" smtClean="0">
                <a:solidFill>
                  <a:srgbClr val="000066"/>
                </a:solidFill>
              </a:rPr>
              <a:t> </a:t>
            </a:r>
            <a:r>
              <a:rPr lang="en-US" sz="4800" dirty="0" err="1" smtClean="0">
                <a:solidFill>
                  <a:srgbClr val="000066"/>
                </a:solidFill>
              </a:rPr>
              <a:t>muôn</a:t>
            </a:r>
            <a:r>
              <a:rPr lang="en-US" sz="4800" dirty="0" smtClean="0">
                <a:solidFill>
                  <a:srgbClr val="000066"/>
                </a:solidFill>
              </a:rPr>
              <a:t> </a:t>
            </a:r>
            <a:r>
              <a:rPr lang="en-US" sz="4800" dirty="0" err="1" smtClean="0">
                <a:solidFill>
                  <a:srgbClr val="000066"/>
                </a:solidFill>
              </a:rPr>
              <a:t>người</a:t>
            </a:r>
            <a:r>
              <a:rPr lang="en-US" sz="4800" dirty="0" smtClean="0">
                <a:solidFill>
                  <a:srgbClr val="000066"/>
                </a:solidFill>
              </a:rPr>
              <a:t>. Nay </a:t>
            </a:r>
            <a:r>
              <a:rPr lang="en-US" sz="4800" dirty="0" err="1" smtClean="0">
                <a:solidFill>
                  <a:srgbClr val="000066"/>
                </a:solidFill>
              </a:rPr>
              <a:t>hiệp</a:t>
            </a:r>
            <a:r>
              <a:rPr lang="en-US" sz="4800" dirty="0" smtClean="0">
                <a:solidFill>
                  <a:srgbClr val="000066"/>
                </a:solidFill>
              </a:rPr>
              <a:t> </a:t>
            </a:r>
            <a:r>
              <a:rPr lang="en-US" sz="4800" dirty="0" err="1" smtClean="0">
                <a:solidFill>
                  <a:srgbClr val="000066"/>
                </a:solidFill>
              </a:rPr>
              <a:t>với</a:t>
            </a:r>
            <a:r>
              <a:rPr lang="en-US" sz="4800" dirty="0" smtClean="0">
                <a:solidFill>
                  <a:srgbClr val="000066"/>
                </a:solidFill>
              </a:rPr>
              <a:t> </a:t>
            </a:r>
            <a:r>
              <a:rPr lang="en-US" sz="4800" dirty="0" err="1" smtClean="0">
                <a:solidFill>
                  <a:srgbClr val="000066"/>
                </a:solidFill>
              </a:rPr>
              <a:t>Giáo</a:t>
            </a:r>
            <a:r>
              <a:rPr lang="en-US" sz="4800" dirty="0" smtClean="0">
                <a:solidFill>
                  <a:srgbClr val="000066"/>
                </a:solidFill>
              </a:rPr>
              <a:t> </a:t>
            </a:r>
            <a:r>
              <a:rPr lang="en-US" sz="4800" dirty="0" err="1" smtClean="0">
                <a:solidFill>
                  <a:srgbClr val="000066"/>
                </a:solidFill>
              </a:rPr>
              <a:t>Hội</a:t>
            </a:r>
            <a:r>
              <a:rPr lang="en-US" sz="4800" dirty="0" smtClean="0">
                <a:solidFill>
                  <a:srgbClr val="000066"/>
                </a:solidFill>
              </a:rPr>
              <a:t> </a:t>
            </a:r>
            <a:r>
              <a:rPr lang="en-US" sz="4800" dirty="0" err="1" smtClean="0">
                <a:solidFill>
                  <a:srgbClr val="000066"/>
                </a:solidFill>
              </a:rPr>
              <a:t>và</a:t>
            </a:r>
            <a:r>
              <a:rPr lang="en-US" sz="4800" dirty="0" smtClean="0">
                <a:solidFill>
                  <a:srgbClr val="000066"/>
                </a:solidFill>
              </a:rPr>
              <a:t> </a:t>
            </a:r>
            <a:r>
              <a:rPr lang="en-US" sz="4800" dirty="0" err="1" smtClean="0">
                <a:solidFill>
                  <a:srgbClr val="000066"/>
                </a:solidFill>
              </a:rPr>
              <a:t>triều</a:t>
            </a:r>
            <a:r>
              <a:rPr lang="en-US" sz="4800" dirty="0" smtClean="0">
                <a:solidFill>
                  <a:srgbClr val="000066"/>
                </a:solidFill>
              </a:rPr>
              <a:t> </a:t>
            </a:r>
            <a:r>
              <a:rPr lang="en-US" sz="4800" dirty="0" err="1" smtClean="0">
                <a:solidFill>
                  <a:srgbClr val="000066"/>
                </a:solidFill>
              </a:rPr>
              <a:t>Thần</a:t>
            </a:r>
            <a:r>
              <a:rPr lang="en-US" sz="4800" dirty="0" smtClean="0">
                <a:solidFill>
                  <a:srgbClr val="000066"/>
                </a:solidFill>
              </a:rPr>
              <a:t> </a:t>
            </a:r>
            <a:r>
              <a:rPr lang="en-US" sz="4800" dirty="0" err="1" smtClean="0">
                <a:solidFill>
                  <a:srgbClr val="000066"/>
                </a:solidFill>
              </a:rPr>
              <a:t>Thánh</a:t>
            </a:r>
            <a:r>
              <a:rPr lang="en-US" sz="4800" dirty="0" smtClean="0">
                <a:solidFill>
                  <a:srgbClr val="000066"/>
                </a:solidFill>
              </a:rPr>
              <a:t> </a:t>
            </a:r>
            <a:r>
              <a:rPr lang="en-US" sz="4800" dirty="0" err="1" smtClean="0">
                <a:solidFill>
                  <a:srgbClr val="000066"/>
                </a:solidFill>
              </a:rPr>
              <a:t>trên</a:t>
            </a:r>
            <a:r>
              <a:rPr lang="en-US" sz="4800" dirty="0" smtClean="0">
                <a:solidFill>
                  <a:srgbClr val="000066"/>
                </a:solidFill>
              </a:rPr>
              <a:t> </a:t>
            </a:r>
            <a:r>
              <a:rPr lang="en-US" sz="4800" dirty="0" err="1" smtClean="0">
                <a:solidFill>
                  <a:srgbClr val="000066"/>
                </a:solidFill>
              </a:rPr>
              <a:t>trời</a:t>
            </a:r>
            <a:r>
              <a:rPr lang="en-US" sz="4800" dirty="0" smtClean="0">
                <a:solidFill>
                  <a:srgbClr val="000066"/>
                </a:solidFill>
              </a:rPr>
              <a:t>. </a:t>
            </a:r>
            <a:r>
              <a:rPr lang="en-US" sz="4800" dirty="0" err="1" smtClean="0">
                <a:solidFill>
                  <a:srgbClr val="000066"/>
                </a:solidFill>
              </a:rPr>
              <a:t>Nài</a:t>
            </a:r>
            <a:r>
              <a:rPr lang="en-US" sz="4800" dirty="0" smtClean="0">
                <a:solidFill>
                  <a:srgbClr val="000066"/>
                </a:solidFill>
              </a:rPr>
              <a:t> van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nhận</a:t>
            </a:r>
            <a:r>
              <a:rPr lang="en-US" sz="4800" dirty="0" smtClean="0">
                <a:solidFill>
                  <a:srgbClr val="000066"/>
                </a:solidFill>
              </a:rPr>
              <a:t> </a:t>
            </a:r>
            <a:r>
              <a:rPr lang="en-US" sz="4800" dirty="0" err="1" smtClean="0">
                <a:solidFill>
                  <a:srgbClr val="000066"/>
                </a:solidFill>
              </a:rPr>
              <a:t>lời</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lên</a:t>
            </a:r>
            <a:r>
              <a:rPr lang="en-US" sz="4800" dirty="0" smtClean="0">
                <a:solidFill>
                  <a:srgbClr val="000066"/>
                </a:solidFill>
              </a:rPr>
              <a:t> </a:t>
            </a:r>
            <a:r>
              <a:rPr lang="en-US" sz="4800" dirty="0" err="1" smtClean="0">
                <a:solidFill>
                  <a:srgbClr val="000066"/>
                </a:solidFill>
              </a:rPr>
              <a:t>thánh</a:t>
            </a:r>
            <a:r>
              <a:rPr lang="en-US" sz="4800" dirty="0" smtClean="0">
                <a:solidFill>
                  <a:srgbClr val="000066"/>
                </a:solidFill>
              </a:rPr>
              <a:t> </a:t>
            </a:r>
            <a:r>
              <a:rPr lang="en-US" sz="4800" dirty="0" err="1" smtClean="0">
                <a:solidFill>
                  <a:srgbClr val="000066"/>
                </a:solidFill>
              </a:rPr>
              <a:t>lễ</a:t>
            </a:r>
            <a:r>
              <a:rPr lang="en-US" sz="4800" dirty="0" smtClean="0">
                <a:solidFill>
                  <a:srgbClr val="000066"/>
                </a:solidFill>
              </a:rPr>
              <a:t> </a:t>
            </a:r>
            <a:r>
              <a:rPr lang="en-US" sz="4800" dirty="0" err="1" smtClean="0">
                <a:solidFill>
                  <a:srgbClr val="000066"/>
                </a:solidFill>
              </a:rPr>
              <a:t>này</a:t>
            </a:r>
            <a:r>
              <a:rPr lang="en-US" sz="4800" dirty="0" smtClean="0">
                <a:solidFill>
                  <a:srgbClr val="000066"/>
                </a:solidFill>
              </a:rPr>
              <a:t>. </a:t>
            </a:r>
            <a:endParaRPr lang="en-US" sz="4800" b="0" dirty="0">
              <a:solidFill>
                <a:srgbClr val="000066"/>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FF0000"/>
                </a:solidFill>
              </a:rPr>
              <a:t>Đk</a:t>
            </a:r>
            <a:r>
              <a:rPr lang="en-US" sz="5200" b="0" u="sng" dirty="0" smtClean="0">
                <a:solidFill>
                  <a:srgbClr val="FF0000"/>
                </a:solidFill>
                <a:effectLst/>
              </a:rPr>
              <a:t>:</a:t>
            </a:r>
            <a:r>
              <a:rPr lang="en-US" sz="5200" b="0" dirty="0" smtClean="0">
                <a:solidFill>
                  <a:srgbClr val="000066"/>
                </a:solidFill>
                <a:effectLst/>
              </a:rPr>
              <a:t> </a:t>
            </a:r>
            <a:r>
              <a:rPr lang="en-US" sz="5200" dirty="0" err="1" smtClean="0">
                <a:solidFill>
                  <a:srgbClr val="000066"/>
                </a:solidFill>
              </a:rPr>
              <a:t>Xin</a:t>
            </a:r>
            <a:r>
              <a:rPr lang="en-US" sz="5200" dirty="0" smtClean="0">
                <a:solidFill>
                  <a:srgbClr val="000066"/>
                </a:solidFill>
              </a:rPr>
              <a:t> </a:t>
            </a:r>
            <a:r>
              <a:rPr lang="en-US" sz="5200" dirty="0" err="1" smtClean="0">
                <a:solidFill>
                  <a:srgbClr val="000066"/>
                </a:solidFill>
              </a:rPr>
              <a:t>dâng</a:t>
            </a:r>
            <a:r>
              <a:rPr lang="en-US" sz="5200" dirty="0" smtClean="0">
                <a:solidFill>
                  <a:srgbClr val="000066"/>
                </a:solidFill>
              </a:rPr>
              <a:t> </a:t>
            </a:r>
            <a:r>
              <a:rPr lang="en-US" sz="5200" dirty="0" err="1" smtClean="0">
                <a:solidFill>
                  <a:srgbClr val="000066"/>
                </a:solidFill>
              </a:rPr>
              <a:t>lễ</a:t>
            </a:r>
            <a:r>
              <a:rPr lang="en-US" sz="5200" dirty="0" smtClean="0">
                <a:solidFill>
                  <a:srgbClr val="000066"/>
                </a:solidFill>
              </a:rPr>
              <a:t> </a:t>
            </a:r>
            <a:r>
              <a:rPr lang="en-US" sz="5200" dirty="0" err="1" smtClean="0">
                <a:solidFill>
                  <a:srgbClr val="000066"/>
                </a:solidFill>
              </a:rPr>
              <a:t>này</a:t>
            </a:r>
            <a:r>
              <a:rPr lang="en-US" sz="5200" dirty="0" smtClean="0">
                <a:solidFill>
                  <a:srgbClr val="000066"/>
                </a:solidFill>
              </a:rPr>
              <a:t> </a:t>
            </a:r>
            <a:r>
              <a:rPr lang="en-US" sz="5200" dirty="0" err="1" smtClean="0">
                <a:solidFill>
                  <a:srgbClr val="000066"/>
                </a:solidFill>
              </a:rPr>
              <a:t>cầu</a:t>
            </a:r>
            <a:r>
              <a:rPr lang="en-US" sz="5200" dirty="0" smtClean="0">
                <a:solidFill>
                  <a:srgbClr val="000066"/>
                </a:solidFill>
              </a:rPr>
              <a:t> </a:t>
            </a:r>
            <a:r>
              <a:rPr lang="en-US" sz="5200" dirty="0" err="1" smtClean="0">
                <a:solidFill>
                  <a:srgbClr val="000066"/>
                </a:solidFill>
              </a:rPr>
              <a:t>cho</a:t>
            </a:r>
            <a:r>
              <a:rPr lang="en-US" sz="5200" dirty="0" smtClean="0">
                <a:solidFill>
                  <a:srgbClr val="000066"/>
                </a:solidFill>
              </a:rPr>
              <a:t> </a:t>
            </a:r>
            <a:r>
              <a:rPr lang="en-US" sz="5200" dirty="0" err="1" smtClean="0">
                <a:solidFill>
                  <a:srgbClr val="000066"/>
                </a:solidFill>
              </a:rPr>
              <a:t>muôn</a:t>
            </a:r>
            <a:r>
              <a:rPr lang="en-US" sz="5200" dirty="0" smtClean="0">
                <a:solidFill>
                  <a:srgbClr val="000066"/>
                </a:solidFill>
              </a:rPr>
              <a:t> </a:t>
            </a:r>
            <a:r>
              <a:rPr lang="en-US" sz="5200" dirty="0" err="1" smtClean="0">
                <a:solidFill>
                  <a:srgbClr val="000066"/>
                </a:solidFill>
              </a:rPr>
              <a:t>dân</a:t>
            </a:r>
            <a:r>
              <a:rPr lang="en-US" sz="5200" dirty="0" smtClean="0">
                <a:solidFill>
                  <a:srgbClr val="000066"/>
                </a:solidFill>
              </a:rPr>
              <a:t> </a:t>
            </a:r>
            <a:r>
              <a:rPr lang="en-US" sz="5200" dirty="0" err="1" smtClean="0">
                <a:solidFill>
                  <a:srgbClr val="000066"/>
                </a:solidFill>
              </a:rPr>
              <a:t>hợp</a:t>
            </a:r>
            <a:r>
              <a:rPr lang="en-US" sz="5200" dirty="0" smtClean="0">
                <a:solidFill>
                  <a:srgbClr val="000066"/>
                </a:solidFill>
              </a:rPr>
              <a:t> </a:t>
            </a:r>
            <a:r>
              <a:rPr lang="en-US" sz="5200" dirty="0" err="1" smtClean="0">
                <a:solidFill>
                  <a:srgbClr val="000066"/>
                </a:solidFill>
              </a:rPr>
              <a:t>nhất</a:t>
            </a:r>
            <a:r>
              <a:rPr lang="en-US" sz="5200" dirty="0" smtClean="0">
                <a:solidFill>
                  <a:srgbClr val="000066"/>
                </a:solidFill>
              </a:rPr>
              <a:t>, </a:t>
            </a:r>
            <a:r>
              <a:rPr lang="en-US" sz="5200" dirty="0" err="1" smtClean="0">
                <a:solidFill>
                  <a:srgbClr val="000066"/>
                </a:solidFill>
              </a:rPr>
              <a:t>cầu</a:t>
            </a:r>
            <a:r>
              <a:rPr lang="en-US" sz="5200" dirty="0" smtClean="0">
                <a:solidFill>
                  <a:srgbClr val="000066"/>
                </a:solidFill>
              </a:rPr>
              <a:t> </a:t>
            </a:r>
            <a:r>
              <a:rPr lang="en-US" sz="5200" dirty="0" err="1" smtClean="0">
                <a:solidFill>
                  <a:srgbClr val="000066"/>
                </a:solidFill>
              </a:rPr>
              <a:t>cho</a:t>
            </a:r>
            <a:r>
              <a:rPr lang="en-US" sz="5200" dirty="0" smtClean="0">
                <a:solidFill>
                  <a:srgbClr val="000066"/>
                </a:solidFill>
              </a:rPr>
              <a:t> </a:t>
            </a:r>
            <a:r>
              <a:rPr lang="en-US" sz="5200" dirty="0" err="1" smtClean="0">
                <a:solidFill>
                  <a:srgbClr val="000066"/>
                </a:solidFill>
              </a:rPr>
              <a:t>muôn</a:t>
            </a:r>
            <a:r>
              <a:rPr lang="en-US" sz="5200" dirty="0" smtClean="0">
                <a:solidFill>
                  <a:srgbClr val="000066"/>
                </a:solidFill>
              </a:rPr>
              <a:t> </a:t>
            </a:r>
            <a:r>
              <a:rPr lang="en-US" sz="5200" dirty="0" err="1" smtClean="0">
                <a:solidFill>
                  <a:srgbClr val="000066"/>
                </a:solidFill>
              </a:rPr>
              <a:t>dân</a:t>
            </a:r>
            <a:r>
              <a:rPr lang="en-US" sz="5200" dirty="0" smtClean="0">
                <a:solidFill>
                  <a:srgbClr val="000066"/>
                </a:solidFill>
              </a:rPr>
              <a:t> </a:t>
            </a:r>
            <a:r>
              <a:rPr lang="en-US" sz="5200" dirty="0" err="1" smtClean="0">
                <a:solidFill>
                  <a:srgbClr val="000066"/>
                </a:solidFill>
              </a:rPr>
              <a:t>thái</a:t>
            </a:r>
            <a:r>
              <a:rPr lang="en-US" sz="5200" dirty="0" smtClean="0">
                <a:solidFill>
                  <a:srgbClr val="000066"/>
                </a:solidFill>
              </a:rPr>
              <a:t> </a:t>
            </a:r>
            <a:r>
              <a:rPr lang="en-US" sz="5200" dirty="0" err="1" smtClean="0">
                <a:solidFill>
                  <a:srgbClr val="000066"/>
                </a:solidFill>
              </a:rPr>
              <a:t>hòa</a:t>
            </a:r>
            <a:r>
              <a:rPr lang="en-US" sz="5200" dirty="0" smtClean="0">
                <a:solidFill>
                  <a:srgbClr val="000066"/>
                </a:solidFill>
              </a:rPr>
              <a:t>. </a:t>
            </a:r>
            <a:r>
              <a:rPr lang="en-US" sz="5200" dirty="0" err="1" smtClean="0">
                <a:solidFill>
                  <a:srgbClr val="000066"/>
                </a:solidFill>
              </a:rPr>
              <a:t>Xin</a:t>
            </a:r>
            <a:r>
              <a:rPr lang="en-US" sz="5200" dirty="0" smtClean="0">
                <a:solidFill>
                  <a:srgbClr val="000066"/>
                </a:solidFill>
              </a:rPr>
              <a:t> </a:t>
            </a:r>
            <a:r>
              <a:rPr lang="en-US" sz="5200" dirty="0" err="1" smtClean="0">
                <a:solidFill>
                  <a:srgbClr val="000066"/>
                </a:solidFill>
              </a:rPr>
              <a:t>dâng</a:t>
            </a:r>
            <a:r>
              <a:rPr lang="en-US" sz="5200" dirty="0" smtClean="0">
                <a:solidFill>
                  <a:srgbClr val="000066"/>
                </a:solidFill>
              </a:rPr>
              <a:t> </a:t>
            </a:r>
            <a:r>
              <a:rPr lang="en-US" sz="5200" dirty="0" err="1" smtClean="0">
                <a:solidFill>
                  <a:srgbClr val="000066"/>
                </a:solidFill>
              </a:rPr>
              <a:t>lễ</a:t>
            </a:r>
            <a:r>
              <a:rPr lang="en-US" sz="5200" dirty="0" smtClean="0">
                <a:solidFill>
                  <a:srgbClr val="000066"/>
                </a:solidFill>
              </a:rPr>
              <a:t> </a:t>
            </a:r>
            <a:r>
              <a:rPr lang="en-US" sz="5200" dirty="0" err="1" smtClean="0">
                <a:solidFill>
                  <a:srgbClr val="000066"/>
                </a:solidFill>
              </a:rPr>
              <a:t>này</a:t>
            </a:r>
            <a:r>
              <a:rPr lang="en-US" sz="5200" dirty="0" smtClean="0">
                <a:solidFill>
                  <a:srgbClr val="000066"/>
                </a:solidFill>
              </a:rPr>
              <a:t> </a:t>
            </a:r>
            <a:r>
              <a:rPr lang="en-US" sz="5200" dirty="0" err="1" smtClean="0">
                <a:solidFill>
                  <a:srgbClr val="000066"/>
                </a:solidFill>
              </a:rPr>
              <a:t>chúc</a:t>
            </a:r>
            <a:r>
              <a:rPr lang="en-US" sz="5200" dirty="0" smtClean="0">
                <a:solidFill>
                  <a:srgbClr val="000066"/>
                </a:solidFill>
              </a:rPr>
              <a:t> </a:t>
            </a:r>
            <a:r>
              <a:rPr lang="en-US" sz="5200" dirty="0" err="1" smtClean="0">
                <a:solidFill>
                  <a:srgbClr val="000066"/>
                </a:solidFill>
              </a:rPr>
              <a:t>tụng</a:t>
            </a:r>
            <a:r>
              <a:rPr lang="en-US" sz="5200" dirty="0" smtClean="0">
                <a:solidFill>
                  <a:srgbClr val="000066"/>
                </a:solidFill>
              </a:rPr>
              <a:t>, </a:t>
            </a:r>
            <a:r>
              <a:rPr lang="en-US" sz="5200" dirty="0" err="1" smtClean="0">
                <a:solidFill>
                  <a:srgbClr val="000066"/>
                </a:solidFill>
              </a:rPr>
              <a:t>ngợi</a:t>
            </a:r>
            <a:r>
              <a:rPr lang="en-US" sz="5200" dirty="0" smtClean="0">
                <a:solidFill>
                  <a:srgbClr val="000066"/>
                </a:solidFill>
              </a:rPr>
              <a:t> </a:t>
            </a:r>
            <a:r>
              <a:rPr lang="en-US" sz="5200" dirty="0" err="1" smtClean="0">
                <a:solidFill>
                  <a:srgbClr val="000066"/>
                </a:solidFill>
              </a:rPr>
              <a:t>khen</a:t>
            </a:r>
            <a:r>
              <a:rPr lang="en-US" sz="5200" dirty="0" smtClean="0">
                <a:solidFill>
                  <a:srgbClr val="000066"/>
                </a:solidFill>
              </a:rPr>
              <a:t> </a:t>
            </a:r>
            <a:r>
              <a:rPr lang="en-US" sz="5200" dirty="0" err="1" smtClean="0">
                <a:solidFill>
                  <a:srgbClr val="000066"/>
                </a:solidFill>
              </a:rPr>
              <a:t>tôn</a:t>
            </a:r>
            <a:r>
              <a:rPr lang="en-US" sz="5200" dirty="0" smtClean="0">
                <a:solidFill>
                  <a:srgbClr val="000066"/>
                </a:solidFill>
              </a:rPr>
              <a:t> </a:t>
            </a:r>
            <a:r>
              <a:rPr lang="en-US" sz="5200" dirty="0" err="1" smtClean="0">
                <a:solidFill>
                  <a:srgbClr val="000066"/>
                </a:solidFill>
              </a:rPr>
              <a:t>vinh</a:t>
            </a:r>
            <a:r>
              <a:rPr lang="en-US" sz="5200" dirty="0" smtClean="0">
                <a:solidFill>
                  <a:srgbClr val="000066"/>
                </a:solidFill>
              </a:rPr>
              <a:t>, </a:t>
            </a:r>
            <a:r>
              <a:rPr lang="en-US" sz="5200" dirty="0" err="1" smtClean="0">
                <a:solidFill>
                  <a:srgbClr val="000066"/>
                </a:solidFill>
              </a:rPr>
              <a:t>cảm</a:t>
            </a:r>
            <a:r>
              <a:rPr lang="en-US" sz="5200" dirty="0" smtClean="0">
                <a:solidFill>
                  <a:srgbClr val="000066"/>
                </a:solidFill>
              </a:rPr>
              <a:t> </a:t>
            </a:r>
            <a:r>
              <a:rPr lang="en-US" sz="5200" dirty="0" err="1" smtClean="0">
                <a:solidFill>
                  <a:srgbClr val="000066"/>
                </a:solidFill>
              </a:rPr>
              <a:t>tạ</a:t>
            </a:r>
            <a:r>
              <a:rPr lang="en-US" sz="5200" dirty="0" smtClean="0">
                <a:solidFill>
                  <a:srgbClr val="000066"/>
                </a:solidFill>
              </a:rPr>
              <a:t> </a:t>
            </a:r>
            <a:r>
              <a:rPr lang="en-US" sz="5200" dirty="0" err="1" smtClean="0">
                <a:solidFill>
                  <a:srgbClr val="000066"/>
                </a:solidFill>
              </a:rPr>
              <a:t>tình</a:t>
            </a:r>
            <a:r>
              <a:rPr lang="en-US" sz="5200" dirty="0" smtClean="0">
                <a:solidFill>
                  <a:srgbClr val="000066"/>
                </a:solidFill>
              </a:rPr>
              <a:t> </a:t>
            </a:r>
            <a:r>
              <a:rPr lang="en-US" sz="5200" dirty="0" err="1" smtClean="0">
                <a:solidFill>
                  <a:srgbClr val="000066"/>
                </a:solidFill>
              </a:rPr>
              <a:t>thương</a:t>
            </a:r>
            <a:r>
              <a:rPr lang="en-US" sz="5200" dirty="0" smtClean="0">
                <a:solidFill>
                  <a:srgbClr val="000066"/>
                </a:solidFill>
              </a:rPr>
              <a:t> </a:t>
            </a:r>
            <a:r>
              <a:rPr lang="en-US" sz="5200" dirty="0" err="1" smtClean="0">
                <a:solidFill>
                  <a:srgbClr val="000066"/>
                </a:solidFill>
              </a:rPr>
              <a:t>bao</a:t>
            </a:r>
            <a:r>
              <a:rPr lang="en-US" sz="5200" dirty="0" smtClean="0">
                <a:solidFill>
                  <a:srgbClr val="000066"/>
                </a:solidFill>
              </a:rPr>
              <a:t> la.</a:t>
            </a:r>
            <a:endParaRPr lang="en-US" sz="5200" b="0"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smtClean="0">
                <a:solidFill>
                  <a:srgbClr val="FF0000"/>
                </a:solidFill>
              </a:rPr>
              <a:t>T</a:t>
            </a:r>
            <a:r>
              <a:rPr lang="en-US" b="0" u="sng" dirty="0" smtClean="0">
                <a:solidFill>
                  <a:srgbClr val="FF0000"/>
                </a:solidFill>
                <a:effectLst/>
              </a:rPr>
              <a:t>k2:</a:t>
            </a:r>
            <a:r>
              <a:rPr lang="en-US" b="0" dirty="0" smtClean="0">
                <a:solidFill>
                  <a:srgbClr val="000066"/>
                </a:solidFill>
                <a:effectLst/>
              </a:rPr>
              <a:t> </a:t>
            </a:r>
            <a:r>
              <a:rPr lang="en-US" dirty="0" smtClean="0">
                <a:solidFill>
                  <a:srgbClr val="000066"/>
                </a:solidFill>
              </a:rPr>
              <a:t>Con </a:t>
            </a:r>
            <a:r>
              <a:rPr lang="en-US" dirty="0" err="1" smtClean="0">
                <a:solidFill>
                  <a:srgbClr val="000066"/>
                </a:solidFill>
              </a:rPr>
              <a:t>xin</a:t>
            </a:r>
            <a:r>
              <a:rPr lang="en-US" dirty="0" smtClean="0">
                <a:solidFill>
                  <a:srgbClr val="000066"/>
                </a:solidFill>
              </a:rPr>
              <a:t> </a:t>
            </a:r>
            <a:r>
              <a:rPr lang="en-US" dirty="0" err="1" smtClean="0">
                <a:solidFill>
                  <a:srgbClr val="000066"/>
                </a:solidFill>
              </a:rPr>
              <a:t>chắp</a:t>
            </a:r>
            <a:r>
              <a:rPr lang="en-US" dirty="0" smtClean="0">
                <a:solidFill>
                  <a:srgbClr val="000066"/>
                </a:solidFill>
              </a:rPr>
              <a:t> </a:t>
            </a:r>
            <a:r>
              <a:rPr lang="en-US" dirty="0" err="1" smtClean="0">
                <a:solidFill>
                  <a:srgbClr val="000066"/>
                </a:solidFill>
              </a:rPr>
              <a:t>đôi</a:t>
            </a:r>
            <a:r>
              <a:rPr lang="en-US" dirty="0" smtClean="0">
                <a:solidFill>
                  <a:srgbClr val="000066"/>
                </a:solidFill>
              </a:rPr>
              <a:t> </a:t>
            </a:r>
            <a:r>
              <a:rPr lang="en-US" dirty="0" err="1" smtClean="0">
                <a:solidFill>
                  <a:srgbClr val="000066"/>
                </a:solidFill>
              </a:rPr>
              <a:t>tay</a:t>
            </a:r>
            <a:r>
              <a:rPr lang="en-US" dirty="0" smtClean="0">
                <a:solidFill>
                  <a:srgbClr val="000066"/>
                </a:solidFill>
              </a:rPr>
              <a:t> </a:t>
            </a:r>
            <a:r>
              <a:rPr lang="en-US" dirty="0" err="1" smtClean="0">
                <a:solidFill>
                  <a:srgbClr val="000066"/>
                </a:solidFill>
              </a:rPr>
              <a:t>nguyện</a:t>
            </a:r>
            <a:r>
              <a:rPr lang="en-US" dirty="0" smtClean="0">
                <a:solidFill>
                  <a:srgbClr val="000066"/>
                </a:solidFill>
              </a:rPr>
              <a:t> </a:t>
            </a:r>
            <a:r>
              <a:rPr lang="en-US" dirty="0" err="1" smtClean="0">
                <a:solidFill>
                  <a:srgbClr val="000066"/>
                </a:solidFill>
              </a:rPr>
              <a:t>mến</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hết</a:t>
            </a:r>
            <a:r>
              <a:rPr lang="en-US" dirty="0" smtClean="0">
                <a:solidFill>
                  <a:srgbClr val="000066"/>
                </a:solidFill>
              </a:rPr>
              <a:t> </a:t>
            </a:r>
            <a:r>
              <a:rPr lang="en-US" dirty="0" err="1" smtClean="0">
                <a:solidFill>
                  <a:srgbClr val="000066"/>
                </a:solidFill>
              </a:rPr>
              <a:t>tình</a:t>
            </a:r>
            <a:r>
              <a:rPr lang="en-US" dirty="0" smtClean="0">
                <a:solidFill>
                  <a:srgbClr val="000066"/>
                </a:solidFill>
              </a:rPr>
              <a:t>. </a:t>
            </a:r>
            <a:r>
              <a:rPr lang="en-US" dirty="0" err="1" smtClean="0">
                <a:solidFill>
                  <a:srgbClr val="000066"/>
                </a:solidFill>
              </a:rPr>
              <a:t>Dù</a:t>
            </a:r>
            <a:r>
              <a:rPr lang="en-US" dirty="0" smtClean="0">
                <a:solidFill>
                  <a:srgbClr val="000066"/>
                </a:solidFill>
              </a:rPr>
              <a:t> </a:t>
            </a:r>
            <a:r>
              <a:rPr lang="en-US" dirty="0" err="1" smtClean="0">
                <a:solidFill>
                  <a:srgbClr val="000066"/>
                </a:solidFill>
              </a:rPr>
              <a:t>sống</a:t>
            </a:r>
            <a:r>
              <a:rPr lang="en-US" dirty="0" smtClean="0">
                <a:solidFill>
                  <a:srgbClr val="000066"/>
                </a:solidFill>
              </a:rPr>
              <a:t> </a:t>
            </a:r>
            <a:r>
              <a:rPr lang="en-US" dirty="0" err="1" smtClean="0">
                <a:solidFill>
                  <a:srgbClr val="000066"/>
                </a:solidFill>
              </a:rPr>
              <a:t>chết</a:t>
            </a:r>
            <a:r>
              <a:rPr lang="en-US" dirty="0" smtClean="0">
                <a:solidFill>
                  <a:srgbClr val="000066"/>
                </a:solidFill>
              </a:rPr>
              <a:t> </a:t>
            </a:r>
            <a:r>
              <a:rPr lang="en-US" dirty="0" err="1" smtClean="0">
                <a:solidFill>
                  <a:srgbClr val="000066"/>
                </a:solidFill>
              </a:rPr>
              <a:t>quyết</a:t>
            </a:r>
            <a:r>
              <a:rPr lang="en-US" dirty="0" smtClean="0">
                <a:solidFill>
                  <a:srgbClr val="000066"/>
                </a:solidFill>
              </a:rPr>
              <a:t> </a:t>
            </a:r>
            <a:r>
              <a:rPr lang="en-US" dirty="0" err="1" smtClean="0">
                <a:solidFill>
                  <a:srgbClr val="000066"/>
                </a:solidFill>
              </a:rPr>
              <a:t>trung</a:t>
            </a:r>
            <a:r>
              <a:rPr lang="en-US" dirty="0" smtClean="0">
                <a:solidFill>
                  <a:srgbClr val="000066"/>
                </a:solidFill>
              </a:rPr>
              <a:t> </a:t>
            </a:r>
            <a:r>
              <a:rPr lang="en-US" dirty="0" err="1" smtClean="0">
                <a:solidFill>
                  <a:srgbClr val="000066"/>
                </a:solidFill>
              </a:rPr>
              <a:t>kiên</a:t>
            </a:r>
            <a:r>
              <a:rPr lang="en-US" dirty="0" smtClean="0">
                <a:solidFill>
                  <a:srgbClr val="000066"/>
                </a:solidFill>
              </a:rPr>
              <a:t> </a:t>
            </a:r>
            <a:r>
              <a:rPr lang="en-US" dirty="0" err="1" smtClean="0">
                <a:solidFill>
                  <a:srgbClr val="000066"/>
                </a:solidFill>
              </a:rPr>
              <a:t>yêu</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trọn</a:t>
            </a:r>
            <a:r>
              <a:rPr lang="en-US" dirty="0" smtClean="0">
                <a:solidFill>
                  <a:srgbClr val="000066"/>
                </a:solidFill>
              </a:rPr>
              <a:t> </a:t>
            </a:r>
            <a:r>
              <a:rPr lang="en-US" dirty="0" err="1" smtClean="0">
                <a:solidFill>
                  <a:srgbClr val="000066"/>
                </a:solidFill>
              </a:rPr>
              <a:t>tâm</a:t>
            </a:r>
            <a:r>
              <a:rPr lang="en-US" dirty="0" smtClean="0">
                <a:solidFill>
                  <a:srgbClr val="000066"/>
                </a:solidFill>
              </a:rPr>
              <a:t> </a:t>
            </a:r>
            <a:r>
              <a:rPr lang="en-US" dirty="0" err="1" smtClean="0">
                <a:solidFill>
                  <a:srgbClr val="000066"/>
                </a:solidFill>
              </a:rPr>
              <a:t>hồn</a:t>
            </a:r>
            <a:r>
              <a:rPr lang="en-US" dirty="0" smtClean="0">
                <a:solidFill>
                  <a:srgbClr val="000066"/>
                </a:solidFill>
              </a:rPr>
              <a:t>. Con </a:t>
            </a:r>
            <a:r>
              <a:rPr lang="en-US" dirty="0" err="1" smtClean="0">
                <a:solidFill>
                  <a:srgbClr val="000066"/>
                </a:solidFill>
              </a:rPr>
              <a:t>nguyện</a:t>
            </a:r>
            <a:r>
              <a:rPr lang="en-US" dirty="0" smtClean="0">
                <a:solidFill>
                  <a:srgbClr val="000066"/>
                </a:solidFill>
              </a:rPr>
              <a:t> </a:t>
            </a:r>
            <a:r>
              <a:rPr lang="en-US" dirty="0" err="1" smtClean="0">
                <a:solidFill>
                  <a:srgbClr val="000066"/>
                </a:solidFill>
              </a:rPr>
              <a:t>hứa</a:t>
            </a:r>
            <a:r>
              <a:rPr lang="en-US" dirty="0" smtClean="0">
                <a:solidFill>
                  <a:srgbClr val="000066"/>
                </a:solidFill>
              </a:rPr>
              <a:t> </a:t>
            </a:r>
            <a:r>
              <a:rPr lang="en-US" dirty="0" err="1" smtClean="0">
                <a:solidFill>
                  <a:srgbClr val="000066"/>
                </a:solidFill>
              </a:rPr>
              <a:t>trung</a:t>
            </a:r>
            <a:r>
              <a:rPr lang="en-US" dirty="0" smtClean="0">
                <a:solidFill>
                  <a:srgbClr val="000066"/>
                </a:solidFill>
              </a:rPr>
              <a:t> </a:t>
            </a:r>
            <a:r>
              <a:rPr lang="en-US" dirty="0" err="1" smtClean="0">
                <a:solidFill>
                  <a:srgbClr val="000066"/>
                </a:solidFill>
              </a:rPr>
              <a:t>thành</a:t>
            </a:r>
            <a:r>
              <a:rPr lang="en-US" dirty="0" smtClean="0">
                <a:solidFill>
                  <a:srgbClr val="000066"/>
                </a:solidFill>
              </a:rPr>
              <a:t> </a:t>
            </a:r>
            <a:r>
              <a:rPr lang="en-US" dirty="0" err="1" smtClean="0">
                <a:solidFill>
                  <a:srgbClr val="000066"/>
                </a:solidFill>
              </a:rPr>
              <a:t>dù</a:t>
            </a:r>
            <a:r>
              <a:rPr lang="en-US" dirty="0" smtClean="0">
                <a:solidFill>
                  <a:srgbClr val="000066"/>
                </a:solidFill>
              </a:rPr>
              <a:t> </a:t>
            </a:r>
            <a:r>
              <a:rPr lang="en-US" dirty="0" err="1" smtClean="0">
                <a:solidFill>
                  <a:srgbClr val="000066"/>
                </a:solidFill>
              </a:rPr>
              <a:t>ngàn</a:t>
            </a:r>
            <a:r>
              <a:rPr lang="en-US" dirty="0" smtClean="0">
                <a:solidFill>
                  <a:srgbClr val="000066"/>
                </a:solidFill>
              </a:rPr>
              <a:t> </a:t>
            </a:r>
            <a:r>
              <a:rPr lang="en-US" dirty="0" err="1" smtClean="0">
                <a:solidFill>
                  <a:srgbClr val="000066"/>
                </a:solidFill>
              </a:rPr>
              <a:t>hiểm</a:t>
            </a:r>
            <a:r>
              <a:rPr lang="en-US" dirty="0" smtClean="0">
                <a:solidFill>
                  <a:srgbClr val="000066"/>
                </a:solidFill>
              </a:rPr>
              <a:t> </a:t>
            </a:r>
            <a:r>
              <a:rPr lang="en-US" dirty="0" err="1" smtClean="0">
                <a:solidFill>
                  <a:srgbClr val="000066"/>
                </a:solidFill>
              </a:rPr>
              <a:t>nguy</a:t>
            </a:r>
            <a:r>
              <a:rPr lang="en-US" dirty="0" smtClean="0">
                <a:solidFill>
                  <a:srgbClr val="000066"/>
                </a:solidFill>
              </a:rPr>
              <a:t> </a:t>
            </a:r>
            <a:r>
              <a:rPr lang="en-US" dirty="0" err="1" smtClean="0">
                <a:solidFill>
                  <a:srgbClr val="000066"/>
                </a:solidFill>
              </a:rPr>
              <a:t>trên</a:t>
            </a:r>
            <a:r>
              <a:rPr lang="en-US" dirty="0" smtClean="0">
                <a:solidFill>
                  <a:srgbClr val="000066"/>
                </a:solidFill>
              </a:rPr>
              <a:t> </a:t>
            </a:r>
            <a:r>
              <a:rPr lang="en-US" dirty="0" err="1" smtClean="0">
                <a:solidFill>
                  <a:srgbClr val="000066"/>
                </a:solidFill>
              </a:rPr>
              <a:t>đường</a:t>
            </a:r>
            <a:r>
              <a:rPr lang="en-US" dirty="0" smtClean="0">
                <a:solidFill>
                  <a:srgbClr val="000066"/>
                </a:solidFill>
              </a:rPr>
              <a:t>. </a:t>
            </a:r>
            <a:r>
              <a:rPr lang="en-US" dirty="0" err="1" smtClean="0">
                <a:solidFill>
                  <a:srgbClr val="000066"/>
                </a:solidFill>
              </a:rPr>
              <a:t>Chén</a:t>
            </a:r>
            <a:r>
              <a:rPr lang="en-US" dirty="0" smtClean="0">
                <a:solidFill>
                  <a:srgbClr val="000066"/>
                </a:solidFill>
              </a:rPr>
              <a:t> </a:t>
            </a:r>
            <a:r>
              <a:rPr lang="en-US" dirty="0" err="1" smtClean="0">
                <a:solidFill>
                  <a:srgbClr val="000066"/>
                </a:solidFill>
              </a:rPr>
              <a:t>đắng</a:t>
            </a:r>
            <a:r>
              <a:rPr lang="en-US" dirty="0" smtClean="0">
                <a:solidFill>
                  <a:srgbClr val="000066"/>
                </a:solidFill>
              </a:rPr>
              <a:t> </a:t>
            </a:r>
            <a:r>
              <a:rPr lang="en-US" dirty="0" err="1" smtClean="0">
                <a:solidFill>
                  <a:srgbClr val="000066"/>
                </a:solidFill>
              </a:rPr>
              <a:t>xin</a:t>
            </a:r>
            <a:r>
              <a:rPr lang="en-US" dirty="0" smtClean="0">
                <a:solidFill>
                  <a:srgbClr val="000066"/>
                </a:solidFill>
              </a:rPr>
              <a:t> </a:t>
            </a:r>
            <a:r>
              <a:rPr lang="en-US" dirty="0" err="1" smtClean="0">
                <a:solidFill>
                  <a:srgbClr val="000066"/>
                </a:solidFill>
              </a:rPr>
              <a:t>uống</a:t>
            </a:r>
            <a:r>
              <a:rPr lang="en-US" dirty="0" smtClean="0">
                <a:solidFill>
                  <a:srgbClr val="000066"/>
                </a:solidFill>
              </a:rPr>
              <a:t> </a:t>
            </a:r>
            <a:r>
              <a:rPr lang="en-US" dirty="0" err="1" smtClean="0">
                <a:solidFill>
                  <a:srgbClr val="000066"/>
                </a:solidFill>
              </a:rPr>
              <a:t>cạn</a:t>
            </a:r>
            <a:r>
              <a:rPr lang="en-US" dirty="0" smtClean="0">
                <a:solidFill>
                  <a:srgbClr val="000066"/>
                </a:solidFill>
              </a:rPr>
              <a:t> </a:t>
            </a:r>
            <a:r>
              <a:rPr lang="en-US" dirty="0" err="1" smtClean="0">
                <a:solidFill>
                  <a:srgbClr val="000066"/>
                </a:solidFill>
              </a:rPr>
              <a:t>quyết</a:t>
            </a:r>
            <a:r>
              <a:rPr lang="en-US" dirty="0" smtClean="0">
                <a:solidFill>
                  <a:srgbClr val="000066"/>
                </a:solidFill>
              </a:rPr>
              <a:t> </a:t>
            </a:r>
            <a:r>
              <a:rPr lang="en-US" dirty="0" err="1" smtClean="0">
                <a:solidFill>
                  <a:srgbClr val="000066"/>
                </a:solidFill>
              </a:rPr>
              <a:t>tiến</a:t>
            </a:r>
            <a:r>
              <a:rPr lang="en-US" dirty="0" smtClean="0">
                <a:solidFill>
                  <a:srgbClr val="000066"/>
                </a:solidFill>
              </a:rPr>
              <a:t> </a:t>
            </a:r>
            <a:r>
              <a:rPr lang="en-US" dirty="0" err="1" smtClean="0">
                <a:solidFill>
                  <a:srgbClr val="000066"/>
                </a:solidFill>
              </a:rPr>
              <a:t>bước</a:t>
            </a:r>
            <a:r>
              <a:rPr lang="en-US" dirty="0" smtClean="0">
                <a:solidFill>
                  <a:srgbClr val="000066"/>
                </a:solidFill>
              </a:rPr>
              <a:t> </a:t>
            </a:r>
            <a:r>
              <a:rPr lang="en-US" dirty="0" err="1" smtClean="0">
                <a:solidFill>
                  <a:srgbClr val="000066"/>
                </a:solidFill>
              </a:rPr>
              <a:t>vững</a:t>
            </a:r>
            <a:r>
              <a:rPr lang="en-US" dirty="0" smtClean="0">
                <a:solidFill>
                  <a:srgbClr val="000066"/>
                </a:solidFill>
              </a:rPr>
              <a:t> </a:t>
            </a:r>
            <a:r>
              <a:rPr lang="en-US" dirty="0" err="1" smtClean="0">
                <a:solidFill>
                  <a:srgbClr val="000066"/>
                </a:solidFill>
              </a:rPr>
              <a:t>vàng</a:t>
            </a:r>
            <a:r>
              <a:rPr lang="en-US" dirty="0" smtClean="0">
                <a:solidFill>
                  <a:srgbClr val="000066"/>
                </a:solidFill>
              </a:rPr>
              <a:t>.</a:t>
            </a:r>
            <a:endParaRPr lang="en-US" b="0" dirty="0">
              <a:solidFill>
                <a:srgbClr val="000066"/>
              </a:solidFill>
              <a:effectLst/>
            </a:endParaRPr>
          </a:p>
        </p:txBody>
      </p:sp>
    </p:spTree>
    <p:extLst>
      <p:ext uri="{BB962C8B-B14F-4D97-AF65-F5344CB8AC3E}">
        <p14:creationId xmlns:p14="http://schemas.microsoft.com/office/powerpoint/2010/main" val="2715218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FF0000"/>
                </a:solidFill>
              </a:rPr>
              <a:t>Đk</a:t>
            </a:r>
            <a:r>
              <a:rPr lang="en-US" sz="5200" b="0" u="sng" dirty="0" smtClean="0">
                <a:solidFill>
                  <a:srgbClr val="FF0000"/>
                </a:solidFill>
                <a:effectLst/>
              </a:rPr>
              <a:t>:</a:t>
            </a:r>
            <a:r>
              <a:rPr lang="en-US" sz="5200" b="0" dirty="0" smtClean="0">
                <a:solidFill>
                  <a:srgbClr val="000066"/>
                </a:solidFill>
                <a:effectLst/>
              </a:rPr>
              <a:t> </a:t>
            </a:r>
            <a:r>
              <a:rPr lang="en-US" sz="5200" dirty="0" err="1" smtClean="0">
                <a:solidFill>
                  <a:srgbClr val="000066"/>
                </a:solidFill>
              </a:rPr>
              <a:t>Xin</a:t>
            </a:r>
            <a:r>
              <a:rPr lang="en-US" sz="5200" dirty="0" smtClean="0">
                <a:solidFill>
                  <a:srgbClr val="000066"/>
                </a:solidFill>
              </a:rPr>
              <a:t> </a:t>
            </a:r>
            <a:r>
              <a:rPr lang="en-US" sz="5200" dirty="0" err="1" smtClean="0">
                <a:solidFill>
                  <a:srgbClr val="000066"/>
                </a:solidFill>
              </a:rPr>
              <a:t>dâng</a:t>
            </a:r>
            <a:r>
              <a:rPr lang="en-US" sz="5200" dirty="0" smtClean="0">
                <a:solidFill>
                  <a:srgbClr val="000066"/>
                </a:solidFill>
              </a:rPr>
              <a:t> </a:t>
            </a:r>
            <a:r>
              <a:rPr lang="en-US" sz="5200" dirty="0" err="1" smtClean="0">
                <a:solidFill>
                  <a:srgbClr val="000066"/>
                </a:solidFill>
              </a:rPr>
              <a:t>lễ</a:t>
            </a:r>
            <a:r>
              <a:rPr lang="en-US" sz="5200" dirty="0" smtClean="0">
                <a:solidFill>
                  <a:srgbClr val="000066"/>
                </a:solidFill>
              </a:rPr>
              <a:t> </a:t>
            </a:r>
            <a:r>
              <a:rPr lang="en-US" sz="5200" dirty="0" err="1" smtClean="0">
                <a:solidFill>
                  <a:srgbClr val="000066"/>
                </a:solidFill>
              </a:rPr>
              <a:t>này</a:t>
            </a:r>
            <a:r>
              <a:rPr lang="en-US" sz="5200" dirty="0" smtClean="0">
                <a:solidFill>
                  <a:srgbClr val="000066"/>
                </a:solidFill>
              </a:rPr>
              <a:t> </a:t>
            </a:r>
            <a:r>
              <a:rPr lang="en-US" sz="5200" dirty="0" err="1" smtClean="0">
                <a:solidFill>
                  <a:srgbClr val="000066"/>
                </a:solidFill>
              </a:rPr>
              <a:t>cầu</a:t>
            </a:r>
            <a:r>
              <a:rPr lang="en-US" sz="5200" dirty="0" smtClean="0">
                <a:solidFill>
                  <a:srgbClr val="000066"/>
                </a:solidFill>
              </a:rPr>
              <a:t> </a:t>
            </a:r>
            <a:r>
              <a:rPr lang="en-US" sz="5200" dirty="0" err="1" smtClean="0">
                <a:solidFill>
                  <a:srgbClr val="000066"/>
                </a:solidFill>
              </a:rPr>
              <a:t>cho</a:t>
            </a:r>
            <a:r>
              <a:rPr lang="en-US" sz="5200" dirty="0" smtClean="0">
                <a:solidFill>
                  <a:srgbClr val="000066"/>
                </a:solidFill>
              </a:rPr>
              <a:t> </a:t>
            </a:r>
            <a:r>
              <a:rPr lang="en-US" sz="5200" dirty="0" err="1" smtClean="0">
                <a:solidFill>
                  <a:srgbClr val="000066"/>
                </a:solidFill>
              </a:rPr>
              <a:t>muôn</a:t>
            </a:r>
            <a:r>
              <a:rPr lang="en-US" sz="5200" dirty="0" smtClean="0">
                <a:solidFill>
                  <a:srgbClr val="000066"/>
                </a:solidFill>
              </a:rPr>
              <a:t> </a:t>
            </a:r>
            <a:r>
              <a:rPr lang="en-US" sz="5200" dirty="0" err="1" smtClean="0">
                <a:solidFill>
                  <a:srgbClr val="000066"/>
                </a:solidFill>
              </a:rPr>
              <a:t>dân</a:t>
            </a:r>
            <a:r>
              <a:rPr lang="en-US" sz="5200" dirty="0" smtClean="0">
                <a:solidFill>
                  <a:srgbClr val="000066"/>
                </a:solidFill>
              </a:rPr>
              <a:t> </a:t>
            </a:r>
            <a:r>
              <a:rPr lang="en-US" sz="5200" dirty="0" err="1" smtClean="0">
                <a:solidFill>
                  <a:srgbClr val="000066"/>
                </a:solidFill>
              </a:rPr>
              <a:t>hợp</a:t>
            </a:r>
            <a:r>
              <a:rPr lang="en-US" sz="5200" dirty="0" smtClean="0">
                <a:solidFill>
                  <a:srgbClr val="000066"/>
                </a:solidFill>
              </a:rPr>
              <a:t> </a:t>
            </a:r>
            <a:r>
              <a:rPr lang="en-US" sz="5200" dirty="0" err="1" smtClean="0">
                <a:solidFill>
                  <a:srgbClr val="000066"/>
                </a:solidFill>
              </a:rPr>
              <a:t>nhất</a:t>
            </a:r>
            <a:r>
              <a:rPr lang="en-US" sz="5200" dirty="0" smtClean="0">
                <a:solidFill>
                  <a:srgbClr val="000066"/>
                </a:solidFill>
              </a:rPr>
              <a:t>, </a:t>
            </a:r>
            <a:r>
              <a:rPr lang="en-US" sz="5200" dirty="0" err="1" smtClean="0">
                <a:solidFill>
                  <a:srgbClr val="000066"/>
                </a:solidFill>
              </a:rPr>
              <a:t>cầu</a:t>
            </a:r>
            <a:r>
              <a:rPr lang="en-US" sz="5200" dirty="0" smtClean="0">
                <a:solidFill>
                  <a:srgbClr val="000066"/>
                </a:solidFill>
              </a:rPr>
              <a:t> </a:t>
            </a:r>
            <a:r>
              <a:rPr lang="en-US" sz="5200" dirty="0" err="1" smtClean="0">
                <a:solidFill>
                  <a:srgbClr val="000066"/>
                </a:solidFill>
              </a:rPr>
              <a:t>cho</a:t>
            </a:r>
            <a:r>
              <a:rPr lang="en-US" sz="5200" dirty="0" smtClean="0">
                <a:solidFill>
                  <a:srgbClr val="000066"/>
                </a:solidFill>
              </a:rPr>
              <a:t> </a:t>
            </a:r>
            <a:r>
              <a:rPr lang="en-US" sz="5200" dirty="0" err="1" smtClean="0">
                <a:solidFill>
                  <a:srgbClr val="000066"/>
                </a:solidFill>
              </a:rPr>
              <a:t>muôn</a:t>
            </a:r>
            <a:r>
              <a:rPr lang="en-US" sz="5200" dirty="0" smtClean="0">
                <a:solidFill>
                  <a:srgbClr val="000066"/>
                </a:solidFill>
              </a:rPr>
              <a:t> </a:t>
            </a:r>
            <a:r>
              <a:rPr lang="en-US" sz="5200" dirty="0" err="1" smtClean="0">
                <a:solidFill>
                  <a:srgbClr val="000066"/>
                </a:solidFill>
              </a:rPr>
              <a:t>dân</a:t>
            </a:r>
            <a:r>
              <a:rPr lang="en-US" sz="5200" dirty="0" smtClean="0">
                <a:solidFill>
                  <a:srgbClr val="000066"/>
                </a:solidFill>
              </a:rPr>
              <a:t> </a:t>
            </a:r>
            <a:r>
              <a:rPr lang="en-US" sz="5200" dirty="0" err="1" smtClean="0">
                <a:solidFill>
                  <a:srgbClr val="000066"/>
                </a:solidFill>
              </a:rPr>
              <a:t>thái</a:t>
            </a:r>
            <a:r>
              <a:rPr lang="en-US" sz="5200" dirty="0" smtClean="0">
                <a:solidFill>
                  <a:srgbClr val="000066"/>
                </a:solidFill>
              </a:rPr>
              <a:t> </a:t>
            </a:r>
            <a:r>
              <a:rPr lang="en-US" sz="5200" dirty="0" err="1" smtClean="0">
                <a:solidFill>
                  <a:srgbClr val="000066"/>
                </a:solidFill>
              </a:rPr>
              <a:t>hòa</a:t>
            </a:r>
            <a:r>
              <a:rPr lang="en-US" sz="5200" dirty="0" smtClean="0">
                <a:solidFill>
                  <a:srgbClr val="000066"/>
                </a:solidFill>
              </a:rPr>
              <a:t>. </a:t>
            </a:r>
            <a:r>
              <a:rPr lang="en-US" sz="5200" dirty="0" err="1" smtClean="0">
                <a:solidFill>
                  <a:srgbClr val="000066"/>
                </a:solidFill>
              </a:rPr>
              <a:t>Xin</a:t>
            </a:r>
            <a:r>
              <a:rPr lang="en-US" sz="5200" dirty="0" smtClean="0">
                <a:solidFill>
                  <a:srgbClr val="000066"/>
                </a:solidFill>
              </a:rPr>
              <a:t> </a:t>
            </a:r>
            <a:r>
              <a:rPr lang="en-US" sz="5200" dirty="0" err="1" smtClean="0">
                <a:solidFill>
                  <a:srgbClr val="000066"/>
                </a:solidFill>
              </a:rPr>
              <a:t>dâng</a:t>
            </a:r>
            <a:r>
              <a:rPr lang="en-US" sz="5200" dirty="0" smtClean="0">
                <a:solidFill>
                  <a:srgbClr val="000066"/>
                </a:solidFill>
              </a:rPr>
              <a:t> </a:t>
            </a:r>
            <a:r>
              <a:rPr lang="en-US" sz="5200" dirty="0" err="1" smtClean="0">
                <a:solidFill>
                  <a:srgbClr val="000066"/>
                </a:solidFill>
              </a:rPr>
              <a:t>lễ</a:t>
            </a:r>
            <a:r>
              <a:rPr lang="en-US" sz="5200" dirty="0" smtClean="0">
                <a:solidFill>
                  <a:srgbClr val="000066"/>
                </a:solidFill>
              </a:rPr>
              <a:t> </a:t>
            </a:r>
            <a:r>
              <a:rPr lang="en-US" sz="5200" dirty="0" err="1" smtClean="0">
                <a:solidFill>
                  <a:srgbClr val="000066"/>
                </a:solidFill>
              </a:rPr>
              <a:t>này</a:t>
            </a:r>
            <a:r>
              <a:rPr lang="en-US" sz="5200" dirty="0" smtClean="0">
                <a:solidFill>
                  <a:srgbClr val="000066"/>
                </a:solidFill>
              </a:rPr>
              <a:t> </a:t>
            </a:r>
            <a:r>
              <a:rPr lang="en-US" sz="5200" dirty="0" err="1" smtClean="0">
                <a:solidFill>
                  <a:srgbClr val="000066"/>
                </a:solidFill>
              </a:rPr>
              <a:t>chúc</a:t>
            </a:r>
            <a:r>
              <a:rPr lang="en-US" sz="5200" dirty="0" smtClean="0">
                <a:solidFill>
                  <a:srgbClr val="000066"/>
                </a:solidFill>
              </a:rPr>
              <a:t> </a:t>
            </a:r>
            <a:r>
              <a:rPr lang="en-US" sz="5200" dirty="0" err="1" smtClean="0">
                <a:solidFill>
                  <a:srgbClr val="000066"/>
                </a:solidFill>
              </a:rPr>
              <a:t>tụng</a:t>
            </a:r>
            <a:r>
              <a:rPr lang="en-US" sz="5200" dirty="0" smtClean="0">
                <a:solidFill>
                  <a:srgbClr val="000066"/>
                </a:solidFill>
              </a:rPr>
              <a:t>, </a:t>
            </a:r>
            <a:r>
              <a:rPr lang="en-US" sz="5200" dirty="0" err="1" smtClean="0">
                <a:solidFill>
                  <a:srgbClr val="000066"/>
                </a:solidFill>
              </a:rPr>
              <a:t>ngợi</a:t>
            </a:r>
            <a:r>
              <a:rPr lang="en-US" sz="5200" dirty="0" smtClean="0">
                <a:solidFill>
                  <a:srgbClr val="000066"/>
                </a:solidFill>
              </a:rPr>
              <a:t> </a:t>
            </a:r>
            <a:r>
              <a:rPr lang="en-US" sz="5200" dirty="0" err="1" smtClean="0">
                <a:solidFill>
                  <a:srgbClr val="000066"/>
                </a:solidFill>
              </a:rPr>
              <a:t>khen</a:t>
            </a:r>
            <a:r>
              <a:rPr lang="en-US" sz="5200" dirty="0" smtClean="0">
                <a:solidFill>
                  <a:srgbClr val="000066"/>
                </a:solidFill>
              </a:rPr>
              <a:t> </a:t>
            </a:r>
            <a:r>
              <a:rPr lang="en-US" sz="5200" dirty="0" err="1" smtClean="0">
                <a:solidFill>
                  <a:srgbClr val="000066"/>
                </a:solidFill>
              </a:rPr>
              <a:t>tôn</a:t>
            </a:r>
            <a:r>
              <a:rPr lang="en-US" sz="5200" dirty="0" smtClean="0">
                <a:solidFill>
                  <a:srgbClr val="000066"/>
                </a:solidFill>
              </a:rPr>
              <a:t> </a:t>
            </a:r>
            <a:r>
              <a:rPr lang="en-US" sz="5200" dirty="0" err="1" smtClean="0">
                <a:solidFill>
                  <a:srgbClr val="000066"/>
                </a:solidFill>
              </a:rPr>
              <a:t>vinh</a:t>
            </a:r>
            <a:r>
              <a:rPr lang="en-US" sz="5200" dirty="0" smtClean="0">
                <a:solidFill>
                  <a:srgbClr val="000066"/>
                </a:solidFill>
              </a:rPr>
              <a:t>, </a:t>
            </a:r>
            <a:r>
              <a:rPr lang="en-US" sz="5200" dirty="0" err="1" smtClean="0">
                <a:solidFill>
                  <a:srgbClr val="000066"/>
                </a:solidFill>
              </a:rPr>
              <a:t>cảm</a:t>
            </a:r>
            <a:r>
              <a:rPr lang="en-US" sz="5200" dirty="0" smtClean="0">
                <a:solidFill>
                  <a:srgbClr val="000066"/>
                </a:solidFill>
              </a:rPr>
              <a:t> </a:t>
            </a:r>
            <a:r>
              <a:rPr lang="en-US" sz="5200" dirty="0" err="1" smtClean="0">
                <a:solidFill>
                  <a:srgbClr val="000066"/>
                </a:solidFill>
              </a:rPr>
              <a:t>tạ</a:t>
            </a:r>
            <a:r>
              <a:rPr lang="en-US" sz="5200" dirty="0" smtClean="0">
                <a:solidFill>
                  <a:srgbClr val="000066"/>
                </a:solidFill>
              </a:rPr>
              <a:t> </a:t>
            </a:r>
            <a:r>
              <a:rPr lang="en-US" sz="5200" dirty="0" err="1" smtClean="0">
                <a:solidFill>
                  <a:srgbClr val="000066"/>
                </a:solidFill>
              </a:rPr>
              <a:t>tình</a:t>
            </a:r>
            <a:r>
              <a:rPr lang="en-US" sz="5200" dirty="0" smtClean="0">
                <a:solidFill>
                  <a:srgbClr val="000066"/>
                </a:solidFill>
              </a:rPr>
              <a:t> </a:t>
            </a:r>
            <a:r>
              <a:rPr lang="en-US" sz="5200" dirty="0" err="1" smtClean="0">
                <a:solidFill>
                  <a:srgbClr val="000066"/>
                </a:solidFill>
              </a:rPr>
              <a:t>thương</a:t>
            </a:r>
            <a:r>
              <a:rPr lang="en-US" sz="5200" dirty="0" smtClean="0">
                <a:solidFill>
                  <a:srgbClr val="000066"/>
                </a:solidFill>
              </a:rPr>
              <a:t> </a:t>
            </a:r>
            <a:r>
              <a:rPr lang="en-US" sz="5200" dirty="0" err="1" smtClean="0">
                <a:solidFill>
                  <a:srgbClr val="000066"/>
                </a:solidFill>
              </a:rPr>
              <a:t>bao</a:t>
            </a:r>
            <a:r>
              <a:rPr lang="en-US" sz="5200" dirty="0" smtClean="0">
                <a:solidFill>
                  <a:srgbClr val="000066"/>
                </a:solidFill>
              </a:rPr>
              <a:t> la.</a:t>
            </a:r>
            <a:endParaRPr lang="en-US" sz="5200" b="0" dirty="0">
              <a:solidFill>
                <a:srgbClr val="000066"/>
              </a:solidFill>
              <a:effectLst/>
            </a:endParaRPr>
          </a:p>
        </p:txBody>
      </p:sp>
    </p:spTree>
    <p:extLst>
      <p:ext uri="{BB962C8B-B14F-4D97-AF65-F5344CB8AC3E}">
        <p14:creationId xmlns:p14="http://schemas.microsoft.com/office/powerpoint/2010/main" val="400063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Linh</a:t>
            </a:r>
            <a:r>
              <a:rPr lang="en-US" sz="6600" dirty="0" smtClean="0">
                <a:solidFill>
                  <a:srgbClr val="FF0000"/>
                </a:solidFill>
              </a:rPr>
              <a:t> </a:t>
            </a:r>
            <a:r>
              <a:rPr lang="en-US" sz="6600" dirty="0" err="1" smtClean="0">
                <a:solidFill>
                  <a:srgbClr val="FF0000"/>
                </a:solidFill>
              </a:rPr>
              <a:t>Hồn</a:t>
            </a:r>
            <a:r>
              <a:rPr lang="en-US" sz="6600" dirty="0" smtClean="0">
                <a:solidFill>
                  <a:srgbClr val="FF0000"/>
                </a:solidFill>
              </a:rPr>
              <a:t> </a:t>
            </a:r>
            <a:r>
              <a:rPr lang="en-US" sz="6600" dirty="0" err="1" smtClean="0">
                <a:solidFill>
                  <a:srgbClr val="FF0000"/>
                </a:solidFill>
              </a:rPr>
              <a:t>Tôi</a:t>
            </a:r>
            <a:r>
              <a:rPr lang="en-US" sz="6600" dirty="0" smtClean="0">
                <a:solidFill>
                  <a:srgbClr val="FF0000"/>
                </a:solidFill>
              </a:rPr>
              <a:t> 2</a:t>
            </a:r>
            <a:br>
              <a:rPr lang="en-US" sz="6600" dirty="0" smtClean="0">
                <a:solidFill>
                  <a:srgbClr val="FF0000"/>
                </a:solidFill>
              </a:rPr>
            </a:br>
            <a:r>
              <a:rPr lang="en-US" sz="6000" i="1" dirty="0" smtClean="0">
                <a:solidFill>
                  <a:srgbClr val="FF0000"/>
                </a:solidFill>
              </a:rPr>
              <a:t>Lm</a:t>
            </a:r>
            <a:r>
              <a:rPr lang="en-US" sz="6000" i="1" dirty="0" smtClean="0">
                <a:solidFill>
                  <a:srgbClr val="FF0000"/>
                </a:solidFill>
              </a:rPr>
              <a:t>. </a:t>
            </a:r>
            <a:r>
              <a:rPr lang="en-US" sz="6000" b="0" i="1" dirty="0" smtClean="0">
                <a:solidFill>
                  <a:srgbClr val="FF0000"/>
                </a:solidFill>
                <a:effectLst/>
                <a:latin typeface="+mj-lt"/>
              </a:rPr>
              <a:t>Kim Long</a:t>
            </a:r>
            <a:endParaRPr lang="en-US" sz="9600" b="0" i="1" dirty="0">
              <a:solidFill>
                <a:srgbClr val="FF0000"/>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0000"/>
                </a:solidFill>
                <a:effectLst/>
              </a:rPr>
              <a:t>Đk</a:t>
            </a:r>
            <a:r>
              <a:rPr lang="en-US" sz="5200" b="0" u="sng" dirty="0">
                <a:solidFill>
                  <a:srgbClr val="FF0000"/>
                </a:solidFill>
                <a:effectLst/>
              </a:rPr>
              <a:t>:</a:t>
            </a:r>
            <a:r>
              <a:rPr lang="en-US" sz="5200" b="0" dirty="0">
                <a:solidFill>
                  <a:srgbClr val="000066"/>
                </a:solidFill>
                <a:effectLst/>
              </a:rPr>
              <a:t> </a:t>
            </a:r>
            <a:r>
              <a:rPr lang="vi-VN" sz="5200" dirty="0">
                <a:solidFill>
                  <a:srgbClr val="000066"/>
                </a:solidFill>
              </a:rPr>
              <a:t>Linh hồn tôi </a:t>
            </a:r>
            <a:r>
              <a:rPr lang="en-US" sz="5200" dirty="0" err="1" smtClean="0">
                <a:solidFill>
                  <a:srgbClr val="000066"/>
                </a:solidFill>
              </a:rPr>
              <a:t>tung</a:t>
            </a:r>
            <a:r>
              <a:rPr lang="en-US" sz="5200" dirty="0" smtClean="0">
                <a:solidFill>
                  <a:srgbClr val="000066"/>
                </a:solidFill>
              </a:rPr>
              <a:t> </a:t>
            </a:r>
            <a:r>
              <a:rPr lang="en-US" sz="5200" dirty="0" err="1" smtClean="0">
                <a:solidFill>
                  <a:srgbClr val="000066"/>
                </a:solidFill>
              </a:rPr>
              <a:t>hô</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err="1" smtClean="0">
                <a:solidFill>
                  <a:srgbClr val="000066"/>
                </a:solidFill>
              </a:rPr>
              <a:t>tung</a:t>
            </a:r>
            <a:r>
              <a:rPr lang="en-US" sz="5200" dirty="0" smtClean="0">
                <a:solidFill>
                  <a:srgbClr val="000066"/>
                </a:solidFill>
              </a:rPr>
              <a:t> </a:t>
            </a:r>
            <a:r>
              <a:rPr lang="en-US" sz="5200" dirty="0" err="1" smtClean="0">
                <a:solidFill>
                  <a:srgbClr val="000066"/>
                </a:solidFill>
              </a:rPr>
              <a:t>hô</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smtClean="0">
                <a:solidFill>
                  <a:srgbClr val="C00000"/>
                </a:solidFill>
              </a:rPr>
              <a:t>(í a)</a:t>
            </a:r>
            <a:r>
              <a:rPr lang="en-US" sz="5200" dirty="0" smtClean="0">
                <a:solidFill>
                  <a:srgbClr val="000066"/>
                </a:solidFill>
              </a:rPr>
              <a:t>. </a:t>
            </a:r>
            <a:r>
              <a:rPr lang="en-US" sz="5200" dirty="0" err="1" smtClean="0">
                <a:solidFill>
                  <a:srgbClr val="000066"/>
                </a:solidFill>
              </a:rPr>
              <a:t>Thần</a:t>
            </a:r>
            <a:r>
              <a:rPr lang="en-US" sz="5200" dirty="0" smtClean="0">
                <a:solidFill>
                  <a:srgbClr val="000066"/>
                </a:solidFill>
              </a:rPr>
              <a:t> </a:t>
            </a:r>
            <a:r>
              <a:rPr lang="en-US" sz="5200" dirty="0" err="1" smtClean="0">
                <a:solidFill>
                  <a:srgbClr val="000066"/>
                </a:solidFill>
              </a:rPr>
              <a:t>trí</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mừng</a:t>
            </a:r>
            <a:r>
              <a:rPr lang="en-US" sz="5200" dirty="0" smtClean="0">
                <a:solidFill>
                  <a:srgbClr val="000066"/>
                </a:solidFill>
              </a:rPr>
              <a:t> </a:t>
            </a:r>
            <a:r>
              <a:rPr lang="en-US" sz="5200" dirty="0" err="1" smtClean="0">
                <a:solidFill>
                  <a:srgbClr val="000066"/>
                </a:solidFill>
              </a:rPr>
              <a:t>vui</a:t>
            </a:r>
            <a:r>
              <a:rPr lang="en-US" sz="5200" dirty="0" smtClean="0">
                <a:solidFill>
                  <a:srgbClr val="000066"/>
                </a:solidFill>
              </a:rPr>
              <a:t> </a:t>
            </a:r>
            <a:r>
              <a:rPr lang="en-US" sz="5200" dirty="0" err="1" smtClean="0">
                <a:solidFill>
                  <a:srgbClr val="000066"/>
                </a:solidFill>
              </a:rPr>
              <a:t>vời</a:t>
            </a:r>
            <a:r>
              <a:rPr lang="en-US" sz="5200" dirty="0" smtClean="0">
                <a:solidFill>
                  <a:srgbClr val="000066"/>
                </a:solidFill>
              </a:rPr>
              <a:t> </a:t>
            </a:r>
            <a:r>
              <a:rPr lang="en-US" sz="5200" dirty="0" err="1" smtClean="0">
                <a:solidFill>
                  <a:srgbClr val="000066"/>
                </a:solidFill>
              </a:rPr>
              <a:t>vợi</a:t>
            </a:r>
            <a:r>
              <a:rPr lang="en-US" sz="5200" dirty="0" smtClean="0">
                <a:solidFill>
                  <a:srgbClr val="000066"/>
                </a:solidFill>
              </a:rPr>
              <a:t> </a:t>
            </a:r>
            <a:r>
              <a:rPr lang="en-US" sz="5200" dirty="0" err="1" smtClean="0">
                <a:solidFill>
                  <a:srgbClr val="000066"/>
                </a:solidFill>
              </a:rPr>
              <a:t>trong</a:t>
            </a:r>
            <a:r>
              <a:rPr lang="en-US" sz="5200" dirty="0" smtClean="0">
                <a:solidFill>
                  <a:srgbClr val="000066"/>
                </a:solidFill>
              </a:rPr>
              <a:t> </a:t>
            </a:r>
            <a:r>
              <a:rPr lang="en-US" sz="5200" dirty="0" err="1" smtClean="0">
                <a:solidFill>
                  <a:srgbClr val="000066"/>
                </a:solidFill>
              </a:rPr>
              <a:t>Đấn</a:t>
            </a:r>
            <a:r>
              <a:rPr lang="en-US" sz="5200" dirty="0" err="1" smtClean="0">
                <a:solidFill>
                  <a:srgbClr val="000066"/>
                </a:solidFill>
              </a:rPr>
              <a:t>g</a:t>
            </a:r>
            <a:r>
              <a:rPr lang="en-US" sz="5200" dirty="0" smtClean="0">
                <a:solidFill>
                  <a:srgbClr val="000066"/>
                </a:solidFill>
              </a:rPr>
              <a:t> </a:t>
            </a:r>
            <a:r>
              <a:rPr lang="en-US" sz="5200" dirty="0" err="1" smtClean="0">
                <a:solidFill>
                  <a:srgbClr val="000066"/>
                </a:solidFill>
              </a:rPr>
              <a:t>Cứu</a:t>
            </a:r>
            <a:r>
              <a:rPr lang="en-US" sz="5200" dirty="0" smtClean="0">
                <a:solidFill>
                  <a:srgbClr val="000066"/>
                </a:solidFill>
              </a:rPr>
              <a:t> </a:t>
            </a:r>
            <a:r>
              <a:rPr lang="en-US" sz="5200" dirty="0" err="1" smtClean="0">
                <a:solidFill>
                  <a:srgbClr val="000066"/>
                </a:solidFill>
              </a:rPr>
              <a:t>Chuộc</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err="1" smtClean="0">
                <a:solidFill>
                  <a:srgbClr val="000066"/>
                </a:solidFill>
              </a:rPr>
              <a:t>đã</a:t>
            </a:r>
            <a:r>
              <a:rPr lang="en-US" sz="5200" dirty="0" smtClean="0">
                <a:solidFill>
                  <a:srgbClr val="000066"/>
                </a:solidFill>
              </a:rPr>
              <a:t> </a:t>
            </a:r>
            <a:r>
              <a:rPr lang="en-US" sz="5200" dirty="0" err="1" smtClean="0">
                <a:solidFill>
                  <a:srgbClr val="000066"/>
                </a:solidFill>
              </a:rPr>
              <a:t>rủ</a:t>
            </a:r>
            <a:r>
              <a:rPr lang="en-US" sz="5200" dirty="0" smtClean="0">
                <a:solidFill>
                  <a:srgbClr val="000066"/>
                </a:solidFill>
              </a:rPr>
              <a:t> </a:t>
            </a:r>
            <a:r>
              <a:rPr lang="en-US" sz="5200" dirty="0" err="1" smtClean="0">
                <a:solidFill>
                  <a:srgbClr val="000066"/>
                </a:solidFill>
              </a:rPr>
              <a:t>thương</a:t>
            </a:r>
            <a:r>
              <a:rPr lang="en-US" sz="5200" dirty="0" smtClean="0">
                <a:solidFill>
                  <a:srgbClr val="000066"/>
                </a:solidFill>
              </a:rPr>
              <a:t> </a:t>
            </a:r>
            <a:r>
              <a:rPr lang="en-US" sz="5200" dirty="0" err="1" smtClean="0">
                <a:solidFill>
                  <a:srgbClr val="000066"/>
                </a:solidFill>
              </a:rPr>
              <a:t>đoái</a:t>
            </a:r>
            <a:r>
              <a:rPr lang="en-US" sz="5200" dirty="0" smtClean="0">
                <a:solidFill>
                  <a:srgbClr val="000066"/>
                </a:solidFill>
              </a:rPr>
              <a:t> </a:t>
            </a:r>
            <a:r>
              <a:rPr lang="en-US" sz="5200" dirty="0" err="1" smtClean="0">
                <a:solidFill>
                  <a:srgbClr val="000066"/>
                </a:solidFill>
              </a:rPr>
              <a:t>nhìn</a:t>
            </a:r>
            <a:r>
              <a:rPr lang="en-US" sz="5200" dirty="0" smtClean="0">
                <a:solidFill>
                  <a:srgbClr val="000066"/>
                </a:solidFill>
              </a:rPr>
              <a:t> </a:t>
            </a:r>
            <a:r>
              <a:rPr lang="en-US" sz="5200" dirty="0" err="1" smtClean="0">
                <a:solidFill>
                  <a:srgbClr val="000066"/>
                </a:solidFill>
              </a:rPr>
              <a:t>phận</a:t>
            </a:r>
            <a:r>
              <a:rPr lang="en-US" sz="5200" dirty="0" smtClean="0">
                <a:solidFill>
                  <a:srgbClr val="000066"/>
                </a:solidFill>
              </a:rPr>
              <a:t> </a:t>
            </a:r>
            <a:r>
              <a:rPr lang="en-US" sz="5200" dirty="0" err="1" smtClean="0">
                <a:solidFill>
                  <a:srgbClr val="000066"/>
                </a:solidFill>
              </a:rPr>
              <a:t>hèn</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tá</a:t>
            </a:r>
            <a:r>
              <a:rPr lang="en-US" sz="5200" dirty="0" smtClean="0">
                <a:solidFill>
                  <a:srgbClr val="000066"/>
                </a:solidFill>
              </a:rPr>
              <a:t>. </a:t>
            </a:r>
            <a:endParaRPr lang="en-US" sz="5200" b="0" dirty="0">
              <a:solidFill>
                <a:srgbClr val="000066"/>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smtClean="0">
                <a:solidFill>
                  <a:srgbClr val="FF0000"/>
                </a:solidFill>
                <a:effectLst/>
              </a:rPr>
              <a:t>**:</a:t>
            </a:r>
            <a:r>
              <a:rPr lang="en-US" sz="6000" b="0" dirty="0" smtClean="0">
                <a:solidFill>
                  <a:srgbClr val="000066"/>
                </a:solidFill>
                <a:effectLst/>
              </a:rPr>
              <a:t> </a:t>
            </a:r>
            <a:r>
              <a:rPr lang="en-US" sz="6000" dirty="0" err="1" smtClean="0">
                <a:solidFill>
                  <a:srgbClr val="000066"/>
                </a:solidFill>
              </a:rPr>
              <a:t>Vì</a:t>
            </a:r>
            <a:r>
              <a:rPr lang="en-US" sz="6000" dirty="0" smtClean="0">
                <a:solidFill>
                  <a:srgbClr val="000066"/>
                </a:solidFill>
              </a:rPr>
              <a:t> </a:t>
            </a:r>
            <a:r>
              <a:rPr lang="en-US" sz="6000" dirty="0" err="1" smtClean="0">
                <a:solidFill>
                  <a:srgbClr val="000066"/>
                </a:solidFill>
              </a:rPr>
              <a:t>vậy</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đầy</a:t>
            </a:r>
            <a:r>
              <a:rPr lang="en-US" sz="6000" dirty="0" smtClean="0">
                <a:solidFill>
                  <a:srgbClr val="000066"/>
                </a:solidFill>
              </a:rPr>
              <a:t> </a:t>
            </a:r>
            <a:r>
              <a:rPr lang="en-US" sz="6000" dirty="0" err="1" smtClean="0">
                <a:solidFill>
                  <a:srgbClr val="000066"/>
                </a:solidFill>
              </a:rPr>
              <a:t>ơn</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đầy</a:t>
            </a:r>
            <a:r>
              <a:rPr lang="en-US" sz="6000" dirty="0" smtClean="0">
                <a:solidFill>
                  <a:srgbClr val="000066"/>
                </a:solidFill>
              </a:rPr>
              <a:t> </a:t>
            </a:r>
            <a:r>
              <a:rPr lang="en-US" sz="6000" dirty="0" err="1" smtClean="0">
                <a:solidFill>
                  <a:srgbClr val="000066"/>
                </a:solidFill>
              </a:rPr>
              <a:t>phúc</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a:t>
            </a:r>
            <a:endParaRPr lang="en-US" sz="6000" b="0" dirty="0">
              <a:solidFill>
                <a:srgbClr val="000066"/>
              </a:solidFill>
              <a:effectLst/>
            </a:endParaRPr>
          </a:p>
        </p:txBody>
      </p:sp>
    </p:spTree>
    <p:extLst>
      <p:ext uri="{BB962C8B-B14F-4D97-AF65-F5344CB8AC3E}">
        <p14:creationId xmlns:p14="http://schemas.microsoft.com/office/powerpoint/2010/main" val="3491234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000" b="0" u="sng" dirty="0">
                <a:solidFill>
                  <a:srgbClr val="FF0000"/>
                </a:solidFill>
                <a:effectLst/>
              </a:rPr>
              <a:t>Tk1:</a:t>
            </a:r>
            <a:r>
              <a:rPr lang="en-US" sz="5000" b="0" dirty="0">
                <a:solidFill>
                  <a:srgbClr val="000066"/>
                </a:solidFill>
                <a:effectLst/>
              </a:rPr>
              <a:t> </a:t>
            </a:r>
            <a:r>
              <a:rPr lang="en-US" sz="5000" dirty="0" err="1" smtClean="0">
                <a:solidFill>
                  <a:srgbClr val="000066"/>
                </a:solidFill>
              </a:rPr>
              <a:t>Đấng</a:t>
            </a:r>
            <a:r>
              <a:rPr lang="en-US" sz="5000" dirty="0" smtClean="0">
                <a:solidFill>
                  <a:srgbClr val="000066"/>
                </a:solidFill>
              </a:rPr>
              <a:t> </a:t>
            </a:r>
            <a:r>
              <a:rPr lang="en-US" sz="5000" dirty="0" err="1" smtClean="0">
                <a:solidFill>
                  <a:srgbClr val="000066"/>
                </a:solidFill>
              </a:rPr>
              <a:t>Toàn</a:t>
            </a:r>
            <a:r>
              <a:rPr lang="en-US" sz="5000" dirty="0" smtClean="0">
                <a:solidFill>
                  <a:srgbClr val="000066"/>
                </a:solidFill>
              </a:rPr>
              <a:t> </a:t>
            </a:r>
            <a:r>
              <a:rPr lang="en-US" sz="5000" dirty="0" err="1" smtClean="0">
                <a:solidFill>
                  <a:srgbClr val="000066"/>
                </a:solidFill>
              </a:rPr>
              <a:t>Năng</a:t>
            </a:r>
            <a:r>
              <a:rPr lang="en-US" sz="5000" dirty="0" smtClean="0">
                <a:solidFill>
                  <a:srgbClr val="000066"/>
                </a:solidFill>
              </a:rPr>
              <a:t> </a:t>
            </a:r>
            <a:r>
              <a:rPr lang="en-US" sz="5000" dirty="0" err="1" smtClean="0">
                <a:solidFill>
                  <a:srgbClr val="000066"/>
                </a:solidFill>
              </a:rPr>
              <a:t>đã</a:t>
            </a:r>
            <a:r>
              <a:rPr lang="en-US" sz="5000" dirty="0" smtClean="0">
                <a:solidFill>
                  <a:srgbClr val="000066"/>
                </a:solidFill>
              </a:rPr>
              <a:t> </a:t>
            </a:r>
            <a:r>
              <a:rPr lang="en-US" sz="5000" dirty="0" err="1" smtClean="0">
                <a:solidFill>
                  <a:srgbClr val="000066"/>
                </a:solidFill>
              </a:rPr>
              <a:t>làm</a:t>
            </a:r>
            <a:r>
              <a:rPr lang="en-US" sz="5000" dirty="0" smtClean="0">
                <a:solidFill>
                  <a:srgbClr val="000066"/>
                </a:solidFill>
              </a:rPr>
              <a:t> </a:t>
            </a:r>
            <a:r>
              <a:rPr lang="en-US" sz="5000" dirty="0" err="1" smtClean="0">
                <a:solidFill>
                  <a:srgbClr val="000066"/>
                </a:solidFill>
              </a:rPr>
              <a:t>cho</a:t>
            </a:r>
            <a:r>
              <a:rPr lang="en-US" sz="5000" dirty="0" smtClean="0">
                <a:solidFill>
                  <a:srgbClr val="000066"/>
                </a:solidFill>
              </a:rPr>
              <a:t> </a:t>
            </a:r>
            <a:r>
              <a:rPr lang="en-US" sz="5000" dirty="0" err="1" smtClean="0">
                <a:solidFill>
                  <a:srgbClr val="000066"/>
                </a:solidFill>
              </a:rPr>
              <a:t>tôi</a:t>
            </a:r>
            <a:r>
              <a:rPr lang="en-US" sz="5000" dirty="0" smtClean="0">
                <a:solidFill>
                  <a:srgbClr val="000066"/>
                </a:solidFill>
              </a:rPr>
              <a:t>, </a:t>
            </a:r>
            <a:r>
              <a:rPr lang="en-US" sz="5000" dirty="0" err="1" smtClean="0">
                <a:solidFill>
                  <a:srgbClr val="000066"/>
                </a:solidFill>
              </a:rPr>
              <a:t>những</a:t>
            </a:r>
            <a:r>
              <a:rPr lang="en-US" sz="5000" dirty="0" smtClean="0">
                <a:solidFill>
                  <a:srgbClr val="000066"/>
                </a:solidFill>
              </a:rPr>
              <a:t> </a:t>
            </a:r>
            <a:r>
              <a:rPr lang="en-US" sz="5000" dirty="0" err="1" smtClean="0">
                <a:solidFill>
                  <a:srgbClr val="000066"/>
                </a:solidFill>
              </a:rPr>
              <a:t>việc</a:t>
            </a:r>
            <a:r>
              <a:rPr lang="en-US" sz="5000" dirty="0" smtClean="0">
                <a:solidFill>
                  <a:srgbClr val="000066"/>
                </a:solidFill>
              </a:rPr>
              <a:t> </a:t>
            </a:r>
            <a:r>
              <a:rPr lang="en-US" sz="5000" dirty="0" err="1" smtClean="0">
                <a:solidFill>
                  <a:srgbClr val="000066"/>
                </a:solidFill>
              </a:rPr>
              <a:t>cao</a:t>
            </a:r>
            <a:r>
              <a:rPr lang="en-US" sz="5000" dirty="0" smtClean="0">
                <a:solidFill>
                  <a:srgbClr val="000066"/>
                </a:solidFill>
              </a:rPr>
              <a:t> </a:t>
            </a:r>
            <a:r>
              <a:rPr lang="en-US" sz="5000" dirty="0" err="1" smtClean="0">
                <a:solidFill>
                  <a:srgbClr val="000066"/>
                </a:solidFill>
              </a:rPr>
              <a:t>trọng</a:t>
            </a:r>
            <a:r>
              <a:rPr lang="en-US" sz="5000" dirty="0" smtClean="0">
                <a:solidFill>
                  <a:srgbClr val="000066"/>
                </a:solidFill>
              </a:rPr>
              <a:t>. </a:t>
            </a:r>
            <a:r>
              <a:rPr lang="en-US" sz="5000" dirty="0" err="1" smtClean="0">
                <a:solidFill>
                  <a:srgbClr val="000066"/>
                </a:solidFill>
              </a:rPr>
              <a:t>Danh</a:t>
            </a:r>
            <a:r>
              <a:rPr lang="en-US" sz="5000" dirty="0" smtClean="0">
                <a:solidFill>
                  <a:srgbClr val="000066"/>
                </a:solidFill>
              </a:rPr>
              <a:t> </a:t>
            </a:r>
            <a:r>
              <a:rPr lang="en-US" sz="5000" dirty="0" err="1" smtClean="0">
                <a:solidFill>
                  <a:srgbClr val="000066"/>
                </a:solidFill>
              </a:rPr>
              <a:t>Người</a:t>
            </a:r>
            <a:r>
              <a:rPr lang="en-US" sz="5000" dirty="0" smtClean="0">
                <a:solidFill>
                  <a:srgbClr val="000066"/>
                </a:solidFill>
              </a:rPr>
              <a:t> </a:t>
            </a:r>
            <a:r>
              <a:rPr lang="en-US" sz="5000" dirty="0" err="1" smtClean="0">
                <a:solidFill>
                  <a:srgbClr val="000066"/>
                </a:solidFill>
              </a:rPr>
              <a:t>là</a:t>
            </a:r>
            <a:r>
              <a:rPr lang="en-US" sz="5000" dirty="0" smtClean="0">
                <a:solidFill>
                  <a:srgbClr val="000066"/>
                </a:solidFill>
              </a:rPr>
              <a:t> </a:t>
            </a:r>
            <a:r>
              <a:rPr lang="en-US" sz="5000" dirty="0" err="1" smtClean="0">
                <a:solidFill>
                  <a:srgbClr val="000066"/>
                </a:solidFill>
              </a:rPr>
              <a:t>Thánh</a:t>
            </a:r>
            <a:r>
              <a:rPr lang="en-US" sz="5000" dirty="0" smtClean="0">
                <a:solidFill>
                  <a:srgbClr val="000066"/>
                </a:solidFill>
              </a:rPr>
              <a:t>. </a:t>
            </a:r>
            <a:r>
              <a:rPr lang="en-US" sz="5000" dirty="0" err="1" smtClean="0">
                <a:solidFill>
                  <a:srgbClr val="000066"/>
                </a:solidFill>
              </a:rPr>
              <a:t>Lượng</a:t>
            </a:r>
            <a:r>
              <a:rPr lang="en-US" sz="5000" dirty="0" smtClean="0">
                <a:solidFill>
                  <a:srgbClr val="000066"/>
                </a:solidFill>
              </a:rPr>
              <a:t> </a:t>
            </a:r>
            <a:r>
              <a:rPr lang="en-US" sz="5000" dirty="0" err="1" smtClean="0">
                <a:solidFill>
                  <a:srgbClr val="000066"/>
                </a:solidFill>
              </a:rPr>
              <a:t>từ</a:t>
            </a:r>
            <a:r>
              <a:rPr lang="en-US" sz="5000" dirty="0" smtClean="0">
                <a:solidFill>
                  <a:srgbClr val="000066"/>
                </a:solidFill>
              </a:rPr>
              <a:t> </a:t>
            </a:r>
            <a:r>
              <a:rPr lang="en-US" sz="5000" dirty="0" err="1" smtClean="0">
                <a:solidFill>
                  <a:srgbClr val="000066"/>
                </a:solidFill>
              </a:rPr>
              <a:t>ái</a:t>
            </a:r>
            <a:r>
              <a:rPr lang="en-US" sz="5000" dirty="0" smtClean="0">
                <a:solidFill>
                  <a:srgbClr val="000066"/>
                </a:solidFill>
              </a:rPr>
              <a:t> </a:t>
            </a:r>
            <a:r>
              <a:rPr lang="en-US" sz="5000" dirty="0" err="1" smtClean="0">
                <a:solidFill>
                  <a:srgbClr val="000066"/>
                </a:solidFill>
              </a:rPr>
              <a:t>trải</a:t>
            </a:r>
            <a:r>
              <a:rPr lang="en-US" sz="5000" dirty="0" smtClean="0">
                <a:solidFill>
                  <a:srgbClr val="000066"/>
                </a:solidFill>
              </a:rPr>
              <a:t> qua </a:t>
            </a:r>
            <a:r>
              <a:rPr lang="en-US" sz="5000" dirty="0" err="1" smtClean="0">
                <a:solidFill>
                  <a:srgbClr val="000066"/>
                </a:solidFill>
              </a:rPr>
              <a:t>từ</a:t>
            </a:r>
            <a:r>
              <a:rPr lang="en-US" sz="5000" dirty="0" smtClean="0">
                <a:solidFill>
                  <a:srgbClr val="000066"/>
                </a:solidFill>
              </a:rPr>
              <a:t> </a:t>
            </a:r>
            <a:r>
              <a:rPr lang="en-US" sz="5000" dirty="0" err="1" smtClean="0">
                <a:solidFill>
                  <a:srgbClr val="000066"/>
                </a:solidFill>
              </a:rPr>
              <a:t>đời</a:t>
            </a:r>
            <a:r>
              <a:rPr lang="en-US" sz="5000" dirty="0" smtClean="0">
                <a:solidFill>
                  <a:srgbClr val="000066"/>
                </a:solidFill>
              </a:rPr>
              <a:t> </a:t>
            </a:r>
            <a:r>
              <a:rPr lang="en-US" sz="5000" dirty="0" err="1" smtClean="0">
                <a:solidFill>
                  <a:srgbClr val="000066"/>
                </a:solidFill>
              </a:rPr>
              <a:t>nọ</a:t>
            </a:r>
            <a:r>
              <a:rPr lang="en-US" sz="5000" dirty="0" smtClean="0">
                <a:solidFill>
                  <a:srgbClr val="000066"/>
                </a:solidFill>
              </a:rPr>
              <a:t> </a:t>
            </a:r>
            <a:r>
              <a:rPr lang="en-US" sz="5000" dirty="0" err="1" smtClean="0">
                <a:solidFill>
                  <a:srgbClr val="000066"/>
                </a:solidFill>
              </a:rPr>
              <a:t>đến</a:t>
            </a:r>
            <a:r>
              <a:rPr lang="en-US" sz="5000" dirty="0" smtClean="0">
                <a:solidFill>
                  <a:srgbClr val="000066"/>
                </a:solidFill>
              </a:rPr>
              <a:t> </a:t>
            </a:r>
            <a:r>
              <a:rPr lang="en-US" sz="5000" dirty="0" err="1" smtClean="0">
                <a:solidFill>
                  <a:srgbClr val="000066"/>
                </a:solidFill>
              </a:rPr>
              <a:t>đời</a:t>
            </a:r>
            <a:r>
              <a:rPr lang="en-US" sz="5000" dirty="0" smtClean="0">
                <a:solidFill>
                  <a:srgbClr val="000066"/>
                </a:solidFill>
              </a:rPr>
              <a:t> </a:t>
            </a:r>
            <a:r>
              <a:rPr lang="en-US" sz="5000" dirty="0" err="1" smtClean="0">
                <a:solidFill>
                  <a:srgbClr val="000066"/>
                </a:solidFill>
              </a:rPr>
              <a:t>kia</a:t>
            </a:r>
            <a:r>
              <a:rPr lang="en-US" sz="5000" dirty="0" smtClean="0">
                <a:solidFill>
                  <a:srgbClr val="000066"/>
                </a:solidFill>
              </a:rPr>
              <a:t> </a:t>
            </a:r>
            <a:r>
              <a:rPr lang="en-US" sz="5000" dirty="0" err="1" smtClean="0">
                <a:solidFill>
                  <a:srgbClr val="000066"/>
                </a:solidFill>
              </a:rPr>
              <a:t>hằng</a:t>
            </a:r>
            <a:r>
              <a:rPr lang="en-US" sz="5000" dirty="0" smtClean="0">
                <a:solidFill>
                  <a:srgbClr val="000066"/>
                </a:solidFill>
              </a:rPr>
              <a:t> </a:t>
            </a:r>
            <a:r>
              <a:rPr lang="en-US" sz="5000" dirty="0" err="1" smtClean="0">
                <a:solidFill>
                  <a:srgbClr val="000066"/>
                </a:solidFill>
              </a:rPr>
              <a:t>bao</a:t>
            </a:r>
            <a:r>
              <a:rPr lang="en-US" sz="5000" dirty="0" smtClean="0">
                <a:solidFill>
                  <a:srgbClr val="000066"/>
                </a:solidFill>
              </a:rPr>
              <a:t> </a:t>
            </a:r>
            <a:r>
              <a:rPr lang="en-US" sz="5000" dirty="0" err="1" smtClean="0">
                <a:solidFill>
                  <a:srgbClr val="000066"/>
                </a:solidFill>
              </a:rPr>
              <a:t>bọc</a:t>
            </a:r>
            <a:r>
              <a:rPr lang="en-US" sz="5000" dirty="0" smtClean="0">
                <a:solidFill>
                  <a:srgbClr val="000066"/>
                </a:solidFill>
              </a:rPr>
              <a:t> </a:t>
            </a:r>
            <a:r>
              <a:rPr lang="en-US" sz="5000" dirty="0" err="1" smtClean="0">
                <a:solidFill>
                  <a:srgbClr val="000066"/>
                </a:solidFill>
              </a:rPr>
              <a:t>những</a:t>
            </a:r>
            <a:r>
              <a:rPr lang="en-US" sz="5000" dirty="0" smtClean="0">
                <a:solidFill>
                  <a:srgbClr val="000066"/>
                </a:solidFill>
              </a:rPr>
              <a:t> </a:t>
            </a:r>
            <a:r>
              <a:rPr lang="en-US" sz="5000" dirty="0" err="1" smtClean="0">
                <a:solidFill>
                  <a:srgbClr val="000066"/>
                </a:solidFill>
              </a:rPr>
              <a:t>ai</a:t>
            </a:r>
            <a:r>
              <a:rPr lang="en-US" sz="5000" dirty="0" smtClean="0">
                <a:solidFill>
                  <a:srgbClr val="000066"/>
                </a:solidFill>
              </a:rPr>
              <a:t> </a:t>
            </a:r>
            <a:r>
              <a:rPr lang="en-US" sz="5000" dirty="0" err="1" smtClean="0">
                <a:solidFill>
                  <a:srgbClr val="000066"/>
                </a:solidFill>
              </a:rPr>
              <a:t>kính</a:t>
            </a:r>
            <a:r>
              <a:rPr lang="en-US" sz="5000" dirty="0" smtClean="0">
                <a:solidFill>
                  <a:srgbClr val="000066"/>
                </a:solidFill>
              </a:rPr>
              <a:t> </a:t>
            </a:r>
            <a:r>
              <a:rPr lang="en-US" sz="5000" dirty="0" err="1" smtClean="0">
                <a:solidFill>
                  <a:srgbClr val="000066"/>
                </a:solidFill>
              </a:rPr>
              <a:t>sợ</a:t>
            </a:r>
            <a:r>
              <a:rPr lang="en-US" sz="5000" dirty="0" smtClean="0">
                <a:solidFill>
                  <a:srgbClr val="000066"/>
                </a:solidFill>
              </a:rPr>
              <a:t> </a:t>
            </a:r>
            <a:r>
              <a:rPr lang="en-US" sz="5000" dirty="0" err="1" smtClean="0">
                <a:solidFill>
                  <a:srgbClr val="000066"/>
                </a:solidFill>
              </a:rPr>
              <a:t>Người</a:t>
            </a:r>
            <a:r>
              <a:rPr lang="en-US" sz="5000" dirty="0" smtClean="0">
                <a:solidFill>
                  <a:srgbClr val="000066"/>
                </a:solidFill>
              </a:rPr>
              <a:t>.</a:t>
            </a:r>
            <a:endParaRPr lang="vi-VN" sz="5000" b="0"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0000"/>
                </a:solidFill>
                <a:effectLst/>
              </a:rPr>
              <a:t>Đk</a:t>
            </a:r>
            <a:r>
              <a:rPr lang="en-US" sz="5200" b="0" u="sng" dirty="0">
                <a:solidFill>
                  <a:srgbClr val="FF0000"/>
                </a:solidFill>
                <a:effectLst/>
              </a:rPr>
              <a:t>:</a:t>
            </a:r>
            <a:r>
              <a:rPr lang="en-US" sz="5200" b="0" dirty="0">
                <a:solidFill>
                  <a:srgbClr val="000066"/>
                </a:solidFill>
                <a:effectLst/>
              </a:rPr>
              <a:t> </a:t>
            </a:r>
            <a:r>
              <a:rPr lang="vi-VN" sz="5200" dirty="0">
                <a:solidFill>
                  <a:srgbClr val="000066"/>
                </a:solidFill>
              </a:rPr>
              <a:t>Linh hồn tôi </a:t>
            </a:r>
            <a:r>
              <a:rPr lang="en-US" sz="5200" dirty="0" err="1" smtClean="0">
                <a:solidFill>
                  <a:srgbClr val="000066"/>
                </a:solidFill>
              </a:rPr>
              <a:t>tung</a:t>
            </a:r>
            <a:r>
              <a:rPr lang="en-US" sz="5200" dirty="0" smtClean="0">
                <a:solidFill>
                  <a:srgbClr val="000066"/>
                </a:solidFill>
              </a:rPr>
              <a:t> </a:t>
            </a:r>
            <a:r>
              <a:rPr lang="en-US" sz="5200" dirty="0" err="1" smtClean="0">
                <a:solidFill>
                  <a:srgbClr val="000066"/>
                </a:solidFill>
              </a:rPr>
              <a:t>hô</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err="1" smtClean="0">
                <a:solidFill>
                  <a:srgbClr val="000066"/>
                </a:solidFill>
              </a:rPr>
              <a:t>tung</a:t>
            </a:r>
            <a:r>
              <a:rPr lang="en-US" sz="5200" dirty="0" smtClean="0">
                <a:solidFill>
                  <a:srgbClr val="000066"/>
                </a:solidFill>
              </a:rPr>
              <a:t> </a:t>
            </a:r>
            <a:r>
              <a:rPr lang="en-US" sz="5200" dirty="0" err="1" smtClean="0">
                <a:solidFill>
                  <a:srgbClr val="000066"/>
                </a:solidFill>
              </a:rPr>
              <a:t>hô</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smtClean="0">
                <a:solidFill>
                  <a:srgbClr val="C00000"/>
                </a:solidFill>
              </a:rPr>
              <a:t>(í a)</a:t>
            </a:r>
            <a:r>
              <a:rPr lang="en-US" sz="5200" dirty="0" smtClean="0">
                <a:solidFill>
                  <a:srgbClr val="000066"/>
                </a:solidFill>
              </a:rPr>
              <a:t>. </a:t>
            </a:r>
            <a:r>
              <a:rPr lang="en-US" sz="5200" dirty="0" err="1" smtClean="0">
                <a:solidFill>
                  <a:srgbClr val="000066"/>
                </a:solidFill>
              </a:rPr>
              <a:t>Thần</a:t>
            </a:r>
            <a:r>
              <a:rPr lang="en-US" sz="5200" dirty="0" smtClean="0">
                <a:solidFill>
                  <a:srgbClr val="000066"/>
                </a:solidFill>
              </a:rPr>
              <a:t> </a:t>
            </a:r>
            <a:r>
              <a:rPr lang="en-US" sz="5200" dirty="0" err="1" smtClean="0">
                <a:solidFill>
                  <a:srgbClr val="000066"/>
                </a:solidFill>
              </a:rPr>
              <a:t>trí</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mừng</a:t>
            </a:r>
            <a:r>
              <a:rPr lang="en-US" sz="5200" dirty="0" smtClean="0">
                <a:solidFill>
                  <a:srgbClr val="000066"/>
                </a:solidFill>
              </a:rPr>
              <a:t> </a:t>
            </a:r>
            <a:r>
              <a:rPr lang="en-US" sz="5200" dirty="0" err="1" smtClean="0">
                <a:solidFill>
                  <a:srgbClr val="000066"/>
                </a:solidFill>
              </a:rPr>
              <a:t>vui</a:t>
            </a:r>
            <a:r>
              <a:rPr lang="en-US" sz="5200" dirty="0" smtClean="0">
                <a:solidFill>
                  <a:srgbClr val="000066"/>
                </a:solidFill>
              </a:rPr>
              <a:t> </a:t>
            </a:r>
            <a:r>
              <a:rPr lang="en-US" sz="5200" dirty="0" err="1" smtClean="0">
                <a:solidFill>
                  <a:srgbClr val="000066"/>
                </a:solidFill>
              </a:rPr>
              <a:t>vời</a:t>
            </a:r>
            <a:r>
              <a:rPr lang="en-US" sz="5200" dirty="0" smtClean="0">
                <a:solidFill>
                  <a:srgbClr val="000066"/>
                </a:solidFill>
              </a:rPr>
              <a:t> </a:t>
            </a:r>
            <a:r>
              <a:rPr lang="en-US" sz="5200" dirty="0" err="1" smtClean="0">
                <a:solidFill>
                  <a:srgbClr val="000066"/>
                </a:solidFill>
              </a:rPr>
              <a:t>vợi</a:t>
            </a:r>
            <a:r>
              <a:rPr lang="en-US" sz="5200" dirty="0" smtClean="0">
                <a:solidFill>
                  <a:srgbClr val="000066"/>
                </a:solidFill>
              </a:rPr>
              <a:t> </a:t>
            </a:r>
            <a:r>
              <a:rPr lang="en-US" sz="5200" dirty="0" err="1" smtClean="0">
                <a:solidFill>
                  <a:srgbClr val="000066"/>
                </a:solidFill>
              </a:rPr>
              <a:t>trong</a:t>
            </a:r>
            <a:r>
              <a:rPr lang="en-US" sz="5200" dirty="0" smtClean="0">
                <a:solidFill>
                  <a:srgbClr val="000066"/>
                </a:solidFill>
              </a:rPr>
              <a:t> </a:t>
            </a:r>
            <a:r>
              <a:rPr lang="en-US" sz="5200" dirty="0" err="1" smtClean="0">
                <a:solidFill>
                  <a:srgbClr val="000066"/>
                </a:solidFill>
              </a:rPr>
              <a:t>Đấn</a:t>
            </a:r>
            <a:r>
              <a:rPr lang="en-US" sz="5200" dirty="0" err="1" smtClean="0">
                <a:solidFill>
                  <a:srgbClr val="000066"/>
                </a:solidFill>
              </a:rPr>
              <a:t>g</a:t>
            </a:r>
            <a:r>
              <a:rPr lang="en-US" sz="5200" dirty="0" smtClean="0">
                <a:solidFill>
                  <a:srgbClr val="000066"/>
                </a:solidFill>
              </a:rPr>
              <a:t> </a:t>
            </a:r>
            <a:r>
              <a:rPr lang="en-US" sz="5200" dirty="0" err="1" smtClean="0">
                <a:solidFill>
                  <a:srgbClr val="000066"/>
                </a:solidFill>
              </a:rPr>
              <a:t>Cứu</a:t>
            </a:r>
            <a:r>
              <a:rPr lang="en-US" sz="5200" dirty="0" smtClean="0">
                <a:solidFill>
                  <a:srgbClr val="000066"/>
                </a:solidFill>
              </a:rPr>
              <a:t> </a:t>
            </a:r>
            <a:r>
              <a:rPr lang="en-US" sz="5200" dirty="0" err="1" smtClean="0">
                <a:solidFill>
                  <a:srgbClr val="000066"/>
                </a:solidFill>
              </a:rPr>
              <a:t>Chuộc</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err="1" smtClean="0">
                <a:solidFill>
                  <a:srgbClr val="000066"/>
                </a:solidFill>
              </a:rPr>
              <a:t>đã</a:t>
            </a:r>
            <a:r>
              <a:rPr lang="en-US" sz="5200" dirty="0" smtClean="0">
                <a:solidFill>
                  <a:srgbClr val="000066"/>
                </a:solidFill>
              </a:rPr>
              <a:t> </a:t>
            </a:r>
            <a:r>
              <a:rPr lang="en-US" sz="5200" dirty="0" err="1" smtClean="0">
                <a:solidFill>
                  <a:srgbClr val="000066"/>
                </a:solidFill>
              </a:rPr>
              <a:t>rủ</a:t>
            </a:r>
            <a:r>
              <a:rPr lang="en-US" sz="5200" dirty="0" smtClean="0">
                <a:solidFill>
                  <a:srgbClr val="000066"/>
                </a:solidFill>
              </a:rPr>
              <a:t> </a:t>
            </a:r>
            <a:r>
              <a:rPr lang="en-US" sz="5200" dirty="0" err="1" smtClean="0">
                <a:solidFill>
                  <a:srgbClr val="000066"/>
                </a:solidFill>
              </a:rPr>
              <a:t>thương</a:t>
            </a:r>
            <a:r>
              <a:rPr lang="en-US" sz="5200" dirty="0" smtClean="0">
                <a:solidFill>
                  <a:srgbClr val="000066"/>
                </a:solidFill>
              </a:rPr>
              <a:t> </a:t>
            </a:r>
            <a:r>
              <a:rPr lang="en-US" sz="5200" dirty="0" err="1" smtClean="0">
                <a:solidFill>
                  <a:srgbClr val="000066"/>
                </a:solidFill>
              </a:rPr>
              <a:t>đoái</a:t>
            </a:r>
            <a:r>
              <a:rPr lang="en-US" sz="5200" dirty="0" smtClean="0">
                <a:solidFill>
                  <a:srgbClr val="000066"/>
                </a:solidFill>
              </a:rPr>
              <a:t> </a:t>
            </a:r>
            <a:r>
              <a:rPr lang="en-US" sz="5200" dirty="0" err="1" smtClean="0">
                <a:solidFill>
                  <a:srgbClr val="000066"/>
                </a:solidFill>
              </a:rPr>
              <a:t>nhìn</a:t>
            </a:r>
            <a:r>
              <a:rPr lang="en-US" sz="5200" dirty="0" smtClean="0">
                <a:solidFill>
                  <a:srgbClr val="000066"/>
                </a:solidFill>
              </a:rPr>
              <a:t> </a:t>
            </a:r>
            <a:r>
              <a:rPr lang="en-US" sz="5200" dirty="0" err="1" smtClean="0">
                <a:solidFill>
                  <a:srgbClr val="000066"/>
                </a:solidFill>
              </a:rPr>
              <a:t>phận</a:t>
            </a:r>
            <a:r>
              <a:rPr lang="en-US" sz="5200" dirty="0" smtClean="0">
                <a:solidFill>
                  <a:srgbClr val="000066"/>
                </a:solidFill>
              </a:rPr>
              <a:t> </a:t>
            </a:r>
            <a:r>
              <a:rPr lang="en-US" sz="5200" dirty="0" err="1" smtClean="0">
                <a:solidFill>
                  <a:srgbClr val="000066"/>
                </a:solidFill>
              </a:rPr>
              <a:t>hèn</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tá</a:t>
            </a:r>
            <a:r>
              <a:rPr lang="en-US" sz="5200" dirty="0" smtClean="0">
                <a:solidFill>
                  <a:srgbClr val="000066"/>
                </a:solidFill>
              </a:rPr>
              <a:t>. </a:t>
            </a:r>
            <a:endParaRPr lang="en-US" sz="5200" b="0" dirty="0">
              <a:solidFill>
                <a:srgbClr val="000066"/>
              </a:solidFill>
              <a:effectLst/>
            </a:endParaRPr>
          </a:p>
        </p:txBody>
      </p:sp>
    </p:spTree>
    <p:extLst>
      <p:ext uri="{BB962C8B-B14F-4D97-AF65-F5344CB8AC3E}">
        <p14:creationId xmlns:p14="http://schemas.microsoft.com/office/powerpoint/2010/main" val="25586444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smtClean="0">
                <a:solidFill>
                  <a:srgbClr val="FF0000"/>
                </a:solidFill>
                <a:effectLst/>
              </a:rPr>
              <a:t>**:</a:t>
            </a:r>
            <a:r>
              <a:rPr lang="en-US" sz="6000" b="0" dirty="0" smtClean="0">
                <a:solidFill>
                  <a:srgbClr val="000066"/>
                </a:solidFill>
                <a:effectLst/>
              </a:rPr>
              <a:t> </a:t>
            </a:r>
            <a:r>
              <a:rPr lang="en-US" sz="6000" dirty="0" err="1" smtClean="0">
                <a:solidFill>
                  <a:srgbClr val="000066"/>
                </a:solidFill>
              </a:rPr>
              <a:t>Vì</a:t>
            </a:r>
            <a:r>
              <a:rPr lang="en-US" sz="6000" dirty="0" smtClean="0">
                <a:solidFill>
                  <a:srgbClr val="000066"/>
                </a:solidFill>
              </a:rPr>
              <a:t> </a:t>
            </a:r>
            <a:r>
              <a:rPr lang="en-US" sz="6000" dirty="0" err="1" smtClean="0">
                <a:solidFill>
                  <a:srgbClr val="000066"/>
                </a:solidFill>
              </a:rPr>
              <a:t>vậy</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đầy</a:t>
            </a:r>
            <a:r>
              <a:rPr lang="en-US" sz="6000" dirty="0" smtClean="0">
                <a:solidFill>
                  <a:srgbClr val="000066"/>
                </a:solidFill>
              </a:rPr>
              <a:t> </a:t>
            </a:r>
            <a:r>
              <a:rPr lang="en-US" sz="6000" dirty="0" err="1" smtClean="0">
                <a:solidFill>
                  <a:srgbClr val="000066"/>
                </a:solidFill>
              </a:rPr>
              <a:t>ơn</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đầy</a:t>
            </a:r>
            <a:r>
              <a:rPr lang="en-US" sz="6000" dirty="0" smtClean="0">
                <a:solidFill>
                  <a:srgbClr val="000066"/>
                </a:solidFill>
              </a:rPr>
              <a:t> </a:t>
            </a:r>
            <a:r>
              <a:rPr lang="en-US" sz="6000" dirty="0" err="1" smtClean="0">
                <a:solidFill>
                  <a:srgbClr val="000066"/>
                </a:solidFill>
              </a:rPr>
              <a:t>phúc</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a:t>
            </a:r>
            <a:endParaRPr lang="en-US" sz="6000" b="0" dirty="0">
              <a:solidFill>
                <a:srgbClr val="000066"/>
              </a:solidFill>
              <a:effectLst/>
            </a:endParaRPr>
          </a:p>
        </p:txBody>
      </p:sp>
    </p:spTree>
    <p:extLst>
      <p:ext uri="{BB962C8B-B14F-4D97-AF65-F5344CB8AC3E}">
        <p14:creationId xmlns:p14="http://schemas.microsoft.com/office/powerpoint/2010/main" val="41723355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800" b="0" u="sng" dirty="0" smtClean="0">
                <a:solidFill>
                  <a:srgbClr val="FF0000"/>
                </a:solidFill>
                <a:effectLst/>
              </a:rPr>
              <a:t>Tk2:</a:t>
            </a:r>
            <a:r>
              <a:rPr lang="en-US" sz="4800" b="0" dirty="0" smtClean="0">
                <a:solidFill>
                  <a:srgbClr val="000066"/>
                </a:solidFill>
                <a:effectLst/>
              </a:rPr>
              <a:t> </a:t>
            </a:r>
            <a:r>
              <a:rPr lang="en-US" sz="4800" dirty="0" err="1" smtClean="0">
                <a:solidFill>
                  <a:srgbClr val="000066"/>
                </a:solidFill>
              </a:rPr>
              <a:t>Chúa</a:t>
            </a:r>
            <a:r>
              <a:rPr lang="en-US" sz="4800" dirty="0" smtClean="0">
                <a:solidFill>
                  <a:srgbClr val="000066"/>
                </a:solidFill>
              </a:rPr>
              <a:t> </a:t>
            </a:r>
            <a:r>
              <a:rPr lang="en-US" sz="4800" dirty="0" err="1" smtClean="0">
                <a:solidFill>
                  <a:srgbClr val="000066"/>
                </a:solidFill>
              </a:rPr>
              <a:t>biểu</a:t>
            </a:r>
            <a:r>
              <a:rPr lang="en-US" sz="4800" dirty="0" smtClean="0">
                <a:solidFill>
                  <a:srgbClr val="000066"/>
                </a:solidFill>
              </a:rPr>
              <a:t> </a:t>
            </a:r>
            <a:r>
              <a:rPr lang="en-US" sz="4800" dirty="0" err="1" smtClean="0">
                <a:solidFill>
                  <a:srgbClr val="000066"/>
                </a:solidFill>
              </a:rPr>
              <a:t>dương</a:t>
            </a:r>
            <a:r>
              <a:rPr lang="en-US" sz="4800" dirty="0" smtClean="0">
                <a:solidFill>
                  <a:srgbClr val="000066"/>
                </a:solidFill>
              </a:rPr>
              <a:t> </a:t>
            </a:r>
            <a:r>
              <a:rPr lang="en-US" sz="4800" dirty="0" err="1" smtClean="0">
                <a:solidFill>
                  <a:srgbClr val="000066"/>
                </a:solidFill>
              </a:rPr>
              <a:t>sức</a:t>
            </a:r>
            <a:r>
              <a:rPr lang="en-US" sz="4800" dirty="0" smtClean="0">
                <a:solidFill>
                  <a:srgbClr val="000066"/>
                </a:solidFill>
              </a:rPr>
              <a:t> </a:t>
            </a:r>
            <a:r>
              <a:rPr lang="en-US" sz="4800" dirty="0" err="1" smtClean="0">
                <a:solidFill>
                  <a:srgbClr val="000066"/>
                </a:solidFill>
              </a:rPr>
              <a:t>mạnh</a:t>
            </a:r>
            <a:r>
              <a:rPr lang="en-US" sz="4800" dirty="0" smtClean="0">
                <a:solidFill>
                  <a:srgbClr val="000066"/>
                </a:solidFill>
              </a:rPr>
              <a:t> </a:t>
            </a:r>
            <a:r>
              <a:rPr lang="en-US" sz="4800" dirty="0" err="1" smtClean="0">
                <a:solidFill>
                  <a:srgbClr val="000066"/>
                </a:solidFill>
              </a:rPr>
              <a:t>oai</a:t>
            </a:r>
            <a:r>
              <a:rPr lang="en-US" sz="4800" dirty="0" smtClean="0">
                <a:solidFill>
                  <a:srgbClr val="000066"/>
                </a:solidFill>
              </a:rPr>
              <a:t> </a:t>
            </a:r>
            <a:r>
              <a:rPr lang="en-US" sz="4800" dirty="0" err="1" smtClean="0">
                <a:solidFill>
                  <a:srgbClr val="000066"/>
                </a:solidFill>
              </a:rPr>
              <a:t>phong</a:t>
            </a:r>
            <a:r>
              <a:rPr lang="en-US" sz="4800" dirty="0" smtClean="0">
                <a:solidFill>
                  <a:srgbClr val="000066"/>
                </a:solidFill>
              </a:rPr>
              <a:t> </a:t>
            </a:r>
            <a:r>
              <a:rPr lang="en-US" sz="4800" dirty="0" err="1" smtClean="0">
                <a:solidFill>
                  <a:srgbClr val="000066"/>
                </a:solidFill>
              </a:rPr>
              <a:t>tiêu</a:t>
            </a:r>
            <a:r>
              <a:rPr lang="en-US" sz="4800" dirty="0" smtClean="0">
                <a:solidFill>
                  <a:srgbClr val="000066"/>
                </a:solidFill>
              </a:rPr>
              <a:t> </a:t>
            </a:r>
            <a:r>
              <a:rPr lang="en-US" sz="4800" dirty="0" err="1" smtClean="0">
                <a:solidFill>
                  <a:srgbClr val="000066"/>
                </a:solidFill>
              </a:rPr>
              <a:t>diệt</a:t>
            </a:r>
            <a:r>
              <a:rPr lang="en-US" sz="4800" dirty="0" smtClean="0">
                <a:solidFill>
                  <a:srgbClr val="000066"/>
                </a:solidFill>
              </a:rPr>
              <a:t> </a:t>
            </a:r>
            <a:r>
              <a:rPr lang="en-US" sz="4800" dirty="0" err="1" smtClean="0">
                <a:solidFill>
                  <a:srgbClr val="000066"/>
                </a:solidFill>
              </a:rPr>
              <a:t>tơi</a:t>
            </a:r>
            <a:r>
              <a:rPr lang="en-US" sz="4800" dirty="0" smtClean="0">
                <a:solidFill>
                  <a:srgbClr val="000066"/>
                </a:solidFill>
              </a:rPr>
              <a:t> </a:t>
            </a:r>
            <a:r>
              <a:rPr lang="en-US" sz="4800" dirty="0" err="1" smtClean="0">
                <a:solidFill>
                  <a:srgbClr val="000066"/>
                </a:solidFill>
              </a:rPr>
              <a:t>bời</a:t>
            </a:r>
            <a:r>
              <a:rPr lang="en-US" sz="4800" dirty="0" smtClean="0">
                <a:solidFill>
                  <a:srgbClr val="000066"/>
                </a:solidFill>
              </a:rPr>
              <a:t> </a:t>
            </a:r>
            <a:r>
              <a:rPr lang="en-US" sz="4800" dirty="0" err="1" smtClean="0">
                <a:solidFill>
                  <a:srgbClr val="000066"/>
                </a:solidFill>
              </a:rPr>
              <a:t>những</a:t>
            </a:r>
            <a:r>
              <a:rPr lang="en-US" sz="4800" dirty="0" smtClean="0">
                <a:solidFill>
                  <a:srgbClr val="000066"/>
                </a:solidFill>
              </a:rPr>
              <a:t> </a:t>
            </a:r>
            <a:r>
              <a:rPr lang="en-US" sz="4800" dirty="0" err="1" smtClean="0">
                <a:solidFill>
                  <a:srgbClr val="000066"/>
                </a:solidFill>
              </a:rPr>
              <a:t>phường</a:t>
            </a:r>
            <a:r>
              <a:rPr lang="en-US" sz="4800" dirty="0" smtClean="0">
                <a:solidFill>
                  <a:srgbClr val="000066"/>
                </a:solidFill>
              </a:rPr>
              <a:t> </a:t>
            </a:r>
            <a:r>
              <a:rPr lang="en-US" sz="4800" dirty="0" err="1" smtClean="0">
                <a:solidFill>
                  <a:srgbClr val="000066"/>
                </a:solidFill>
              </a:rPr>
              <a:t>tự</a:t>
            </a:r>
            <a:r>
              <a:rPr lang="en-US" sz="4800" dirty="0" smtClean="0">
                <a:solidFill>
                  <a:srgbClr val="000066"/>
                </a:solidFill>
              </a:rPr>
              <a:t> </a:t>
            </a:r>
            <a:r>
              <a:rPr lang="en-US" sz="4800" dirty="0" err="1" smtClean="0">
                <a:solidFill>
                  <a:srgbClr val="000066"/>
                </a:solidFill>
              </a:rPr>
              <a:t>đắc</a:t>
            </a:r>
            <a:r>
              <a:rPr lang="en-US" sz="4800" dirty="0" smtClean="0">
                <a:solidFill>
                  <a:srgbClr val="000066"/>
                </a:solidFill>
              </a:rPr>
              <a:t>. </a:t>
            </a:r>
            <a:r>
              <a:rPr lang="en-US" sz="4800" dirty="0" err="1" smtClean="0">
                <a:solidFill>
                  <a:srgbClr val="000066"/>
                </a:solidFill>
              </a:rPr>
              <a:t>Bọn</a:t>
            </a:r>
            <a:r>
              <a:rPr lang="en-US" sz="4800" dirty="0" smtClean="0">
                <a:solidFill>
                  <a:srgbClr val="000066"/>
                </a:solidFill>
              </a:rPr>
              <a:t> </a:t>
            </a:r>
            <a:r>
              <a:rPr lang="en-US" sz="4800" dirty="0" err="1" smtClean="0">
                <a:solidFill>
                  <a:srgbClr val="000066"/>
                </a:solidFill>
              </a:rPr>
              <a:t>quyền</a:t>
            </a:r>
            <a:r>
              <a:rPr lang="en-US" sz="4800" dirty="0" smtClean="0">
                <a:solidFill>
                  <a:srgbClr val="000066"/>
                </a:solidFill>
              </a:rPr>
              <a:t> </a:t>
            </a:r>
            <a:r>
              <a:rPr lang="en-US" sz="4800" dirty="0" err="1" smtClean="0">
                <a:solidFill>
                  <a:srgbClr val="000066"/>
                </a:solidFill>
              </a:rPr>
              <a:t>quí</a:t>
            </a:r>
            <a:r>
              <a:rPr lang="en-US" sz="4800" dirty="0" smtClean="0">
                <a:solidFill>
                  <a:srgbClr val="000066"/>
                </a:solidFill>
              </a:rPr>
              <a:t> </a:t>
            </a:r>
            <a:r>
              <a:rPr lang="en-US" sz="4800" dirty="0" err="1" smtClean="0">
                <a:solidFill>
                  <a:srgbClr val="000066"/>
                </a:solidFill>
              </a:rPr>
              <a:t>tự</a:t>
            </a:r>
            <a:r>
              <a:rPr lang="en-US" sz="4800" dirty="0" smtClean="0">
                <a:solidFill>
                  <a:srgbClr val="000066"/>
                </a:solidFill>
              </a:rPr>
              <a:t> </a:t>
            </a:r>
            <a:r>
              <a:rPr lang="en-US" sz="4800" dirty="0" err="1" smtClean="0">
                <a:solidFill>
                  <a:srgbClr val="000066"/>
                </a:solidFill>
              </a:rPr>
              <a:t>kiêu</a:t>
            </a:r>
            <a:r>
              <a:rPr lang="en-US" sz="4800" dirty="0" smtClean="0">
                <a:solidFill>
                  <a:srgbClr val="000066"/>
                </a:solidFill>
              </a:rPr>
              <a:t> </a:t>
            </a:r>
            <a:r>
              <a:rPr lang="en-US" sz="4800" dirty="0" err="1" smtClean="0">
                <a:solidFill>
                  <a:srgbClr val="000066"/>
                </a:solidFill>
              </a:rPr>
              <a:t>Người</a:t>
            </a:r>
            <a:r>
              <a:rPr lang="en-US" sz="4800" dirty="0" smtClean="0">
                <a:solidFill>
                  <a:srgbClr val="000066"/>
                </a:solidFill>
              </a:rPr>
              <a:t> </a:t>
            </a:r>
            <a:r>
              <a:rPr lang="en-US" sz="4800" dirty="0" err="1" smtClean="0">
                <a:solidFill>
                  <a:srgbClr val="000066"/>
                </a:solidFill>
              </a:rPr>
              <a:t>triệt</a:t>
            </a:r>
            <a:r>
              <a:rPr lang="en-US" sz="4800" dirty="0" smtClean="0">
                <a:solidFill>
                  <a:srgbClr val="000066"/>
                </a:solidFill>
              </a:rPr>
              <a:t> </a:t>
            </a:r>
            <a:r>
              <a:rPr lang="en-US" sz="4800" dirty="0" err="1" smtClean="0">
                <a:solidFill>
                  <a:srgbClr val="000066"/>
                </a:solidFill>
              </a:rPr>
              <a:t>hạ</a:t>
            </a:r>
            <a:r>
              <a:rPr lang="en-US" sz="4800" dirty="0" smtClean="0">
                <a:solidFill>
                  <a:srgbClr val="000066"/>
                </a:solidFill>
              </a:rPr>
              <a:t> </a:t>
            </a:r>
            <a:r>
              <a:rPr lang="en-US" sz="4800" dirty="0" err="1" smtClean="0">
                <a:solidFill>
                  <a:srgbClr val="000066"/>
                </a:solidFill>
              </a:rPr>
              <a:t>khỏi</a:t>
            </a:r>
            <a:r>
              <a:rPr lang="en-US" sz="4800" dirty="0" smtClean="0">
                <a:solidFill>
                  <a:srgbClr val="000066"/>
                </a:solidFill>
              </a:rPr>
              <a:t> </a:t>
            </a:r>
            <a:r>
              <a:rPr lang="en-US" sz="4800" dirty="0" err="1" smtClean="0">
                <a:solidFill>
                  <a:srgbClr val="000066"/>
                </a:solidFill>
              </a:rPr>
              <a:t>tòa</a:t>
            </a:r>
            <a:r>
              <a:rPr lang="en-US" sz="4800" dirty="0" smtClean="0">
                <a:solidFill>
                  <a:srgbClr val="000066"/>
                </a:solidFill>
              </a:rPr>
              <a:t> </a:t>
            </a:r>
            <a:r>
              <a:rPr lang="en-US" sz="4800" dirty="0" err="1" smtClean="0">
                <a:solidFill>
                  <a:srgbClr val="000066"/>
                </a:solidFill>
              </a:rPr>
              <a:t>cao</a:t>
            </a:r>
            <a:r>
              <a:rPr lang="en-US" sz="4800" dirty="0" smtClean="0">
                <a:solidFill>
                  <a:srgbClr val="000066"/>
                </a:solidFill>
              </a:rPr>
              <a:t> </a:t>
            </a:r>
            <a:r>
              <a:rPr lang="en-US" sz="4800" dirty="0" err="1" smtClean="0">
                <a:solidFill>
                  <a:srgbClr val="000066"/>
                </a:solidFill>
              </a:rPr>
              <a:t>và</a:t>
            </a:r>
            <a:r>
              <a:rPr lang="en-US" sz="4800" dirty="0" smtClean="0">
                <a:solidFill>
                  <a:srgbClr val="000066"/>
                </a:solidFill>
              </a:rPr>
              <a:t> </a:t>
            </a:r>
            <a:r>
              <a:rPr lang="en-US" sz="4800" dirty="0" err="1" smtClean="0">
                <a:solidFill>
                  <a:srgbClr val="000066"/>
                </a:solidFill>
              </a:rPr>
              <a:t>nâng</a:t>
            </a:r>
            <a:r>
              <a:rPr lang="en-US" sz="4800" dirty="0" smtClean="0">
                <a:solidFill>
                  <a:srgbClr val="000066"/>
                </a:solidFill>
              </a:rPr>
              <a:t> </a:t>
            </a:r>
            <a:r>
              <a:rPr lang="en-US" sz="4800" dirty="0" err="1" smtClean="0">
                <a:solidFill>
                  <a:srgbClr val="000066"/>
                </a:solidFill>
              </a:rPr>
              <a:t>dậy</a:t>
            </a:r>
            <a:r>
              <a:rPr lang="en-US" sz="4800" dirty="0" smtClean="0">
                <a:solidFill>
                  <a:srgbClr val="000066"/>
                </a:solidFill>
              </a:rPr>
              <a:t> </a:t>
            </a:r>
            <a:r>
              <a:rPr lang="en-US" sz="4800" dirty="0" err="1" smtClean="0">
                <a:solidFill>
                  <a:srgbClr val="000066"/>
                </a:solidFill>
              </a:rPr>
              <a:t>những</a:t>
            </a:r>
            <a:r>
              <a:rPr lang="en-US" sz="4800" dirty="0" smtClean="0">
                <a:solidFill>
                  <a:srgbClr val="000066"/>
                </a:solidFill>
              </a:rPr>
              <a:t> </a:t>
            </a:r>
            <a:r>
              <a:rPr lang="en-US" sz="4800" dirty="0" err="1" smtClean="0">
                <a:solidFill>
                  <a:srgbClr val="000066"/>
                </a:solidFill>
              </a:rPr>
              <a:t>ai</a:t>
            </a:r>
            <a:r>
              <a:rPr lang="en-US" sz="4800" dirty="0" smtClean="0">
                <a:solidFill>
                  <a:srgbClr val="000066"/>
                </a:solidFill>
              </a:rPr>
              <a:t> ở </a:t>
            </a:r>
            <a:r>
              <a:rPr lang="en-US" sz="4800" dirty="0" err="1" smtClean="0">
                <a:solidFill>
                  <a:srgbClr val="000066"/>
                </a:solidFill>
              </a:rPr>
              <a:t>khiêm</a:t>
            </a:r>
            <a:r>
              <a:rPr lang="en-US" sz="4800" dirty="0" smtClean="0">
                <a:solidFill>
                  <a:srgbClr val="000066"/>
                </a:solidFill>
              </a:rPr>
              <a:t> </a:t>
            </a:r>
            <a:r>
              <a:rPr lang="en-US" sz="4800" dirty="0" err="1" smtClean="0">
                <a:solidFill>
                  <a:srgbClr val="000066"/>
                </a:solidFill>
              </a:rPr>
              <a:t>nhường</a:t>
            </a:r>
            <a:r>
              <a:rPr lang="en-US" sz="4800" dirty="0" smtClean="0">
                <a:solidFill>
                  <a:srgbClr val="000066"/>
                </a:solidFill>
              </a:rPr>
              <a:t>.</a:t>
            </a:r>
            <a:endParaRPr lang="vi-VN" sz="4800" b="0" dirty="0">
              <a:solidFill>
                <a:srgbClr val="000066"/>
              </a:solidFill>
              <a:effectLst/>
            </a:endParaRPr>
          </a:p>
        </p:txBody>
      </p:sp>
    </p:spTree>
    <p:extLst>
      <p:ext uri="{BB962C8B-B14F-4D97-AF65-F5344CB8AC3E}">
        <p14:creationId xmlns:p14="http://schemas.microsoft.com/office/powerpoint/2010/main" val="37437665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0000"/>
                </a:solidFill>
                <a:effectLst/>
              </a:rPr>
              <a:t>Đk</a:t>
            </a:r>
            <a:r>
              <a:rPr lang="en-US" sz="5200" b="0" u="sng" dirty="0">
                <a:solidFill>
                  <a:srgbClr val="FF0000"/>
                </a:solidFill>
                <a:effectLst/>
              </a:rPr>
              <a:t>:</a:t>
            </a:r>
            <a:r>
              <a:rPr lang="en-US" sz="5200" b="0" dirty="0">
                <a:solidFill>
                  <a:srgbClr val="000066"/>
                </a:solidFill>
                <a:effectLst/>
              </a:rPr>
              <a:t> </a:t>
            </a:r>
            <a:r>
              <a:rPr lang="vi-VN" sz="5200" dirty="0">
                <a:solidFill>
                  <a:srgbClr val="000066"/>
                </a:solidFill>
              </a:rPr>
              <a:t>Linh hồn tôi </a:t>
            </a:r>
            <a:r>
              <a:rPr lang="en-US" sz="5200" dirty="0" err="1" smtClean="0">
                <a:solidFill>
                  <a:srgbClr val="000066"/>
                </a:solidFill>
              </a:rPr>
              <a:t>tung</a:t>
            </a:r>
            <a:r>
              <a:rPr lang="en-US" sz="5200" dirty="0" smtClean="0">
                <a:solidFill>
                  <a:srgbClr val="000066"/>
                </a:solidFill>
              </a:rPr>
              <a:t> </a:t>
            </a:r>
            <a:r>
              <a:rPr lang="en-US" sz="5200" dirty="0" err="1" smtClean="0">
                <a:solidFill>
                  <a:srgbClr val="000066"/>
                </a:solidFill>
              </a:rPr>
              <a:t>hô</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err="1" smtClean="0">
                <a:solidFill>
                  <a:srgbClr val="000066"/>
                </a:solidFill>
              </a:rPr>
              <a:t>tung</a:t>
            </a:r>
            <a:r>
              <a:rPr lang="en-US" sz="5200" dirty="0" smtClean="0">
                <a:solidFill>
                  <a:srgbClr val="000066"/>
                </a:solidFill>
              </a:rPr>
              <a:t> </a:t>
            </a:r>
            <a:r>
              <a:rPr lang="en-US" sz="5200" dirty="0" err="1" smtClean="0">
                <a:solidFill>
                  <a:srgbClr val="000066"/>
                </a:solidFill>
              </a:rPr>
              <a:t>hô</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smtClean="0">
                <a:solidFill>
                  <a:srgbClr val="C00000"/>
                </a:solidFill>
              </a:rPr>
              <a:t>(í a)</a:t>
            </a:r>
            <a:r>
              <a:rPr lang="en-US" sz="5200" dirty="0" smtClean="0">
                <a:solidFill>
                  <a:srgbClr val="000066"/>
                </a:solidFill>
              </a:rPr>
              <a:t>. </a:t>
            </a:r>
            <a:r>
              <a:rPr lang="en-US" sz="5200" dirty="0" err="1" smtClean="0">
                <a:solidFill>
                  <a:srgbClr val="000066"/>
                </a:solidFill>
              </a:rPr>
              <a:t>Thần</a:t>
            </a:r>
            <a:r>
              <a:rPr lang="en-US" sz="5200" dirty="0" smtClean="0">
                <a:solidFill>
                  <a:srgbClr val="000066"/>
                </a:solidFill>
              </a:rPr>
              <a:t> </a:t>
            </a:r>
            <a:r>
              <a:rPr lang="en-US" sz="5200" dirty="0" err="1" smtClean="0">
                <a:solidFill>
                  <a:srgbClr val="000066"/>
                </a:solidFill>
              </a:rPr>
              <a:t>trí</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mừng</a:t>
            </a:r>
            <a:r>
              <a:rPr lang="en-US" sz="5200" dirty="0" smtClean="0">
                <a:solidFill>
                  <a:srgbClr val="000066"/>
                </a:solidFill>
              </a:rPr>
              <a:t> </a:t>
            </a:r>
            <a:r>
              <a:rPr lang="en-US" sz="5200" dirty="0" err="1" smtClean="0">
                <a:solidFill>
                  <a:srgbClr val="000066"/>
                </a:solidFill>
              </a:rPr>
              <a:t>vui</a:t>
            </a:r>
            <a:r>
              <a:rPr lang="en-US" sz="5200" dirty="0" smtClean="0">
                <a:solidFill>
                  <a:srgbClr val="000066"/>
                </a:solidFill>
              </a:rPr>
              <a:t> </a:t>
            </a:r>
            <a:r>
              <a:rPr lang="en-US" sz="5200" dirty="0" err="1" smtClean="0">
                <a:solidFill>
                  <a:srgbClr val="000066"/>
                </a:solidFill>
              </a:rPr>
              <a:t>vời</a:t>
            </a:r>
            <a:r>
              <a:rPr lang="en-US" sz="5200" dirty="0" smtClean="0">
                <a:solidFill>
                  <a:srgbClr val="000066"/>
                </a:solidFill>
              </a:rPr>
              <a:t> </a:t>
            </a:r>
            <a:r>
              <a:rPr lang="en-US" sz="5200" dirty="0" err="1" smtClean="0">
                <a:solidFill>
                  <a:srgbClr val="000066"/>
                </a:solidFill>
              </a:rPr>
              <a:t>vợi</a:t>
            </a:r>
            <a:r>
              <a:rPr lang="en-US" sz="5200" dirty="0" smtClean="0">
                <a:solidFill>
                  <a:srgbClr val="000066"/>
                </a:solidFill>
              </a:rPr>
              <a:t> </a:t>
            </a:r>
            <a:r>
              <a:rPr lang="en-US" sz="5200" dirty="0" err="1" smtClean="0">
                <a:solidFill>
                  <a:srgbClr val="000066"/>
                </a:solidFill>
              </a:rPr>
              <a:t>trong</a:t>
            </a:r>
            <a:r>
              <a:rPr lang="en-US" sz="5200" dirty="0" smtClean="0">
                <a:solidFill>
                  <a:srgbClr val="000066"/>
                </a:solidFill>
              </a:rPr>
              <a:t> </a:t>
            </a:r>
            <a:r>
              <a:rPr lang="en-US" sz="5200" dirty="0" err="1" smtClean="0">
                <a:solidFill>
                  <a:srgbClr val="000066"/>
                </a:solidFill>
              </a:rPr>
              <a:t>Đấn</a:t>
            </a:r>
            <a:r>
              <a:rPr lang="en-US" sz="5200" dirty="0" err="1" smtClean="0">
                <a:solidFill>
                  <a:srgbClr val="000066"/>
                </a:solidFill>
              </a:rPr>
              <a:t>g</a:t>
            </a:r>
            <a:r>
              <a:rPr lang="en-US" sz="5200" dirty="0" smtClean="0">
                <a:solidFill>
                  <a:srgbClr val="000066"/>
                </a:solidFill>
              </a:rPr>
              <a:t> </a:t>
            </a:r>
            <a:r>
              <a:rPr lang="en-US" sz="5200" dirty="0" err="1" smtClean="0">
                <a:solidFill>
                  <a:srgbClr val="000066"/>
                </a:solidFill>
              </a:rPr>
              <a:t>Cứu</a:t>
            </a:r>
            <a:r>
              <a:rPr lang="en-US" sz="5200" dirty="0" smtClean="0">
                <a:solidFill>
                  <a:srgbClr val="000066"/>
                </a:solidFill>
              </a:rPr>
              <a:t> </a:t>
            </a:r>
            <a:r>
              <a:rPr lang="en-US" sz="5200" dirty="0" err="1" smtClean="0">
                <a:solidFill>
                  <a:srgbClr val="000066"/>
                </a:solidFill>
              </a:rPr>
              <a:t>Chuộc</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err="1" smtClean="0">
                <a:solidFill>
                  <a:srgbClr val="000066"/>
                </a:solidFill>
              </a:rPr>
              <a:t>đã</a:t>
            </a:r>
            <a:r>
              <a:rPr lang="en-US" sz="5200" dirty="0" smtClean="0">
                <a:solidFill>
                  <a:srgbClr val="000066"/>
                </a:solidFill>
              </a:rPr>
              <a:t> </a:t>
            </a:r>
            <a:r>
              <a:rPr lang="en-US" sz="5200" dirty="0" err="1" smtClean="0">
                <a:solidFill>
                  <a:srgbClr val="000066"/>
                </a:solidFill>
              </a:rPr>
              <a:t>rủ</a:t>
            </a:r>
            <a:r>
              <a:rPr lang="en-US" sz="5200" dirty="0" smtClean="0">
                <a:solidFill>
                  <a:srgbClr val="000066"/>
                </a:solidFill>
              </a:rPr>
              <a:t> </a:t>
            </a:r>
            <a:r>
              <a:rPr lang="en-US" sz="5200" dirty="0" err="1" smtClean="0">
                <a:solidFill>
                  <a:srgbClr val="000066"/>
                </a:solidFill>
              </a:rPr>
              <a:t>thương</a:t>
            </a:r>
            <a:r>
              <a:rPr lang="en-US" sz="5200" dirty="0" smtClean="0">
                <a:solidFill>
                  <a:srgbClr val="000066"/>
                </a:solidFill>
              </a:rPr>
              <a:t> </a:t>
            </a:r>
            <a:r>
              <a:rPr lang="en-US" sz="5200" dirty="0" err="1" smtClean="0">
                <a:solidFill>
                  <a:srgbClr val="000066"/>
                </a:solidFill>
              </a:rPr>
              <a:t>đoái</a:t>
            </a:r>
            <a:r>
              <a:rPr lang="en-US" sz="5200" dirty="0" smtClean="0">
                <a:solidFill>
                  <a:srgbClr val="000066"/>
                </a:solidFill>
              </a:rPr>
              <a:t> </a:t>
            </a:r>
            <a:r>
              <a:rPr lang="en-US" sz="5200" dirty="0" err="1" smtClean="0">
                <a:solidFill>
                  <a:srgbClr val="000066"/>
                </a:solidFill>
              </a:rPr>
              <a:t>nhìn</a:t>
            </a:r>
            <a:r>
              <a:rPr lang="en-US" sz="5200" dirty="0" smtClean="0">
                <a:solidFill>
                  <a:srgbClr val="000066"/>
                </a:solidFill>
              </a:rPr>
              <a:t> </a:t>
            </a:r>
            <a:r>
              <a:rPr lang="en-US" sz="5200" dirty="0" err="1" smtClean="0">
                <a:solidFill>
                  <a:srgbClr val="000066"/>
                </a:solidFill>
              </a:rPr>
              <a:t>phận</a:t>
            </a:r>
            <a:r>
              <a:rPr lang="en-US" sz="5200" dirty="0" smtClean="0">
                <a:solidFill>
                  <a:srgbClr val="000066"/>
                </a:solidFill>
              </a:rPr>
              <a:t> </a:t>
            </a:r>
            <a:r>
              <a:rPr lang="en-US" sz="5200" dirty="0" err="1" smtClean="0">
                <a:solidFill>
                  <a:srgbClr val="000066"/>
                </a:solidFill>
              </a:rPr>
              <a:t>hèn</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tá</a:t>
            </a:r>
            <a:r>
              <a:rPr lang="en-US" sz="5200" dirty="0" smtClean="0">
                <a:solidFill>
                  <a:srgbClr val="000066"/>
                </a:solidFill>
              </a:rPr>
              <a:t>. </a:t>
            </a:r>
            <a:endParaRPr lang="en-US" sz="5200" b="0" dirty="0">
              <a:solidFill>
                <a:srgbClr val="000066"/>
              </a:solidFill>
              <a:effectLst/>
            </a:endParaRPr>
          </a:p>
        </p:txBody>
      </p:sp>
    </p:spTree>
    <p:extLst>
      <p:ext uri="{BB962C8B-B14F-4D97-AF65-F5344CB8AC3E}">
        <p14:creationId xmlns:p14="http://schemas.microsoft.com/office/powerpoint/2010/main" val="3526768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rPr>
              <a:t>Lạy Chúa Thánh Thần là Ánh sáng Chân lý vẹn toàn,</a:t>
            </a:r>
            <a:br>
              <a:rPr lang="vi-VN" sz="5400" b="0">
                <a:solidFill>
                  <a:srgbClr val="000066"/>
                </a:solidFill>
                <a:effectLst/>
                <a:latin typeface="+mj-lt"/>
              </a:rPr>
            </a:br>
            <a:r>
              <a:rPr lang="vi-VN" sz="5400" b="0">
                <a:solidFill>
                  <a:srgbClr val="000066"/>
                </a:solidFill>
                <a:effectLst/>
                <a:latin typeface="+mj-lt"/>
              </a:rPr>
              <a:t>Chúa ban những ân huệ thích hợp cho từng thời đại, và dùng nhiều cách thế kỳ diệu để hướng dẫn Hội Thánh,</a:t>
            </a:r>
            <a:endParaRPr lang="en-US" sz="5400" b="0">
              <a:solidFill>
                <a:srgbClr val="000066"/>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smtClean="0">
                <a:solidFill>
                  <a:srgbClr val="FF0000"/>
                </a:solidFill>
                <a:effectLst/>
              </a:rPr>
              <a:t>**:</a:t>
            </a:r>
            <a:r>
              <a:rPr lang="en-US" sz="6000" b="0" dirty="0" smtClean="0">
                <a:solidFill>
                  <a:srgbClr val="000066"/>
                </a:solidFill>
                <a:effectLst/>
              </a:rPr>
              <a:t> </a:t>
            </a:r>
            <a:r>
              <a:rPr lang="en-US" sz="6000" dirty="0" err="1" smtClean="0">
                <a:solidFill>
                  <a:srgbClr val="000066"/>
                </a:solidFill>
              </a:rPr>
              <a:t>Vì</a:t>
            </a:r>
            <a:r>
              <a:rPr lang="en-US" sz="6000" dirty="0" smtClean="0">
                <a:solidFill>
                  <a:srgbClr val="000066"/>
                </a:solidFill>
              </a:rPr>
              <a:t> </a:t>
            </a:r>
            <a:r>
              <a:rPr lang="en-US" sz="6000" dirty="0" err="1" smtClean="0">
                <a:solidFill>
                  <a:srgbClr val="000066"/>
                </a:solidFill>
              </a:rPr>
              <a:t>vậy</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đầy</a:t>
            </a:r>
            <a:r>
              <a:rPr lang="en-US" sz="6000" dirty="0" smtClean="0">
                <a:solidFill>
                  <a:srgbClr val="000066"/>
                </a:solidFill>
              </a:rPr>
              <a:t> </a:t>
            </a:r>
            <a:r>
              <a:rPr lang="en-US" sz="6000" dirty="0" err="1" smtClean="0">
                <a:solidFill>
                  <a:srgbClr val="000066"/>
                </a:solidFill>
              </a:rPr>
              <a:t>ơn</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đầy</a:t>
            </a:r>
            <a:r>
              <a:rPr lang="en-US" sz="6000" dirty="0" smtClean="0">
                <a:solidFill>
                  <a:srgbClr val="000066"/>
                </a:solidFill>
              </a:rPr>
              <a:t> </a:t>
            </a:r>
            <a:r>
              <a:rPr lang="en-US" sz="6000" dirty="0" err="1" smtClean="0">
                <a:solidFill>
                  <a:srgbClr val="000066"/>
                </a:solidFill>
              </a:rPr>
              <a:t>phúc</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a:t>
            </a:r>
            <a:endParaRPr lang="en-US" sz="6000" b="0" dirty="0">
              <a:solidFill>
                <a:srgbClr val="000066"/>
              </a:solidFill>
              <a:effectLst/>
            </a:endParaRPr>
          </a:p>
        </p:txBody>
      </p:sp>
    </p:spTree>
    <p:extLst>
      <p:ext uri="{BB962C8B-B14F-4D97-AF65-F5344CB8AC3E}">
        <p14:creationId xmlns:p14="http://schemas.microsoft.com/office/powerpoint/2010/main" val="17465202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900" b="0" u="sng" dirty="0" smtClean="0">
                <a:solidFill>
                  <a:srgbClr val="FF0000"/>
                </a:solidFill>
                <a:effectLst/>
              </a:rPr>
              <a:t>Tk3:</a:t>
            </a:r>
            <a:r>
              <a:rPr lang="en-US" sz="4900" b="0" dirty="0" smtClean="0">
                <a:solidFill>
                  <a:srgbClr val="000066"/>
                </a:solidFill>
                <a:effectLst/>
              </a:rPr>
              <a:t> </a:t>
            </a:r>
            <a:r>
              <a:rPr lang="en-US" sz="4900" dirty="0" err="1" smtClean="0">
                <a:solidFill>
                  <a:srgbClr val="000066"/>
                </a:solidFill>
              </a:rPr>
              <a:t>Lũ</a:t>
            </a:r>
            <a:r>
              <a:rPr lang="en-US" sz="4900" dirty="0" smtClean="0">
                <a:solidFill>
                  <a:srgbClr val="000066"/>
                </a:solidFill>
              </a:rPr>
              <a:t> </a:t>
            </a:r>
            <a:r>
              <a:rPr lang="en-US" sz="4900" dirty="0" err="1" smtClean="0">
                <a:solidFill>
                  <a:srgbClr val="000066"/>
                </a:solidFill>
              </a:rPr>
              <a:t>giàu</a:t>
            </a:r>
            <a:r>
              <a:rPr lang="en-US" sz="4900" dirty="0" smtClean="0">
                <a:solidFill>
                  <a:srgbClr val="000066"/>
                </a:solidFill>
              </a:rPr>
              <a:t> sang </a:t>
            </a:r>
            <a:r>
              <a:rPr lang="en-US" sz="4900" dirty="0" err="1" smtClean="0">
                <a:solidFill>
                  <a:srgbClr val="000066"/>
                </a:solidFill>
              </a:rPr>
              <a:t>đuổi</a:t>
            </a:r>
            <a:r>
              <a:rPr lang="en-US" sz="4900" dirty="0" smtClean="0">
                <a:solidFill>
                  <a:srgbClr val="000066"/>
                </a:solidFill>
              </a:rPr>
              <a:t> </a:t>
            </a:r>
            <a:r>
              <a:rPr lang="en-US" sz="4900" dirty="0" err="1" smtClean="0">
                <a:solidFill>
                  <a:srgbClr val="000066"/>
                </a:solidFill>
              </a:rPr>
              <a:t>về</a:t>
            </a:r>
            <a:r>
              <a:rPr lang="en-US" sz="4900" dirty="0" smtClean="0">
                <a:solidFill>
                  <a:srgbClr val="000066"/>
                </a:solidFill>
              </a:rPr>
              <a:t> </a:t>
            </a:r>
            <a:r>
              <a:rPr lang="en-US" sz="4900" dirty="0" err="1" smtClean="0">
                <a:solidFill>
                  <a:srgbClr val="000066"/>
                </a:solidFill>
              </a:rPr>
              <a:t>tay</a:t>
            </a:r>
            <a:r>
              <a:rPr lang="en-US" sz="4900" dirty="0" smtClean="0">
                <a:solidFill>
                  <a:srgbClr val="000066"/>
                </a:solidFill>
              </a:rPr>
              <a:t> </a:t>
            </a:r>
            <a:r>
              <a:rPr lang="en-US" sz="4900" dirty="0" err="1" smtClean="0">
                <a:solidFill>
                  <a:srgbClr val="000066"/>
                </a:solidFill>
              </a:rPr>
              <a:t>không</a:t>
            </a:r>
            <a:r>
              <a:rPr lang="en-US" sz="4900" dirty="0" smtClean="0">
                <a:solidFill>
                  <a:srgbClr val="000066"/>
                </a:solidFill>
              </a:rPr>
              <a:t> </a:t>
            </a:r>
            <a:r>
              <a:rPr lang="en-US" sz="4900" dirty="0" err="1" smtClean="0">
                <a:solidFill>
                  <a:srgbClr val="000066"/>
                </a:solidFill>
              </a:rPr>
              <a:t>những</a:t>
            </a:r>
            <a:r>
              <a:rPr lang="en-US" sz="4900" dirty="0" smtClean="0">
                <a:solidFill>
                  <a:srgbClr val="000066"/>
                </a:solidFill>
              </a:rPr>
              <a:t> </a:t>
            </a:r>
            <a:r>
              <a:rPr lang="en-US" sz="4900" dirty="0" err="1" smtClean="0">
                <a:solidFill>
                  <a:srgbClr val="000066"/>
                </a:solidFill>
              </a:rPr>
              <a:t>người</a:t>
            </a:r>
            <a:r>
              <a:rPr lang="en-US" sz="4900" dirty="0" smtClean="0">
                <a:solidFill>
                  <a:srgbClr val="000066"/>
                </a:solidFill>
              </a:rPr>
              <a:t> </a:t>
            </a:r>
            <a:r>
              <a:rPr lang="en-US" sz="4900" dirty="0" err="1" smtClean="0">
                <a:solidFill>
                  <a:srgbClr val="000066"/>
                </a:solidFill>
              </a:rPr>
              <a:t>thanh</a:t>
            </a:r>
            <a:r>
              <a:rPr lang="en-US" sz="4900" dirty="0" smtClean="0">
                <a:solidFill>
                  <a:srgbClr val="000066"/>
                </a:solidFill>
              </a:rPr>
              <a:t> </a:t>
            </a:r>
            <a:r>
              <a:rPr lang="en-US" sz="4900" dirty="0" err="1" smtClean="0">
                <a:solidFill>
                  <a:srgbClr val="000066"/>
                </a:solidFill>
              </a:rPr>
              <a:t>bần</a:t>
            </a:r>
            <a:r>
              <a:rPr lang="en-US" sz="4900" dirty="0" smtClean="0">
                <a:solidFill>
                  <a:srgbClr val="000066"/>
                </a:solidFill>
              </a:rPr>
              <a:t> ban </a:t>
            </a:r>
            <a:r>
              <a:rPr lang="en-US" sz="4900" dirty="0" err="1" smtClean="0">
                <a:solidFill>
                  <a:srgbClr val="000066"/>
                </a:solidFill>
              </a:rPr>
              <a:t>đầy</a:t>
            </a:r>
            <a:r>
              <a:rPr lang="en-US" sz="4900" dirty="0" smtClean="0">
                <a:solidFill>
                  <a:srgbClr val="000066"/>
                </a:solidFill>
              </a:rPr>
              <a:t> </a:t>
            </a:r>
            <a:r>
              <a:rPr lang="en-US" sz="4900" dirty="0" err="1" smtClean="0">
                <a:solidFill>
                  <a:srgbClr val="000066"/>
                </a:solidFill>
              </a:rPr>
              <a:t>hồng</a:t>
            </a:r>
            <a:r>
              <a:rPr lang="en-US" sz="4900" dirty="0" smtClean="0">
                <a:solidFill>
                  <a:srgbClr val="000066"/>
                </a:solidFill>
              </a:rPr>
              <a:t> </a:t>
            </a:r>
            <a:r>
              <a:rPr lang="en-US" sz="4900" dirty="0" err="1" smtClean="0">
                <a:solidFill>
                  <a:srgbClr val="000066"/>
                </a:solidFill>
              </a:rPr>
              <a:t>phúc</a:t>
            </a:r>
            <a:r>
              <a:rPr lang="en-US" sz="4900" dirty="0" smtClean="0">
                <a:solidFill>
                  <a:srgbClr val="000066"/>
                </a:solidFill>
              </a:rPr>
              <a:t>. </a:t>
            </a:r>
            <a:r>
              <a:rPr lang="en-US" sz="4900" dirty="0" err="1" smtClean="0">
                <a:solidFill>
                  <a:srgbClr val="000066"/>
                </a:solidFill>
              </a:rPr>
              <a:t>Người</a:t>
            </a:r>
            <a:r>
              <a:rPr lang="en-US" sz="4900" dirty="0" smtClean="0">
                <a:solidFill>
                  <a:srgbClr val="000066"/>
                </a:solidFill>
              </a:rPr>
              <a:t> </a:t>
            </a:r>
            <a:r>
              <a:rPr lang="en-US" sz="4900" dirty="0" err="1" smtClean="0">
                <a:solidFill>
                  <a:srgbClr val="000066"/>
                </a:solidFill>
              </a:rPr>
              <a:t>đã</a:t>
            </a:r>
            <a:r>
              <a:rPr lang="en-US" sz="4900" dirty="0" smtClean="0">
                <a:solidFill>
                  <a:srgbClr val="000066"/>
                </a:solidFill>
              </a:rPr>
              <a:t> </a:t>
            </a:r>
            <a:r>
              <a:rPr lang="en-US" sz="4900" dirty="0" err="1" smtClean="0">
                <a:solidFill>
                  <a:srgbClr val="000066"/>
                </a:solidFill>
              </a:rPr>
              <a:t>nhớ</a:t>
            </a:r>
            <a:r>
              <a:rPr lang="en-US" sz="4900" dirty="0" smtClean="0">
                <a:solidFill>
                  <a:srgbClr val="000066"/>
                </a:solidFill>
              </a:rPr>
              <a:t> </a:t>
            </a:r>
            <a:r>
              <a:rPr lang="en-US" sz="4900" dirty="0" err="1" smtClean="0">
                <a:solidFill>
                  <a:srgbClr val="000066"/>
                </a:solidFill>
              </a:rPr>
              <a:t>lời</a:t>
            </a:r>
            <a:r>
              <a:rPr lang="en-US" sz="4900" dirty="0" smtClean="0">
                <a:solidFill>
                  <a:srgbClr val="000066"/>
                </a:solidFill>
              </a:rPr>
              <a:t> </a:t>
            </a:r>
            <a:r>
              <a:rPr lang="en-US" sz="4900" dirty="0" err="1" smtClean="0">
                <a:solidFill>
                  <a:srgbClr val="000066"/>
                </a:solidFill>
              </a:rPr>
              <a:t>xưa</a:t>
            </a:r>
            <a:r>
              <a:rPr lang="en-US" sz="4900" dirty="0" smtClean="0">
                <a:solidFill>
                  <a:srgbClr val="000066"/>
                </a:solidFill>
              </a:rPr>
              <a:t> </a:t>
            </a:r>
            <a:r>
              <a:rPr lang="en-US" sz="4900" dirty="0" err="1" smtClean="0">
                <a:solidFill>
                  <a:srgbClr val="000066"/>
                </a:solidFill>
              </a:rPr>
              <a:t>mà</a:t>
            </a:r>
            <a:r>
              <a:rPr lang="en-US" sz="4900" dirty="0" smtClean="0">
                <a:solidFill>
                  <a:srgbClr val="000066"/>
                </a:solidFill>
              </a:rPr>
              <a:t> </a:t>
            </a:r>
            <a:r>
              <a:rPr lang="en-US" sz="4900" dirty="0" err="1" smtClean="0">
                <a:solidFill>
                  <a:srgbClr val="000066"/>
                </a:solidFill>
              </a:rPr>
              <a:t>độ</a:t>
            </a:r>
            <a:r>
              <a:rPr lang="en-US" sz="4900" dirty="0" smtClean="0">
                <a:solidFill>
                  <a:srgbClr val="000066"/>
                </a:solidFill>
              </a:rPr>
              <a:t> </a:t>
            </a:r>
            <a:r>
              <a:rPr lang="en-US" sz="4900" dirty="0" err="1" smtClean="0">
                <a:solidFill>
                  <a:srgbClr val="000066"/>
                </a:solidFill>
              </a:rPr>
              <a:t>trì</a:t>
            </a:r>
            <a:r>
              <a:rPr lang="en-US" sz="4900" dirty="0" smtClean="0">
                <a:solidFill>
                  <a:srgbClr val="000066"/>
                </a:solidFill>
              </a:rPr>
              <a:t> Is-</a:t>
            </a:r>
            <a:r>
              <a:rPr lang="en-US" sz="4900" dirty="0" err="1" smtClean="0">
                <a:solidFill>
                  <a:srgbClr val="000066"/>
                </a:solidFill>
              </a:rPr>
              <a:t>ra</a:t>
            </a:r>
            <a:r>
              <a:rPr lang="en-US" sz="4900" dirty="0" smtClean="0">
                <a:solidFill>
                  <a:srgbClr val="000066"/>
                </a:solidFill>
              </a:rPr>
              <a:t>-el </a:t>
            </a:r>
            <a:r>
              <a:rPr lang="en-US" sz="4900" dirty="0" err="1" smtClean="0">
                <a:solidFill>
                  <a:srgbClr val="000066"/>
                </a:solidFill>
              </a:rPr>
              <a:t>cùng</a:t>
            </a:r>
            <a:r>
              <a:rPr lang="en-US" sz="4900" dirty="0" smtClean="0">
                <a:solidFill>
                  <a:srgbClr val="000066"/>
                </a:solidFill>
              </a:rPr>
              <a:t> </a:t>
            </a:r>
            <a:r>
              <a:rPr lang="en-US" sz="4900" dirty="0" err="1" smtClean="0">
                <a:solidFill>
                  <a:srgbClr val="000066"/>
                </a:solidFill>
              </a:rPr>
              <a:t>tổ</a:t>
            </a:r>
            <a:r>
              <a:rPr lang="en-US" sz="4900" dirty="0" smtClean="0">
                <a:solidFill>
                  <a:srgbClr val="000066"/>
                </a:solidFill>
              </a:rPr>
              <a:t> </a:t>
            </a:r>
            <a:r>
              <a:rPr lang="en-US" sz="4900" dirty="0" err="1" smtClean="0">
                <a:solidFill>
                  <a:srgbClr val="000066"/>
                </a:solidFill>
              </a:rPr>
              <a:t>phụ</a:t>
            </a:r>
            <a:r>
              <a:rPr lang="en-US" sz="4900" dirty="0" smtClean="0">
                <a:solidFill>
                  <a:srgbClr val="000066"/>
                </a:solidFill>
              </a:rPr>
              <a:t> </a:t>
            </a:r>
            <a:r>
              <a:rPr lang="en-US" sz="4900" dirty="0" err="1" smtClean="0">
                <a:solidFill>
                  <a:srgbClr val="000066"/>
                </a:solidFill>
              </a:rPr>
              <a:t>Áp</a:t>
            </a:r>
            <a:r>
              <a:rPr lang="en-US" sz="4900" dirty="0" smtClean="0">
                <a:solidFill>
                  <a:srgbClr val="000066"/>
                </a:solidFill>
              </a:rPr>
              <a:t>-ram </a:t>
            </a:r>
            <a:r>
              <a:rPr lang="en-US" sz="4900" dirty="0" err="1" smtClean="0">
                <a:solidFill>
                  <a:srgbClr val="000066"/>
                </a:solidFill>
              </a:rPr>
              <a:t>với</a:t>
            </a:r>
            <a:r>
              <a:rPr lang="en-US" sz="4900" dirty="0" smtClean="0">
                <a:solidFill>
                  <a:srgbClr val="000066"/>
                </a:solidFill>
              </a:rPr>
              <a:t> </a:t>
            </a:r>
            <a:r>
              <a:rPr lang="en-US" sz="4900" dirty="0" err="1" smtClean="0">
                <a:solidFill>
                  <a:srgbClr val="000066"/>
                </a:solidFill>
              </a:rPr>
              <a:t>miêu</a:t>
            </a:r>
            <a:r>
              <a:rPr lang="en-US" sz="4900" dirty="0" smtClean="0">
                <a:solidFill>
                  <a:srgbClr val="000066"/>
                </a:solidFill>
              </a:rPr>
              <a:t> </a:t>
            </a:r>
            <a:r>
              <a:rPr lang="en-US" sz="4900" dirty="0" err="1" smtClean="0">
                <a:solidFill>
                  <a:srgbClr val="000066"/>
                </a:solidFill>
              </a:rPr>
              <a:t>duệ</a:t>
            </a:r>
            <a:r>
              <a:rPr lang="en-US" sz="4900" dirty="0" smtClean="0">
                <a:solidFill>
                  <a:srgbClr val="000066"/>
                </a:solidFill>
              </a:rPr>
              <a:t>.</a:t>
            </a:r>
            <a:endParaRPr lang="vi-VN" sz="4900" b="0" dirty="0">
              <a:solidFill>
                <a:srgbClr val="000066"/>
              </a:solidFill>
              <a:effectLst/>
            </a:endParaRPr>
          </a:p>
        </p:txBody>
      </p:sp>
    </p:spTree>
    <p:extLst>
      <p:ext uri="{BB962C8B-B14F-4D97-AF65-F5344CB8AC3E}">
        <p14:creationId xmlns:p14="http://schemas.microsoft.com/office/powerpoint/2010/main" val="37350639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0000"/>
                </a:solidFill>
                <a:effectLst/>
              </a:rPr>
              <a:t>Đk</a:t>
            </a:r>
            <a:r>
              <a:rPr lang="en-US" sz="5200" b="0" u="sng" dirty="0">
                <a:solidFill>
                  <a:srgbClr val="FF0000"/>
                </a:solidFill>
                <a:effectLst/>
              </a:rPr>
              <a:t>:</a:t>
            </a:r>
            <a:r>
              <a:rPr lang="en-US" sz="5200" b="0" dirty="0">
                <a:solidFill>
                  <a:srgbClr val="000066"/>
                </a:solidFill>
                <a:effectLst/>
              </a:rPr>
              <a:t> </a:t>
            </a:r>
            <a:r>
              <a:rPr lang="vi-VN" sz="5200" dirty="0">
                <a:solidFill>
                  <a:srgbClr val="000066"/>
                </a:solidFill>
              </a:rPr>
              <a:t>Linh hồn tôi </a:t>
            </a:r>
            <a:r>
              <a:rPr lang="en-US" sz="5200" dirty="0" err="1" smtClean="0">
                <a:solidFill>
                  <a:srgbClr val="000066"/>
                </a:solidFill>
              </a:rPr>
              <a:t>tung</a:t>
            </a:r>
            <a:r>
              <a:rPr lang="en-US" sz="5200" dirty="0" smtClean="0">
                <a:solidFill>
                  <a:srgbClr val="000066"/>
                </a:solidFill>
              </a:rPr>
              <a:t> </a:t>
            </a:r>
            <a:r>
              <a:rPr lang="en-US" sz="5200" dirty="0" err="1" smtClean="0">
                <a:solidFill>
                  <a:srgbClr val="000066"/>
                </a:solidFill>
              </a:rPr>
              <a:t>hô</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err="1" smtClean="0">
                <a:solidFill>
                  <a:srgbClr val="000066"/>
                </a:solidFill>
              </a:rPr>
              <a:t>tung</a:t>
            </a:r>
            <a:r>
              <a:rPr lang="en-US" sz="5200" dirty="0" smtClean="0">
                <a:solidFill>
                  <a:srgbClr val="000066"/>
                </a:solidFill>
              </a:rPr>
              <a:t> </a:t>
            </a:r>
            <a:r>
              <a:rPr lang="en-US" sz="5200" dirty="0" err="1" smtClean="0">
                <a:solidFill>
                  <a:srgbClr val="000066"/>
                </a:solidFill>
              </a:rPr>
              <a:t>hô</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smtClean="0">
                <a:solidFill>
                  <a:srgbClr val="C00000"/>
                </a:solidFill>
              </a:rPr>
              <a:t>(í a)</a:t>
            </a:r>
            <a:r>
              <a:rPr lang="en-US" sz="5200" dirty="0" smtClean="0">
                <a:solidFill>
                  <a:srgbClr val="000066"/>
                </a:solidFill>
              </a:rPr>
              <a:t>. </a:t>
            </a:r>
            <a:r>
              <a:rPr lang="en-US" sz="5200" dirty="0" err="1" smtClean="0">
                <a:solidFill>
                  <a:srgbClr val="000066"/>
                </a:solidFill>
              </a:rPr>
              <a:t>Thần</a:t>
            </a:r>
            <a:r>
              <a:rPr lang="en-US" sz="5200" dirty="0" smtClean="0">
                <a:solidFill>
                  <a:srgbClr val="000066"/>
                </a:solidFill>
              </a:rPr>
              <a:t> </a:t>
            </a:r>
            <a:r>
              <a:rPr lang="en-US" sz="5200" dirty="0" err="1" smtClean="0">
                <a:solidFill>
                  <a:srgbClr val="000066"/>
                </a:solidFill>
              </a:rPr>
              <a:t>trí</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mừng</a:t>
            </a:r>
            <a:r>
              <a:rPr lang="en-US" sz="5200" dirty="0" smtClean="0">
                <a:solidFill>
                  <a:srgbClr val="000066"/>
                </a:solidFill>
              </a:rPr>
              <a:t> </a:t>
            </a:r>
            <a:r>
              <a:rPr lang="en-US" sz="5200" dirty="0" err="1" smtClean="0">
                <a:solidFill>
                  <a:srgbClr val="000066"/>
                </a:solidFill>
              </a:rPr>
              <a:t>vui</a:t>
            </a:r>
            <a:r>
              <a:rPr lang="en-US" sz="5200" dirty="0" smtClean="0">
                <a:solidFill>
                  <a:srgbClr val="000066"/>
                </a:solidFill>
              </a:rPr>
              <a:t> </a:t>
            </a:r>
            <a:r>
              <a:rPr lang="en-US" sz="5200" dirty="0" err="1" smtClean="0">
                <a:solidFill>
                  <a:srgbClr val="000066"/>
                </a:solidFill>
              </a:rPr>
              <a:t>vời</a:t>
            </a:r>
            <a:r>
              <a:rPr lang="en-US" sz="5200" dirty="0" smtClean="0">
                <a:solidFill>
                  <a:srgbClr val="000066"/>
                </a:solidFill>
              </a:rPr>
              <a:t> </a:t>
            </a:r>
            <a:r>
              <a:rPr lang="en-US" sz="5200" dirty="0" err="1" smtClean="0">
                <a:solidFill>
                  <a:srgbClr val="000066"/>
                </a:solidFill>
              </a:rPr>
              <a:t>vợi</a:t>
            </a:r>
            <a:r>
              <a:rPr lang="en-US" sz="5200" dirty="0" smtClean="0">
                <a:solidFill>
                  <a:srgbClr val="000066"/>
                </a:solidFill>
              </a:rPr>
              <a:t> </a:t>
            </a:r>
            <a:r>
              <a:rPr lang="en-US" sz="5200" dirty="0" err="1" smtClean="0">
                <a:solidFill>
                  <a:srgbClr val="000066"/>
                </a:solidFill>
              </a:rPr>
              <a:t>trong</a:t>
            </a:r>
            <a:r>
              <a:rPr lang="en-US" sz="5200" dirty="0" smtClean="0">
                <a:solidFill>
                  <a:srgbClr val="000066"/>
                </a:solidFill>
              </a:rPr>
              <a:t> </a:t>
            </a:r>
            <a:r>
              <a:rPr lang="en-US" sz="5200" dirty="0" err="1" smtClean="0">
                <a:solidFill>
                  <a:srgbClr val="000066"/>
                </a:solidFill>
              </a:rPr>
              <a:t>Đấn</a:t>
            </a:r>
            <a:r>
              <a:rPr lang="en-US" sz="5200" dirty="0" err="1" smtClean="0">
                <a:solidFill>
                  <a:srgbClr val="000066"/>
                </a:solidFill>
              </a:rPr>
              <a:t>g</a:t>
            </a:r>
            <a:r>
              <a:rPr lang="en-US" sz="5200" dirty="0" smtClean="0">
                <a:solidFill>
                  <a:srgbClr val="000066"/>
                </a:solidFill>
              </a:rPr>
              <a:t> </a:t>
            </a:r>
            <a:r>
              <a:rPr lang="en-US" sz="5200" dirty="0" err="1" smtClean="0">
                <a:solidFill>
                  <a:srgbClr val="000066"/>
                </a:solidFill>
              </a:rPr>
              <a:t>Cứu</a:t>
            </a:r>
            <a:r>
              <a:rPr lang="en-US" sz="5200" dirty="0" smtClean="0">
                <a:solidFill>
                  <a:srgbClr val="000066"/>
                </a:solidFill>
              </a:rPr>
              <a:t> </a:t>
            </a:r>
            <a:r>
              <a:rPr lang="en-US" sz="5200" dirty="0" err="1" smtClean="0">
                <a:solidFill>
                  <a:srgbClr val="000066"/>
                </a:solidFill>
              </a:rPr>
              <a:t>Chuộc</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Chúa</a:t>
            </a:r>
            <a:r>
              <a:rPr lang="en-US" sz="5200" dirty="0" smtClean="0">
                <a:solidFill>
                  <a:srgbClr val="000066"/>
                </a:solidFill>
              </a:rPr>
              <a:t> </a:t>
            </a:r>
            <a:r>
              <a:rPr lang="en-US" sz="5200" dirty="0" err="1" smtClean="0">
                <a:solidFill>
                  <a:srgbClr val="000066"/>
                </a:solidFill>
              </a:rPr>
              <a:t>đã</a:t>
            </a:r>
            <a:r>
              <a:rPr lang="en-US" sz="5200" dirty="0" smtClean="0">
                <a:solidFill>
                  <a:srgbClr val="000066"/>
                </a:solidFill>
              </a:rPr>
              <a:t> </a:t>
            </a:r>
            <a:r>
              <a:rPr lang="en-US" sz="5200" dirty="0" err="1" smtClean="0">
                <a:solidFill>
                  <a:srgbClr val="000066"/>
                </a:solidFill>
              </a:rPr>
              <a:t>rủ</a:t>
            </a:r>
            <a:r>
              <a:rPr lang="en-US" sz="5200" dirty="0" smtClean="0">
                <a:solidFill>
                  <a:srgbClr val="000066"/>
                </a:solidFill>
              </a:rPr>
              <a:t> </a:t>
            </a:r>
            <a:r>
              <a:rPr lang="en-US" sz="5200" dirty="0" err="1" smtClean="0">
                <a:solidFill>
                  <a:srgbClr val="000066"/>
                </a:solidFill>
              </a:rPr>
              <a:t>thương</a:t>
            </a:r>
            <a:r>
              <a:rPr lang="en-US" sz="5200" dirty="0" smtClean="0">
                <a:solidFill>
                  <a:srgbClr val="000066"/>
                </a:solidFill>
              </a:rPr>
              <a:t> </a:t>
            </a:r>
            <a:r>
              <a:rPr lang="en-US" sz="5200" dirty="0" err="1" smtClean="0">
                <a:solidFill>
                  <a:srgbClr val="000066"/>
                </a:solidFill>
              </a:rPr>
              <a:t>đoái</a:t>
            </a:r>
            <a:r>
              <a:rPr lang="en-US" sz="5200" dirty="0" smtClean="0">
                <a:solidFill>
                  <a:srgbClr val="000066"/>
                </a:solidFill>
              </a:rPr>
              <a:t> </a:t>
            </a:r>
            <a:r>
              <a:rPr lang="en-US" sz="5200" dirty="0" err="1" smtClean="0">
                <a:solidFill>
                  <a:srgbClr val="000066"/>
                </a:solidFill>
              </a:rPr>
              <a:t>nhìn</a:t>
            </a:r>
            <a:r>
              <a:rPr lang="en-US" sz="5200" dirty="0" smtClean="0">
                <a:solidFill>
                  <a:srgbClr val="000066"/>
                </a:solidFill>
              </a:rPr>
              <a:t> </a:t>
            </a:r>
            <a:r>
              <a:rPr lang="en-US" sz="5200" dirty="0" err="1" smtClean="0">
                <a:solidFill>
                  <a:srgbClr val="000066"/>
                </a:solidFill>
              </a:rPr>
              <a:t>phận</a:t>
            </a:r>
            <a:r>
              <a:rPr lang="en-US" sz="5200" dirty="0" smtClean="0">
                <a:solidFill>
                  <a:srgbClr val="000066"/>
                </a:solidFill>
              </a:rPr>
              <a:t> </a:t>
            </a:r>
            <a:r>
              <a:rPr lang="en-US" sz="5200" dirty="0" err="1" smtClean="0">
                <a:solidFill>
                  <a:srgbClr val="000066"/>
                </a:solidFill>
              </a:rPr>
              <a:t>hèn</a:t>
            </a:r>
            <a:r>
              <a:rPr lang="en-US" sz="5200" dirty="0" smtClean="0">
                <a:solidFill>
                  <a:srgbClr val="000066"/>
                </a:solidFill>
              </a:rPr>
              <a:t> </a:t>
            </a:r>
            <a:r>
              <a:rPr lang="en-US" sz="5200" dirty="0" err="1" smtClean="0">
                <a:solidFill>
                  <a:srgbClr val="000066"/>
                </a:solidFill>
              </a:rPr>
              <a:t>tôi</a:t>
            </a:r>
            <a:r>
              <a:rPr lang="en-US" sz="5200" dirty="0" smtClean="0">
                <a:solidFill>
                  <a:srgbClr val="000066"/>
                </a:solidFill>
              </a:rPr>
              <a:t> </a:t>
            </a:r>
            <a:r>
              <a:rPr lang="en-US" sz="5200" dirty="0" err="1" smtClean="0">
                <a:solidFill>
                  <a:srgbClr val="000066"/>
                </a:solidFill>
              </a:rPr>
              <a:t>tá</a:t>
            </a:r>
            <a:r>
              <a:rPr lang="en-US" sz="5200" dirty="0" smtClean="0">
                <a:solidFill>
                  <a:srgbClr val="000066"/>
                </a:solidFill>
              </a:rPr>
              <a:t>. </a:t>
            </a:r>
            <a:endParaRPr lang="en-US" sz="5200" b="0" dirty="0">
              <a:solidFill>
                <a:srgbClr val="000066"/>
              </a:solidFill>
              <a:effectLst/>
            </a:endParaRPr>
          </a:p>
        </p:txBody>
      </p:sp>
    </p:spTree>
    <p:extLst>
      <p:ext uri="{BB962C8B-B14F-4D97-AF65-F5344CB8AC3E}">
        <p14:creationId xmlns:p14="http://schemas.microsoft.com/office/powerpoint/2010/main" val="15110317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smtClean="0">
                <a:solidFill>
                  <a:srgbClr val="FF0000"/>
                </a:solidFill>
                <a:effectLst/>
              </a:rPr>
              <a:t>**:</a:t>
            </a:r>
            <a:r>
              <a:rPr lang="en-US" sz="6000" b="0" dirty="0" smtClean="0">
                <a:solidFill>
                  <a:srgbClr val="000066"/>
                </a:solidFill>
                <a:effectLst/>
              </a:rPr>
              <a:t> </a:t>
            </a:r>
            <a:r>
              <a:rPr lang="en-US" sz="6000" dirty="0" err="1" smtClean="0">
                <a:solidFill>
                  <a:srgbClr val="000066"/>
                </a:solidFill>
              </a:rPr>
              <a:t>Vì</a:t>
            </a:r>
            <a:r>
              <a:rPr lang="en-US" sz="6000" dirty="0" smtClean="0">
                <a:solidFill>
                  <a:srgbClr val="000066"/>
                </a:solidFill>
              </a:rPr>
              <a:t> </a:t>
            </a:r>
            <a:r>
              <a:rPr lang="en-US" sz="6000" dirty="0" err="1" smtClean="0">
                <a:solidFill>
                  <a:srgbClr val="000066"/>
                </a:solidFill>
              </a:rPr>
              <a:t>vậy</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đầy</a:t>
            </a:r>
            <a:r>
              <a:rPr lang="en-US" sz="6000" dirty="0" smtClean="0">
                <a:solidFill>
                  <a:srgbClr val="000066"/>
                </a:solidFill>
              </a:rPr>
              <a:t> </a:t>
            </a:r>
            <a:r>
              <a:rPr lang="en-US" sz="6000" dirty="0" err="1" smtClean="0">
                <a:solidFill>
                  <a:srgbClr val="000066"/>
                </a:solidFill>
              </a:rPr>
              <a:t>ơn</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đầy</a:t>
            </a:r>
            <a:r>
              <a:rPr lang="en-US" sz="6000" dirty="0" smtClean="0">
                <a:solidFill>
                  <a:srgbClr val="000066"/>
                </a:solidFill>
              </a:rPr>
              <a:t> </a:t>
            </a:r>
            <a:r>
              <a:rPr lang="en-US" sz="6000" dirty="0" err="1" smtClean="0">
                <a:solidFill>
                  <a:srgbClr val="000066"/>
                </a:solidFill>
              </a:rPr>
              <a:t>phúc</a:t>
            </a:r>
            <a:r>
              <a:rPr lang="en-US" sz="6000" dirty="0" smtClean="0">
                <a:solidFill>
                  <a:srgbClr val="000066"/>
                </a:solidFill>
              </a:rPr>
              <a:t>, </a:t>
            </a:r>
            <a:r>
              <a:rPr lang="en-US" sz="6000" dirty="0" err="1" smtClean="0">
                <a:solidFill>
                  <a:srgbClr val="000066"/>
                </a:solidFill>
              </a:rPr>
              <a:t>sẽ</a:t>
            </a:r>
            <a:r>
              <a:rPr lang="en-US" sz="6000" dirty="0" smtClean="0">
                <a:solidFill>
                  <a:srgbClr val="000066"/>
                </a:solidFill>
              </a:rPr>
              <a:t> </a:t>
            </a:r>
            <a:r>
              <a:rPr lang="en-US" sz="6000" dirty="0" err="1" smtClean="0">
                <a:solidFill>
                  <a:srgbClr val="000066"/>
                </a:solidFill>
              </a:rPr>
              <a:t>khen</a:t>
            </a:r>
            <a:r>
              <a:rPr lang="en-US" sz="6000" dirty="0" smtClean="0">
                <a:solidFill>
                  <a:srgbClr val="000066"/>
                </a:solidFill>
              </a:rPr>
              <a:t> </a:t>
            </a:r>
            <a:r>
              <a:rPr lang="en-US" sz="6000" dirty="0" err="1" smtClean="0">
                <a:solidFill>
                  <a:srgbClr val="000066"/>
                </a:solidFill>
              </a:rPr>
              <a:t>tôi</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 </a:t>
            </a: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muôn</a:t>
            </a:r>
            <a:r>
              <a:rPr lang="en-US" sz="6000" dirty="0" smtClean="0">
                <a:solidFill>
                  <a:srgbClr val="000066"/>
                </a:solidFill>
              </a:rPr>
              <a:t> </a:t>
            </a:r>
            <a:r>
              <a:rPr lang="en-US" sz="6000" dirty="0" err="1" smtClean="0">
                <a:solidFill>
                  <a:srgbClr val="000066"/>
                </a:solidFill>
              </a:rPr>
              <a:t>đời</a:t>
            </a:r>
            <a:r>
              <a:rPr lang="en-US" sz="6000" dirty="0" smtClean="0">
                <a:solidFill>
                  <a:srgbClr val="000066"/>
                </a:solidFill>
              </a:rPr>
              <a:t>.</a:t>
            </a:r>
            <a:endParaRPr lang="en-US" sz="6000" b="0" dirty="0">
              <a:solidFill>
                <a:srgbClr val="000066"/>
              </a:solidFill>
              <a:effectLst/>
            </a:endParaRPr>
          </a:p>
        </p:txBody>
      </p:sp>
    </p:spTree>
    <p:extLst>
      <p:ext uri="{BB962C8B-B14F-4D97-AF65-F5344CB8AC3E}">
        <p14:creationId xmlns:p14="http://schemas.microsoft.com/office/powerpoint/2010/main" val="24396469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600" b="0" dirty="0" smtClean="0">
                <a:solidFill>
                  <a:srgbClr val="FF0000"/>
                </a:solidFill>
                <a:effectLst/>
                <a:latin typeface="+mj-lt"/>
              </a:rPr>
              <a:t>Con </a:t>
            </a:r>
            <a:r>
              <a:rPr lang="en-US" sz="6600" b="0" dirty="0" err="1" smtClean="0">
                <a:solidFill>
                  <a:srgbClr val="FF0000"/>
                </a:solidFill>
                <a:effectLst/>
                <a:latin typeface="+mj-lt"/>
              </a:rPr>
              <a:t>Xin</a:t>
            </a:r>
            <a:r>
              <a:rPr lang="en-US" sz="6600" b="0" dirty="0" smtClean="0">
                <a:solidFill>
                  <a:srgbClr val="FF0000"/>
                </a:solidFill>
                <a:effectLst/>
                <a:latin typeface="+mj-lt"/>
              </a:rPr>
              <a:t> </a:t>
            </a:r>
            <a:r>
              <a:rPr lang="en-US" sz="6600" b="0" dirty="0" err="1" smtClean="0">
                <a:solidFill>
                  <a:srgbClr val="FF0000"/>
                </a:solidFill>
                <a:effectLst/>
                <a:latin typeface="+mj-lt"/>
              </a:rPr>
              <a:t>Dâng</a:t>
            </a:r>
            <a:r>
              <a:rPr lang="en-US" sz="6600" b="0" dirty="0" smtClean="0">
                <a:solidFill>
                  <a:srgbClr val="FF0000"/>
                </a:solidFill>
                <a:effectLst/>
                <a:latin typeface="+mj-lt"/>
              </a:rPr>
              <a:t> </a:t>
            </a:r>
            <a:r>
              <a:rPr lang="en-US" sz="6600" b="0" dirty="0" err="1" smtClean="0">
                <a:solidFill>
                  <a:srgbClr val="FF0000"/>
                </a:solidFill>
                <a:effectLst/>
                <a:latin typeface="+mj-lt"/>
              </a:rPr>
              <a:t>Mẹ</a:t>
            </a:r>
            <a:endParaRPr lang="en-US" sz="60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b="0" u="sng" dirty="0" err="1">
                <a:solidFill>
                  <a:srgbClr val="FF0000"/>
                </a:solidFill>
                <a:effectLst/>
              </a:rPr>
              <a:t>Đk</a:t>
            </a:r>
            <a:r>
              <a:rPr lang="en-US" sz="4800" b="0" u="sng" dirty="0">
                <a:solidFill>
                  <a:srgbClr val="FF0000"/>
                </a:solidFill>
                <a:effectLst/>
              </a:rPr>
              <a:t>:</a:t>
            </a:r>
            <a:r>
              <a:rPr lang="en-US" sz="4800" b="0" dirty="0">
                <a:solidFill>
                  <a:srgbClr val="000066"/>
                </a:solidFill>
                <a:effectLst/>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ơi</a:t>
            </a:r>
            <a:r>
              <a:rPr lang="en-US" sz="4800" dirty="0" smtClean="0">
                <a:solidFill>
                  <a:srgbClr val="000066"/>
                </a:solidFill>
              </a:rPr>
              <a:t> </a:t>
            </a:r>
            <a:r>
              <a:rPr lang="en-US" sz="4800" dirty="0" err="1" smtClean="0">
                <a:solidFill>
                  <a:srgbClr val="000066"/>
                </a:solidFill>
              </a:rPr>
              <a:t>trước</a:t>
            </a:r>
            <a:r>
              <a:rPr lang="en-US" sz="4800" dirty="0" smtClean="0">
                <a:solidFill>
                  <a:srgbClr val="000066"/>
                </a:solidFill>
              </a:rPr>
              <a:t> </a:t>
            </a:r>
            <a:r>
              <a:rPr lang="en-US" sz="4800" dirty="0" err="1" smtClean="0">
                <a:solidFill>
                  <a:srgbClr val="000066"/>
                </a:solidFill>
              </a:rPr>
              <a:t>nhan</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con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về</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Một</a:t>
            </a:r>
            <a:r>
              <a:rPr lang="en-US" sz="4800" dirty="0" smtClean="0">
                <a:solidFill>
                  <a:srgbClr val="000066"/>
                </a:solidFill>
              </a:rPr>
              <a:t> </a:t>
            </a:r>
            <a:r>
              <a:rPr lang="en-US" sz="4800" dirty="0" err="1" smtClean="0">
                <a:solidFill>
                  <a:srgbClr val="000066"/>
                </a:solidFill>
              </a:rPr>
              <a:t>tràng</a:t>
            </a:r>
            <a:r>
              <a:rPr lang="en-US" sz="4800" dirty="0" smtClean="0">
                <a:solidFill>
                  <a:srgbClr val="000066"/>
                </a:solidFill>
              </a:rPr>
              <a:t> </a:t>
            </a:r>
            <a:r>
              <a:rPr lang="en-US" sz="4800" dirty="0" err="1" smtClean="0">
                <a:solidFill>
                  <a:srgbClr val="000066"/>
                </a:solidFill>
              </a:rPr>
              <a:t>hoa</a:t>
            </a:r>
            <a:r>
              <a:rPr lang="en-US" sz="4800" dirty="0" smtClean="0">
                <a:solidFill>
                  <a:srgbClr val="000066"/>
                </a:solidFill>
              </a:rPr>
              <a:t> </a:t>
            </a:r>
            <a:r>
              <a:rPr lang="en-US" sz="4800" dirty="0" err="1" smtClean="0">
                <a:solidFill>
                  <a:srgbClr val="000066"/>
                </a:solidFill>
              </a:rPr>
              <a:t>Mân</a:t>
            </a:r>
            <a:r>
              <a:rPr lang="en-US" sz="4800" dirty="0" smtClean="0">
                <a:solidFill>
                  <a:srgbClr val="000066"/>
                </a:solidFill>
              </a:rPr>
              <a:t> </a:t>
            </a:r>
            <a:r>
              <a:rPr lang="en-US" sz="4800" dirty="0" err="1" smtClean="0">
                <a:solidFill>
                  <a:srgbClr val="000066"/>
                </a:solidFill>
              </a:rPr>
              <a:t>Côi</a:t>
            </a:r>
            <a:r>
              <a:rPr lang="en-US" sz="4800" dirty="0" smtClean="0">
                <a:solidFill>
                  <a:srgbClr val="000066"/>
                </a:solidFill>
              </a:rPr>
              <a:t> </a:t>
            </a:r>
            <a:r>
              <a:rPr lang="en-US" sz="4800" dirty="0" err="1" smtClean="0">
                <a:solidFill>
                  <a:srgbClr val="000066"/>
                </a:solidFill>
              </a:rPr>
              <a:t>và</a:t>
            </a:r>
            <a:r>
              <a:rPr lang="en-US" sz="4800" dirty="0" smtClean="0">
                <a:solidFill>
                  <a:srgbClr val="000066"/>
                </a:solidFill>
              </a:rPr>
              <a:t> </a:t>
            </a:r>
            <a:r>
              <a:rPr lang="en-US" sz="4800" dirty="0" err="1" smtClean="0">
                <a:solidFill>
                  <a:srgbClr val="000066"/>
                </a:solidFill>
              </a:rPr>
              <a:t>ngàn</a:t>
            </a:r>
            <a:r>
              <a:rPr lang="en-US" sz="4800" dirty="0" smtClean="0">
                <a:solidFill>
                  <a:srgbClr val="000066"/>
                </a:solidFill>
              </a:rPr>
              <a:t> </a:t>
            </a:r>
            <a:r>
              <a:rPr lang="en-US" sz="4800" dirty="0" err="1" smtClean="0">
                <a:solidFill>
                  <a:srgbClr val="000066"/>
                </a:solidFill>
              </a:rPr>
              <a:t>lời</a:t>
            </a:r>
            <a:r>
              <a:rPr lang="en-US" sz="4800" dirty="0" smtClean="0">
                <a:solidFill>
                  <a:srgbClr val="000066"/>
                </a:solidFill>
              </a:rPr>
              <a:t> </a:t>
            </a:r>
            <a:r>
              <a:rPr lang="en-US" sz="4800" dirty="0" err="1" smtClean="0">
                <a:solidFill>
                  <a:srgbClr val="000066"/>
                </a:solidFill>
              </a:rPr>
              <a:t>ca</a:t>
            </a:r>
            <a:r>
              <a:rPr lang="en-US" sz="4800" dirty="0" smtClean="0">
                <a:solidFill>
                  <a:srgbClr val="000066"/>
                </a:solidFill>
              </a:rPr>
              <a:t> </a:t>
            </a:r>
            <a:r>
              <a:rPr lang="en-US" sz="4800" dirty="0" err="1" smtClean="0">
                <a:solidFill>
                  <a:srgbClr val="000066"/>
                </a:solidFill>
              </a:rPr>
              <a:t>chan</a:t>
            </a:r>
            <a:r>
              <a:rPr lang="en-US" sz="4800" dirty="0" smtClean="0">
                <a:solidFill>
                  <a:srgbClr val="000066"/>
                </a:solidFill>
              </a:rPr>
              <a:t> </a:t>
            </a:r>
            <a:r>
              <a:rPr lang="en-US" sz="4800" dirty="0" err="1" smtClean="0">
                <a:solidFill>
                  <a:srgbClr val="000066"/>
                </a:solidFill>
              </a:rPr>
              <a:t>chứa</a:t>
            </a:r>
            <a:r>
              <a:rPr lang="en-US" sz="4800" dirty="0" smtClean="0">
                <a:solidFill>
                  <a:srgbClr val="000066"/>
                </a:solidFill>
              </a:rPr>
              <a:t> </a:t>
            </a:r>
            <a:r>
              <a:rPr lang="en-US" sz="4800" dirty="0" err="1" smtClean="0">
                <a:solidFill>
                  <a:srgbClr val="000066"/>
                </a:solidFill>
              </a:rPr>
              <a:t>tình</a:t>
            </a:r>
            <a:r>
              <a:rPr lang="en-US" sz="4800" dirty="0" smtClean="0">
                <a:solidFill>
                  <a:srgbClr val="000066"/>
                </a:solidFill>
              </a:rPr>
              <a:t> </a:t>
            </a:r>
            <a:r>
              <a:rPr lang="en-US" sz="4800" dirty="0" err="1" smtClean="0">
                <a:solidFill>
                  <a:srgbClr val="000066"/>
                </a:solidFill>
              </a:rPr>
              <a:t>yêu</a:t>
            </a:r>
            <a:r>
              <a:rPr lang="en-US" sz="4800" dirty="0" smtClean="0">
                <a:solidFill>
                  <a:srgbClr val="000066"/>
                </a:solidFill>
              </a:rPr>
              <a:t>. </a:t>
            </a:r>
            <a:r>
              <a:rPr lang="en-US" sz="4800" dirty="0" err="1" smtClean="0">
                <a:solidFill>
                  <a:srgbClr val="000066"/>
                </a:solidFill>
              </a:rPr>
              <a:t>Lời</a:t>
            </a:r>
            <a:r>
              <a:rPr lang="en-US" sz="4800" dirty="0" smtClean="0">
                <a:solidFill>
                  <a:srgbClr val="000066"/>
                </a:solidFill>
              </a:rPr>
              <a:t> con </a:t>
            </a:r>
            <a:r>
              <a:rPr lang="en-US" sz="4800" dirty="0" err="1" smtClean="0">
                <a:solidFill>
                  <a:srgbClr val="000066"/>
                </a:solidFill>
              </a:rPr>
              <a:t>tiếng</a:t>
            </a:r>
            <a:r>
              <a:rPr lang="en-US" sz="4800" dirty="0" smtClean="0">
                <a:solidFill>
                  <a:srgbClr val="000066"/>
                </a:solidFill>
              </a:rPr>
              <a:t> </a:t>
            </a:r>
            <a:r>
              <a:rPr lang="en-US" sz="4800" dirty="0" err="1" smtClean="0">
                <a:solidFill>
                  <a:srgbClr val="000066"/>
                </a:solidFill>
              </a:rPr>
              <a:t>ca</a:t>
            </a:r>
            <a:r>
              <a:rPr lang="en-US" sz="4800" dirty="0" smtClean="0">
                <a:solidFill>
                  <a:srgbClr val="000066"/>
                </a:solidFill>
              </a:rPr>
              <a:t> </a:t>
            </a:r>
            <a:r>
              <a:rPr lang="en-US" sz="4800" dirty="0" err="1" smtClean="0">
                <a:solidFill>
                  <a:srgbClr val="000066"/>
                </a:solidFill>
              </a:rPr>
              <a:t>hòa</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lên</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hiền</a:t>
            </a:r>
            <a:r>
              <a:rPr lang="en-US" sz="4800" dirty="0" smtClean="0">
                <a:solidFill>
                  <a:srgbClr val="000066"/>
                </a:solidFill>
              </a:rPr>
              <a:t>. </a:t>
            </a:r>
            <a:r>
              <a:rPr lang="en-US" sz="4800" dirty="0" err="1" smtClean="0">
                <a:solidFill>
                  <a:srgbClr val="000066"/>
                </a:solidFill>
              </a:rPr>
              <a:t>Tựa</a:t>
            </a:r>
            <a:r>
              <a:rPr lang="en-US" sz="4800" dirty="0" smtClean="0">
                <a:solidFill>
                  <a:srgbClr val="000066"/>
                </a:solidFill>
              </a:rPr>
              <a:t> </a:t>
            </a:r>
            <a:r>
              <a:rPr lang="en-US" sz="4800" dirty="0" err="1" smtClean="0">
                <a:solidFill>
                  <a:srgbClr val="000066"/>
                </a:solidFill>
              </a:rPr>
              <a:t>ngàn</a:t>
            </a:r>
            <a:r>
              <a:rPr lang="en-US" sz="4800" dirty="0" smtClean="0">
                <a:solidFill>
                  <a:srgbClr val="000066"/>
                </a:solidFill>
              </a:rPr>
              <a:t> </a:t>
            </a:r>
            <a:r>
              <a:rPr lang="en-US" sz="4800" dirty="0" err="1" smtClean="0">
                <a:solidFill>
                  <a:srgbClr val="000066"/>
                </a:solidFill>
              </a:rPr>
              <a:t>hoa</a:t>
            </a:r>
            <a:r>
              <a:rPr lang="en-US" sz="4800" dirty="0" smtClean="0">
                <a:solidFill>
                  <a:srgbClr val="000066"/>
                </a:solidFill>
              </a:rPr>
              <a:t> </a:t>
            </a:r>
            <a:r>
              <a:rPr lang="en-US" sz="4800" dirty="0" err="1" smtClean="0">
                <a:solidFill>
                  <a:srgbClr val="000066"/>
                </a:solidFill>
              </a:rPr>
              <a:t>thắm</a:t>
            </a:r>
            <a:r>
              <a:rPr lang="en-US" sz="4800" dirty="0" smtClean="0">
                <a:solidFill>
                  <a:srgbClr val="000066"/>
                </a:solidFill>
              </a:rPr>
              <a:t> </a:t>
            </a:r>
            <a:r>
              <a:rPr lang="en-US" sz="4800" dirty="0" err="1" smtClean="0">
                <a:solidFill>
                  <a:srgbClr val="000066"/>
                </a:solidFill>
              </a:rPr>
              <a:t>tươi</a:t>
            </a:r>
            <a:r>
              <a:rPr lang="en-US" sz="4800" dirty="0" smtClean="0">
                <a:solidFill>
                  <a:srgbClr val="000066"/>
                </a:solidFill>
              </a:rPr>
              <a:t> </a:t>
            </a:r>
            <a:r>
              <a:rPr lang="en-US" sz="4800" dirty="0" err="1" smtClean="0">
                <a:solidFill>
                  <a:srgbClr val="000066"/>
                </a:solidFill>
              </a:rPr>
              <a:t>xin</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lên</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thương</a:t>
            </a:r>
            <a:r>
              <a:rPr lang="en-US" sz="4800" dirty="0" smtClean="0">
                <a:solidFill>
                  <a:srgbClr val="000066"/>
                </a:solidFill>
              </a:rPr>
              <a:t> </a:t>
            </a:r>
            <a:r>
              <a:rPr lang="en-US" sz="4800" dirty="0" err="1" smtClean="0">
                <a:solidFill>
                  <a:srgbClr val="000066"/>
                </a:solidFill>
              </a:rPr>
              <a:t>yêu</a:t>
            </a:r>
            <a:r>
              <a:rPr lang="en-US" sz="4800" dirty="0" smtClean="0">
                <a:solidFill>
                  <a:srgbClr val="000066"/>
                </a:solidFill>
              </a:rPr>
              <a:t>.</a:t>
            </a:r>
            <a:endParaRPr lang="vi-VN" sz="4800" b="0" dirty="0">
              <a:solidFill>
                <a:srgbClr val="000066"/>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0000"/>
                </a:solidFill>
              </a:rPr>
              <a:t>Tk</a:t>
            </a:r>
            <a:r>
              <a:rPr lang="en-US" sz="5400" b="0" u="sng" dirty="0" smtClean="0">
                <a:solidFill>
                  <a:srgbClr val="FF0000"/>
                </a:solidFill>
                <a:effectLst/>
              </a:rPr>
              <a:t>:</a:t>
            </a:r>
            <a:r>
              <a:rPr lang="en-US" sz="5400" b="0" dirty="0" smtClean="0">
                <a:solidFill>
                  <a:srgbClr val="000066"/>
                </a:solidFill>
                <a:effectLst/>
              </a:rPr>
              <a:t> </a:t>
            </a:r>
            <a:r>
              <a:rPr lang="en-US" sz="5400" dirty="0" err="1" smtClean="0">
                <a:solidFill>
                  <a:srgbClr val="000066"/>
                </a:solidFill>
              </a:rPr>
              <a:t>Trong</a:t>
            </a:r>
            <a:r>
              <a:rPr lang="en-US" sz="5400" dirty="0" smtClean="0">
                <a:solidFill>
                  <a:srgbClr val="000066"/>
                </a:solidFill>
              </a:rPr>
              <a:t> </a:t>
            </a:r>
            <a:r>
              <a:rPr lang="en-US" sz="5400" dirty="0" err="1" smtClean="0">
                <a:solidFill>
                  <a:srgbClr val="000066"/>
                </a:solidFill>
              </a:rPr>
              <a:t>khi</a:t>
            </a:r>
            <a:r>
              <a:rPr lang="en-US" sz="5400" dirty="0" smtClean="0">
                <a:solidFill>
                  <a:srgbClr val="000066"/>
                </a:solidFill>
              </a:rPr>
              <a:t> an </a:t>
            </a:r>
            <a:r>
              <a:rPr lang="en-US" sz="5400" dirty="0" err="1" smtClean="0">
                <a:solidFill>
                  <a:srgbClr val="000066"/>
                </a:solidFill>
              </a:rPr>
              <a:t>vui</a:t>
            </a:r>
            <a:r>
              <a:rPr lang="en-US" sz="5400" dirty="0" smtClean="0">
                <a:solidFill>
                  <a:srgbClr val="000066"/>
                </a:solidFill>
              </a:rPr>
              <a:t> con </a:t>
            </a:r>
            <a:r>
              <a:rPr lang="en-US" sz="5400" dirty="0" err="1" smtClean="0">
                <a:solidFill>
                  <a:srgbClr val="000066"/>
                </a:solidFill>
              </a:rPr>
              <a:t>dâng</a:t>
            </a:r>
            <a:r>
              <a:rPr lang="en-US" sz="5400" dirty="0" smtClean="0">
                <a:solidFill>
                  <a:srgbClr val="000066"/>
                </a:solidFill>
              </a:rPr>
              <a:t> </a:t>
            </a:r>
            <a:r>
              <a:rPr lang="en-US" sz="5400" dirty="0" err="1" smtClean="0">
                <a:solidFill>
                  <a:srgbClr val="000066"/>
                </a:solidFill>
              </a:rPr>
              <a:t>lên</a:t>
            </a:r>
            <a:r>
              <a:rPr lang="en-US" sz="5400" dirty="0" smtClean="0">
                <a:solidFill>
                  <a:srgbClr val="000066"/>
                </a:solidFill>
              </a:rPr>
              <a:t> </a:t>
            </a:r>
            <a:r>
              <a:rPr lang="en-US" sz="5400" dirty="0" err="1" smtClean="0">
                <a:solidFill>
                  <a:srgbClr val="000066"/>
                </a:solidFill>
              </a:rPr>
              <a:t>Mẹ</a:t>
            </a:r>
            <a:r>
              <a:rPr lang="en-US" sz="5400" dirty="0" smtClean="0">
                <a:solidFill>
                  <a:srgbClr val="000066"/>
                </a:solidFill>
              </a:rPr>
              <a:t> </a:t>
            </a:r>
            <a:r>
              <a:rPr lang="en-US" sz="5400" dirty="0" err="1" smtClean="0">
                <a:solidFill>
                  <a:srgbClr val="000066"/>
                </a:solidFill>
              </a:rPr>
              <a:t>tình</a:t>
            </a:r>
            <a:r>
              <a:rPr lang="en-US" sz="5400" dirty="0" smtClean="0">
                <a:solidFill>
                  <a:srgbClr val="000066"/>
                </a:solidFill>
              </a:rPr>
              <a:t> </a:t>
            </a:r>
            <a:r>
              <a:rPr lang="en-US" sz="5400" dirty="0" err="1" smtClean="0">
                <a:solidFill>
                  <a:srgbClr val="000066"/>
                </a:solidFill>
              </a:rPr>
              <a:t>yêu</a:t>
            </a:r>
            <a:r>
              <a:rPr lang="en-US" sz="5400" dirty="0" smtClean="0">
                <a:solidFill>
                  <a:srgbClr val="000066"/>
                </a:solidFill>
              </a:rPr>
              <a:t> </a:t>
            </a:r>
            <a:r>
              <a:rPr lang="en-US" sz="5400" dirty="0" err="1" smtClean="0">
                <a:solidFill>
                  <a:srgbClr val="000066"/>
                </a:solidFill>
              </a:rPr>
              <a:t>xin</a:t>
            </a:r>
            <a:r>
              <a:rPr lang="en-US" sz="5400" dirty="0" smtClean="0">
                <a:solidFill>
                  <a:srgbClr val="000066"/>
                </a:solidFill>
              </a:rPr>
              <a:t> </a:t>
            </a:r>
            <a:r>
              <a:rPr lang="en-US" sz="5400" dirty="0" err="1" smtClean="0">
                <a:solidFill>
                  <a:srgbClr val="000066"/>
                </a:solidFill>
              </a:rPr>
              <a:t>dâng</a:t>
            </a:r>
            <a:r>
              <a:rPr lang="en-US" sz="5400" dirty="0" smtClean="0">
                <a:solidFill>
                  <a:srgbClr val="000066"/>
                </a:solidFill>
              </a:rPr>
              <a:t> </a:t>
            </a:r>
            <a:r>
              <a:rPr lang="en-US" sz="5400" dirty="0" err="1" smtClean="0">
                <a:solidFill>
                  <a:srgbClr val="000066"/>
                </a:solidFill>
              </a:rPr>
              <a:t>trọn</a:t>
            </a:r>
            <a:r>
              <a:rPr lang="en-US" sz="5400" dirty="0" smtClean="0">
                <a:solidFill>
                  <a:srgbClr val="000066"/>
                </a:solidFill>
              </a:rPr>
              <a:t> </a:t>
            </a:r>
            <a:r>
              <a:rPr lang="en-US" sz="5400" dirty="0" err="1" smtClean="0">
                <a:solidFill>
                  <a:srgbClr val="000066"/>
                </a:solidFill>
              </a:rPr>
              <a:t>niềm</a:t>
            </a:r>
            <a:r>
              <a:rPr lang="en-US" sz="5400" dirty="0" smtClean="0">
                <a:solidFill>
                  <a:srgbClr val="000066"/>
                </a:solidFill>
              </a:rPr>
              <a:t> </a:t>
            </a:r>
            <a:r>
              <a:rPr lang="en-US" sz="5400" dirty="0" err="1" smtClean="0">
                <a:solidFill>
                  <a:srgbClr val="000066"/>
                </a:solidFill>
              </a:rPr>
              <a:t>trìu</a:t>
            </a:r>
            <a:r>
              <a:rPr lang="en-US" sz="5400" dirty="0" smtClean="0">
                <a:solidFill>
                  <a:srgbClr val="000066"/>
                </a:solidFill>
              </a:rPr>
              <a:t> </a:t>
            </a:r>
            <a:r>
              <a:rPr lang="en-US" sz="5400" dirty="0" err="1" smtClean="0">
                <a:solidFill>
                  <a:srgbClr val="000066"/>
                </a:solidFill>
              </a:rPr>
              <a:t>mến</a:t>
            </a:r>
            <a:r>
              <a:rPr lang="en-US" sz="5400" dirty="0" smtClean="0">
                <a:solidFill>
                  <a:srgbClr val="000066"/>
                </a:solidFill>
              </a:rPr>
              <a:t>. </a:t>
            </a:r>
            <a:r>
              <a:rPr lang="en-US" sz="5400" dirty="0" err="1" smtClean="0">
                <a:solidFill>
                  <a:srgbClr val="000066"/>
                </a:solidFill>
              </a:rPr>
              <a:t>Khi</a:t>
            </a:r>
            <a:r>
              <a:rPr lang="en-US" sz="5400" dirty="0" smtClean="0">
                <a:solidFill>
                  <a:srgbClr val="000066"/>
                </a:solidFill>
              </a:rPr>
              <a:t> con </a:t>
            </a:r>
            <a:r>
              <a:rPr lang="en-US" sz="5400" dirty="0" err="1" smtClean="0">
                <a:solidFill>
                  <a:srgbClr val="000066"/>
                </a:solidFill>
              </a:rPr>
              <a:t>cô</a:t>
            </a:r>
            <a:r>
              <a:rPr lang="en-US" sz="5400" dirty="0" smtClean="0">
                <a:solidFill>
                  <a:srgbClr val="000066"/>
                </a:solidFill>
              </a:rPr>
              <a:t> </a:t>
            </a:r>
            <a:r>
              <a:rPr lang="en-US" sz="5400" dirty="0" err="1" smtClean="0">
                <a:solidFill>
                  <a:srgbClr val="000066"/>
                </a:solidFill>
              </a:rPr>
              <a:t>đơn</a:t>
            </a:r>
            <a:r>
              <a:rPr lang="en-US" sz="5400" dirty="0" smtClean="0">
                <a:solidFill>
                  <a:srgbClr val="000066"/>
                </a:solidFill>
              </a:rPr>
              <a:t> </a:t>
            </a:r>
            <a:r>
              <a:rPr lang="en-US" sz="5400" dirty="0" err="1" smtClean="0">
                <a:solidFill>
                  <a:srgbClr val="000066"/>
                </a:solidFill>
              </a:rPr>
              <a:t>xin</a:t>
            </a:r>
            <a:r>
              <a:rPr lang="en-US" sz="5400" dirty="0" smtClean="0">
                <a:solidFill>
                  <a:srgbClr val="000066"/>
                </a:solidFill>
              </a:rPr>
              <a:t> </a:t>
            </a:r>
            <a:r>
              <a:rPr lang="en-US" sz="5400" dirty="0" err="1" smtClean="0">
                <a:solidFill>
                  <a:srgbClr val="000066"/>
                </a:solidFill>
              </a:rPr>
              <a:t>dâng</a:t>
            </a:r>
            <a:r>
              <a:rPr lang="en-US" sz="5400" dirty="0" smtClean="0">
                <a:solidFill>
                  <a:srgbClr val="000066"/>
                </a:solidFill>
              </a:rPr>
              <a:t> </a:t>
            </a:r>
            <a:r>
              <a:rPr lang="en-US" sz="5400" dirty="0" err="1" smtClean="0">
                <a:solidFill>
                  <a:srgbClr val="000066"/>
                </a:solidFill>
              </a:rPr>
              <a:t>về</a:t>
            </a:r>
            <a:r>
              <a:rPr lang="en-US" sz="5400" dirty="0" smtClean="0">
                <a:solidFill>
                  <a:srgbClr val="000066"/>
                </a:solidFill>
              </a:rPr>
              <a:t> </a:t>
            </a:r>
            <a:r>
              <a:rPr lang="en-US" sz="5400" dirty="0" err="1" smtClean="0">
                <a:solidFill>
                  <a:srgbClr val="000066"/>
                </a:solidFill>
              </a:rPr>
              <a:t>Mẹ</a:t>
            </a:r>
            <a:r>
              <a:rPr lang="en-US" sz="5400" dirty="0" smtClean="0">
                <a:solidFill>
                  <a:srgbClr val="000066"/>
                </a:solidFill>
              </a:rPr>
              <a:t> </a:t>
            </a:r>
            <a:r>
              <a:rPr lang="en-US" sz="5400" dirty="0" err="1" smtClean="0">
                <a:solidFill>
                  <a:srgbClr val="000066"/>
                </a:solidFill>
              </a:rPr>
              <a:t>đời</a:t>
            </a:r>
            <a:r>
              <a:rPr lang="en-US" sz="5400" dirty="0" smtClean="0">
                <a:solidFill>
                  <a:srgbClr val="000066"/>
                </a:solidFill>
              </a:rPr>
              <a:t> </a:t>
            </a:r>
            <a:r>
              <a:rPr lang="en-US" sz="5400" dirty="0" err="1" smtClean="0">
                <a:solidFill>
                  <a:srgbClr val="000066"/>
                </a:solidFill>
              </a:rPr>
              <a:t>những</a:t>
            </a:r>
            <a:r>
              <a:rPr lang="en-US" sz="5400" dirty="0" smtClean="0">
                <a:solidFill>
                  <a:srgbClr val="000066"/>
                </a:solidFill>
              </a:rPr>
              <a:t> </a:t>
            </a:r>
            <a:r>
              <a:rPr lang="en-US" sz="5400" dirty="0" err="1" smtClean="0">
                <a:solidFill>
                  <a:srgbClr val="000066"/>
                </a:solidFill>
              </a:rPr>
              <a:t>gian</a:t>
            </a:r>
            <a:r>
              <a:rPr lang="en-US" sz="5400" dirty="0" smtClean="0">
                <a:solidFill>
                  <a:srgbClr val="000066"/>
                </a:solidFill>
              </a:rPr>
              <a:t> </a:t>
            </a:r>
            <a:r>
              <a:rPr lang="en-US" sz="5400" dirty="0" err="1" smtClean="0">
                <a:solidFill>
                  <a:srgbClr val="000066"/>
                </a:solidFill>
              </a:rPr>
              <a:t>truân</a:t>
            </a:r>
            <a:r>
              <a:rPr lang="en-US" sz="5400" dirty="0" smtClean="0">
                <a:solidFill>
                  <a:srgbClr val="000066"/>
                </a:solidFill>
              </a:rPr>
              <a:t> </a:t>
            </a:r>
            <a:r>
              <a:rPr lang="en-US" sz="5400" dirty="0" err="1" smtClean="0">
                <a:solidFill>
                  <a:srgbClr val="000066"/>
                </a:solidFill>
              </a:rPr>
              <a:t>Mẹ</a:t>
            </a:r>
            <a:r>
              <a:rPr lang="en-US" sz="5400" dirty="0" smtClean="0">
                <a:solidFill>
                  <a:srgbClr val="000066"/>
                </a:solidFill>
              </a:rPr>
              <a:t> </a:t>
            </a:r>
            <a:r>
              <a:rPr lang="en-US" sz="5400" dirty="0" err="1" smtClean="0">
                <a:solidFill>
                  <a:srgbClr val="000066"/>
                </a:solidFill>
              </a:rPr>
              <a:t>sẽ</a:t>
            </a:r>
            <a:r>
              <a:rPr lang="en-US" sz="5400" dirty="0" smtClean="0">
                <a:solidFill>
                  <a:srgbClr val="000066"/>
                </a:solidFill>
              </a:rPr>
              <a:t> </a:t>
            </a:r>
            <a:r>
              <a:rPr lang="en-US" sz="5400" dirty="0" err="1" smtClean="0">
                <a:solidFill>
                  <a:srgbClr val="000066"/>
                </a:solidFill>
              </a:rPr>
              <a:t>ủi</a:t>
            </a:r>
            <a:r>
              <a:rPr lang="en-US" sz="5400" dirty="0" smtClean="0">
                <a:solidFill>
                  <a:srgbClr val="000066"/>
                </a:solidFill>
              </a:rPr>
              <a:t> an.</a:t>
            </a:r>
            <a:endParaRPr lang="en-US" sz="54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b="0" u="sng" dirty="0" err="1">
                <a:solidFill>
                  <a:srgbClr val="FF0000"/>
                </a:solidFill>
                <a:effectLst/>
              </a:rPr>
              <a:t>Đk</a:t>
            </a:r>
            <a:r>
              <a:rPr lang="en-US" sz="4800" b="0" u="sng" dirty="0">
                <a:solidFill>
                  <a:srgbClr val="FF0000"/>
                </a:solidFill>
                <a:effectLst/>
              </a:rPr>
              <a:t>:</a:t>
            </a:r>
            <a:r>
              <a:rPr lang="en-US" sz="4800" b="0" dirty="0">
                <a:solidFill>
                  <a:srgbClr val="000066"/>
                </a:solidFill>
                <a:effectLst/>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ơi</a:t>
            </a:r>
            <a:r>
              <a:rPr lang="en-US" sz="4800" dirty="0" smtClean="0">
                <a:solidFill>
                  <a:srgbClr val="000066"/>
                </a:solidFill>
              </a:rPr>
              <a:t> </a:t>
            </a:r>
            <a:r>
              <a:rPr lang="en-US" sz="4800" dirty="0" err="1" smtClean="0">
                <a:solidFill>
                  <a:srgbClr val="000066"/>
                </a:solidFill>
              </a:rPr>
              <a:t>trước</a:t>
            </a:r>
            <a:r>
              <a:rPr lang="en-US" sz="4800" dirty="0" smtClean="0">
                <a:solidFill>
                  <a:srgbClr val="000066"/>
                </a:solidFill>
              </a:rPr>
              <a:t> </a:t>
            </a:r>
            <a:r>
              <a:rPr lang="en-US" sz="4800" dirty="0" err="1" smtClean="0">
                <a:solidFill>
                  <a:srgbClr val="000066"/>
                </a:solidFill>
              </a:rPr>
              <a:t>nhan</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con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về</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Một</a:t>
            </a:r>
            <a:r>
              <a:rPr lang="en-US" sz="4800" dirty="0" smtClean="0">
                <a:solidFill>
                  <a:srgbClr val="000066"/>
                </a:solidFill>
              </a:rPr>
              <a:t> </a:t>
            </a:r>
            <a:r>
              <a:rPr lang="en-US" sz="4800" dirty="0" err="1" smtClean="0">
                <a:solidFill>
                  <a:srgbClr val="000066"/>
                </a:solidFill>
              </a:rPr>
              <a:t>tràng</a:t>
            </a:r>
            <a:r>
              <a:rPr lang="en-US" sz="4800" dirty="0" smtClean="0">
                <a:solidFill>
                  <a:srgbClr val="000066"/>
                </a:solidFill>
              </a:rPr>
              <a:t> </a:t>
            </a:r>
            <a:r>
              <a:rPr lang="en-US" sz="4800" dirty="0" err="1" smtClean="0">
                <a:solidFill>
                  <a:srgbClr val="000066"/>
                </a:solidFill>
              </a:rPr>
              <a:t>hoa</a:t>
            </a:r>
            <a:r>
              <a:rPr lang="en-US" sz="4800" dirty="0" smtClean="0">
                <a:solidFill>
                  <a:srgbClr val="000066"/>
                </a:solidFill>
              </a:rPr>
              <a:t> </a:t>
            </a:r>
            <a:r>
              <a:rPr lang="en-US" sz="4800" dirty="0" err="1" smtClean="0">
                <a:solidFill>
                  <a:srgbClr val="000066"/>
                </a:solidFill>
              </a:rPr>
              <a:t>Mân</a:t>
            </a:r>
            <a:r>
              <a:rPr lang="en-US" sz="4800" dirty="0" smtClean="0">
                <a:solidFill>
                  <a:srgbClr val="000066"/>
                </a:solidFill>
              </a:rPr>
              <a:t> </a:t>
            </a:r>
            <a:r>
              <a:rPr lang="en-US" sz="4800" dirty="0" err="1" smtClean="0">
                <a:solidFill>
                  <a:srgbClr val="000066"/>
                </a:solidFill>
              </a:rPr>
              <a:t>Côi</a:t>
            </a:r>
            <a:r>
              <a:rPr lang="en-US" sz="4800" dirty="0" smtClean="0">
                <a:solidFill>
                  <a:srgbClr val="000066"/>
                </a:solidFill>
              </a:rPr>
              <a:t> </a:t>
            </a:r>
            <a:r>
              <a:rPr lang="en-US" sz="4800" dirty="0" err="1" smtClean="0">
                <a:solidFill>
                  <a:srgbClr val="000066"/>
                </a:solidFill>
              </a:rPr>
              <a:t>và</a:t>
            </a:r>
            <a:r>
              <a:rPr lang="en-US" sz="4800" dirty="0" smtClean="0">
                <a:solidFill>
                  <a:srgbClr val="000066"/>
                </a:solidFill>
              </a:rPr>
              <a:t> </a:t>
            </a:r>
            <a:r>
              <a:rPr lang="en-US" sz="4800" dirty="0" err="1" smtClean="0">
                <a:solidFill>
                  <a:srgbClr val="000066"/>
                </a:solidFill>
              </a:rPr>
              <a:t>ngàn</a:t>
            </a:r>
            <a:r>
              <a:rPr lang="en-US" sz="4800" dirty="0" smtClean="0">
                <a:solidFill>
                  <a:srgbClr val="000066"/>
                </a:solidFill>
              </a:rPr>
              <a:t> </a:t>
            </a:r>
            <a:r>
              <a:rPr lang="en-US" sz="4800" dirty="0" err="1" smtClean="0">
                <a:solidFill>
                  <a:srgbClr val="000066"/>
                </a:solidFill>
              </a:rPr>
              <a:t>lời</a:t>
            </a:r>
            <a:r>
              <a:rPr lang="en-US" sz="4800" dirty="0" smtClean="0">
                <a:solidFill>
                  <a:srgbClr val="000066"/>
                </a:solidFill>
              </a:rPr>
              <a:t> </a:t>
            </a:r>
            <a:r>
              <a:rPr lang="en-US" sz="4800" dirty="0" err="1" smtClean="0">
                <a:solidFill>
                  <a:srgbClr val="000066"/>
                </a:solidFill>
              </a:rPr>
              <a:t>ca</a:t>
            </a:r>
            <a:r>
              <a:rPr lang="en-US" sz="4800" dirty="0" smtClean="0">
                <a:solidFill>
                  <a:srgbClr val="000066"/>
                </a:solidFill>
              </a:rPr>
              <a:t> </a:t>
            </a:r>
            <a:r>
              <a:rPr lang="en-US" sz="4800" dirty="0" err="1" smtClean="0">
                <a:solidFill>
                  <a:srgbClr val="000066"/>
                </a:solidFill>
              </a:rPr>
              <a:t>chan</a:t>
            </a:r>
            <a:r>
              <a:rPr lang="en-US" sz="4800" dirty="0" smtClean="0">
                <a:solidFill>
                  <a:srgbClr val="000066"/>
                </a:solidFill>
              </a:rPr>
              <a:t> </a:t>
            </a:r>
            <a:r>
              <a:rPr lang="en-US" sz="4800" dirty="0" err="1" smtClean="0">
                <a:solidFill>
                  <a:srgbClr val="000066"/>
                </a:solidFill>
              </a:rPr>
              <a:t>chứa</a:t>
            </a:r>
            <a:r>
              <a:rPr lang="en-US" sz="4800" dirty="0" smtClean="0">
                <a:solidFill>
                  <a:srgbClr val="000066"/>
                </a:solidFill>
              </a:rPr>
              <a:t> </a:t>
            </a:r>
            <a:r>
              <a:rPr lang="en-US" sz="4800" dirty="0" err="1" smtClean="0">
                <a:solidFill>
                  <a:srgbClr val="000066"/>
                </a:solidFill>
              </a:rPr>
              <a:t>tình</a:t>
            </a:r>
            <a:r>
              <a:rPr lang="en-US" sz="4800" dirty="0" smtClean="0">
                <a:solidFill>
                  <a:srgbClr val="000066"/>
                </a:solidFill>
              </a:rPr>
              <a:t> </a:t>
            </a:r>
            <a:r>
              <a:rPr lang="en-US" sz="4800" dirty="0" err="1" smtClean="0">
                <a:solidFill>
                  <a:srgbClr val="000066"/>
                </a:solidFill>
              </a:rPr>
              <a:t>yêu</a:t>
            </a:r>
            <a:r>
              <a:rPr lang="en-US" sz="4800" dirty="0" smtClean="0">
                <a:solidFill>
                  <a:srgbClr val="000066"/>
                </a:solidFill>
              </a:rPr>
              <a:t>. </a:t>
            </a:r>
            <a:r>
              <a:rPr lang="en-US" sz="4800" dirty="0" err="1" smtClean="0">
                <a:solidFill>
                  <a:srgbClr val="000066"/>
                </a:solidFill>
              </a:rPr>
              <a:t>Lời</a:t>
            </a:r>
            <a:r>
              <a:rPr lang="en-US" sz="4800" dirty="0" smtClean="0">
                <a:solidFill>
                  <a:srgbClr val="000066"/>
                </a:solidFill>
              </a:rPr>
              <a:t> con </a:t>
            </a:r>
            <a:r>
              <a:rPr lang="en-US" sz="4800" dirty="0" err="1" smtClean="0">
                <a:solidFill>
                  <a:srgbClr val="000066"/>
                </a:solidFill>
              </a:rPr>
              <a:t>tiếng</a:t>
            </a:r>
            <a:r>
              <a:rPr lang="en-US" sz="4800" dirty="0" smtClean="0">
                <a:solidFill>
                  <a:srgbClr val="000066"/>
                </a:solidFill>
              </a:rPr>
              <a:t> </a:t>
            </a:r>
            <a:r>
              <a:rPr lang="en-US" sz="4800" dirty="0" err="1" smtClean="0">
                <a:solidFill>
                  <a:srgbClr val="000066"/>
                </a:solidFill>
              </a:rPr>
              <a:t>ca</a:t>
            </a:r>
            <a:r>
              <a:rPr lang="en-US" sz="4800" dirty="0" smtClean="0">
                <a:solidFill>
                  <a:srgbClr val="000066"/>
                </a:solidFill>
              </a:rPr>
              <a:t> </a:t>
            </a:r>
            <a:r>
              <a:rPr lang="en-US" sz="4800" dirty="0" err="1" smtClean="0">
                <a:solidFill>
                  <a:srgbClr val="000066"/>
                </a:solidFill>
              </a:rPr>
              <a:t>hòa</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lên</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hiền</a:t>
            </a:r>
            <a:r>
              <a:rPr lang="en-US" sz="4800" dirty="0" smtClean="0">
                <a:solidFill>
                  <a:srgbClr val="000066"/>
                </a:solidFill>
              </a:rPr>
              <a:t>. </a:t>
            </a:r>
            <a:r>
              <a:rPr lang="en-US" sz="4800" dirty="0" err="1" smtClean="0">
                <a:solidFill>
                  <a:srgbClr val="000066"/>
                </a:solidFill>
              </a:rPr>
              <a:t>Tựa</a:t>
            </a:r>
            <a:r>
              <a:rPr lang="en-US" sz="4800" dirty="0" smtClean="0">
                <a:solidFill>
                  <a:srgbClr val="000066"/>
                </a:solidFill>
              </a:rPr>
              <a:t> </a:t>
            </a:r>
            <a:r>
              <a:rPr lang="en-US" sz="4800" dirty="0" err="1" smtClean="0">
                <a:solidFill>
                  <a:srgbClr val="000066"/>
                </a:solidFill>
              </a:rPr>
              <a:t>ngàn</a:t>
            </a:r>
            <a:r>
              <a:rPr lang="en-US" sz="4800" dirty="0" smtClean="0">
                <a:solidFill>
                  <a:srgbClr val="000066"/>
                </a:solidFill>
              </a:rPr>
              <a:t> </a:t>
            </a:r>
            <a:r>
              <a:rPr lang="en-US" sz="4800" dirty="0" err="1" smtClean="0">
                <a:solidFill>
                  <a:srgbClr val="000066"/>
                </a:solidFill>
              </a:rPr>
              <a:t>hoa</a:t>
            </a:r>
            <a:r>
              <a:rPr lang="en-US" sz="4800" dirty="0" smtClean="0">
                <a:solidFill>
                  <a:srgbClr val="000066"/>
                </a:solidFill>
              </a:rPr>
              <a:t> </a:t>
            </a:r>
            <a:r>
              <a:rPr lang="en-US" sz="4800" dirty="0" err="1" smtClean="0">
                <a:solidFill>
                  <a:srgbClr val="000066"/>
                </a:solidFill>
              </a:rPr>
              <a:t>thắm</a:t>
            </a:r>
            <a:r>
              <a:rPr lang="en-US" sz="4800" dirty="0" smtClean="0">
                <a:solidFill>
                  <a:srgbClr val="000066"/>
                </a:solidFill>
              </a:rPr>
              <a:t> </a:t>
            </a:r>
            <a:r>
              <a:rPr lang="en-US" sz="4800" dirty="0" err="1" smtClean="0">
                <a:solidFill>
                  <a:srgbClr val="000066"/>
                </a:solidFill>
              </a:rPr>
              <a:t>tươi</a:t>
            </a:r>
            <a:r>
              <a:rPr lang="en-US" sz="4800" dirty="0" smtClean="0">
                <a:solidFill>
                  <a:srgbClr val="000066"/>
                </a:solidFill>
              </a:rPr>
              <a:t> </a:t>
            </a:r>
            <a:r>
              <a:rPr lang="en-US" sz="4800" dirty="0" err="1" smtClean="0">
                <a:solidFill>
                  <a:srgbClr val="000066"/>
                </a:solidFill>
              </a:rPr>
              <a:t>xin</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lên</a:t>
            </a:r>
            <a:r>
              <a:rPr lang="en-US" sz="4800" dirty="0" smtClean="0">
                <a:solidFill>
                  <a:srgbClr val="000066"/>
                </a:solidFill>
              </a:rPr>
              <a:t> </a:t>
            </a:r>
            <a:r>
              <a:rPr lang="en-US" sz="4800" dirty="0" err="1" smtClean="0">
                <a:solidFill>
                  <a:srgbClr val="000066"/>
                </a:solidFill>
              </a:rPr>
              <a:t>Mẹ</a:t>
            </a:r>
            <a:r>
              <a:rPr lang="en-US" sz="4800" dirty="0" smtClean="0">
                <a:solidFill>
                  <a:srgbClr val="000066"/>
                </a:solidFill>
              </a:rPr>
              <a:t> </a:t>
            </a:r>
            <a:r>
              <a:rPr lang="en-US" sz="4800" dirty="0" err="1" smtClean="0">
                <a:solidFill>
                  <a:srgbClr val="000066"/>
                </a:solidFill>
              </a:rPr>
              <a:t>thương</a:t>
            </a:r>
            <a:r>
              <a:rPr lang="en-US" sz="4800" dirty="0" smtClean="0">
                <a:solidFill>
                  <a:srgbClr val="000066"/>
                </a:solidFill>
              </a:rPr>
              <a:t> </a:t>
            </a:r>
            <a:r>
              <a:rPr lang="en-US" sz="4800" dirty="0" err="1" smtClean="0">
                <a:solidFill>
                  <a:srgbClr val="000066"/>
                </a:solidFill>
              </a:rPr>
              <a:t>yêu</a:t>
            </a:r>
            <a:r>
              <a:rPr lang="en-US" sz="4800" dirty="0" smtClean="0">
                <a:solidFill>
                  <a:srgbClr val="000066"/>
                </a:solidFill>
              </a:rPr>
              <a:t>.</a:t>
            </a:r>
            <a:endParaRPr lang="vi-VN" sz="4800" b="0" dirty="0">
              <a:solidFill>
                <a:srgbClr val="000066"/>
              </a:solidFill>
              <a:effectLst/>
            </a:endParaRPr>
          </a:p>
        </p:txBody>
      </p:sp>
    </p:spTree>
    <p:extLst>
      <p:ext uri="{BB962C8B-B14F-4D97-AF65-F5344CB8AC3E}">
        <p14:creationId xmlns:p14="http://schemas.microsoft.com/office/powerpoint/2010/main" val="100048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0066"/>
                </a:solidFill>
                <a:effectLst/>
                <a:latin typeface="+mj-lt"/>
              </a:rPr>
              <a:t>này chúng con đang chung lời cầu nguyện cho các</a:t>
            </a:r>
            <a:br>
              <a:rPr lang="vi-VN" sz="5900" b="0">
                <a:solidFill>
                  <a:srgbClr val="000066"/>
                </a:solidFill>
                <a:effectLst/>
                <a:latin typeface="+mj-lt"/>
              </a:rPr>
            </a:br>
            <a:r>
              <a:rPr lang="vi-VN" sz="5900" b="0">
                <a:solidFill>
                  <a:srgbClr val="000066"/>
                </a:solidFill>
                <a:effectLst/>
                <a:latin typeface="+mj-lt"/>
              </a:rPr>
              <a:t>Giám mục, và những người tham dự Thượng Hội đồng Giám mục thế giới.</a:t>
            </a:r>
            <a:endParaRPr lang="en-US" sz="5900" b="0" dirty="0">
              <a:solidFill>
                <a:srgbClr val="000066"/>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01435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TotalTime>
  <Words>2134</Words>
  <Application>Microsoft Office PowerPoint</Application>
  <PresentationFormat>On-screen Show (16:9)</PresentationFormat>
  <Paragraphs>106</Paragraphs>
  <Slides>90</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90</vt:i4>
      </vt:variant>
    </vt:vector>
  </HeadingPairs>
  <TitlesOfParts>
    <vt:vector size="106"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5_Office Theme</vt:lpstr>
      <vt:lpstr>PowerPoint Presentation</vt:lpstr>
      <vt:lpstr>TẬP HÁT CỘNG ĐOÀN</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Đk: Đấng toàn năng đã làm cho tôi những điều cao trọng. Danh Ngài thật chí thánh chí tôn.</vt:lpstr>
      <vt:lpstr>Kính mừng Maria đầy ơn phúc, Chúa ở cùng Mẹ, Mẹ diễm phúc hơn các phụ nữ.</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Nữ Vương Mân Côi</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Đáp Ca Lễ Đức Mẹ Mân Côi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Đk: Đấng toàn năng đã làm cho tôi những điều cao trọng. Danh Ngài thật chí thánh chí tôn.</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Đk: Đấng toàn năng đã làm cho tôi những điều cao trọng. Danh Ngài thật chí thánh chí tôn.</vt:lpstr>
      <vt:lpstr>Tk4: Chúa thương ai tôn kính Ngài, qua ngàn năm và qua muôn kiếp. Kẻ nghèo Chúa ban dư đầy, và xua lũ phú quý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quý về không.</vt:lpstr>
      <vt:lpstr>Đk: Đấng toàn năng đã làm cho tôi những điều cao trọng. Danh Ngài thật chí thánh chí tôn.</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Kính mừng Maria đầy ơn phúc, Chúa ở cùng Mẹ, Mẹ diễm phúc hơn các phụ nữ.</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Xưa trên núi Can-vê Mẹ dâng con cứu đời. Mẹ hiến tế chính Con yêu làm giá chuộc muôn người. Nay hiệp với Giáo Hội và triều Thần Thánh trên trời. Nài van Mẹ nhận lời dâng lên thánh lễ này. </vt:lpstr>
      <vt:lpstr>Đk: Xin dâng lễ này cầu cho muôn dân hợp nhất, cầu cho muôn dân thái hòa. Xin dâng lễ này chúc tụng, ngợi khen tôn vinh, cảm tạ tình thương bao la.</vt:lpstr>
      <vt:lpstr>Tk2: Con xin chắp đôi tay nguyện mến Chúa hết tình. Dù sống chết quyết trung kiên yêu Chúa trọn tâm hồn. Con nguyện hứa trung thành dù ngàn hiểm nguy trên đường. Chén đắng xin uống cạn quyết tiến bước vững vàng.</vt:lpstr>
      <vt:lpstr>Đk: Xin dâng lễ này cầu cho muôn dân hợp nhất, cầu cho muôn dân thái hòa. Xin dâng lễ này chúc tụng, ngợi khen tôn vinh, cảm tạ tình thương bao la.</vt:lpstr>
      <vt:lpstr>PowerPoint Presentation</vt:lpstr>
      <vt:lpstr>PowerPoint Presentation</vt:lpstr>
      <vt:lpstr>Ca Nguyện Hiệp Lễ Linh Hồn Tôi 2 Lm. Kim Long</vt:lpstr>
      <vt:lpstr>Đk: Linh hồn tôi tung hô Chúa, tung hô Chúa (í a). Thần trí tôi mừng vui vời vợi trong Đấng Cứu Chuộc tôi. Chúa đã rủ thương đoái nhìn phận hèn tôi tá. </vt:lpstr>
      <vt:lpstr>**: Vì vậy đến muôn đời sẽ khen tôi đầy ơn, sẽ khen tôi đầy phúc, sẽ khen tôi muôn đời đến muôn đời, đến muôn đời.</vt:lpstr>
      <vt:lpstr>Tk1: Đấng Toàn Năng đã làm cho tôi, những việc cao trọng. Danh Người là Thánh. Lượng từ ái trải qua từ đời nọ đến đời kia hằng bao bọc những ai kính sợ Người.</vt:lpstr>
      <vt:lpstr>Đk: Linh hồn tôi tung hô Chúa, tung hô Chúa (í a). Thần trí tôi mừng vui vời vợi trong Đấng Cứu Chuộc tôi. Chúa đã rủ thương đoái nhìn phận hèn tôi tá. </vt:lpstr>
      <vt:lpstr>**: Vì vậy đến muôn đời sẽ khen tôi đầy ơn, sẽ khen tôi đầy phúc, sẽ khen tôi muôn đời đến muôn đời, đến muôn đời.</vt:lpstr>
      <vt:lpstr>Tk2: Chúa biểu dương sức mạnh oai phong tiêu diệt tơi bời những phường tự đắc. Bọn quyền quí tự kiêu Người triệt hạ khỏi tòa cao và nâng dậy những ai ở khiêm nhường.</vt:lpstr>
      <vt:lpstr>Đk: Linh hồn tôi tung hô Chúa, tung hô Chúa (í a). Thần trí tôi mừng vui vời vợi trong Đấng Cứu Chuộc tôi. Chúa đã rủ thương đoái nhìn phận hèn tôi tá. </vt:lpstr>
      <vt:lpstr>**: Vì vậy đến muôn đời sẽ khen tôi đầy ơn, sẽ khen tôi đầy phúc, sẽ khen tôi muôn đời đến muôn đời, đến muôn đời.</vt:lpstr>
      <vt:lpstr>Tk3: Lũ giàu sang đuổi về tay không những người thanh bần ban đầy hồng phúc. Người đã nhớ lời xưa mà độ trì Is-ra-el cùng tổ phụ Áp-ram với miêu duệ.</vt:lpstr>
      <vt:lpstr>Đk: Linh hồn tôi tung hô Chúa, tung hô Chúa (í a). Thần trí tôi mừng vui vời vợi trong Đấng Cứu Chuộc tôi. Chúa đã rủ thương đoái nhìn phận hèn tôi tá. </vt:lpstr>
      <vt:lpstr>**: Vì vậy đến muôn đời sẽ khen tôi đầy ơn, sẽ khen tôi đầy phúc, sẽ khen tôi muôn đời đến muôn đời, đến muôn đời.</vt:lpstr>
      <vt:lpstr>PowerPoint Presentation</vt:lpstr>
      <vt:lpstr>PowerPoint Presentation</vt:lpstr>
      <vt:lpstr>Ca Kết Lễ Con Xin Dâng Mẹ</vt:lpstr>
      <vt:lpstr>Đk: Mẹ ơi trước nhan Mẹ con dâng về Mẹ. Một tràng hoa Mân Côi và ngàn lời ca chan chứa tình yêu. Lời con tiếng ca hòa dâng lên Mẹ hiền. Tựa ngàn hoa thắm tươi xin dâng lên Mẹ thương yêu.</vt:lpstr>
      <vt:lpstr>Tk: Trong khi an vui con dâng lên Mẹ tình yêu xin dâng trọn niềm trìu mến. Khi con cô đơn xin dâng về Mẹ đời những gian truân Mẹ sẽ ủi an.</vt:lpstr>
      <vt:lpstr>Đk: Mẹ ơi trước nhan Mẹ con dâng về Mẹ. Một tràng hoa Mân Côi và ngàn lời ca chan chứa tình yêu. Lời con tiếng ca hòa dâng lên Mẹ hiền. Tựa ngàn hoa thắm tươi xin dâng lên Mẹ thương yêu.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137</cp:revision>
  <dcterms:created xsi:type="dcterms:W3CDTF">2023-05-21T07:25:42Z</dcterms:created>
  <dcterms:modified xsi:type="dcterms:W3CDTF">2023-09-27T02:16:14Z</dcterms:modified>
</cp:coreProperties>
</file>