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204" r:id="rId9"/>
    <p:sldMasterId id="2147484276" r:id="rId10"/>
    <p:sldMasterId id="2147484288" r:id="rId11"/>
    <p:sldMasterId id="2147484300" r:id="rId12"/>
    <p:sldMasterId id="2147484312" r:id="rId13"/>
  </p:sldMasterIdLst>
  <p:notesMasterIdLst>
    <p:notesMasterId r:id="rId96"/>
  </p:notesMasterIdLst>
  <p:sldIdLst>
    <p:sldId id="507" r:id="rId14"/>
    <p:sldId id="376" r:id="rId15"/>
    <p:sldId id="778" r:id="rId16"/>
    <p:sldId id="779" r:id="rId17"/>
    <p:sldId id="794" r:id="rId18"/>
    <p:sldId id="780" r:id="rId19"/>
    <p:sldId id="367" r:id="rId20"/>
    <p:sldId id="368" r:id="rId21"/>
    <p:sldId id="369" r:id="rId22"/>
    <p:sldId id="370" r:id="rId23"/>
    <p:sldId id="371" r:id="rId24"/>
    <p:sldId id="372" r:id="rId25"/>
    <p:sldId id="373" r:id="rId26"/>
    <p:sldId id="374" r:id="rId27"/>
    <p:sldId id="781" r:id="rId28"/>
    <p:sldId id="553" r:id="rId29"/>
    <p:sldId id="443" r:id="rId30"/>
    <p:sldId id="585" r:id="rId31"/>
    <p:sldId id="803" r:id="rId32"/>
    <p:sldId id="726" r:id="rId33"/>
    <p:sldId id="392" r:id="rId34"/>
    <p:sldId id="393" r:id="rId35"/>
    <p:sldId id="394" r:id="rId36"/>
    <p:sldId id="395" r:id="rId37"/>
    <p:sldId id="396" r:id="rId38"/>
    <p:sldId id="397" r:id="rId39"/>
    <p:sldId id="398" r:id="rId40"/>
    <p:sldId id="399" r:id="rId41"/>
    <p:sldId id="647" r:id="rId42"/>
    <p:sldId id="649" r:id="rId43"/>
    <p:sldId id="768" r:id="rId44"/>
    <p:sldId id="795" r:id="rId45"/>
    <p:sldId id="796" r:id="rId46"/>
    <p:sldId id="797" r:id="rId47"/>
    <p:sldId id="771" r:id="rId48"/>
    <p:sldId id="799" r:id="rId49"/>
    <p:sldId id="772" r:id="rId50"/>
    <p:sldId id="800" r:id="rId51"/>
    <p:sldId id="773" r:id="rId52"/>
    <p:sldId id="801" r:id="rId53"/>
    <p:sldId id="774" r:id="rId54"/>
    <p:sldId id="802" r:id="rId55"/>
    <p:sldId id="653" r:id="rId56"/>
    <p:sldId id="798" r:id="rId57"/>
    <p:sldId id="728" r:id="rId58"/>
    <p:sldId id="549" r:id="rId59"/>
    <p:sldId id="400" r:id="rId60"/>
    <p:sldId id="401" r:id="rId61"/>
    <p:sldId id="402" r:id="rId62"/>
    <p:sldId id="403" r:id="rId63"/>
    <p:sldId id="404" r:id="rId64"/>
    <p:sldId id="405" r:id="rId65"/>
    <p:sldId id="406" r:id="rId66"/>
    <p:sldId id="407" r:id="rId67"/>
    <p:sldId id="408" r:id="rId68"/>
    <p:sldId id="409" r:id="rId69"/>
    <p:sldId id="410" r:id="rId70"/>
    <p:sldId id="411" r:id="rId71"/>
    <p:sldId id="412" r:id="rId72"/>
    <p:sldId id="550" r:id="rId73"/>
    <p:sldId id="558" r:id="rId74"/>
    <p:sldId id="561" r:id="rId75"/>
    <p:sldId id="559" r:id="rId76"/>
    <p:sldId id="614" r:id="rId77"/>
    <p:sldId id="804" r:id="rId78"/>
    <p:sldId id="276" r:id="rId79"/>
    <p:sldId id="810" r:id="rId80"/>
    <p:sldId id="729" r:id="rId81"/>
    <p:sldId id="277" r:id="rId82"/>
    <p:sldId id="279" r:id="rId83"/>
    <p:sldId id="278" r:id="rId84"/>
    <p:sldId id="805" r:id="rId85"/>
    <p:sldId id="808" r:id="rId86"/>
    <p:sldId id="806" r:id="rId87"/>
    <p:sldId id="809" r:id="rId88"/>
    <p:sldId id="292" r:id="rId89"/>
    <p:sldId id="698" r:id="rId90"/>
    <p:sldId id="293" r:id="rId91"/>
    <p:sldId id="563" r:id="rId92"/>
    <p:sldId id="564" r:id="rId93"/>
    <p:sldId id="807" r:id="rId94"/>
    <p:sldId id="730" r:id="rId9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slide" Target="slides/slide71.xml"/><Relationship Id="rId89" Type="http://schemas.openxmlformats.org/officeDocument/2006/relationships/slide" Target="slides/slide76.xml"/><Relationship Id="rId97"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slide" Target="slides/slide74.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slide" Target="slides/slide77.xml"/><Relationship Id="rId95" Type="http://schemas.openxmlformats.org/officeDocument/2006/relationships/slide" Target="slides/slide82.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100"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slide" Target="slides/slide80.xml"/><Relationship Id="rId98"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10/11/2023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77321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98294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62328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68152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80313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517868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265958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14138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260550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315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32973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15425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54803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314596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420927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53113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826160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759260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45615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091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25139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68852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607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42589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944707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79480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365149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0353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6593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63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921160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339716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401534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72698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130952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844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10/11/2023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10/11/2023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10/11/2023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10/11/2023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10/11/2023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10/11/2023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904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014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215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9834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977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87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07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143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296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741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734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091032"/>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71131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479438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836787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10/11/2023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24806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10/11/2023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35577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10/11/2023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6660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884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10/11/2023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712034"/>
      </p:ext>
    </p:extLst>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5377024"/>
      </p:ext>
    </p:extLst>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 id="2147484295" r:id="rId7"/>
    <p:sldLayoutId id="2147484296" r:id="rId8"/>
    <p:sldLayoutId id="2147484297" r:id="rId9"/>
    <p:sldLayoutId id="2147484298" r:id="rId10"/>
    <p:sldLayoutId id="21474842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4179174"/>
      </p:ext>
    </p:extLst>
  </p:cSld>
  <p:clrMap bg1="lt1" tx1="dk1" bg2="lt2" tx2="dk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819208"/>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560875"/>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6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25.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11680142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smtClean="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en-US" sz="8000" b="0" smtClean="0">
                <a:solidFill>
                  <a:srgbClr val="FFFF00"/>
                </a:solidFill>
                <a:effectLst/>
                <a:latin typeface="+mj-lt"/>
              </a:rPr>
              <a:t>Hãy Đến</a:t>
            </a:r>
            <a:br>
              <a:rPr lang="en-US" sz="8000" b="0" smtClean="0">
                <a:solidFill>
                  <a:srgbClr val="FFFF00"/>
                </a:solidFill>
                <a:effectLst/>
                <a:latin typeface="+mj-lt"/>
              </a:rPr>
            </a:br>
            <a:r>
              <a:rPr lang="en-US" sz="5400" i="1" smtClean="0">
                <a:solidFill>
                  <a:schemeClr val="bg1"/>
                </a:solidFill>
              </a:rPr>
              <a:t>Lm. Kim Long</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100" b="0" u="sng" dirty="0" err="1" smtClean="0">
                <a:solidFill>
                  <a:srgbClr val="FFFF00"/>
                </a:solidFill>
                <a:effectLst/>
                <a:latin typeface="+mj-lt"/>
              </a:rPr>
              <a:t>Đk</a:t>
            </a:r>
            <a:r>
              <a:rPr lang="vi-VN" sz="5100" b="0" u="sng" dirty="0" smtClean="0">
                <a:solidFill>
                  <a:srgbClr val="FFFF00"/>
                </a:solidFill>
                <a:effectLst/>
                <a:latin typeface="+mj-lt"/>
              </a:rPr>
              <a:t>:</a:t>
            </a:r>
            <a:r>
              <a:rPr lang="en-US" sz="5100" dirty="0">
                <a:solidFill>
                  <a:schemeClr val="bg1"/>
                </a:solidFill>
                <a:latin typeface="+mj-lt"/>
              </a:rPr>
              <a:t> </a:t>
            </a:r>
            <a:r>
              <a:rPr lang="vi-VN" sz="5100" dirty="0" smtClean="0">
                <a:solidFill>
                  <a:schemeClr val="bg1"/>
                </a:solidFill>
                <a:latin typeface="+mj-lt"/>
              </a:rPr>
              <a:t>Hãy </a:t>
            </a:r>
            <a:r>
              <a:rPr lang="vi-VN" sz="5100" dirty="0">
                <a:solidFill>
                  <a:schemeClr val="bg1"/>
                </a:solidFill>
                <a:latin typeface="+mj-lt"/>
              </a:rPr>
              <a:t>đến tung hô Chúa reo mừng Đấng cứu thoát ta. Nào cùng đến trước thiên </a:t>
            </a:r>
            <a:r>
              <a:rPr lang="vi-VN" sz="5100" dirty="0" smtClean="0">
                <a:solidFill>
                  <a:schemeClr val="bg1"/>
                </a:solidFill>
                <a:latin typeface="+mj-lt"/>
              </a:rPr>
              <a:t>nhan,</a:t>
            </a:r>
            <a:r>
              <a:rPr lang="en-US" sz="5100" dirty="0" smtClean="0">
                <a:solidFill>
                  <a:schemeClr val="bg1"/>
                </a:solidFill>
                <a:latin typeface="+mj-lt"/>
              </a:rPr>
              <a:t> </a:t>
            </a:r>
            <a:r>
              <a:rPr lang="vi-VN" sz="5100" dirty="0" smtClean="0">
                <a:solidFill>
                  <a:schemeClr val="bg1"/>
                </a:solidFill>
                <a:latin typeface="+mj-lt"/>
              </a:rPr>
              <a:t>nào </a:t>
            </a:r>
            <a:r>
              <a:rPr lang="vi-VN" sz="5100" dirty="0">
                <a:solidFill>
                  <a:schemeClr val="bg1"/>
                </a:solidFill>
                <a:latin typeface="+mj-lt"/>
              </a:rPr>
              <a:t>cùng đến trước thiên nhan, dâng lời cảm tạ, và tung hô Chúa.</a:t>
            </a:r>
          </a:p>
        </p:txBody>
      </p:sp>
    </p:spTree>
    <p:extLst>
      <p:ext uri="{BB962C8B-B14F-4D97-AF65-F5344CB8AC3E}">
        <p14:creationId xmlns:p14="http://schemas.microsoft.com/office/powerpoint/2010/main" val="231503272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fontScale="92500"/>
          </a:bodyPr>
          <a:lstStyle/>
          <a:p>
            <a:pPr algn="just">
              <a:lnSpc>
                <a:spcPct val="120000"/>
              </a:lnSpc>
              <a:spcBef>
                <a:spcPts val="0"/>
              </a:spcBef>
            </a:pPr>
            <a:r>
              <a:rPr lang="en-US" sz="5400" b="0" u="sng" dirty="0" smtClean="0">
                <a:solidFill>
                  <a:srgbClr val="FFFF00"/>
                </a:solidFill>
                <a:effectLst/>
                <a:latin typeface="+mj-lt"/>
              </a:rPr>
              <a:t>Tk1</a:t>
            </a:r>
            <a:r>
              <a:rPr lang="vi-VN" sz="5400" b="0" u="sng" dirty="0">
                <a:solidFill>
                  <a:srgbClr val="FFFF00"/>
                </a:solidFill>
                <a:effectLst/>
                <a:latin typeface="+mj-lt"/>
              </a:rPr>
              <a:t>:</a:t>
            </a:r>
            <a:r>
              <a:rPr lang="vi-VN" sz="5400" b="0" dirty="0">
                <a:solidFill>
                  <a:schemeClr val="bg1"/>
                </a:solidFill>
                <a:effectLst/>
                <a:latin typeface="+mj-lt"/>
              </a:rPr>
              <a:t> </a:t>
            </a:r>
            <a:r>
              <a:rPr lang="vi-VN" sz="5400" dirty="0">
                <a:solidFill>
                  <a:schemeClr val="bg1"/>
                </a:solidFill>
                <a:latin typeface="+mj-lt"/>
              </a:rPr>
              <a:t>Chúa là nguồn quang minh tâm trí </a:t>
            </a:r>
            <a:r>
              <a:rPr lang="vi-VN" sz="5400" dirty="0" smtClean="0">
                <a:solidFill>
                  <a:schemeClr val="bg1"/>
                </a:solidFill>
                <a:latin typeface="+mj-lt"/>
              </a:rPr>
              <a:t>con </a:t>
            </a:r>
            <a:r>
              <a:rPr lang="vi-VN" sz="5400" dirty="0">
                <a:solidFill>
                  <a:schemeClr val="bg1"/>
                </a:solidFill>
                <a:latin typeface="+mj-lt"/>
              </a:rPr>
              <a:t>sáng soi </a:t>
            </a:r>
            <a:r>
              <a:rPr lang="en-US" sz="5400" dirty="0" err="1" smtClean="0">
                <a:solidFill>
                  <a:schemeClr val="bg1"/>
                </a:solidFill>
                <a:latin typeface="+mj-lt"/>
              </a:rPr>
              <a:t>trên</a:t>
            </a:r>
            <a:r>
              <a:rPr lang="vi-VN" sz="5400" dirty="0" smtClean="0">
                <a:solidFill>
                  <a:schemeClr val="bg1"/>
                </a:solidFill>
                <a:latin typeface="+mj-lt"/>
              </a:rPr>
              <a:t> </a:t>
            </a:r>
            <a:r>
              <a:rPr lang="vi-VN" sz="5400" dirty="0">
                <a:solidFill>
                  <a:schemeClr val="bg1"/>
                </a:solidFill>
                <a:latin typeface="+mj-lt"/>
              </a:rPr>
              <a:t>đường thế gian mịt mùng. Dìu con tiến bước về nơi ước mong, dẫu ngàn nguy khó rắc gieo trên đường.</a:t>
            </a:r>
          </a:p>
        </p:txBody>
      </p:sp>
    </p:spTree>
    <p:extLst>
      <p:ext uri="{BB962C8B-B14F-4D97-AF65-F5344CB8AC3E}">
        <p14:creationId xmlns:p14="http://schemas.microsoft.com/office/powerpoint/2010/main" val="151990617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100" b="0" u="sng" dirty="0" err="1" smtClean="0">
                <a:solidFill>
                  <a:srgbClr val="FFFF00"/>
                </a:solidFill>
                <a:effectLst/>
                <a:latin typeface="+mj-lt"/>
              </a:rPr>
              <a:t>Đk</a:t>
            </a:r>
            <a:r>
              <a:rPr lang="vi-VN" sz="5100" b="0" u="sng" dirty="0" smtClean="0">
                <a:solidFill>
                  <a:srgbClr val="FFFF00"/>
                </a:solidFill>
                <a:effectLst/>
                <a:latin typeface="+mj-lt"/>
              </a:rPr>
              <a:t>:</a:t>
            </a:r>
            <a:r>
              <a:rPr lang="en-US" sz="5100" dirty="0">
                <a:solidFill>
                  <a:schemeClr val="bg1"/>
                </a:solidFill>
                <a:latin typeface="+mj-lt"/>
              </a:rPr>
              <a:t> </a:t>
            </a:r>
            <a:r>
              <a:rPr lang="vi-VN" sz="5100" dirty="0" smtClean="0">
                <a:solidFill>
                  <a:schemeClr val="bg1"/>
                </a:solidFill>
                <a:latin typeface="+mj-lt"/>
              </a:rPr>
              <a:t>Hãy </a:t>
            </a:r>
            <a:r>
              <a:rPr lang="vi-VN" sz="5100" dirty="0">
                <a:solidFill>
                  <a:schemeClr val="bg1"/>
                </a:solidFill>
                <a:latin typeface="+mj-lt"/>
              </a:rPr>
              <a:t>đến tung hô Chúa reo mừng Đấng cứu thoát ta. Nào cùng đến trước thiên </a:t>
            </a:r>
            <a:r>
              <a:rPr lang="vi-VN" sz="5100" dirty="0" smtClean="0">
                <a:solidFill>
                  <a:schemeClr val="bg1"/>
                </a:solidFill>
                <a:latin typeface="+mj-lt"/>
              </a:rPr>
              <a:t>nhan,</a:t>
            </a:r>
            <a:r>
              <a:rPr lang="en-US" sz="5100" dirty="0" smtClean="0">
                <a:solidFill>
                  <a:schemeClr val="bg1"/>
                </a:solidFill>
                <a:latin typeface="+mj-lt"/>
              </a:rPr>
              <a:t> </a:t>
            </a:r>
            <a:r>
              <a:rPr lang="vi-VN" sz="5100" dirty="0" smtClean="0">
                <a:solidFill>
                  <a:schemeClr val="bg1"/>
                </a:solidFill>
                <a:latin typeface="+mj-lt"/>
              </a:rPr>
              <a:t>nào </a:t>
            </a:r>
            <a:r>
              <a:rPr lang="vi-VN" sz="5100" dirty="0">
                <a:solidFill>
                  <a:schemeClr val="bg1"/>
                </a:solidFill>
                <a:latin typeface="+mj-lt"/>
              </a:rPr>
              <a:t>cùng đến trước thiên nhan, dâng lời cảm tạ, và tung hô Chúa.</a:t>
            </a:r>
          </a:p>
        </p:txBody>
      </p:sp>
    </p:spTree>
    <p:extLst>
      <p:ext uri="{BB962C8B-B14F-4D97-AF65-F5344CB8AC3E}">
        <p14:creationId xmlns:p14="http://schemas.microsoft.com/office/powerpoint/2010/main" val="393036959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27171"/>
          </a:xfrm>
          <a:prstGeom prst="rect">
            <a:avLst/>
          </a:prstGeom>
        </p:spPr>
      </p:pic>
    </p:spTree>
    <p:extLst>
      <p:ext uri="{BB962C8B-B14F-4D97-AF65-F5344CB8AC3E}">
        <p14:creationId xmlns:p14="http://schemas.microsoft.com/office/powerpoint/2010/main" val="20720759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u="sng"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76"/>
            <a:ext cx="9144000" cy="5136347"/>
          </a:xfrm>
          <a:prstGeom prst="rect">
            <a:avLst/>
          </a:prstGeom>
        </p:spPr>
      </p:pic>
    </p:spTree>
    <p:extLst>
      <p:ext uri="{BB962C8B-B14F-4D97-AF65-F5344CB8AC3E}">
        <p14:creationId xmlns:p14="http://schemas.microsoft.com/office/powerpoint/2010/main" val="1287150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20000"/>
              </a:lnSpc>
            </a:pPr>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Tôi ở trong nhà Chúa những năm tháng dài triền miên.</a:t>
            </a:r>
          </a:p>
        </p:txBody>
      </p:sp>
    </p:spTree>
    <p:extLst>
      <p:ext uri="{BB962C8B-B14F-4D97-AF65-F5344CB8AC3E}">
        <p14:creationId xmlns:p14="http://schemas.microsoft.com/office/powerpoint/2010/main" val="21118263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Bài trích ngôn sứ I-sai-a</a:t>
            </a:r>
          </a:p>
          <a:p>
            <a:r>
              <a:rPr lang="en-US" sz="3200" b="1" smtClean="0">
                <a:ln w="1905"/>
                <a:solidFill>
                  <a:srgbClr val="A50021"/>
                </a:solidFill>
                <a:effectLst>
                  <a:innerShdw blurRad="69850" dist="43180" dir="5400000">
                    <a:srgbClr val="000000">
                      <a:alpha val="65000"/>
                    </a:srgbClr>
                  </a:innerShdw>
                </a:effectLst>
              </a:rPr>
              <a:t>Đức Chúa sẽ đãi một bữa tiệc và sẽ lau khô dòng lệ trên khuôn mặt mọi người</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501000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dirty="0" err="1" smtClean="0">
                <a:solidFill>
                  <a:srgbClr val="FFFF00"/>
                </a:solidFill>
              </a:rPr>
              <a:t>Thánh</a:t>
            </a:r>
            <a:r>
              <a:rPr lang="en-US" dirty="0" smtClean="0">
                <a:solidFill>
                  <a:srgbClr val="FFFF00"/>
                </a:solidFill>
              </a:rPr>
              <a:t> </a:t>
            </a:r>
            <a:r>
              <a:rPr lang="en-US" dirty="0" err="1" smtClean="0">
                <a:solidFill>
                  <a:srgbClr val="FFFF00"/>
                </a:solidFill>
              </a:rPr>
              <a:t>Vịnh</a:t>
            </a:r>
            <a:r>
              <a:rPr lang="en-US" dirty="0" smtClean="0">
                <a:solidFill>
                  <a:srgbClr val="FFFF00"/>
                </a:solidFill>
              </a:rPr>
              <a:t> 22</a:t>
            </a:r>
            <a:br>
              <a:rPr lang="en-US" dirty="0" smtClean="0">
                <a:solidFill>
                  <a:srgbClr val="FFFF00"/>
                </a:solidFill>
              </a:rPr>
            </a:br>
            <a:r>
              <a:rPr lang="en-US" dirty="0" err="1" smtClean="0">
                <a:solidFill>
                  <a:srgbClr val="FFFF00"/>
                </a:solidFill>
              </a:rPr>
              <a:t>Chúa</a:t>
            </a:r>
            <a:r>
              <a:rPr lang="en-US" dirty="0" smtClean="0">
                <a:solidFill>
                  <a:srgbClr val="FFFF00"/>
                </a:solidFill>
              </a:rPr>
              <a:t> </a:t>
            </a:r>
            <a:r>
              <a:rPr lang="en-US" dirty="0" err="1" smtClean="0">
                <a:solidFill>
                  <a:srgbClr val="FFFF00"/>
                </a:solidFill>
              </a:rPr>
              <a:t>Nhật</a:t>
            </a:r>
            <a:r>
              <a:rPr lang="en-US" dirty="0" smtClean="0">
                <a:solidFill>
                  <a:srgbClr val="FFFF00"/>
                </a:solidFill>
              </a:rPr>
              <a:t> XXVIII </a:t>
            </a:r>
            <a:r>
              <a:rPr lang="en-US" dirty="0" err="1" smtClean="0">
                <a:solidFill>
                  <a:srgbClr val="FFFF00"/>
                </a:solidFill>
              </a:rPr>
              <a:t>Thường</a:t>
            </a:r>
            <a:r>
              <a:rPr lang="en-US" dirty="0" smtClean="0">
                <a:solidFill>
                  <a:srgbClr val="FFFF00"/>
                </a:solidFill>
              </a:rPr>
              <a:t> </a:t>
            </a:r>
            <a:r>
              <a:rPr lang="en-US" dirty="0" err="1" smtClean="0">
                <a:solidFill>
                  <a:srgbClr val="FFFF00"/>
                </a:solidFill>
              </a:rPr>
              <a:t>Niên</a:t>
            </a:r>
            <a:r>
              <a:rPr lang="en-US" dirty="0" smtClean="0">
                <a:solidFill>
                  <a:srgbClr val="FFFF00"/>
                </a:solidFill>
              </a:rPr>
              <a:t/>
            </a:r>
            <a:br>
              <a:rPr lang="en-US" dirty="0" smtClean="0">
                <a:solidFill>
                  <a:srgbClr val="FFFF00"/>
                </a:solidFill>
              </a:rPr>
            </a:br>
            <a:r>
              <a:rPr lang="en-US" dirty="0" err="1" smtClean="0">
                <a:solidFill>
                  <a:srgbClr val="FFFF00"/>
                </a:solidFill>
              </a:rPr>
              <a:t>Năm</a:t>
            </a:r>
            <a:r>
              <a:rPr lang="en-US" dirty="0" smtClean="0">
                <a:solidFill>
                  <a:srgbClr val="FFFF00"/>
                </a:solidFill>
              </a:rPr>
              <a:t> A</a:t>
            </a:r>
            <a:br>
              <a:rPr lang="en-US" dirty="0" smtClean="0">
                <a:solidFill>
                  <a:srgbClr val="FFFF00"/>
                </a:solidFill>
              </a:rPr>
            </a:br>
            <a:r>
              <a:rPr lang="en-US" dirty="0" smtClean="0">
                <a:solidFill>
                  <a:schemeClr val="bg1"/>
                </a:solidFill>
              </a:rPr>
              <a:t>05 </a:t>
            </a:r>
            <a:r>
              <a:rPr lang="en-US" dirty="0" err="1" smtClean="0">
                <a:solidFill>
                  <a:schemeClr val="bg1"/>
                </a:solidFill>
              </a:rPr>
              <a:t>câu</a:t>
            </a:r>
            <a:endParaRPr lang="en-US" dirty="0">
              <a:solidFill>
                <a:schemeClr val="bg1"/>
              </a:solidFill>
            </a:endParaRPr>
          </a:p>
        </p:txBody>
      </p:sp>
    </p:spTree>
    <p:extLst>
      <p:ext uri="{BB962C8B-B14F-4D97-AF65-F5344CB8AC3E}">
        <p14:creationId xmlns:p14="http://schemas.microsoft.com/office/powerpoint/2010/main" val="42671105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20000"/>
              </a:lnSpc>
            </a:pPr>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Tôi ở trong nhà Chúa những năm tháng dài triền miên.</a:t>
            </a:r>
          </a:p>
        </p:txBody>
      </p:sp>
    </p:spTree>
    <p:extLst>
      <p:ext uri="{BB962C8B-B14F-4D97-AF65-F5344CB8AC3E}">
        <p14:creationId xmlns:p14="http://schemas.microsoft.com/office/powerpoint/2010/main" val="575412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000" u="sng" dirty="0" smtClean="0">
                <a:solidFill>
                  <a:srgbClr val="FFFF00"/>
                </a:solidFill>
              </a:rPr>
              <a:t>Tk1:</a:t>
            </a:r>
            <a:r>
              <a:rPr lang="en-US" sz="6000" dirty="0">
                <a:solidFill>
                  <a:schemeClr val="bg1"/>
                </a:solidFill>
              </a:rPr>
              <a:t> </a:t>
            </a:r>
            <a:r>
              <a:rPr lang="vi-VN" sz="6000" dirty="0" smtClean="0">
                <a:solidFill>
                  <a:schemeClr val="bg1"/>
                </a:solidFill>
              </a:rPr>
              <a:t>Có Chúa chăn dắt tôi nên tôi không còn thiếu gì. Trên đồng cỏ xanh tươi Ngài dẫn tôi vào nghỉ ngơi.</a:t>
            </a:r>
            <a:endParaRPr lang="en-US" sz="6000" dirty="0">
              <a:solidFill>
                <a:schemeClr val="bg1"/>
              </a:solidFill>
            </a:endParaRPr>
          </a:p>
        </p:txBody>
      </p:sp>
    </p:spTree>
    <p:extLst>
      <p:ext uri="{BB962C8B-B14F-4D97-AF65-F5344CB8AC3E}">
        <p14:creationId xmlns:p14="http://schemas.microsoft.com/office/powerpoint/2010/main" val="18366971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20000"/>
              </a:lnSpc>
            </a:pPr>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Tôi ở trong nhà Chúa những năm tháng dài triền miên.</a:t>
            </a:r>
          </a:p>
        </p:txBody>
      </p:sp>
    </p:spTree>
    <p:extLst>
      <p:ext uri="{BB962C8B-B14F-4D97-AF65-F5344CB8AC3E}">
        <p14:creationId xmlns:p14="http://schemas.microsoft.com/office/powerpoint/2010/main" val="5677549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20000"/>
              </a:lnSpc>
            </a:pPr>
            <a:r>
              <a:rPr lang="en-US" sz="5800" u="sng" dirty="0" smtClean="0">
                <a:solidFill>
                  <a:srgbClr val="FFFF00"/>
                </a:solidFill>
              </a:rPr>
              <a:t>Tk2:</a:t>
            </a:r>
            <a:r>
              <a:rPr lang="en-US" sz="5800" dirty="0" smtClean="0">
                <a:solidFill>
                  <a:schemeClr val="bg1"/>
                </a:solidFill>
              </a:rPr>
              <a:t> </a:t>
            </a:r>
            <a:r>
              <a:rPr lang="vi-VN" sz="5800" dirty="0" smtClean="0">
                <a:solidFill>
                  <a:schemeClr val="bg1"/>
                </a:solidFill>
              </a:rPr>
              <a:t>Dẫn tới bên suối trong cho tôi đây bồi dưỡng lại. Theo đường nẻo công minh, Ngài dẫn tôi vì Uy Danh.</a:t>
            </a:r>
            <a:endParaRPr lang="en-US" sz="5800" dirty="0">
              <a:solidFill>
                <a:schemeClr val="bg1"/>
              </a:solidFill>
            </a:endParaRPr>
          </a:p>
        </p:txBody>
      </p:sp>
    </p:spTree>
    <p:extLst>
      <p:ext uri="{BB962C8B-B14F-4D97-AF65-F5344CB8AC3E}">
        <p14:creationId xmlns:p14="http://schemas.microsoft.com/office/powerpoint/2010/main" val="4215002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20000"/>
              </a:lnSpc>
            </a:pPr>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Tôi ở trong nhà Chúa những năm tháng dài triền miên.</a:t>
            </a:r>
          </a:p>
        </p:txBody>
      </p:sp>
    </p:spTree>
    <p:extLst>
      <p:ext uri="{BB962C8B-B14F-4D97-AF65-F5344CB8AC3E}">
        <p14:creationId xmlns:p14="http://schemas.microsoft.com/office/powerpoint/2010/main" val="11519779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20000"/>
              </a:lnSpc>
            </a:pPr>
            <a:r>
              <a:rPr lang="en-US" sz="6000" u="sng" dirty="0" smtClean="0">
                <a:solidFill>
                  <a:srgbClr val="FFFF00"/>
                </a:solidFill>
              </a:rPr>
              <a:t>Tk3:</a:t>
            </a:r>
            <a:r>
              <a:rPr lang="en-US" sz="6000" dirty="0">
                <a:solidFill>
                  <a:schemeClr val="bg1"/>
                </a:solidFill>
              </a:rPr>
              <a:t> </a:t>
            </a:r>
            <a:r>
              <a:rPr lang="vi-VN" sz="6000" dirty="0" smtClean="0">
                <a:solidFill>
                  <a:schemeClr val="bg1"/>
                </a:solidFill>
              </a:rPr>
              <a:t>Dẫu lúc qua lũng sâu, con đâu lo sợ khốn cùng. Bởi Ngài ở bên con, cầm sẵn côn trượng chở che.</a:t>
            </a:r>
          </a:p>
        </p:txBody>
      </p:sp>
    </p:spTree>
    <p:extLst>
      <p:ext uri="{BB962C8B-B14F-4D97-AF65-F5344CB8AC3E}">
        <p14:creationId xmlns:p14="http://schemas.microsoft.com/office/powerpoint/2010/main" val="13294953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20000"/>
              </a:lnSpc>
            </a:pPr>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Tôi ở trong nhà Chúa những năm tháng dài triền miên.</a:t>
            </a:r>
          </a:p>
        </p:txBody>
      </p:sp>
    </p:spTree>
    <p:extLst>
      <p:ext uri="{BB962C8B-B14F-4D97-AF65-F5344CB8AC3E}">
        <p14:creationId xmlns:p14="http://schemas.microsoft.com/office/powerpoint/2010/main" val="10607715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20000"/>
              </a:lnSpc>
            </a:pPr>
            <a:r>
              <a:rPr lang="en-US" sz="6000" u="sng" dirty="0" smtClean="0">
                <a:solidFill>
                  <a:srgbClr val="FFFF00"/>
                </a:solidFill>
              </a:rPr>
              <a:t>Tk4:</a:t>
            </a:r>
            <a:r>
              <a:rPr lang="en-US" sz="6000" dirty="0" smtClean="0">
                <a:solidFill>
                  <a:schemeClr val="bg1"/>
                </a:solidFill>
              </a:rPr>
              <a:t> </a:t>
            </a:r>
            <a:r>
              <a:rPr lang="vi-VN" sz="6000" dirty="0" smtClean="0">
                <a:solidFill>
                  <a:schemeClr val="bg1"/>
                </a:solidFill>
              </a:rPr>
              <a:t>Chúa thiết con bữa ăn ngay khi quân thù đối mặt. Xức dầu tỏa hương thơm và cứ châm rượu đầy ly.</a:t>
            </a:r>
          </a:p>
        </p:txBody>
      </p:sp>
    </p:spTree>
    <p:extLst>
      <p:ext uri="{BB962C8B-B14F-4D97-AF65-F5344CB8AC3E}">
        <p14:creationId xmlns:p14="http://schemas.microsoft.com/office/powerpoint/2010/main" val="2220294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000" u="sng" dirty="0" smtClean="0">
                <a:solidFill>
                  <a:srgbClr val="FFFF00"/>
                </a:solidFill>
              </a:rPr>
              <a:t>Tk1:</a:t>
            </a:r>
            <a:r>
              <a:rPr lang="en-US" sz="6000" dirty="0">
                <a:solidFill>
                  <a:schemeClr val="bg1"/>
                </a:solidFill>
              </a:rPr>
              <a:t> </a:t>
            </a:r>
            <a:r>
              <a:rPr lang="vi-VN" sz="6000" dirty="0" smtClean="0">
                <a:solidFill>
                  <a:schemeClr val="bg1"/>
                </a:solidFill>
              </a:rPr>
              <a:t>Có Chúa chăn dắt tôi nên tôi không còn thiếu gì. Trên đồng cỏ xanh tươi Ngài dẫn tôi vào nghỉ ngơi.</a:t>
            </a:r>
            <a:endParaRPr lang="en-US" sz="6000" dirty="0">
              <a:solidFill>
                <a:schemeClr val="bg1"/>
              </a:solidFill>
            </a:endParaRPr>
          </a:p>
        </p:txBody>
      </p:sp>
    </p:spTree>
    <p:extLst>
      <p:ext uri="{BB962C8B-B14F-4D97-AF65-F5344CB8AC3E}">
        <p14:creationId xmlns:p14="http://schemas.microsoft.com/office/powerpoint/2010/main" val="34426797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20000"/>
              </a:lnSpc>
            </a:pPr>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Tôi ở trong nhà Chúa những năm tháng dài triền miên.</a:t>
            </a:r>
          </a:p>
        </p:txBody>
      </p:sp>
    </p:spTree>
    <p:extLst>
      <p:ext uri="{BB962C8B-B14F-4D97-AF65-F5344CB8AC3E}">
        <p14:creationId xmlns:p14="http://schemas.microsoft.com/office/powerpoint/2010/main" val="303671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20000"/>
              </a:lnSpc>
            </a:pPr>
            <a:r>
              <a:rPr lang="en-US" sz="5600" u="sng" dirty="0" smtClean="0">
                <a:solidFill>
                  <a:srgbClr val="FFFF00"/>
                </a:solidFill>
              </a:rPr>
              <a:t>Tk5:</a:t>
            </a:r>
            <a:r>
              <a:rPr lang="en-US" sz="5600" dirty="0" smtClean="0">
                <a:solidFill>
                  <a:schemeClr val="bg1"/>
                </a:solidFill>
              </a:rPr>
              <a:t> </a:t>
            </a:r>
            <a:r>
              <a:rPr lang="vi-VN" sz="5600" dirty="0" smtClean="0">
                <a:solidFill>
                  <a:schemeClr val="bg1"/>
                </a:solidFill>
              </a:rPr>
              <a:t>Chúa vẫn che chở con trong ân thiêng và nghĩa tình. Con được ở vương cung qua tháng năm dài triền miên.</a:t>
            </a:r>
          </a:p>
        </p:txBody>
      </p:sp>
    </p:spTree>
    <p:extLst>
      <p:ext uri="{BB962C8B-B14F-4D97-AF65-F5344CB8AC3E}">
        <p14:creationId xmlns:p14="http://schemas.microsoft.com/office/powerpoint/2010/main" val="16552938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20000"/>
              </a:lnSpc>
            </a:pPr>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Tôi ở trong nhà Chúa những năm tháng dài triền miên.</a:t>
            </a:r>
          </a:p>
        </p:txBody>
      </p:sp>
    </p:spTree>
    <p:extLst>
      <p:ext uri="{BB962C8B-B14F-4D97-AF65-F5344CB8AC3E}">
        <p14:creationId xmlns:p14="http://schemas.microsoft.com/office/powerpoint/2010/main" val="40678523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a:solidFill>
                  <a:srgbClr val="A50021"/>
                </a:solidFill>
              </a:rPr>
              <a:t>Bài đọc </a:t>
            </a:r>
            <a:r>
              <a:rPr lang="en-US" sz="3600" smtClean="0">
                <a:solidFill>
                  <a:srgbClr val="A50021"/>
                </a:solidFill>
              </a:rPr>
              <a:t>2</a:t>
            </a:r>
            <a:r>
              <a:rPr lang="vi-VN" sz="3600" smtClean="0">
                <a:solidFill>
                  <a:srgbClr val="A50021"/>
                </a:solidFill>
              </a:rPr>
              <a:t>.</a:t>
            </a:r>
            <a:endParaRPr lang="vi-VN" sz="3600">
              <a:solidFill>
                <a:srgbClr val="A50021"/>
              </a:solidFill>
            </a:endParaRPr>
          </a:p>
          <a:p>
            <a:r>
              <a:rPr lang="vi-VN" sz="3600">
                <a:solidFill>
                  <a:srgbClr val="A50021"/>
                </a:solidFill>
              </a:rPr>
              <a:t>Bài trích </a:t>
            </a:r>
            <a:r>
              <a:rPr lang="en-US" sz="3600" smtClean="0">
                <a:solidFill>
                  <a:srgbClr val="A50021"/>
                </a:solidFill>
              </a:rPr>
              <a:t>thư của thánh Phaolo tôn đồ,</a:t>
            </a:r>
          </a:p>
          <a:p>
            <a:r>
              <a:rPr lang="en-US" sz="3600" smtClean="0">
                <a:solidFill>
                  <a:srgbClr val="A50021"/>
                </a:solidFill>
              </a:rPr>
              <a:t>Gửi tín hữu Phi-lip-phê.</a:t>
            </a:r>
            <a:endParaRPr lang="vi-VN" sz="3600">
              <a:solidFill>
                <a:srgbClr val="A50021"/>
              </a:solidFill>
            </a:endParaRPr>
          </a:p>
          <a:p>
            <a:r>
              <a:rPr lang="en-US" sz="3600" smtClean="0">
                <a:solidFill>
                  <a:srgbClr val="A50021"/>
                </a:solidFill>
              </a:rPr>
              <a:t>Với Đấng ban sức mạnh cho tôi, tôi chịu được hết</a:t>
            </a:r>
            <a:r>
              <a:rPr lang="vi-VN" sz="3600" smtClean="0">
                <a:solidFill>
                  <a:srgbClr val="A50021"/>
                </a:solidFill>
              </a:rPr>
              <a:t>.</a:t>
            </a:r>
            <a:endParaRPr lang="vi-VN" sz="3600">
              <a:solidFill>
                <a:srgbClr val="A50021"/>
              </a:solidFill>
            </a:endParaRPr>
          </a:p>
        </p:txBody>
      </p:sp>
    </p:spTree>
    <p:extLst>
      <p:ext uri="{BB962C8B-B14F-4D97-AF65-F5344CB8AC3E}">
        <p14:creationId xmlns:p14="http://schemas.microsoft.com/office/powerpoint/2010/main" val="10765862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97320"/>
            <a:ext cx="9144000" cy="3733800"/>
          </a:xfrm>
        </p:spPr>
        <p:txBody>
          <a:bodyPr>
            <a:noAutofit/>
          </a:bodyPr>
          <a:lstStyle/>
          <a:p>
            <a:pPr algn="just">
              <a:lnSpc>
                <a:spcPct val="110000"/>
              </a:lnSpc>
            </a:pPr>
            <a:r>
              <a:rPr lang="vi-VN" sz="4600" dirty="0" smtClean="0">
                <a:solidFill>
                  <a:schemeClr val="bg1"/>
                </a:solidFill>
              </a:rPr>
              <a:t>Xin Thiên Chúa là Thân Phụ Đức Giê-su Ki-tô, Chúa chúng ta, soi mắt tâm hồn chúng ta, cho chúng ta nhận rõ đâu là niềm hy vọng mà ơn Ngài kêu gọi mang lại cho chúng ta.</a:t>
            </a:r>
            <a:endParaRPr lang="en-US" sz="460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4589445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27171"/>
          </a:xfrm>
          <a:prstGeom prst="rect">
            <a:avLst/>
          </a:prstGeom>
        </p:spPr>
      </p:pic>
    </p:spTree>
    <p:extLst>
      <p:ext uri="{BB962C8B-B14F-4D97-AF65-F5344CB8AC3E}">
        <p14:creationId xmlns:p14="http://schemas.microsoft.com/office/powerpoint/2010/main" val="29272188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20000"/>
              </a:lnSpc>
            </a:pPr>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Tôi ở trong nhà Chúa những năm tháng dài triền miên.</a:t>
            </a:r>
          </a:p>
        </p:txBody>
      </p:sp>
    </p:spTree>
    <p:extLst>
      <p:ext uri="{BB962C8B-B14F-4D97-AF65-F5344CB8AC3E}">
        <p14:creationId xmlns:p14="http://schemas.microsoft.com/office/powerpoint/2010/main" val="42608392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97320"/>
            <a:ext cx="9144000" cy="3733800"/>
          </a:xfrm>
        </p:spPr>
        <p:txBody>
          <a:bodyPr>
            <a:noAutofit/>
          </a:bodyPr>
          <a:lstStyle/>
          <a:p>
            <a:pPr algn="just">
              <a:lnSpc>
                <a:spcPct val="110000"/>
              </a:lnSpc>
            </a:pPr>
            <a:r>
              <a:rPr lang="vi-VN" sz="4600" dirty="0" smtClean="0">
                <a:solidFill>
                  <a:schemeClr val="bg1"/>
                </a:solidFill>
              </a:rPr>
              <a:t>Xin Thiên Chúa là Thân Phụ Đức Giê-su Ki-tô, Chúa chúng ta, soi mắt tâm hồn chúng ta, cho chúng ta nhận rõ đâu là niềm hy vọng mà ơn Ngài kêu gọi mang lại cho chúng ta.</a:t>
            </a:r>
            <a:endParaRPr lang="en-US" sz="460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9199058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250"/>
            <a:ext cx="9144000" cy="5143500"/>
          </a:xfrm>
          <a:prstGeom prst="rect">
            <a:avLst/>
          </a:prstGeom>
        </p:spPr>
      </p:pic>
      <p:sp>
        <p:nvSpPr>
          <p:cNvPr id="4" name="Rectangle 3"/>
          <p:cNvSpPr/>
          <p:nvPr/>
        </p:nvSpPr>
        <p:spPr>
          <a:xfrm>
            <a:off x="3048000" y="971550"/>
            <a:ext cx="5486400" cy="2554545"/>
          </a:xfrm>
          <a:prstGeom prst="rect">
            <a:avLst/>
          </a:prstGeom>
        </p:spPr>
        <p:txBody>
          <a:bodyPr wrap="square">
            <a:spAutoFit/>
          </a:bodyPr>
          <a:lstStyle/>
          <a:p>
            <a:pPr algn="just"/>
            <a:r>
              <a:rPr lang="vi-VN" sz="3200"/>
              <a:t>Thiên Chúa yêu thương quan phòng đã dọn sẵn tiệc Nước Trời và mời gọi chúng ta vào dự tiệc. Trong tâm tình khát khao được dự tiệc Nước Trời,</a:t>
            </a:r>
            <a:endParaRPr lang="en-US" sz="3200"/>
          </a:p>
        </p:txBody>
      </p:sp>
    </p:spTree>
    <p:extLst>
      <p:ext uri="{BB962C8B-B14F-4D97-AF65-F5344CB8AC3E}">
        <p14:creationId xmlns:p14="http://schemas.microsoft.com/office/powerpoint/2010/main" val="42050980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en-US" sz="4000" b="1" smtClean="0">
                <a:solidFill>
                  <a:srgbClr val="FFFF00"/>
                </a:solidFill>
              </a:rPr>
              <a:t>Hiệp Dâng</a:t>
            </a:r>
            <a:endParaRPr lang="en-US" sz="4000" b="1" dirty="0">
              <a:solidFill>
                <a:srgbClr val="FFFF00"/>
              </a:solidFill>
            </a:endParaRPr>
          </a:p>
          <a:p>
            <a:pPr algn="ctr"/>
            <a:r>
              <a:rPr lang="en-US" sz="4000" b="1" i="1" smtClean="0">
                <a:solidFill>
                  <a:schemeClr val="bg1"/>
                </a:solidFill>
              </a:rPr>
              <a:t>Anh Tuấn</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lnSpc>
                <a:spcPct val="110000"/>
              </a:lnSpc>
            </a:pPr>
            <a:r>
              <a:rPr lang="en-US" sz="5400" b="0" u="sng" dirty="0" smtClean="0">
                <a:solidFill>
                  <a:srgbClr val="FFFF00"/>
                </a:solidFill>
                <a:effectLst/>
              </a:rPr>
              <a:t>Tk1:</a:t>
            </a:r>
            <a:r>
              <a:rPr lang="en-US" sz="5400" dirty="0">
                <a:solidFill>
                  <a:schemeClr val="bg1"/>
                </a:solidFill>
              </a:rPr>
              <a:t> </a:t>
            </a:r>
            <a:r>
              <a:rPr lang="vi-VN" sz="5400" dirty="0">
                <a:solidFill>
                  <a:schemeClr val="bg1"/>
                </a:solidFill>
              </a:rPr>
              <a:t>Hiệp lòng xin tiến dâng lên, xin tiến dâng lên bàn thờ Chúa. Này đây ly rượu nồng ép từ muôn trái nho tươi. Và đây bánh tinh tuyền kết bởi ngàn hạt lúa vàng.</a:t>
            </a: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4600" b="0" u="sng" dirty="0" err="1">
                <a:solidFill>
                  <a:srgbClr val="FFFF00"/>
                </a:solidFill>
                <a:effectLst/>
              </a:rPr>
              <a:t>Đk</a:t>
            </a:r>
            <a:r>
              <a:rPr lang="en-US" sz="4600" b="0" u="sng" dirty="0">
                <a:solidFill>
                  <a:srgbClr val="FFFF00"/>
                </a:solidFill>
                <a:effectLst/>
              </a:rPr>
              <a:t>:</a:t>
            </a:r>
            <a:r>
              <a:rPr lang="en-US" sz="4600" b="0" dirty="0">
                <a:solidFill>
                  <a:schemeClr val="bg1"/>
                </a:solidFill>
                <a:effectLst/>
              </a:rPr>
              <a:t> </a:t>
            </a:r>
            <a:r>
              <a:rPr lang="vi-VN" sz="4600" dirty="0">
                <a:solidFill>
                  <a:schemeClr val="bg1"/>
                </a:solidFill>
              </a:rPr>
              <a:t>Xin dâng lên, xin dâng lên trong niềm mến tin, trong hương kinh dâng niềm thờ kính. Nguyện xin ban ơn thiêng đổi mới lòng con, nên trinh trong như bánh rượu này, để xứng đáng tiến dâng lên Ngài.</a:t>
            </a:r>
            <a:endParaRPr lang="en-US" sz="46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800" b="0" u="sng" dirty="0">
                <a:solidFill>
                  <a:srgbClr val="FFFF00"/>
                </a:solidFill>
                <a:effectLst/>
              </a:rPr>
              <a:t>Tk2:</a:t>
            </a:r>
            <a:r>
              <a:rPr lang="en-US" sz="4800" b="0" dirty="0">
                <a:solidFill>
                  <a:srgbClr val="FFFF00"/>
                </a:solidFill>
                <a:effectLst/>
              </a:rPr>
              <a:t> </a:t>
            </a:r>
            <a:r>
              <a:rPr lang="vi-VN" sz="4800" dirty="0">
                <a:solidFill>
                  <a:schemeClr val="bg1"/>
                </a:solidFill>
              </a:rPr>
              <a:t>Nguyện cầu Thiên Chúa khoan nhân, thương đoái trông lễ vật dâng tiến. Đời con bao thăng trầm giữa dòng năm tháng miên man. Nguyện dâng lên thiên tòa kiếp người từng ngày chóng tàn.</a:t>
            </a:r>
          </a:p>
        </p:txBody>
      </p:sp>
    </p:spTree>
    <p:extLst>
      <p:ext uri="{BB962C8B-B14F-4D97-AF65-F5344CB8AC3E}">
        <p14:creationId xmlns:p14="http://schemas.microsoft.com/office/powerpoint/2010/main" val="219970942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4600" b="0" u="sng" dirty="0" err="1">
                <a:solidFill>
                  <a:srgbClr val="FFFF00"/>
                </a:solidFill>
                <a:effectLst/>
              </a:rPr>
              <a:t>Đk</a:t>
            </a:r>
            <a:r>
              <a:rPr lang="en-US" sz="4600" b="0" u="sng" dirty="0">
                <a:solidFill>
                  <a:srgbClr val="FFFF00"/>
                </a:solidFill>
                <a:effectLst/>
              </a:rPr>
              <a:t>:</a:t>
            </a:r>
            <a:r>
              <a:rPr lang="en-US" sz="4600" b="0" dirty="0">
                <a:solidFill>
                  <a:schemeClr val="bg1"/>
                </a:solidFill>
                <a:effectLst/>
              </a:rPr>
              <a:t> </a:t>
            </a:r>
            <a:r>
              <a:rPr lang="vi-VN" sz="4600" dirty="0">
                <a:solidFill>
                  <a:schemeClr val="bg1"/>
                </a:solidFill>
              </a:rPr>
              <a:t>Xin dâng lên, xin dâng lên trong niềm mến tin, trong hương kinh dâng niềm thờ kính. Nguyện xin ban ơn thiêng đổi mới lòng con, nên trinh trong như bánh rượu này, để xứng đáng tiến dâng lên Ngài.</a:t>
            </a:r>
            <a:endParaRPr lang="en-US" sz="4600" b="0" dirty="0">
              <a:solidFill>
                <a:schemeClr val="bg1"/>
              </a:solidFill>
              <a:effectLst/>
            </a:endParaRPr>
          </a:p>
        </p:txBody>
      </p:sp>
    </p:spTree>
    <p:extLst>
      <p:ext uri="{BB962C8B-B14F-4D97-AF65-F5344CB8AC3E}">
        <p14:creationId xmlns:p14="http://schemas.microsoft.com/office/powerpoint/2010/main" val="358234325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251523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292721889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5500" dirty="0" err="1" smtClean="0">
                <a:solidFill>
                  <a:srgbClr val="FFFF00"/>
                </a:solidFill>
              </a:rPr>
              <a:t>Hãy</a:t>
            </a:r>
            <a:r>
              <a:rPr lang="en-US" sz="5500" dirty="0" smtClean="0">
                <a:solidFill>
                  <a:srgbClr val="FFFF00"/>
                </a:solidFill>
              </a:rPr>
              <a:t> </a:t>
            </a:r>
            <a:r>
              <a:rPr lang="en-US" sz="5500" dirty="0" err="1" smtClean="0">
                <a:solidFill>
                  <a:srgbClr val="FFFF00"/>
                </a:solidFill>
              </a:rPr>
              <a:t>Đến</a:t>
            </a:r>
            <a:r>
              <a:rPr lang="en-US" sz="5500" dirty="0" smtClean="0">
                <a:solidFill>
                  <a:srgbClr val="FFFF00"/>
                </a:solidFill>
              </a:rPr>
              <a:t> </a:t>
            </a:r>
            <a:r>
              <a:rPr lang="en-US" sz="5500" dirty="0" err="1" smtClean="0">
                <a:solidFill>
                  <a:srgbClr val="FFFF00"/>
                </a:solidFill>
              </a:rPr>
              <a:t>Dự</a:t>
            </a:r>
            <a:r>
              <a:rPr lang="en-US" sz="5500" dirty="0" smtClean="0">
                <a:solidFill>
                  <a:srgbClr val="FFFF00"/>
                </a:solidFill>
              </a:rPr>
              <a:t> </a:t>
            </a:r>
            <a:r>
              <a:rPr lang="en-US" sz="5500" dirty="0" err="1" smtClean="0">
                <a:solidFill>
                  <a:srgbClr val="FFFF00"/>
                </a:solidFill>
              </a:rPr>
              <a:t>Tiệc</a:t>
            </a:r>
            <a:r>
              <a:rPr lang="en-US" sz="5500" dirty="0" smtClean="0">
                <a:solidFill>
                  <a:srgbClr val="FFFF00"/>
                </a:solidFill>
              </a:rPr>
              <a:t> </a:t>
            </a:r>
            <a:r>
              <a:rPr lang="en-US" sz="5500" dirty="0" err="1" smtClean="0">
                <a:solidFill>
                  <a:srgbClr val="FFFF00"/>
                </a:solidFill>
              </a:rPr>
              <a:t>Cưới</a:t>
            </a:r>
            <a:r>
              <a:rPr lang="en-US" sz="4800" dirty="0" smtClean="0">
                <a:solidFill>
                  <a:srgbClr val="FFFF00"/>
                </a:solidFill>
              </a:rPr>
              <a:t/>
            </a:r>
            <a:br>
              <a:rPr lang="en-US" sz="4800" dirty="0" smtClean="0">
                <a:solidFill>
                  <a:srgbClr val="FFFF00"/>
                </a:solidFill>
              </a:rPr>
            </a:br>
            <a:r>
              <a:rPr lang="en-US" sz="6000" i="1" dirty="0" err="1" smtClean="0">
                <a:solidFill>
                  <a:schemeClr val="bg1"/>
                </a:solidFill>
              </a:rPr>
              <a:t>Mi</a:t>
            </a:r>
            <a:r>
              <a:rPr lang="en-US" sz="6000" i="1" dirty="0" smtClean="0">
                <a:solidFill>
                  <a:schemeClr val="bg1"/>
                </a:solidFill>
              </a:rPr>
              <a:t> </a:t>
            </a:r>
            <a:r>
              <a:rPr lang="en-US" sz="6000" i="1" dirty="0" err="1" smtClean="0">
                <a:solidFill>
                  <a:schemeClr val="bg1"/>
                </a:solidFill>
              </a:rPr>
              <a:t>Trầm</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b="0" u="sng" dirty="0" smtClean="0">
                <a:solidFill>
                  <a:srgbClr val="FFFF00"/>
                </a:solidFill>
                <a:effectLst/>
              </a:rPr>
              <a:t>Tk1:</a:t>
            </a:r>
            <a:r>
              <a:rPr lang="en-US" sz="5000" b="0" dirty="0" smtClean="0">
                <a:solidFill>
                  <a:schemeClr val="bg1"/>
                </a:solidFill>
                <a:effectLst/>
              </a:rPr>
              <a:t> </a:t>
            </a:r>
            <a:r>
              <a:rPr lang="en-US" sz="5000" dirty="0" err="1" smtClean="0">
                <a:solidFill>
                  <a:schemeClr val="bg1"/>
                </a:solidFill>
              </a:rPr>
              <a:t>Mời</a:t>
            </a:r>
            <a:r>
              <a:rPr lang="en-US" sz="5000" dirty="0" smtClean="0">
                <a:solidFill>
                  <a:schemeClr val="bg1"/>
                </a:solidFill>
              </a:rPr>
              <a:t> </a:t>
            </a:r>
            <a:r>
              <a:rPr lang="en-US" sz="5000" dirty="0" err="1" smtClean="0">
                <a:solidFill>
                  <a:schemeClr val="bg1"/>
                </a:solidFill>
              </a:rPr>
              <a:t>vào</a:t>
            </a:r>
            <a:r>
              <a:rPr lang="en-US" sz="5000" dirty="0" smtClean="0">
                <a:solidFill>
                  <a:schemeClr val="bg1"/>
                </a:solidFill>
              </a:rPr>
              <a:t> </a:t>
            </a:r>
            <a:r>
              <a:rPr lang="en-US" sz="5000" dirty="0" err="1" smtClean="0">
                <a:solidFill>
                  <a:schemeClr val="bg1"/>
                </a:solidFill>
              </a:rPr>
              <a:t>đây</a:t>
            </a:r>
            <a:r>
              <a:rPr lang="en-US" sz="5000" dirty="0" smtClean="0">
                <a:solidFill>
                  <a:schemeClr val="bg1"/>
                </a:solidFill>
              </a:rPr>
              <a:t> </a:t>
            </a:r>
            <a:r>
              <a:rPr lang="en-US" sz="5000" dirty="0" err="1" smtClean="0">
                <a:solidFill>
                  <a:schemeClr val="bg1"/>
                </a:solidFill>
              </a:rPr>
              <a:t>tiệc</a:t>
            </a:r>
            <a:r>
              <a:rPr lang="en-US" sz="5000" dirty="0" smtClean="0">
                <a:solidFill>
                  <a:schemeClr val="bg1"/>
                </a:solidFill>
              </a:rPr>
              <a:t> </a:t>
            </a:r>
            <a:r>
              <a:rPr lang="en-US" sz="5000" dirty="0" err="1" smtClean="0">
                <a:solidFill>
                  <a:schemeClr val="bg1"/>
                </a:solidFill>
              </a:rPr>
              <a:t>cưới</a:t>
            </a:r>
            <a:r>
              <a:rPr lang="en-US" sz="5000" dirty="0" smtClean="0">
                <a:solidFill>
                  <a:schemeClr val="bg1"/>
                </a:solidFill>
              </a:rPr>
              <a:t> </a:t>
            </a:r>
            <a:r>
              <a:rPr lang="en-US" sz="5000" dirty="0" err="1" smtClean="0">
                <a:solidFill>
                  <a:schemeClr val="bg1"/>
                </a:solidFill>
              </a:rPr>
              <a:t>đã</a:t>
            </a:r>
            <a:r>
              <a:rPr lang="en-US" sz="5000" dirty="0" smtClean="0">
                <a:solidFill>
                  <a:schemeClr val="bg1"/>
                </a:solidFill>
              </a:rPr>
              <a:t> </a:t>
            </a:r>
            <a:r>
              <a:rPr lang="en-US" sz="5000" dirty="0" err="1" smtClean="0">
                <a:solidFill>
                  <a:schemeClr val="bg1"/>
                </a:solidFill>
              </a:rPr>
              <a:t>dọn</a:t>
            </a:r>
            <a:r>
              <a:rPr lang="en-US" sz="5000" dirty="0" smtClean="0">
                <a:solidFill>
                  <a:schemeClr val="bg1"/>
                </a:solidFill>
              </a:rPr>
              <a:t> </a:t>
            </a:r>
            <a:r>
              <a:rPr lang="en-US" sz="5000" dirty="0" err="1" smtClean="0">
                <a:solidFill>
                  <a:schemeClr val="bg1"/>
                </a:solidFill>
              </a:rPr>
              <a:t>đầy</a:t>
            </a:r>
            <a:r>
              <a:rPr lang="en-US" sz="5000" dirty="0" smtClean="0">
                <a:solidFill>
                  <a:schemeClr val="bg1"/>
                </a:solidFill>
              </a:rPr>
              <a:t> </a:t>
            </a:r>
            <a:r>
              <a:rPr lang="en-US" sz="5000" dirty="0" err="1" smtClean="0">
                <a:solidFill>
                  <a:schemeClr val="bg1"/>
                </a:solidFill>
              </a:rPr>
              <a:t>xin</a:t>
            </a:r>
            <a:r>
              <a:rPr lang="en-US" sz="5000" dirty="0" smtClean="0">
                <a:solidFill>
                  <a:schemeClr val="bg1"/>
                </a:solidFill>
              </a:rPr>
              <a:t> </a:t>
            </a:r>
            <a:r>
              <a:rPr lang="en-US" sz="5000" dirty="0" err="1" smtClean="0">
                <a:solidFill>
                  <a:schemeClr val="bg1"/>
                </a:solidFill>
              </a:rPr>
              <a:t>mời</a:t>
            </a:r>
            <a:r>
              <a:rPr lang="en-US" sz="5000" dirty="0" smtClean="0">
                <a:solidFill>
                  <a:schemeClr val="bg1"/>
                </a:solidFill>
              </a:rPr>
              <a:t> </a:t>
            </a:r>
            <a:r>
              <a:rPr lang="en-US" sz="5000" dirty="0" err="1" smtClean="0">
                <a:solidFill>
                  <a:schemeClr val="bg1"/>
                </a:solidFill>
              </a:rPr>
              <a:t>người</a:t>
            </a:r>
            <a:r>
              <a:rPr lang="en-US" sz="5000" dirty="0" smtClean="0">
                <a:solidFill>
                  <a:schemeClr val="bg1"/>
                </a:solidFill>
              </a:rPr>
              <a:t> </a:t>
            </a:r>
            <a:r>
              <a:rPr lang="en-US" sz="5000" dirty="0" err="1" smtClean="0">
                <a:solidFill>
                  <a:schemeClr val="bg1"/>
                </a:solidFill>
              </a:rPr>
              <a:t>vào</a:t>
            </a:r>
            <a:r>
              <a:rPr lang="en-US" sz="5000" dirty="0" smtClean="0">
                <a:solidFill>
                  <a:schemeClr val="bg1"/>
                </a:solidFill>
              </a:rPr>
              <a:t> </a:t>
            </a:r>
            <a:r>
              <a:rPr lang="en-US" sz="5000" dirty="0" err="1" smtClean="0">
                <a:solidFill>
                  <a:schemeClr val="bg1"/>
                </a:solidFill>
              </a:rPr>
              <a:t>đây</a:t>
            </a:r>
            <a:r>
              <a:rPr lang="en-US" sz="5000" dirty="0" smtClean="0">
                <a:solidFill>
                  <a:schemeClr val="bg1"/>
                </a:solidFill>
              </a:rPr>
              <a:t> </a:t>
            </a:r>
            <a:r>
              <a:rPr lang="en-US" sz="5000" dirty="0" err="1" smtClean="0">
                <a:solidFill>
                  <a:schemeClr val="bg1"/>
                </a:solidFill>
              </a:rPr>
              <a:t>và</a:t>
            </a:r>
            <a:r>
              <a:rPr lang="en-US" sz="5000" dirty="0" smtClean="0">
                <a:solidFill>
                  <a:schemeClr val="bg1"/>
                </a:solidFill>
              </a:rPr>
              <a:t> </a:t>
            </a:r>
            <a:r>
              <a:rPr lang="en-US" sz="5000" dirty="0" err="1" smtClean="0">
                <a:solidFill>
                  <a:schemeClr val="bg1"/>
                </a:solidFill>
              </a:rPr>
              <a:t>người</a:t>
            </a:r>
            <a:r>
              <a:rPr lang="en-US" sz="5000" dirty="0" smtClean="0">
                <a:solidFill>
                  <a:schemeClr val="bg1"/>
                </a:solidFill>
              </a:rPr>
              <a:t> </a:t>
            </a:r>
            <a:r>
              <a:rPr lang="en-US" sz="5000" dirty="0" err="1" smtClean="0">
                <a:solidFill>
                  <a:schemeClr val="bg1"/>
                </a:solidFill>
              </a:rPr>
              <a:t>sẽ</a:t>
            </a:r>
            <a:r>
              <a:rPr lang="en-US" sz="5000" dirty="0" smtClean="0">
                <a:solidFill>
                  <a:schemeClr val="bg1"/>
                </a:solidFill>
              </a:rPr>
              <a:t> </a:t>
            </a:r>
            <a:r>
              <a:rPr lang="en-US" sz="5000" dirty="0" err="1" smtClean="0">
                <a:solidFill>
                  <a:schemeClr val="bg1"/>
                </a:solidFill>
              </a:rPr>
              <a:t>thấy</a:t>
            </a:r>
            <a:r>
              <a:rPr lang="en-US" sz="5000" dirty="0" smtClean="0">
                <a:solidFill>
                  <a:schemeClr val="bg1"/>
                </a:solidFill>
              </a:rPr>
              <a:t> </a:t>
            </a:r>
            <a:r>
              <a:rPr lang="en-US" sz="5000" dirty="0" err="1" smtClean="0">
                <a:solidFill>
                  <a:schemeClr val="bg1"/>
                </a:solidFill>
              </a:rPr>
              <a:t>tất</a:t>
            </a:r>
            <a:r>
              <a:rPr lang="en-US" sz="5000" dirty="0" smtClean="0">
                <a:solidFill>
                  <a:schemeClr val="bg1"/>
                </a:solidFill>
              </a:rPr>
              <a:t> </a:t>
            </a:r>
            <a:r>
              <a:rPr lang="en-US" sz="5000" dirty="0" err="1" smtClean="0">
                <a:solidFill>
                  <a:schemeClr val="bg1"/>
                </a:solidFill>
              </a:rPr>
              <a:t>cả</a:t>
            </a:r>
            <a:r>
              <a:rPr lang="en-US" sz="5000" dirty="0" smtClean="0">
                <a:solidFill>
                  <a:schemeClr val="bg1"/>
                </a:solidFill>
              </a:rPr>
              <a:t> </a:t>
            </a:r>
            <a:r>
              <a:rPr lang="en-US" sz="5000" dirty="0" err="1" smtClean="0">
                <a:solidFill>
                  <a:schemeClr val="bg1"/>
                </a:solidFill>
              </a:rPr>
              <a:t>đã</a:t>
            </a:r>
            <a:r>
              <a:rPr lang="en-US" sz="5000" dirty="0" smtClean="0">
                <a:solidFill>
                  <a:schemeClr val="bg1"/>
                </a:solidFill>
              </a:rPr>
              <a:t> </a:t>
            </a:r>
            <a:r>
              <a:rPr lang="en-US" sz="5000" dirty="0" err="1" smtClean="0">
                <a:solidFill>
                  <a:schemeClr val="bg1"/>
                </a:solidFill>
              </a:rPr>
              <a:t>sẵn</a:t>
            </a:r>
            <a:r>
              <a:rPr lang="en-US" sz="5000" dirty="0" smtClean="0">
                <a:solidFill>
                  <a:schemeClr val="bg1"/>
                </a:solidFill>
              </a:rPr>
              <a:t> </a:t>
            </a:r>
            <a:r>
              <a:rPr lang="en-US" sz="5000" dirty="0" err="1" smtClean="0">
                <a:solidFill>
                  <a:schemeClr val="bg1"/>
                </a:solidFill>
              </a:rPr>
              <a:t>sàng</a:t>
            </a:r>
            <a:r>
              <a:rPr lang="en-US" sz="5000" dirty="0" smtClean="0">
                <a:solidFill>
                  <a:schemeClr val="bg1"/>
                </a:solidFill>
              </a:rPr>
              <a:t> </a:t>
            </a:r>
            <a:r>
              <a:rPr lang="en-US" sz="5000" dirty="0" err="1" smtClean="0">
                <a:solidFill>
                  <a:schemeClr val="bg1"/>
                </a:solidFill>
              </a:rPr>
              <a:t>chớ</a:t>
            </a:r>
            <a:r>
              <a:rPr lang="en-US" sz="5000" dirty="0" smtClean="0">
                <a:solidFill>
                  <a:schemeClr val="bg1"/>
                </a:solidFill>
              </a:rPr>
              <a:t> </a:t>
            </a:r>
            <a:r>
              <a:rPr lang="en-US" sz="5000" dirty="0" err="1" smtClean="0">
                <a:solidFill>
                  <a:schemeClr val="bg1"/>
                </a:solidFill>
              </a:rPr>
              <a:t>có</a:t>
            </a:r>
            <a:r>
              <a:rPr lang="en-US" sz="5000" dirty="0" smtClean="0">
                <a:solidFill>
                  <a:schemeClr val="bg1"/>
                </a:solidFill>
              </a:rPr>
              <a:t> </a:t>
            </a:r>
            <a:r>
              <a:rPr lang="en-US" sz="5000" dirty="0" err="1" smtClean="0">
                <a:solidFill>
                  <a:schemeClr val="bg1"/>
                </a:solidFill>
              </a:rPr>
              <a:t>đến</a:t>
            </a:r>
            <a:r>
              <a:rPr lang="en-US" sz="5000" dirty="0" smtClean="0">
                <a:solidFill>
                  <a:schemeClr val="bg1"/>
                </a:solidFill>
              </a:rPr>
              <a:t> </a:t>
            </a:r>
            <a:r>
              <a:rPr lang="en-US" sz="5000" dirty="0" err="1" smtClean="0">
                <a:solidFill>
                  <a:schemeClr val="bg1"/>
                </a:solidFill>
              </a:rPr>
              <a:t>muộn</a:t>
            </a:r>
            <a:r>
              <a:rPr lang="en-US" sz="5000" dirty="0" smtClean="0">
                <a:solidFill>
                  <a:schemeClr val="bg1"/>
                </a:solidFill>
              </a:rPr>
              <a:t> </a:t>
            </a:r>
            <a:r>
              <a:rPr lang="en-US" sz="5000" dirty="0" err="1" smtClean="0">
                <a:solidFill>
                  <a:schemeClr val="bg1"/>
                </a:solidFill>
              </a:rPr>
              <a:t>màng</a:t>
            </a:r>
            <a:r>
              <a:rPr lang="en-US" sz="5000" dirty="0" smtClean="0">
                <a:solidFill>
                  <a:schemeClr val="bg1"/>
                </a:solidFill>
              </a:rPr>
              <a:t> </a:t>
            </a:r>
            <a:r>
              <a:rPr lang="en-US" sz="5000" dirty="0" err="1" smtClean="0">
                <a:solidFill>
                  <a:schemeClr val="bg1"/>
                </a:solidFill>
              </a:rPr>
              <a:t>khách</a:t>
            </a:r>
            <a:r>
              <a:rPr lang="en-US" sz="5000" dirty="0" smtClean="0">
                <a:solidFill>
                  <a:schemeClr val="bg1"/>
                </a:solidFill>
              </a:rPr>
              <a:t> </a:t>
            </a:r>
            <a:r>
              <a:rPr lang="en-US" sz="5000" dirty="0" err="1" smtClean="0">
                <a:solidFill>
                  <a:schemeClr val="bg1"/>
                </a:solidFill>
              </a:rPr>
              <a:t>dồn</a:t>
            </a:r>
            <a:r>
              <a:rPr lang="en-US" sz="5000" dirty="0" smtClean="0">
                <a:solidFill>
                  <a:schemeClr val="bg1"/>
                </a:solidFill>
              </a:rPr>
              <a:t> </a:t>
            </a:r>
            <a:r>
              <a:rPr lang="en-US" sz="5000" dirty="0" err="1" smtClean="0">
                <a:solidFill>
                  <a:schemeClr val="bg1"/>
                </a:solidFill>
              </a:rPr>
              <a:t>bước</a:t>
            </a:r>
            <a:r>
              <a:rPr lang="en-US" sz="5000" dirty="0" smtClean="0">
                <a:solidFill>
                  <a:schemeClr val="bg1"/>
                </a:solidFill>
              </a:rPr>
              <a:t> </a:t>
            </a:r>
            <a:r>
              <a:rPr lang="en-US" sz="5000" dirty="0" err="1" smtClean="0">
                <a:solidFill>
                  <a:schemeClr val="bg1"/>
                </a:solidFill>
              </a:rPr>
              <a:t>vội</a:t>
            </a:r>
            <a:r>
              <a:rPr lang="en-US" sz="5000" dirty="0" smtClean="0">
                <a:solidFill>
                  <a:schemeClr val="bg1"/>
                </a:solidFill>
              </a:rPr>
              <a:t> </a:t>
            </a:r>
            <a:r>
              <a:rPr lang="en-US" sz="5000" dirty="0" err="1" smtClean="0">
                <a:solidFill>
                  <a:schemeClr val="bg1"/>
                </a:solidFill>
              </a:rPr>
              <a:t>vàng</a:t>
            </a:r>
            <a:r>
              <a:rPr lang="en-US" sz="5000" dirty="0" smtClean="0">
                <a:solidFill>
                  <a:schemeClr val="bg1"/>
                </a:solidFill>
              </a:rPr>
              <a:t> </a:t>
            </a:r>
            <a:r>
              <a:rPr lang="en-US" sz="5000" dirty="0" err="1" smtClean="0">
                <a:solidFill>
                  <a:schemeClr val="bg1"/>
                </a:solidFill>
              </a:rPr>
              <a:t>sẽ</a:t>
            </a:r>
            <a:r>
              <a:rPr lang="en-US" sz="5000" dirty="0" smtClean="0">
                <a:solidFill>
                  <a:schemeClr val="bg1"/>
                </a:solidFill>
              </a:rPr>
              <a:t> </a:t>
            </a:r>
            <a:r>
              <a:rPr lang="en-US" sz="5000" dirty="0" err="1" smtClean="0">
                <a:solidFill>
                  <a:schemeClr val="bg1"/>
                </a:solidFill>
              </a:rPr>
              <a:t>đến</a:t>
            </a:r>
            <a:r>
              <a:rPr lang="en-US" sz="5000" dirty="0" smtClean="0">
                <a:solidFill>
                  <a:schemeClr val="bg1"/>
                </a:solidFill>
              </a:rPr>
              <a:t> </a:t>
            </a:r>
            <a:r>
              <a:rPr lang="en-US" sz="5000" dirty="0" err="1" smtClean="0">
                <a:solidFill>
                  <a:schemeClr val="bg1"/>
                </a:solidFill>
              </a:rPr>
              <a:t>đây</a:t>
            </a:r>
            <a:r>
              <a:rPr lang="en-US" sz="5000" dirty="0" smtClean="0">
                <a:solidFill>
                  <a:schemeClr val="bg1"/>
                </a:solidFill>
              </a:rPr>
              <a:t> </a:t>
            </a:r>
            <a:r>
              <a:rPr lang="en-US" sz="5000" dirty="0" err="1" smtClean="0">
                <a:solidFill>
                  <a:schemeClr val="bg1"/>
                </a:solidFill>
              </a:rPr>
              <a:t>rộn</a:t>
            </a:r>
            <a:r>
              <a:rPr lang="en-US" sz="5000" dirty="0" smtClean="0">
                <a:solidFill>
                  <a:schemeClr val="bg1"/>
                </a:solidFill>
              </a:rPr>
              <a:t> </a:t>
            </a:r>
            <a:r>
              <a:rPr lang="en-US" sz="5000" dirty="0" err="1" smtClean="0">
                <a:solidFill>
                  <a:schemeClr val="bg1"/>
                </a:solidFill>
              </a:rPr>
              <a:t>ràng</a:t>
            </a:r>
            <a:r>
              <a:rPr lang="en-US" sz="5000" dirty="0" smtClean="0">
                <a:solidFill>
                  <a:schemeClr val="bg1"/>
                </a:solidFill>
              </a:rPr>
              <a:t>.</a:t>
            </a:r>
            <a:endParaRPr lang="en-US" sz="5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lnSpc>
                <a:spcPct val="110000"/>
              </a:lnSpc>
            </a:pPr>
            <a:r>
              <a:rPr lang="en-US" sz="5000" u="sng" dirty="0" err="1" smtClean="0">
                <a:solidFill>
                  <a:srgbClr val="FFFF00"/>
                </a:solidFill>
              </a:rPr>
              <a:t>Đk</a:t>
            </a:r>
            <a:r>
              <a:rPr lang="en-US" sz="5000" b="0" u="sng" dirty="0" smtClean="0">
                <a:solidFill>
                  <a:srgbClr val="FFFF00"/>
                </a:solidFill>
                <a:effectLst/>
              </a:rPr>
              <a:t>:</a:t>
            </a:r>
            <a:r>
              <a:rPr lang="en-US" sz="5000" b="0" dirty="0" smtClean="0">
                <a:solidFill>
                  <a:srgbClr val="FFFF00"/>
                </a:solidFill>
                <a:effectLst/>
              </a:rPr>
              <a:t> </a:t>
            </a:r>
            <a:r>
              <a:rPr lang="en-US" sz="5000" dirty="0" err="1" smtClean="0">
                <a:solidFill>
                  <a:schemeClr val="bg1"/>
                </a:solidFill>
              </a:rPr>
              <a:t>Hãy</a:t>
            </a:r>
            <a:r>
              <a:rPr lang="en-US" sz="5000" dirty="0" smtClean="0">
                <a:solidFill>
                  <a:schemeClr val="bg1"/>
                </a:solidFill>
              </a:rPr>
              <a:t> </a:t>
            </a:r>
            <a:r>
              <a:rPr lang="en-US" sz="5000" dirty="0" err="1" smtClean="0">
                <a:solidFill>
                  <a:schemeClr val="bg1"/>
                </a:solidFill>
              </a:rPr>
              <a:t>đến</a:t>
            </a:r>
            <a:r>
              <a:rPr lang="en-US" sz="5000" dirty="0" smtClean="0">
                <a:solidFill>
                  <a:schemeClr val="bg1"/>
                </a:solidFill>
              </a:rPr>
              <a:t> </a:t>
            </a:r>
            <a:r>
              <a:rPr lang="en-US" sz="5000" dirty="0" err="1" smtClean="0">
                <a:solidFill>
                  <a:schemeClr val="bg1"/>
                </a:solidFill>
              </a:rPr>
              <a:t>dự</a:t>
            </a:r>
            <a:r>
              <a:rPr lang="en-US" sz="5000" dirty="0" smtClean="0">
                <a:solidFill>
                  <a:schemeClr val="bg1"/>
                </a:solidFill>
              </a:rPr>
              <a:t> </a:t>
            </a:r>
            <a:r>
              <a:rPr lang="en-US" sz="5000" dirty="0" err="1" smtClean="0">
                <a:solidFill>
                  <a:schemeClr val="bg1"/>
                </a:solidFill>
              </a:rPr>
              <a:t>tiệc</a:t>
            </a:r>
            <a:r>
              <a:rPr lang="en-US" sz="5000" dirty="0" smtClean="0">
                <a:solidFill>
                  <a:schemeClr val="bg1"/>
                </a:solidFill>
              </a:rPr>
              <a:t> </a:t>
            </a:r>
            <a:r>
              <a:rPr lang="en-US" sz="5000" dirty="0" err="1" smtClean="0">
                <a:solidFill>
                  <a:schemeClr val="bg1"/>
                </a:solidFill>
              </a:rPr>
              <a:t>cưới</a:t>
            </a:r>
            <a:r>
              <a:rPr lang="en-US" sz="5000" dirty="0" smtClean="0">
                <a:solidFill>
                  <a:schemeClr val="bg1"/>
                </a:solidFill>
              </a:rPr>
              <a:t> </a:t>
            </a:r>
            <a:r>
              <a:rPr lang="en-US" sz="5000" dirty="0" err="1" smtClean="0">
                <a:solidFill>
                  <a:schemeClr val="bg1"/>
                </a:solidFill>
              </a:rPr>
              <a:t>hãy</a:t>
            </a:r>
            <a:r>
              <a:rPr lang="en-US" sz="5000" dirty="0" smtClean="0">
                <a:solidFill>
                  <a:schemeClr val="bg1"/>
                </a:solidFill>
              </a:rPr>
              <a:t> </a:t>
            </a:r>
            <a:r>
              <a:rPr lang="en-US" sz="5000" dirty="0" err="1" smtClean="0">
                <a:solidFill>
                  <a:schemeClr val="bg1"/>
                </a:solidFill>
              </a:rPr>
              <a:t>mang</a:t>
            </a:r>
            <a:r>
              <a:rPr lang="en-US" sz="5000" dirty="0" smtClean="0">
                <a:solidFill>
                  <a:schemeClr val="bg1"/>
                </a:solidFill>
              </a:rPr>
              <a:t> </a:t>
            </a:r>
            <a:r>
              <a:rPr lang="en-US" sz="5000" dirty="0" err="1" smtClean="0">
                <a:solidFill>
                  <a:schemeClr val="bg1"/>
                </a:solidFill>
              </a:rPr>
              <a:t>lễ</a:t>
            </a:r>
            <a:r>
              <a:rPr lang="en-US" sz="5000" dirty="0" smtClean="0">
                <a:solidFill>
                  <a:schemeClr val="bg1"/>
                </a:solidFill>
              </a:rPr>
              <a:t> </a:t>
            </a:r>
            <a:r>
              <a:rPr lang="en-US" sz="5000" dirty="0" err="1" smtClean="0">
                <a:solidFill>
                  <a:schemeClr val="bg1"/>
                </a:solidFill>
              </a:rPr>
              <a:t>phục</a:t>
            </a:r>
            <a:r>
              <a:rPr lang="en-US" sz="5000" dirty="0" smtClean="0">
                <a:solidFill>
                  <a:schemeClr val="bg1"/>
                </a:solidFill>
              </a:rPr>
              <a:t> </a:t>
            </a:r>
            <a:r>
              <a:rPr lang="en-US" sz="5000" dirty="0" err="1" smtClean="0">
                <a:solidFill>
                  <a:schemeClr val="bg1"/>
                </a:solidFill>
              </a:rPr>
              <a:t>mới</a:t>
            </a:r>
            <a:r>
              <a:rPr lang="en-US" sz="5000" dirty="0" smtClean="0">
                <a:solidFill>
                  <a:schemeClr val="bg1"/>
                </a:solidFill>
              </a:rPr>
              <a:t> </a:t>
            </a:r>
            <a:r>
              <a:rPr lang="en-US" sz="5000" dirty="0" err="1" smtClean="0">
                <a:solidFill>
                  <a:schemeClr val="bg1"/>
                </a:solidFill>
              </a:rPr>
              <a:t>mặc</a:t>
            </a:r>
            <a:r>
              <a:rPr lang="en-US" sz="5000" dirty="0" smtClean="0">
                <a:solidFill>
                  <a:schemeClr val="bg1"/>
                </a:solidFill>
              </a:rPr>
              <a:t> </a:t>
            </a:r>
            <a:r>
              <a:rPr lang="en-US" sz="5000" dirty="0" err="1" smtClean="0">
                <a:solidFill>
                  <a:schemeClr val="bg1"/>
                </a:solidFill>
              </a:rPr>
              <a:t>lấy</a:t>
            </a:r>
            <a:r>
              <a:rPr lang="en-US" sz="5000" dirty="0" smtClean="0">
                <a:solidFill>
                  <a:schemeClr val="bg1"/>
                </a:solidFill>
              </a:rPr>
              <a:t> </a:t>
            </a:r>
            <a:r>
              <a:rPr lang="en-US" sz="5000" dirty="0" err="1" smtClean="0">
                <a:solidFill>
                  <a:schemeClr val="bg1"/>
                </a:solidFill>
              </a:rPr>
              <a:t>Đức</a:t>
            </a:r>
            <a:r>
              <a:rPr lang="en-US" sz="5000" dirty="0" smtClean="0">
                <a:solidFill>
                  <a:schemeClr val="bg1"/>
                </a:solidFill>
              </a:rPr>
              <a:t> Ki-</a:t>
            </a:r>
            <a:r>
              <a:rPr lang="en-US" sz="5000" dirty="0" err="1" smtClean="0">
                <a:solidFill>
                  <a:schemeClr val="bg1"/>
                </a:solidFill>
              </a:rPr>
              <a:t>tô</a:t>
            </a:r>
            <a:r>
              <a:rPr lang="en-US" sz="5000" dirty="0" smtClean="0">
                <a:solidFill>
                  <a:schemeClr val="bg1"/>
                </a:solidFill>
              </a:rPr>
              <a:t> Con </a:t>
            </a:r>
            <a:r>
              <a:rPr lang="en-US" sz="5000" dirty="0" err="1" smtClean="0">
                <a:solidFill>
                  <a:schemeClr val="bg1"/>
                </a:solidFill>
              </a:rPr>
              <a:t>Chúa</a:t>
            </a:r>
            <a:r>
              <a:rPr lang="en-US" sz="5000" dirty="0" smtClean="0">
                <a:solidFill>
                  <a:schemeClr val="bg1"/>
                </a:solidFill>
              </a:rPr>
              <a:t> </a:t>
            </a:r>
            <a:r>
              <a:rPr lang="en-US" sz="5000" dirty="0" err="1" smtClean="0">
                <a:solidFill>
                  <a:schemeClr val="bg1"/>
                </a:solidFill>
              </a:rPr>
              <a:t>Trời</a:t>
            </a:r>
            <a:r>
              <a:rPr lang="en-US" sz="5000" dirty="0" smtClean="0">
                <a:solidFill>
                  <a:schemeClr val="bg1"/>
                </a:solidFill>
              </a:rPr>
              <a:t>. </a:t>
            </a:r>
            <a:r>
              <a:rPr lang="en-US" sz="5000" dirty="0" err="1" smtClean="0">
                <a:solidFill>
                  <a:schemeClr val="bg1"/>
                </a:solidFill>
              </a:rPr>
              <a:t>Hãy</a:t>
            </a:r>
            <a:r>
              <a:rPr lang="en-US" sz="5000" dirty="0" smtClean="0">
                <a:solidFill>
                  <a:schemeClr val="bg1"/>
                </a:solidFill>
              </a:rPr>
              <a:t> </a:t>
            </a:r>
            <a:r>
              <a:rPr lang="en-US" sz="5000" dirty="0" err="1" smtClean="0">
                <a:solidFill>
                  <a:schemeClr val="bg1"/>
                </a:solidFill>
              </a:rPr>
              <a:t>đến</a:t>
            </a:r>
            <a:r>
              <a:rPr lang="en-US" sz="5000" dirty="0" smtClean="0">
                <a:solidFill>
                  <a:schemeClr val="bg1"/>
                </a:solidFill>
              </a:rPr>
              <a:t> </a:t>
            </a:r>
            <a:r>
              <a:rPr lang="en-US" sz="5000" dirty="0" err="1" smtClean="0">
                <a:solidFill>
                  <a:schemeClr val="bg1"/>
                </a:solidFill>
              </a:rPr>
              <a:t>dự</a:t>
            </a:r>
            <a:r>
              <a:rPr lang="en-US" sz="5000" dirty="0" smtClean="0">
                <a:solidFill>
                  <a:schemeClr val="bg1"/>
                </a:solidFill>
              </a:rPr>
              <a:t> </a:t>
            </a:r>
            <a:r>
              <a:rPr lang="en-US" sz="5000" dirty="0" err="1" smtClean="0">
                <a:solidFill>
                  <a:schemeClr val="bg1"/>
                </a:solidFill>
              </a:rPr>
              <a:t>tiệc</a:t>
            </a:r>
            <a:r>
              <a:rPr lang="en-US" sz="5000" dirty="0" smtClean="0">
                <a:solidFill>
                  <a:schemeClr val="bg1"/>
                </a:solidFill>
              </a:rPr>
              <a:t> </a:t>
            </a:r>
            <a:r>
              <a:rPr lang="en-US" sz="5000" dirty="0" err="1" smtClean="0">
                <a:solidFill>
                  <a:schemeClr val="bg1"/>
                </a:solidFill>
              </a:rPr>
              <a:t>cưới</a:t>
            </a:r>
            <a:r>
              <a:rPr lang="en-US" sz="5000" dirty="0" smtClean="0">
                <a:solidFill>
                  <a:schemeClr val="bg1"/>
                </a:solidFill>
              </a:rPr>
              <a:t> </a:t>
            </a:r>
            <a:r>
              <a:rPr lang="en-US" sz="5000" dirty="0" err="1" smtClean="0">
                <a:solidFill>
                  <a:schemeClr val="bg1"/>
                </a:solidFill>
              </a:rPr>
              <a:t>hãy</a:t>
            </a:r>
            <a:r>
              <a:rPr lang="en-US" sz="5000" dirty="0" smtClean="0">
                <a:solidFill>
                  <a:schemeClr val="bg1"/>
                </a:solidFill>
              </a:rPr>
              <a:t> </a:t>
            </a:r>
            <a:r>
              <a:rPr lang="en-US" sz="5000" dirty="0" err="1" smtClean="0">
                <a:solidFill>
                  <a:schemeClr val="bg1"/>
                </a:solidFill>
              </a:rPr>
              <a:t>mang</a:t>
            </a:r>
            <a:r>
              <a:rPr lang="en-US" sz="5000" dirty="0" smtClean="0">
                <a:solidFill>
                  <a:schemeClr val="bg1"/>
                </a:solidFill>
              </a:rPr>
              <a:t> </a:t>
            </a:r>
            <a:r>
              <a:rPr lang="en-US" sz="5000" dirty="0" err="1" smtClean="0">
                <a:solidFill>
                  <a:schemeClr val="bg1"/>
                </a:solidFill>
              </a:rPr>
              <a:t>lễ</a:t>
            </a:r>
            <a:r>
              <a:rPr lang="en-US" sz="5000" dirty="0" smtClean="0">
                <a:solidFill>
                  <a:schemeClr val="bg1"/>
                </a:solidFill>
              </a:rPr>
              <a:t> </a:t>
            </a:r>
            <a:r>
              <a:rPr lang="en-US" sz="5000" dirty="0" err="1" smtClean="0">
                <a:solidFill>
                  <a:schemeClr val="bg1"/>
                </a:solidFill>
              </a:rPr>
              <a:t>phục</a:t>
            </a:r>
            <a:r>
              <a:rPr lang="en-US" sz="5000" dirty="0" smtClean="0">
                <a:solidFill>
                  <a:schemeClr val="bg1"/>
                </a:solidFill>
              </a:rPr>
              <a:t> </a:t>
            </a:r>
            <a:r>
              <a:rPr lang="en-US" sz="5000" dirty="0" err="1" smtClean="0">
                <a:solidFill>
                  <a:schemeClr val="bg1"/>
                </a:solidFill>
              </a:rPr>
              <a:t>mới</a:t>
            </a:r>
            <a:r>
              <a:rPr lang="en-US" sz="5000" dirty="0" smtClean="0">
                <a:solidFill>
                  <a:schemeClr val="bg1"/>
                </a:solidFill>
              </a:rPr>
              <a:t> </a:t>
            </a:r>
            <a:r>
              <a:rPr lang="en-US" sz="5000" dirty="0" err="1" smtClean="0">
                <a:solidFill>
                  <a:schemeClr val="bg1"/>
                </a:solidFill>
              </a:rPr>
              <a:t>đời</a:t>
            </a:r>
            <a:r>
              <a:rPr lang="en-US" sz="5000" dirty="0" smtClean="0">
                <a:solidFill>
                  <a:schemeClr val="bg1"/>
                </a:solidFill>
              </a:rPr>
              <a:t> </a:t>
            </a:r>
            <a:r>
              <a:rPr lang="en-US" sz="5000" dirty="0" err="1" smtClean="0">
                <a:solidFill>
                  <a:schemeClr val="bg1"/>
                </a:solidFill>
              </a:rPr>
              <a:t>có</a:t>
            </a:r>
            <a:r>
              <a:rPr lang="en-US" sz="5000" dirty="0" smtClean="0">
                <a:solidFill>
                  <a:schemeClr val="bg1"/>
                </a:solidFill>
              </a:rPr>
              <a:t> </a:t>
            </a:r>
            <a:r>
              <a:rPr lang="en-US" sz="5000" dirty="0" err="1" smtClean="0">
                <a:solidFill>
                  <a:schemeClr val="bg1"/>
                </a:solidFill>
              </a:rPr>
              <a:t>Chúa</a:t>
            </a:r>
            <a:r>
              <a:rPr lang="en-US" sz="5000" dirty="0" smtClean="0">
                <a:solidFill>
                  <a:schemeClr val="bg1"/>
                </a:solidFill>
              </a:rPr>
              <a:t> </a:t>
            </a:r>
            <a:r>
              <a:rPr lang="en-US" sz="5000" dirty="0" err="1" smtClean="0">
                <a:solidFill>
                  <a:schemeClr val="bg1"/>
                </a:solidFill>
              </a:rPr>
              <a:t>vui</a:t>
            </a:r>
            <a:r>
              <a:rPr lang="en-US" sz="5000" dirty="0" smtClean="0">
                <a:solidFill>
                  <a:schemeClr val="bg1"/>
                </a:solidFill>
              </a:rPr>
              <a:t> </a:t>
            </a:r>
            <a:r>
              <a:rPr lang="en-US" sz="5000" dirty="0" err="1" smtClean="0">
                <a:solidFill>
                  <a:schemeClr val="bg1"/>
                </a:solidFill>
              </a:rPr>
              <a:t>tươi</a:t>
            </a:r>
            <a:r>
              <a:rPr lang="en-US" sz="5000" dirty="0" smtClean="0">
                <a:solidFill>
                  <a:schemeClr val="bg1"/>
                </a:solidFill>
              </a:rPr>
              <a:t> </a:t>
            </a:r>
            <a:r>
              <a:rPr lang="en-US" sz="5000" dirty="0" err="1" smtClean="0">
                <a:solidFill>
                  <a:schemeClr val="bg1"/>
                </a:solidFill>
              </a:rPr>
              <a:t>mãi</a:t>
            </a:r>
            <a:r>
              <a:rPr lang="en-US" sz="5000" dirty="0" smtClean="0">
                <a:solidFill>
                  <a:schemeClr val="bg1"/>
                </a:solidFill>
              </a:rPr>
              <a:t> </a:t>
            </a:r>
            <a:r>
              <a:rPr lang="en-US" sz="5000" dirty="0" err="1" smtClean="0">
                <a:solidFill>
                  <a:schemeClr val="bg1"/>
                </a:solidFill>
              </a:rPr>
              <a:t>rạng</a:t>
            </a:r>
            <a:r>
              <a:rPr lang="en-US" sz="5000" dirty="0" smtClean="0">
                <a:solidFill>
                  <a:schemeClr val="bg1"/>
                </a:solidFill>
              </a:rPr>
              <a:t> </a:t>
            </a:r>
            <a:r>
              <a:rPr lang="en-US" sz="5000" dirty="0" err="1" smtClean="0">
                <a:solidFill>
                  <a:schemeClr val="bg1"/>
                </a:solidFill>
              </a:rPr>
              <a:t>ngời</a:t>
            </a:r>
            <a:r>
              <a:rPr lang="en-US" sz="5000" dirty="0" smtClean="0">
                <a:solidFill>
                  <a:schemeClr val="bg1"/>
                </a:solidFill>
              </a:rPr>
              <a:t>.</a:t>
            </a:r>
            <a:endParaRPr lang="vi-VN" sz="50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b="0" u="sng" dirty="0" smtClean="0">
                <a:solidFill>
                  <a:srgbClr val="FFFF00"/>
                </a:solidFill>
                <a:effectLst/>
              </a:rPr>
              <a:t>Tk2:</a:t>
            </a:r>
            <a:r>
              <a:rPr lang="en-US" sz="5000" b="0" dirty="0" smtClean="0">
                <a:solidFill>
                  <a:schemeClr val="bg1"/>
                </a:solidFill>
                <a:effectLst/>
              </a:rPr>
              <a:t> </a:t>
            </a:r>
            <a:r>
              <a:rPr lang="en-US" sz="5000" dirty="0" err="1" smtClean="0">
                <a:solidFill>
                  <a:schemeClr val="bg1"/>
                </a:solidFill>
              </a:rPr>
              <a:t>Người</a:t>
            </a:r>
            <a:r>
              <a:rPr lang="en-US" sz="5000" dirty="0" smtClean="0">
                <a:solidFill>
                  <a:schemeClr val="bg1"/>
                </a:solidFill>
              </a:rPr>
              <a:t> Do </a:t>
            </a:r>
            <a:r>
              <a:rPr lang="en-US" sz="5000" dirty="0" err="1" smtClean="0">
                <a:solidFill>
                  <a:schemeClr val="bg1"/>
                </a:solidFill>
              </a:rPr>
              <a:t>Thái</a:t>
            </a:r>
            <a:r>
              <a:rPr lang="en-US" sz="5000" dirty="0" smtClean="0">
                <a:solidFill>
                  <a:schemeClr val="bg1"/>
                </a:solidFill>
              </a:rPr>
              <a:t> </a:t>
            </a:r>
            <a:r>
              <a:rPr lang="en-US" sz="5000" dirty="0" err="1" smtClean="0">
                <a:solidFill>
                  <a:schemeClr val="bg1"/>
                </a:solidFill>
              </a:rPr>
              <a:t>người</a:t>
            </a:r>
            <a:r>
              <a:rPr lang="en-US" sz="5000" dirty="0" smtClean="0">
                <a:solidFill>
                  <a:schemeClr val="bg1"/>
                </a:solidFill>
              </a:rPr>
              <a:t> </a:t>
            </a:r>
            <a:r>
              <a:rPr lang="en-US" sz="5000" dirty="0" err="1" smtClean="0">
                <a:solidFill>
                  <a:schemeClr val="bg1"/>
                </a:solidFill>
              </a:rPr>
              <a:t>trước</a:t>
            </a:r>
            <a:r>
              <a:rPr lang="en-US" sz="5000" dirty="0" smtClean="0">
                <a:solidFill>
                  <a:schemeClr val="bg1"/>
                </a:solidFill>
              </a:rPr>
              <a:t> </a:t>
            </a:r>
            <a:r>
              <a:rPr lang="en-US" sz="5000" dirty="0" err="1" smtClean="0">
                <a:solidFill>
                  <a:schemeClr val="bg1"/>
                </a:solidFill>
              </a:rPr>
              <a:t>tiên</a:t>
            </a:r>
            <a:r>
              <a:rPr lang="en-US" sz="5000" dirty="0" smtClean="0">
                <a:solidFill>
                  <a:schemeClr val="bg1"/>
                </a:solidFill>
              </a:rPr>
              <a:t> </a:t>
            </a:r>
            <a:r>
              <a:rPr lang="en-US" sz="5000" dirty="0" err="1" smtClean="0">
                <a:solidFill>
                  <a:schemeClr val="bg1"/>
                </a:solidFill>
              </a:rPr>
              <a:t>được</a:t>
            </a:r>
            <a:r>
              <a:rPr lang="en-US" sz="5000" dirty="0" smtClean="0">
                <a:solidFill>
                  <a:schemeClr val="bg1"/>
                </a:solidFill>
              </a:rPr>
              <a:t> </a:t>
            </a:r>
            <a:r>
              <a:rPr lang="en-US" sz="5000" dirty="0" err="1" smtClean="0">
                <a:solidFill>
                  <a:schemeClr val="bg1"/>
                </a:solidFill>
              </a:rPr>
              <a:t>mời</a:t>
            </a:r>
            <a:r>
              <a:rPr lang="en-US" sz="5000" dirty="0" smtClean="0">
                <a:solidFill>
                  <a:schemeClr val="bg1"/>
                </a:solidFill>
              </a:rPr>
              <a:t> </a:t>
            </a:r>
            <a:r>
              <a:rPr lang="en-US" sz="5000" dirty="0" err="1" smtClean="0">
                <a:solidFill>
                  <a:schemeClr val="bg1"/>
                </a:solidFill>
              </a:rPr>
              <a:t>nhưng</a:t>
            </a:r>
            <a:r>
              <a:rPr lang="en-US" sz="5000" dirty="0" smtClean="0">
                <a:solidFill>
                  <a:schemeClr val="bg1"/>
                </a:solidFill>
              </a:rPr>
              <a:t> </a:t>
            </a:r>
            <a:r>
              <a:rPr lang="en-US" sz="5000" dirty="0" err="1" smtClean="0">
                <a:solidFill>
                  <a:schemeClr val="bg1"/>
                </a:solidFill>
              </a:rPr>
              <a:t>họ</a:t>
            </a:r>
            <a:r>
              <a:rPr lang="en-US" sz="5000" dirty="0" smtClean="0">
                <a:solidFill>
                  <a:schemeClr val="bg1"/>
                </a:solidFill>
              </a:rPr>
              <a:t> </a:t>
            </a:r>
            <a:r>
              <a:rPr lang="en-US" sz="5000" dirty="0" err="1" smtClean="0">
                <a:solidFill>
                  <a:schemeClr val="bg1"/>
                </a:solidFill>
              </a:rPr>
              <a:t>lại</a:t>
            </a:r>
            <a:r>
              <a:rPr lang="en-US" sz="5000" dirty="0" smtClean="0">
                <a:solidFill>
                  <a:schemeClr val="bg1"/>
                </a:solidFill>
              </a:rPr>
              <a:t> </a:t>
            </a:r>
            <a:r>
              <a:rPr lang="en-US" sz="5000" dirty="0" err="1" smtClean="0">
                <a:solidFill>
                  <a:schemeClr val="bg1"/>
                </a:solidFill>
              </a:rPr>
              <a:t>từ</a:t>
            </a:r>
            <a:r>
              <a:rPr lang="en-US" sz="5000" dirty="0" smtClean="0">
                <a:solidFill>
                  <a:schemeClr val="bg1"/>
                </a:solidFill>
              </a:rPr>
              <a:t> </a:t>
            </a:r>
            <a:r>
              <a:rPr lang="en-US" sz="5000" dirty="0" err="1" smtClean="0">
                <a:solidFill>
                  <a:schemeClr val="bg1"/>
                </a:solidFill>
              </a:rPr>
              <a:t>chối</a:t>
            </a:r>
            <a:r>
              <a:rPr lang="en-US" sz="5000" dirty="0" smtClean="0">
                <a:solidFill>
                  <a:schemeClr val="bg1"/>
                </a:solidFill>
              </a:rPr>
              <a:t> </a:t>
            </a:r>
            <a:r>
              <a:rPr lang="en-US" sz="5000" dirty="0" err="1" smtClean="0">
                <a:solidFill>
                  <a:schemeClr val="bg1"/>
                </a:solidFill>
              </a:rPr>
              <a:t>tội</a:t>
            </a:r>
            <a:r>
              <a:rPr lang="en-US" sz="5000" dirty="0" smtClean="0">
                <a:solidFill>
                  <a:schemeClr val="bg1"/>
                </a:solidFill>
              </a:rPr>
              <a:t> </a:t>
            </a:r>
            <a:r>
              <a:rPr lang="en-US" sz="5000" dirty="0" err="1" smtClean="0">
                <a:solidFill>
                  <a:schemeClr val="bg1"/>
                </a:solidFill>
              </a:rPr>
              <a:t>đời</a:t>
            </a:r>
            <a:r>
              <a:rPr lang="en-US" sz="5000" dirty="0" smtClean="0">
                <a:solidFill>
                  <a:schemeClr val="bg1"/>
                </a:solidFill>
              </a:rPr>
              <a:t> </a:t>
            </a:r>
            <a:r>
              <a:rPr lang="en-US" sz="5000" dirty="0" err="1" smtClean="0">
                <a:solidFill>
                  <a:schemeClr val="bg1"/>
                </a:solidFill>
              </a:rPr>
              <a:t>không</a:t>
            </a:r>
            <a:r>
              <a:rPr lang="en-US" sz="5000" dirty="0" smtClean="0">
                <a:solidFill>
                  <a:schemeClr val="bg1"/>
                </a:solidFill>
              </a:rPr>
              <a:t> </a:t>
            </a:r>
            <a:r>
              <a:rPr lang="en-US" sz="5000" dirty="0" err="1" smtClean="0">
                <a:solidFill>
                  <a:schemeClr val="bg1"/>
                </a:solidFill>
              </a:rPr>
              <a:t>hối</a:t>
            </a:r>
            <a:r>
              <a:rPr lang="en-US" sz="5000" dirty="0" smtClean="0">
                <a:solidFill>
                  <a:schemeClr val="bg1"/>
                </a:solidFill>
              </a:rPr>
              <a:t> </a:t>
            </a:r>
            <a:r>
              <a:rPr lang="en-US" sz="5000" dirty="0" err="1" smtClean="0">
                <a:solidFill>
                  <a:schemeClr val="bg1"/>
                </a:solidFill>
              </a:rPr>
              <a:t>tất</a:t>
            </a:r>
            <a:r>
              <a:rPr lang="en-US" sz="5000" dirty="0" smtClean="0">
                <a:solidFill>
                  <a:schemeClr val="bg1"/>
                </a:solidFill>
              </a:rPr>
              <a:t> </a:t>
            </a:r>
            <a:r>
              <a:rPr lang="en-US" sz="5000" dirty="0" err="1" smtClean="0">
                <a:solidFill>
                  <a:schemeClr val="bg1"/>
                </a:solidFill>
              </a:rPr>
              <a:t>cả</a:t>
            </a:r>
            <a:r>
              <a:rPr lang="en-US" sz="5000" dirty="0" smtClean="0">
                <a:solidFill>
                  <a:schemeClr val="bg1"/>
                </a:solidFill>
              </a:rPr>
              <a:t> </a:t>
            </a:r>
            <a:r>
              <a:rPr lang="en-US" sz="5000" dirty="0" err="1" smtClean="0">
                <a:solidFill>
                  <a:schemeClr val="bg1"/>
                </a:solidFill>
              </a:rPr>
              <a:t>các</a:t>
            </a:r>
            <a:r>
              <a:rPr lang="en-US" sz="5000" dirty="0" smtClean="0">
                <a:solidFill>
                  <a:schemeClr val="bg1"/>
                </a:solidFill>
              </a:rPr>
              <a:t> </a:t>
            </a:r>
            <a:r>
              <a:rPr lang="en-US" sz="5000" dirty="0" err="1" smtClean="0">
                <a:solidFill>
                  <a:schemeClr val="bg1"/>
                </a:solidFill>
              </a:rPr>
              <a:t>dân</a:t>
            </a:r>
            <a:r>
              <a:rPr lang="en-US" sz="5000" dirty="0" smtClean="0">
                <a:solidFill>
                  <a:schemeClr val="bg1"/>
                </a:solidFill>
              </a:rPr>
              <a:t> </a:t>
            </a:r>
            <a:r>
              <a:rPr lang="en-US" sz="5000" dirty="0" err="1" smtClean="0">
                <a:solidFill>
                  <a:schemeClr val="bg1"/>
                </a:solidFill>
              </a:rPr>
              <a:t>ngoại</a:t>
            </a:r>
            <a:r>
              <a:rPr lang="en-US" sz="5000" dirty="0" smtClean="0">
                <a:solidFill>
                  <a:schemeClr val="bg1"/>
                </a:solidFill>
              </a:rPr>
              <a:t> </a:t>
            </a:r>
            <a:r>
              <a:rPr lang="en-US" sz="5000" dirty="0" err="1" smtClean="0">
                <a:solidFill>
                  <a:schemeClr val="bg1"/>
                </a:solidFill>
              </a:rPr>
              <a:t>đến</a:t>
            </a:r>
            <a:r>
              <a:rPr lang="en-US" sz="5000" dirty="0" smtClean="0">
                <a:solidFill>
                  <a:schemeClr val="bg1"/>
                </a:solidFill>
              </a:rPr>
              <a:t> </a:t>
            </a:r>
            <a:r>
              <a:rPr lang="en-US" sz="5000" dirty="0" err="1" smtClean="0">
                <a:solidFill>
                  <a:schemeClr val="bg1"/>
                </a:solidFill>
              </a:rPr>
              <a:t>với</a:t>
            </a:r>
            <a:r>
              <a:rPr lang="en-US" sz="5000" dirty="0" smtClean="0">
                <a:solidFill>
                  <a:schemeClr val="bg1"/>
                </a:solidFill>
              </a:rPr>
              <a:t> </a:t>
            </a:r>
            <a:r>
              <a:rPr lang="en-US" sz="5000" dirty="0" err="1" smtClean="0">
                <a:solidFill>
                  <a:schemeClr val="bg1"/>
                </a:solidFill>
              </a:rPr>
              <a:t>Chúa</a:t>
            </a:r>
            <a:r>
              <a:rPr lang="en-US" sz="5000" dirty="0" smtClean="0">
                <a:solidFill>
                  <a:schemeClr val="bg1"/>
                </a:solidFill>
              </a:rPr>
              <a:t> </a:t>
            </a:r>
            <a:r>
              <a:rPr lang="en-US" sz="5000" dirty="0" err="1" smtClean="0">
                <a:solidFill>
                  <a:schemeClr val="bg1"/>
                </a:solidFill>
              </a:rPr>
              <a:t>muôn</a:t>
            </a:r>
            <a:r>
              <a:rPr lang="en-US" sz="5000" dirty="0" smtClean="0">
                <a:solidFill>
                  <a:schemeClr val="bg1"/>
                </a:solidFill>
              </a:rPr>
              <a:t> </a:t>
            </a:r>
            <a:r>
              <a:rPr lang="en-US" sz="5000" dirty="0" err="1" smtClean="0">
                <a:solidFill>
                  <a:schemeClr val="bg1"/>
                </a:solidFill>
              </a:rPr>
              <a:t>loài</a:t>
            </a:r>
            <a:r>
              <a:rPr lang="en-US" sz="5000" dirty="0" smtClean="0">
                <a:solidFill>
                  <a:schemeClr val="bg1"/>
                </a:solidFill>
              </a:rPr>
              <a:t> </a:t>
            </a:r>
            <a:r>
              <a:rPr lang="en-US" sz="5000" dirty="0" err="1" smtClean="0">
                <a:solidFill>
                  <a:schemeClr val="bg1"/>
                </a:solidFill>
              </a:rPr>
              <a:t>tôn</a:t>
            </a:r>
            <a:r>
              <a:rPr lang="en-US" sz="5000" dirty="0" smtClean="0">
                <a:solidFill>
                  <a:schemeClr val="bg1"/>
                </a:solidFill>
              </a:rPr>
              <a:t> </a:t>
            </a:r>
            <a:r>
              <a:rPr lang="en-US" sz="5000" dirty="0" err="1" smtClean="0">
                <a:solidFill>
                  <a:schemeClr val="bg1"/>
                </a:solidFill>
              </a:rPr>
              <a:t>thờ</a:t>
            </a:r>
            <a:r>
              <a:rPr lang="en-US" sz="5000" dirty="0" smtClean="0">
                <a:solidFill>
                  <a:schemeClr val="bg1"/>
                </a:solidFill>
              </a:rPr>
              <a:t> </a:t>
            </a:r>
            <a:r>
              <a:rPr lang="en-US" sz="5000" dirty="0" err="1" smtClean="0">
                <a:solidFill>
                  <a:schemeClr val="bg1"/>
                </a:solidFill>
              </a:rPr>
              <a:t>Chúa</a:t>
            </a:r>
            <a:r>
              <a:rPr lang="en-US" sz="5000" dirty="0" smtClean="0">
                <a:solidFill>
                  <a:schemeClr val="bg1"/>
                </a:solidFill>
              </a:rPr>
              <a:t> </a:t>
            </a:r>
            <a:r>
              <a:rPr lang="en-US" sz="5000" dirty="0" err="1" smtClean="0">
                <a:solidFill>
                  <a:schemeClr val="bg1"/>
                </a:solidFill>
              </a:rPr>
              <a:t>mãi</a:t>
            </a:r>
            <a:r>
              <a:rPr lang="en-US" sz="5000" dirty="0" smtClean="0">
                <a:solidFill>
                  <a:schemeClr val="bg1"/>
                </a:solidFill>
              </a:rPr>
              <a:t> </a:t>
            </a:r>
            <a:r>
              <a:rPr lang="en-US" sz="5000" dirty="0" err="1" smtClean="0">
                <a:solidFill>
                  <a:schemeClr val="bg1"/>
                </a:solidFill>
              </a:rPr>
              <a:t>hoài</a:t>
            </a:r>
            <a:r>
              <a:rPr lang="en-US" sz="5000" dirty="0" smtClean="0">
                <a:solidFill>
                  <a:schemeClr val="bg1"/>
                </a:solidFill>
              </a:rPr>
              <a:t> </a:t>
            </a:r>
            <a:r>
              <a:rPr lang="en-US" sz="5000" dirty="0" err="1" smtClean="0">
                <a:solidFill>
                  <a:schemeClr val="bg1"/>
                </a:solidFill>
              </a:rPr>
              <a:t>sống</a:t>
            </a:r>
            <a:r>
              <a:rPr lang="en-US" sz="5000" dirty="0" smtClean="0">
                <a:solidFill>
                  <a:schemeClr val="bg1"/>
                </a:solidFill>
              </a:rPr>
              <a:t> </a:t>
            </a:r>
            <a:r>
              <a:rPr lang="en-US" sz="5000" dirty="0" err="1" smtClean="0">
                <a:solidFill>
                  <a:schemeClr val="bg1"/>
                </a:solidFill>
              </a:rPr>
              <a:t>xứng</a:t>
            </a:r>
            <a:r>
              <a:rPr lang="en-US" sz="5000" dirty="0" smtClean="0">
                <a:solidFill>
                  <a:schemeClr val="bg1"/>
                </a:solidFill>
              </a:rPr>
              <a:t> </a:t>
            </a:r>
            <a:r>
              <a:rPr lang="en-US" sz="5000" dirty="0" err="1" smtClean="0">
                <a:solidFill>
                  <a:schemeClr val="bg1"/>
                </a:solidFill>
              </a:rPr>
              <a:t>danh</a:t>
            </a:r>
            <a:r>
              <a:rPr lang="en-US" sz="5000" dirty="0">
                <a:solidFill>
                  <a:schemeClr val="bg1"/>
                </a:solidFill>
              </a:rPr>
              <a:t> </a:t>
            </a:r>
            <a:r>
              <a:rPr lang="en-US" sz="5000" dirty="0" err="1" smtClean="0">
                <a:solidFill>
                  <a:schemeClr val="bg1"/>
                </a:solidFill>
              </a:rPr>
              <a:t>đạo</a:t>
            </a:r>
            <a:r>
              <a:rPr lang="en-US" sz="5000" dirty="0" smtClean="0">
                <a:solidFill>
                  <a:schemeClr val="bg1"/>
                </a:solidFill>
              </a:rPr>
              <a:t> </a:t>
            </a:r>
            <a:r>
              <a:rPr lang="en-US" sz="5000" dirty="0" err="1" smtClean="0">
                <a:solidFill>
                  <a:schemeClr val="bg1"/>
                </a:solidFill>
              </a:rPr>
              <a:t>trời</a:t>
            </a:r>
            <a:r>
              <a:rPr lang="en-US" sz="5000" dirty="0" smtClean="0">
                <a:solidFill>
                  <a:schemeClr val="bg1"/>
                </a:solidFill>
              </a:rPr>
              <a:t>.</a:t>
            </a:r>
            <a:endParaRPr lang="en-US" sz="5000" b="0" dirty="0">
              <a:solidFill>
                <a:schemeClr val="bg1"/>
              </a:solidFill>
              <a:effectLst/>
            </a:endParaRPr>
          </a:p>
        </p:txBody>
      </p:sp>
    </p:spTree>
    <p:extLst>
      <p:ext uri="{BB962C8B-B14F-4D97-AF65-F5344CB8AC3E}">
        <p14:creationId xmlns:p14="http://schemas.microsoft.com/office/powerpoint/2010/main" val="381985942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lnSpc>
                <a:spcPct val="110000"/>
              </a:lnSpc>
            </a:pPr>
            <a:r>
              <a:rPr lang="en-US" sz="5000" u="sng" dirty="0" err="1" smtClean="0">
                <a:solidFill>
                  <a:srgbClr val="FFFF00"/>
                </a:solidFill>
              </a:rPr>
              <a:t>Đk</a:t>
            </a:r>
            <a:r>
              <a:rPr lang="en-US" sz="5000" b="0" u="sng" dirty="0" smtClean="0">
                <a:solidFill>
                  <a:srgbClr val="FFFF00"/>
                </a:solidFill>
                <a:effectLst/>
              </a:rPr>
              <a:t>:</a:t>
            </a:r>
            <a:r>
              <a:rPr lang="en-US" sz="5000" b="0" dirty="0" smtClean="0">
                <a:solidFill>
                  <a:srgbClr val="FFFF00"/>
                </a:solidFill>
                <a:effectLst/>
              </a:rPr>
              <a:t> </a:t>
            </a:r>
            <a:r>
              <a:rPr lang="en-US" sz="5000" dirty="0" err="1" smtClean="0">
                <a:solidFill>
                  <a:schemeClr val="bg1"/>
                </a:solidFill>
              </a:rPr>
              <a:t>Hãy</a:t>
            </a:r>
            <a:r>
              <a:rPr lang="en-US" sz="5000" dirty="0" smtClean="0">
                <a:solidFill>
                  <a:schemeClr val="bg1"/>
                </a:solidFill>
              </a:rPr>
              <a:t> </a:t>
            </a:r>
            <a:r>
              <a:rPr lang="en-US" sz="5000" dirty="0" err="1" smtClean="0">
                <a:solidFill>
                  <a:schemeClr val="bg1"/>
                </a:solidFill>
              </a:rPr>
              <a:t>đến</a:t>
            </a:r>
            <a:r>
              <a:rPr lang="en-US" sz="5000" dirty="0" smtClean="0">
                <a:solidFill>
                  <a:schemeClr val="bg1"/>
                </a:solidFill>
              </a:rPr>
              <a:t> </a:t>
            </a:r>
            <a:r>
              <a:rPr lang="en-US" sz="5000" dirty="0" err="1" smtClean="0">
                <a:solidFill>
                  <a:schemeClr val="bg1"/>
                </a:solidFill>
              </a:rPr>
              <a:t>dự</a:t>
            </a:r>
            <a:r>
              <a:rPr lang="en-US" sz="5000" dirty="0" smtClean="0">
                <a:solidFill>
                  <a:schemeClr val="bg1"/>
                </a:solidFill>
              </a:rPr>
              <a:t> </a:t>
            </a:r>
            <a:r>
              <a:rPr lang="en-US" sz="5000" dirty="0" err="1" smtClean="0">
                <a:solidFill>
                  <a:schemeClr val="bg1"/>
                </a:solidFill>
              </a:rPr>
              <a:t>tiệc</a:t>
            </a:r>
            <a:r>
              <a:rPr lang="en-US" sz="5000" dirty="0" smtClean="0">
                <a:solidFill>
                  <a:schemeClr val="bg1"/>
                </a:solidFill>
              </a:rPr>
              <a:t> </a:t>
            </a:r>
            <a:r>
              <a:rPr lang="en-US" sz="5000" dirty="0" err="1" smtClean="0">
                <a:solidFill>
                  <a:schemeClr val="bg1"/>
                </a:solidFill>
              </a:rPr>
              <a:t>cưới</a:t>
            </a:r>
            <a:r>
              <a:rPr lang="en-US" sz="5000" dirty="0" smtClean="0">
                <a:solidFill>
                  <a:schemeClr val="bg1"/>
                </a:solidFill>
              </a:rPr>
              <a:t> </a:t>
            </a:r>
            <a:r>
              <a:rPr lang="en-US" sz="5000" dirty="0" err="1" smtClean="0">
                <a:solidFill>
                  <a:schemeClr val="bg1"/>
                </a:solidFill>
              </a:rPr>
              <a:t>hãy</a:t>
            </a:r>
            <a:r>
              <a:rPr lang="en-US" sz="5000" dirty="0" smtClean="0">
                <a:solidFill>
                  <a:schemeClr val="bg1"/>
                </a:solidFill>
              </a:rPr>
              <a:t> </a:t>
            </a:r>
            <a:r>
              <a:rPr lang="en-US" sz="5000" dirty="0" err="1" smtClean="0">
                <a:solidFill>
                  <a:schemeClr val="bg1"/>
                </a:solidFill>
              </a:rPr>
              <a:t>mang</a:t>
            </a:r>
            <a:r>
              <a:rPr lang="en-US" sz="5000" dirty="0" smtClean="0">
                <a:solidFill>
                  <a:schemeClr val="bg1"/>
                </a:solidFill>
              </a:rPr>
              <a:t> </a:t>
            </a:r>
            <a:r>
              <a:rPr lang="en-US" sz="5000" dirty="0" err="1" smtClean="0">
                <a:solidFill>
                  <a:schemeClr val="bg1"/>
                </a:solidFill>
              </a:rPr>
              <a:t>lễ</a:t>
            </a:r>
            <a:r>
              <a:rPr lang="en-US" sz="5000" dirty="0" smtClean="0">
                <a:solidFill>
                  <a:schemeClr val="bg1"/>
                </a:solidFill>
              </a:rPr>
              <a:t> </a:t>
            </a:r>
            <a:r>
              <a:rPr lang="en-US" sz="5000" dirty="0" err="1" smtClean="0">
                <a:solidFill>
                  <a:schemeClr val="bg1"/>
                </a:solidFill>
              </a:rPr>
              <a:t>phục</a:t>
            </a:r>
            <a:r>
              <a:rPr lang="en-US" sz="5000" dirty="0" smtClean="0">
                <a:solidFill>
                  <a:schemeClr val="bg1"/>
                </a:solidFill>
              </a:rPr>
              <a:t> </a:t>
            </a:r>
            <a:r>
              <a:rPr lang="en-US" sz="5000" dirty="0" err="1" smtClean="0">
                <a:solidFill>
                  <a:schemeClr val="bg1"/>
                </a:solidFill>
              </a:rPr>
              <a:t>mới</a:t>
            </a:r>
            <a:r>
              <a:rPr lang="en-US" sz="5000" dirty="0" smtClean="0">
                <a:solidFill>
                  <a:schemeClr val="bg1"/>
                </a:solidFill>
              </a:rPr>
              <a:t> </a:t>
            </a:r>
            <a:r>
              <a:rPr lang="en-US" sz="5000" dirty="0" err="1" smtClean="0">
                <a:solidFill>
                  <a:schemeClr val="bg1"/>
                </a:solidFill>
              </a:rPr>
              <a:t>mặc</a:t>
            </a:r>
            <a:r>
              <a:rPr lang="en-US" sz="5000" dirty="0" smtClean="0">
                <a:solidFill>
                  <a:schemeClr val="bg1"/>
                </a:solidFill>
              </a:rPr>
              <a:t> </a:t>
            </a:r>
            <a:r>
              <a:rPr lang="en-US" sz="5000" dirty="0" err="1" smtClean="0">
                <a:solidFill>
                  <a:schemeClr val="bg1"/>
                </a:solidFill>
              </a:rPr>
              <a:t>lấy</a:t>
            </a:r>
            <a:r>
              <a:rPr lang="en-US" sz="5000" dirty="0" smtClean="0">
                <a:solidFill>
                  <a:schemeClr val="bg1"/>
                </a:solidFill>
              </a:rPr>
              <a:t> </a:t>
            </a:r>
            <a:r>
              <a:rPr lang="en-US" sz="5000" dirty="0" err="1" smtClean="0">
                <a:solidFill>
                  <a:schemeClr val="bg1"/>
                </a:solidFill>
              </a:rPr>
              <a:t>Đức</a:t>
            </a:r>
            <a:r>
              <a:rPr lang="en-US" sz="5000" dirty="0" smtClean="0">
                <a:solidFill>
                  <a:schemeClr val="bg1"/>
                </a:solidFill>
              </a:rPr>
              <a:t> Ki-</a:t>
            </a:r>
            <a:r>
              <a:rPr lang="en-US" sz="5000" dirty="0" err="1" smtClean="0">
                <a:solidFill>
                  <a:schemeClr val="bg1"/>
                </a:solidFill>
              </a:rPr>
              <a:t>tô</a:t>
            </a:r>
            <a:r>
              <a:rPr lang="en-US" sz="5000" dirty="0" smtClean="0">
                <a:solidFill>
                  <a:schemeClr val="bg1"/>
                </a:solidFill>
              </a:rPr>
              <a:t> Con </a:t>
            </a:r>
            <a:r>
              <a:rPr lang="en-US" sz="5000" dirty="0" err="1" smtClean="0">
                <a:solidFill>
                  <a:schemeClr val="bg1"/>
                </a:solidFill>
              </a:rPr>
              <a:t>Chúa</a:t>
            </a:r>
            <a:r>
              <a:rPr lang="en-US" sz="5000" dirty="0" smtClean="0">
                <a:solidFill>
                  <a:schemeClr val="bg1"/>
                </a:solidFill>
              </a:rPr>
              <a:t> </a:t>
            </a:r>
            <a:r>
              <a:rPr lang="en-US" sz="5000" dirty="0" err="1" smtClean="0">
                <a:solidFill>
                  <a:schemeClr val="bg1"/>
                </a:solidFill>
              </a:rPr>
              <a:t>Trời</a:t>
            </a:r>
            <a:r>
              <a:rPr lang="en-US" sz="5000" dirty="0" smtClean="0">
                <a:solidFill>
                  <a:schemeClr val="bg1"/>
                </a:solidFill>
              </a:rPr>
              <a:t>. </a:t>
            </a:r>
            <a:r>
              <a:rPr lang="en-US" sz="5000" dirty="0" err="1" smtClean="0">
                <a:solidFill>
                  <a:schemeClr val="bg1"/>
                </a:solidFill>
              </a:rPr>
              <a:t>Hãy</a:t>
            </a:r>
            <a:r>
              <a:rPr lang="en-US" sz="5000" dirty="0" smtClean="0">
                <a:solidFill>
                  <a:schemeClr val="bg1"/>
                </a:solidFill>
              </a:rPr>
              <a:t> </a:t>
            </a:r>
            <a:r>
              <a:rPr lang="en-US" sz="5000" dirty="0" err="1" smtClean="0">
                <a:solidFill>
                  <a:schemeClr val="bg1"/>
                </a:solidFill>
              </a:rPr>
              <a:t>đến</a:t>
            </a:r>
            <a:r>
              <a:rPr lang="en-US" sz="5000" dirty="0" smtClean="0">
                <a:solidFill>
                  <a:schemeClr val="bg1"/>
                </a:solidFill>
              </a:rPr>
              <a:t> </a:t>
            </a:r>
            <a:r>
              <a:rPr lang="en-US" sz="5000" dirty="0" err="1" smtClean="0">
                <a:solidFill>
                  <a:schemeClr val="bg1"/>
                </a:solidFill>
              </a:rPr>
              <a:t>dự</a:t>
            </a:r>
            <a:r>
              <a:rPr lang="en-US" sz="5000" dirty="0" smtClean="0">
                <a:solidFill>
                  <a:schemeClr val="bg1"/>
                </a:solidFill>
              </a:rPr>
              <a:t> </a:t>
            </a:r>
            <a:r>
              <a:rPr lang="en-US" sz="5000" dirty="0" err="1" smtClean="0">
                <a:solidFill>
                  <a:schemeClr val="bg1"/>
                </a:solidFill>
              </a:rPr>
              <a:t>tiệc</a:t>
            </a:r>
            <a:r>
              <a:rPr lang="en-US" sz="5000" dirty="0" smtClean="0">
                <a:solidFill>
                  <a:schemeClr val="bg1"/>
                </a:solidFill>
              </a:rPr>
              <a:t> </a:t>
            </a:r>
            <a:r>
              <a:rPr lang="en-US" sz="5000" dirty="0" err="1" smtClean="0">
                <a:solidFill>
                  <a:schemeClr val="bg1"/>
                </a:solidFill>
              </a:rPr>
              <a:t>cưới</a:t>
            </a:r>
            <a:r>
              <a:rPr lang="en-US" sz="5000" dirty="0" smtClean="0">
                <a:solidFill>
                  <a:schemeClr val="bg1"/>
                </a:solidFill>
              </a:rPr>
              <a:t> </a:t>
            </a:r>
            <a:r>
              <a:rPr lang="en-US" sz="5000" dirty="0" err="1" smtClean="0">
                <a:solidFill>
                  <a:schemeClr val="bg1"/>
                </a:solidFill>
              </a:rPr>
              <a:t>hãy</a:t>
            </a:r>
            <a:r>
              <a:rPr lang="en-US" sz="5000" dirty="0" smtClean="0">
                <a:solidFill>
                  <a:schemeClr val="bg1"/>
                </a:solidFill>
              </a:rPr>
              <a:t> </a:t>
            </a:r>
            <a:r>
              <a:rPr lang="en-US" sz="5000" dirty="0" err="1" smtClean="0">
                <a:solidFill>
                  <a:schemeClr val="bg1"/>
                </a:solidFill>
              </a:rPr>
              <a:t>mang</a:t>
            </a:r>
            <a:r>
              <a:rPr lang="en-US" sz="5000" dirty="0" smtClean="0">
                <a:solidFill>
                  <a:schemeClr val="bg1"/>
                </a:solidFill>
              </a:rPr>
              <a:t> </a:t>
            </a:r>
            <a:r>
              <a:rPr lang="en-US" sz="5000" dirty="0" err="1" smtClean="0">
                <a:solidFill>
                  <a:schemeClr val="bg1"/>
                </a:solidFill>
              </a:rPr>
              <a:t>lễ</a:t>
            </a:r>
            <a:r>
              <a:rPr lang="en-US" sz="5000" dirty="0" smtClean="0">
                <a:solidFill>
                  <a:schemeClr val="bg1"/>
                </a:solidFill>
              </a:rPr>
              <a:t> </a:t>
            </a:r>
            <a:r>
              <a:rPr lang="en-US" sz="5000" dirty="0" err="1" smtClean="0">
                <a:solidFill>
                  <a:schemeClr val="bg1"/>
                </a:solidFill>
              </a:rPr>
              <a:t>phục</a:t>
            </a:r>
            <a:r>
              <a:rPr lang="en-US" sz="5000" dirty="0" smtClean="0">
                <a:solidFill>
                  <a:schemeClr val="bg1"/>
                </a:solidFill>
              </a:rPr>
              <a:t> </a:t>
            </a:r>
            <a:r>
              <a:rPr lang="en-US" sz="5000" dirty="0" err="1" smtClean="0">
                <a:solidFill>
                  <a:schemeClr val="bg1"/>
                </a:solidFill>
              </a:rPr>
              <a:t>mới</a:t>
            </a:r>
            <a:r>
              <a:rPr lang="en-US" sz="5000" dirty="0" smtClean="0">
                <a:solidFill>
                  <a:schemeClr val="bg1"/>
                </a:solidFill>
              </a:rPr>
              <a:t> </a:t>
            </a:r>
            <a:r>
              <a:rPr lang="en-US" sz="5000" dirty="0" err="1" smtClean="0">
                <a:solidFill>
                  <a:schemeClr val="bg1"/>
                </a:solidFill>
              </a:rPr>
              <a:t>đời</a:t>
            </a:r>
            <a:r>
              <a:rPr lang="en-US" sz="5000" dirty="0" smtClean="0">
                <a:solidFill>
                  <a:schemeClr val="bg1"/>
                </a:solidFill>
              </a:rPr>
              <a:t> </a:t>
            </a:r>
            <a:r>
              <a:rPr lang="en-US" sz="5000" dirty="0" err="1" smtClean="0">
                <a:solidFill>
                  <a:schemeClr val="bg1"/>
                </a:solidFill>
              </a:rPr>
              <a:t>có</a:t>
            </a:r>
            <a:r>
              <a:rPr lang="en-US" sz="5000" dirty="0" smtClean="0">
                <a:solidFill>
                  <a:schemeClr val="bg1"/>
                </a:solidFill>
              </a:rPr>
              <a:t> </a:t>
            </a:r>
            <a:r>
              <a:rPr lang="en-US" sz="5000" dirty="0" err="1" smtClean="0">
                <a:solidFill>
                  <a:schemeClr val="bg1"/>
                </a:solidFill>
              </a:rPr>
              <a:t>Chúa</a:t>
            </a:r>
            <a:r>
              <a:rPr lang="en-US" sz="5000" dirty="0" smtClean="0">
                <a:solidFill>
                  <a:schemeClr val="bg1"/>
                </a:solidFill>
              </a:rPr>
              <a:t> </a:t>
            </a:r>
            <a:r>
              <a:rPr lang="en-US" sz="5000" dirty="0" err="1" smtClean="0">
                <a:solidFill>
                  <a:schemeClr val="bg1"/>
                </a:solidFill>
              </a:rPr>
              <a:t>vui</a:t>
            </a:r>
            <a:r>
              <a:rPr lang="en-US" sz="5000" dirty="0" smtClean="0">
                <a:solidFill>
                  <a:schemeClr val="bg1"/>
                </a:solidFill>
              </a:rPr>
              <a:t> </a:t>
            </a:r>
            <a:r>
              <a:rPr lang="en-US" sz="5000" dirty="0" err="1" smtClean="0">
                <a:solidFill>
                  <a:schemeClr val="bg1"/>
                </a:solidFill>
              </a:rPr>
              <a:t>tươi</a:t>
            </a:r>
            <a:r>
              <a:rPr lang="en-US" sz="5000" dirty="0" smtClean="0">
                <a:solidFill>
                  <a:schemeClr val="bg1"/>
                </a:solidFill>
              </a:rPr>
              <a:t> </a:t>
            </a:r>
            <a:r>
              <a:rPr lang="en-US" sz="5000" dirty="0" err="1" smtClean="0">
                <a:solidFill>
                  <a:schemeClr val="bg1"/>
                </a:solidFill>
              </a:rPr>
              <a:t>mãi</a:t>
            </a:r>
            <a:r>
              <a:rPr lang="en-US" sz="5000" dirty="0" smtClean="0">
                <a:solidFill>
                  <a:schemeClr val="bg1"/>
                </a:solidFill>
              </a:rPr>
              <a:t> </a:t>
            </a:r>
            <a:r>
              <a:rPr lang="en-US" sz="5000" dirty="0" err="1" smtClean="0">
                <a:solidFill>
                  <a:schemeClr val="bg1"/>
                </a:solidFill>
              </a:rPr>
              <a:t>rạng</a:t>
            </a:r>
            <a:r>
              <a:rPr lang="en-US" sz="5000" dirty="0" smtClean="0">
                <a:solidFill>
                  <a:schemeClr val="bg1"/>
                </a:solidFill>
              </a:rPr>
              <a:t> </a:t>
            </a:r>
            <a:r>
              <a:rPr lang="en-US" sz="5000" dirty="0" err="1" smtClean="0">
                <a:solidFill>
                  <a:schemeClr val="bg1"/>
                </a:solidFill>
              </a:rPr>
              <a:t>ngời</a:t>
            </a:r>
            <a:r>
              <a:rPr lang="en-US" sz="5000" dirty="0" smtClean="0">
                <a:solidFill>
                  <a:schemeClr val="bg1"/>
                </a:solidFill>
              </a:rPr>
              <a:t>.</a:t>
            </a:r>
            <a:endParaRPr lang="vi-VN" sz="5000" b="0" dirty="0">
              <a:solidFill>
                <a:schemeClr val="bg1"/>
              </a:solidFill>
              <a:effectLst/>
            </a:endParaRPr>
          </a:p>
        </p:txBody>
      </p:sp>
    </p:spTree>
    <p:extLst>
      <p:ext uri="{BB962C8B-B14F-4D97-AF65-F5344CB8AC3E}">
        <p14:creationId xmlns:p14="http://schemas.microsoft.com/office/powerpoint/2010/main" val="423944125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b="0" u="sng" dirty="0" smtClean="0">
                <a:solidFill>
                  <a:srgbClr val="FFFF00"/>
                </a:solidFill>
                <a:effectLst/>
              </a:rPr>
              <a:t>Tk3:</a:t>
            </a:r>
            <a:r>
              <a:rPr lang="en-US" sz="5000" b="0" dirty="0" smtClean="0">
                <a:solidFill>
                  <a:schemeClr val="bg1"/>
                </a:solidFill>
                <a:effectLst/>
              </a:rPr>
              <a:t> </a:t>
            </a:r>
            <a:r>
              <a:rPr lang="en-US" sz="5000" dirty="0" err="1" smtClean="0">
                <a:solidFill>
                  <a:schemeClr val="bg1"/>
                </a:solidFill>
              </a:rPr>
              <a:t>Người</a:t>
            </a:r>
            <a:r>
              <a:rPr lang="en-US" sz="5000" dirty="0" smtClean="0">
                <a:solidFill>
                  <a:schemeClr val="bg1"/>
                </a:solidFill>
              </a:rPr>
              <a:t> con </a:t>
            </a:r>
            <a:r>
              <a:rPr lang="en-US" sz="5000" dirty="0" err="1" smtClean="0">
                <a:solidFill>
                  <a:schemeClr val="bg1"/>
                </a:solidFill>
              </a:rPr>
              <a:t>Chúa</a:t>
            </a:r>
            <a:r>
              <a:rPr lang="en-US" sz="5000" dirty="0" smtClean="0">
                <a:solidFill>
                  <a:schemeClr val="bg1"/>
                </a:solidFill>
              </a:rPr>
              <a:t> </a:t>
            </a:r>
            <a:r>
              <a:rPr lang="en-US" sz="5000" dirty="0" err="1" smtClean="0">
                <a:solidFill>
                  <a:schemeClr val="bg1"/>
                </a:solidFill>
              </a:rPr>
              <a:t>cuộc</a:t>
            </a:r>
            <a:r>
              <a:rPr lang="en-US" sz="5000" dirty="0" smtClean="0">
                <a:solidFill>
                  <a:schemeClr val="bg1"/>
                </a:solidFill>
              </a:rPr>
              <a:t> </a:t>
            </a:r>
            <a:r>
              <a:rPr lang="en-US" sz="5000" dirty="0" err="1" smtClean="0">
                <a:solidFill>
                  <a:schemeClr val="bg1"/>
                </a:solidFill>
              </a:rPr>
              <a:t>sống</a:t>
            </a:r>
            <a:r>
              <a:rPr lang="en-US" sz="5000" dirty="0" smtClean="0">
                <a:solidFill>
                  <a:schemeClr val="bg1"/>
                </a:solidFill>
              </a:rPr>
              <a:t> </a:t>
            </a:r>
            <a:r>
              <a:rPr lang="en-US" sz="5000" dirty="0" err="1" smtClean="0">
                <a:solidFill>
                  <a:schemeClr val="bg1"/>
                </a:solidFill>
              </a:rPr>
              <a:t>luôn</a:t>
            </a:r>
            <a:r>
              <a:rPr lang="en-US" sz="5000" dirty="0" smtClean="0">
                <a:solidFill>
                  <a:schemeClr val="bg1"/>
                </a:solidFill>
              </a:rPr>
              <a:t> </a:t>
            </a:r>
            <a:r>
              <a:rPr lang="en-US" sz="5000" dirty="0" err="1" smtClean="0">
                <a:solidFill>
                  <a:schemeClr val="bg1"/>
                </a:solidFill>
              </a:rPr>
              <a:t>rạng</a:t>
            </a:r>
            <a:r>
              <a:rPr lang="en-US" sz="5000" dirty="0" smtClean="0">
                <a:solidFill>
                  <a:schemeClr val="bg1"/>
                </a:solidFill>
              </a:rPr>
              <a:t> </a:t>
            </a:r>
            <a:r>
              <a:rPr lang="en-US" sz="5000" dirty="0" err="1" smtClean="0">
                <a:solidFill>
                  <a:schemeClr val="bg1"/>
                </a:solidFill>
              </a:rPr>
              <a:t>ngời</a:t>
            </a:r>
            <a:r>
              <a:rPr lang="en-US" sz="5000" dirty="0" smtClean="0">
                <a:solidFill>
                  <a:schemeClr val="bg1"/>
                </a:solidFill>
              </a:rPr>
              <a:t> </a:t>
            </a:r>
            <a:r>
              <a:rPr lang="en-US" sz="5000" dirty="0" err="1" smtClean="0">
                <a:solidFill>
                  <a:schemeClr val="bg1"/>
                </a:solidFill>
              </a:rPr>
              <a:t>kẻ</a:t>
            </a:r>
            <a:r>
              <a:rPr lang="en-US" sz="5000" dirty="0" smtClean="0">
                <a:solidFill>
                  <a:schemeClr val="bg1"/>
                </a:solidFill>
              </a:rPr>
              <a:t> </a:t>
            </a:r>
            <a:r>
              <a:rPr lang="en-US" sz="5000" dirty="0" err="1" smtClean="0">
                <a:solidFill>
                  <a:schemeClr val="bg1"/>
                </a:solidFill>
              </a:rPr>
              <a:t>được</a:t>
            </a:r>
            <a:r>
              <a:rPr lang="en-US" sz="5000" dirty="0" smtClean="0">
                <a:solidFill>
                  <a:schemeClr val="bg1"/>
                </a:solidFill>
              </a:rPr>
              <a:t> </a:t>
            </a:r>
            <a:r>
              <a:rPr lang="en-US" sz="5000" dirty="0" err="1" smtClean="0">
                <a:solidFill>
                  <a:schemeClr val="bg1"/>
                </a:solidFill>
              </a:rPr>
              <a:t>chọn</a:t>
            </a:r>
            <a:r>
              <a:rPr lang="en-US" sz="5000" dirty="0" smtClean="0">
                <a:solidFill>
                  <a:schemeClr val="bg1"/>
                </a:solidFill>
              </a:rPr>
              <a:t> </a:t>
            </a:r>
            <a:r>
              <a:rPr lang="en-US" sz="5000" dirty="0" err="1" smtClean="0">
                <a:solidFill>
                  <a:schemeClr val="bg1"/>
                </a:solidFill>
              </a:rPr>
              <a:t>thì</a:t>
            </a:r>
            <a:r>
              <a:rPr lang="en-US" sz="5000" dirty="0" smtClean="0">
                <a:solidFill>
                  <a:schemeClr val="bg1"/>
                </a:solidFill>
              </a:rPr>
              <a:t> </a:t>
            </a:r>
            <a:r>
              <a:rPr lang="en-US" sz="5000" dirty="0" err="1" smtClean="0">
                <a:solidFill>
                  <a:schemeClr val="bg1"/>
                </a:solidFill>
              </a:rPr>
              <a:t>ít</a:t>
            </a:r>
            <a:r>
              <a:rPr lang="en-US" sz="5000" dirty="0" smtClean="0">
                <a:solidFill>
                  <a:schemeClr val="bg1"/>
                </a:solidFill>
              </a:rPr>
              <a:t> </a:t>
            </a:r>
            <a:r>
              <a:rPr lang="en-US" sz="5000" dirty="0" err="1" smtClean="0">
                <a:solidFill>
                  <a:schemeClr val="bg1"/>
                </a:solidFill>
              </a:rPr>
              <a:t>này</a:t>
            </a:r>
            <a:r>
              <a:rPr lang="en-US" sz="5000" dirty="0" smtClean="0">
                <a:solidFill>
                  <a:schemeClr val="bg1"/>
                </a:solidFill>
              </a:rPr>
              <a:t> </a:t>
            </a:r>
            <a:r>
              <a:rPr lang="en-US" sz="5000" dirty="0" err="1" smtClean="0">
                <a:solidFill>
                  <a:schemeClr val="bg1"/>
                </a:solidFill>
              </a:rPr>
              <a:t>người</a:t>
            </a:r>
            <a:r>
              <a:rPr lang="en-US" sz="5000" dirty="0" smtClean="0">
                <a:solidFill>
                  <a:schemeClr val="bg1"/>
                </a:solidFill>
              </a:rPr>
              <a:t> </a:t>
            </a:r>
            <a:r>
              <a:rPr lang="en-US" sz="5000" dirty="0" err="1" smtClean="0">
                <a:solidFill>
                  <a:schemeClr val="bg1"/>
                </a:solidFill>
              </a:rPr>
              <a:t>đổi</a:t>
            </a:r>
            <a:r>
              <a:rPr lang="en-US" sz="5000" dirty="0" smtClean="0">
                <a:solidFill>
                  <a:schemeClr val="bg1"/>
                </a:solidFill>
              </a:rPr>
              <a:t> </a:t>
            </a:r>
            <a:r>
              <a:rPr lang="en-US" sz="5000" dirty="0" err="1" smtClean="0">
                <a:solidFill>
                  <a:schemeClr val="bg1"/>
                </a:solidFill>
              </a:rPr>
              <a:t>mới</a:t>
            </a:r>
            <a:r>
              <a:rPr lang="en-US" sz="5000" dirty="0" smtClean="0">
                <a:solidFill>
                  <a:schemeClr val="bg1"/>
                </a:solidFill>
              </a:rPr>
              <a:t> </a:t>
            </a:r>
            <a:r>
              <a:rPr lang="en-US" sz="5000" dirty="0" err="1" smtClean="0">
                <a:solidFill>
                  <a:schemeClr val="bg1"/>
                </a:solidFill>
              </a:rPr>
              <a:t>chiếc</a:t>
            </a:r>
            <a:r>
              <a:rPr lang="en-US" sz="5000" dirty="0" smtClean="0">
                <a:solidFill>
                  <a:schemeClr val="bg1"/>
                </a:solidFill>
              </a:rPr>
              <a:t> </a:t>
            </a:r>
            <a:r>
              <a:rPr lang="en-US" sz="5000" dirty="0" err="1" smtClean="0">
                <a:solidFill>
                  <a:schemeClr val="bg1"/>
                </a:solidFill>
              </a:rPr>
              <a:t>áo</a:t>
            </a:r>
            <a:r>
              <a:rPr lang="en-US" sz="5000" dirty="0" smtClean="0">
                <a:solidFill>
                  <a:schemeClr val="bg1"/>
                </a:solidFill>
              </a:rPr>
              <a:t> </a:t>
            </a:r>
            <a:r>
              <a:rPr lang="en-US" sz="5000" dirty="0" err="1" smtClean="0">
                <a:solidFill>
                  <a:schemeClr val="bg1"/>
                </a:solidFill>
              </a:rPr>
              <a:t>cưới</a:t>
            </a:r>
            <a:r>
              <a:rPr lang="en-US" sz="5000" dirty="0" smtClean="0">
                <a:solidFill>
                  <a:schemeClr val="bg1"/>
                </a:solidFill>
              </a:rPr>
              <a:t> </a:t>
            </a:r>
            <a:r>
              <a:rPr lang="en-US" sz="5000" dirty="0" err="1" smtClean="0">
                <a:solidFill>
                  <a:schemeClr val="bg1"/>
                </a:solidFill>
              </a:rPr>
              <a:t>muôn</a:t>
            </a:r>
            <a:r>
              <a:rPr lang="en-US" sz="5000" dirty="0" smtClean="0">
                <a:solidFill>
                  <a:schemeClr val="bg1"/>
                </a:solidFill>
              </a:rPr>
              <a:t> </a:t>
            </a:r>
            <a:r>
              <a:rPr lang="en-US" sz="5000" dirty="0" err="1" smtClean="0">
                <a:solidFill>
                  <a:schemeClr val="bg1"/>
                </a:solidFill>
              </a:rPr>
              <a:t>màu</a:t>
            </a:r>
            <a:r>
              <a:rPr lang="en-US" sz="5000" dirty="0" smtClean="0">
                <a:solidFill>
                  <a:schemeClr val="bg1"/>
                </a:solidFill>
              </a:rPr>
              <a:t> </a:t>
            </a:r>
            <a:r>
              <a:rPr lang="en-US" sz="5000" dirty="0" err="1" smtClean="0">
                <a:solidFill>
                  <a:schemeClr val="bg1"/>
                </a:solidFill>
              </a:rPr>
              <a:t>những</a:t>
            </a:r>
            <a:r>
              <a:rPr lang="en-US" sz="5000" dirty="0" smtClean="0">
                <a:solidFill>
                  <a:schemeClr val="bg1"/>
                </a:solidFill>
              </a:rPr>
              <a:t> </a:t>
            </a:r>
            <a:r>
              <a:rPr lang="en-US" sz="5000" dirty="0" err="1" smtClean="0">
                <a:solidFill>
                  <a:schemeClr val="bg1"/>
                </a:solidFill>
              </a:rPr>
              <a:t>phúc</a:t>
            </a:r>
            <a:r>
              <a:rPr lang="en-US" sz="5000" dirty="0" smtClean="0">
                <a:solidFill>
                  <a:schemeClr val="bg1"/>
                </a:solidFill>
              </a:rPr>
              <a:t> </a:t>
            </a:r>
            <a:r>
              <a:rPr lang="en-US" sz="5000" dirty="0" err="1" smtClean="0">
                <a:solidFill>
                  <a:schemeClr val="bg1"/>
                </a:solidFill>
              </a:rPr>
              <a:t>đức</a:t>
            </a:r>
            <a:r>
              <a:rPr lang="en-US" sz="5000" dirty="0" smtClean="0">
                <a:solidFill>
                  <a:schemeClr val="bg1"/>
                </a:solidFill>
              </a:rPr>
              <a:t> </a:t>
            </a:r>
            <a:r>
              <a:rPr lang="en-US" sz="5000" dirty="0" err="1" smtClean="0">
                <a:solidFill>
                  <a:schemeClr val="bg1"/>
                </a:solidFill>
              </a:rPr>
              <a:t>thêm</a:t>
            </a:r>
            <a:r>
              <a:rPr lang="en-US" sz="5000" dirty="0" smtClean="0">
                <a:solidFill>
                  <a:schemeClr val="bg1"/>
                </a:solidFill>
              </a:rPr>
              <a:t> </a:t>
            </a:r>
            <a:r>
              <a:rPr lang="en-US" sz="5000" dirty="0" err="1" smtClean="0">
                <a:solidFill>
                  <a:schemeClr val="bg1"/>
                </a:solidFill>
              </a:rPr>
              <a:t>giàu</a:t>
            </a:r>
            <a:r>
              <a:rPr lang="en-US" sz="5000" dirty="0" smtClean="0">
                <a:solidFill>
                  <a:schemeClr val="bg1"/>
                </a:solidFill>
              </a:rPr>
              <a:t> </a:t>
            </a:r>
            <a:r>
              <a:rPr lang="en-US" sz="5000" dirty="0" err="1" smtClean="0">
                <a:solidFill>
                  <a:schemeClr val="bg1"/>
                </a:solidFill>
              </a:rPr>
              <a:t>hãy</a:t>
            </a:r>
            <a:r>
              <a:rPr lang="en-US" sz="5000" dirty="0" smtClean="0">
                <a:solidFill>
                  <a:schemeClr val="bg1"/>
                </a:solidFill>
              </a:rPr>
              <a:t> </a:t>
            </a:r>
            <a:r>
              <a:rPr lang="en-US" sz="5000" dirty="0" err="1" smtClean="0">
                <a:solidFill>
                  <a:schemeClr val="bg1"/>
                </a:solidFill>
              </a:rPr>
              <a:t>nhận</a:t>
            </a:r>
            <a:r>
              <a:rPr lang="en-US" sz="5000" dirty="0" smtClean="0">
                <a:solidFill>
                  <a:schemeClr val="bg1"/>
                </a:solidFill>
              </a:rPr>
              <a:t> </a:t>
            </a:r>
            <a:r>
              <a:rPr lang="en-US" sz="5000" dirty="0" err="1" smtClean="0">
                <a:solidFill>
                  <a:schemeClr val="bg1"/>
                </a:solidFill>
              </a:rPr>
              <a:t>lấy</a:t>
            </a:r>
            <a:r>
              <a:rPr lang="en-US" sz="5000" dirty="0" smtClean="0">
                <a:solidFill>
                  <a:schemeClr val="bg1"/>
                </a:solidFill>
              </a:rPr>
              <a:t> </a:t>
            </a:r>
            <a:r>
              <a:rPr lang="en-US" sz="5000" dirty="0" err="1" smtClean="0">
                <a:solidFill>
                  <a:schemeClr val="bg1"/>
                </a:solidFill>
              </a:rPr>
              <a:t>công</a:t>
            </a:r>
            <a:r>
              <a:rPr lang="en-US" sz="5000" dirty="0" smtClean="0">
                <a:solidFill>
                  <a:schemeClr val="bg1"/>
                </a:solidFill>
              </a:rPr>
              <a:t> </a:t>
            </a:r>
            <a:r>
              <a:rPr lang="en-US" sz="5000" dirty="0" err="1" smtClean="0">
                <a:solidFill>
                  <a:schemeClr val="bg1"/>
                </a:solidFill>
              </a:rPr>
              <a:t>đầu</a:t>
            </a:r>
            <a:r>
              <a:rPr lang="en-US" sz="5000" dirty="0" smtClean="0">
                <a:solidFill>
                  <a:schemeClr val="bg1"/>
                </a:solidFill>
              </a:rPr>
              <a:t> </a:t>
            </a:r>
            <a:r>
              <a:rPr lang="en-US" sz="5000" dirty="0" err="1" smtClean="0">
                <a:solidFill>
                  <a:schemeClr val="bg1"/>
                </a:solidFill>
              </a:rPr>
              <a:t>Chúa</a:t>
            </a:r>
            <a:r>
              <a:rPr lang="en-US" sz="5000" dirty="0" smtClean="0">
                <a:solidFill>
                  <a:schemeClr val="bg1"/>
                </a:solidFill>
              </a:rPr>
              <a:t> </a:t>
            </a:r>
            <a:r>
              <a:rPr lang="en-US" sz="5000" dirty="0" err="1" smtClean="0">
                <a:solidFill>
                  <a:schemeClr val="bg1"/>
                </a:solidFill>
              </a:rPr>
              <a:t>thưởng</a:t>
            </a:r>
            <a:r>
              <a:rPr lang="en-US" sz="5000" dirty="0" smtClean="0">
                <a:solidFill>
                  <a:schemeClr val="bg1"/>
                </a:solidFill>
              </a:rPr>
              <a:t> ban </a:t>
            </a:r>
            <a:r>
              <a:rPr lang="en-US" sz="5000" dirty="0" err="1" smtClean="0">
                <a:solidFill>
                  <a:schemeClr val="bg1"/>
                </a:solidFill>
              </a:rPr>
              <a:t>đời</a:t>
            </a:r>
            <a:r>
              <a:rPr lang="en-US" sz="5000" dirty="0" smtClean="0">
                <a:solidFill>
                  <a:schemeClr val="bg1"/>
                </a:solidFill>
              </a:rPr>
              <a:t> </a:t>
            </a:r>
            <a:r>
              <a:rPr lang="en-US" sz="5000" dirty="0" err="1" smtClean="0">
                <a:solidFill>
                  <a:schemeClr val="bg1"/>
                </a:solidFill>
              </a:rPr>
              <a:t>sau</a:t>
            </a:r>
            <a:r>
              <a:rPr lang="en-US" sz="5000" dirty="0" smtClean="0">
                <a:solidFill>
                  <a:schemeClr val="bg1"/>
                </a:solidFill>
              </a:rPr>
              <a:t>.</a:t>
            </a:r>
            <a:endParaRPr lang="en-US" sz="5000" b="0" dirty="0">
              <a:solidFill>
                <a:schemeClr val="bg1"/>
              </a:solidFill>
              <a:effectLst/>
            </a:endParaRPr>
          </a:p>
        </p:txBody>
      </p:sp>
    </p:spTree>
    <p:extLst>
      <p:ext uri="{BB962C8B-B14F-4D97-AF65-F5344CB8AC3E}">
        <p14:creationId xmlns:p14="http://schemas.microsoft.com/office/powerpoint/2010/main" val="260255400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lnSpc>
                <a:spcPct val="110000"/>
              </a:lnSpc>
            </a:pPr>
            <a:r>
              <a:rPr lang="en-US" sz="5000" u="sng" dirty="0" err="1" smtClean="0">
                <a:solidFill>
                  <a:srgbClr val="FFFF00"/>
                </a:solidFill>
              </a:rPr>
              <a:t>Đk</a:t>
            </a:r>
            <a:r>
              <a:rPr lang="en-US" sz="5000" b="0" u="sng" dirty="0" smtClean="0">
                <a:solidFill>
                  <a:srgbClr val="FFFF00"/>
                </a:solidFill>
                <a:effectLst/>
              </a:rPr>
              <a:t>:</a:t>
            </a:r>
            <a:r>
              <a:rPr lang="en-US" sz="5000" b="0" dirty="0" smtClean="0">
                <a:solidFill>
                  <a:srgbClr val="FFFF00"/>
                </a:solidFill>
                <a:effectLst/>
              </a:rPr>
              <a:t> </a:t>
            </a:r>
            <a:r>
              <a:rPr lang="en-US" sz="5000" dirty="0" err="1" smtClean="0">
                <a:solidFill>
                  <a:schemeClr val="bg1"/>
                </a:solidFill>
              </a:rPr>
              <a:t>Hãy</a:t>
            </a:r>
            <a:r>
              <a:rPr lang="en-US" sz="5000" dirty="0" smtClean="0">
                <a:solidFill>
                  <a:schemeClr val="bg1"/>
                </a:solidFill>
              </a:rPr>
              <a:t> </a:t>
            </a:r>
            <a:r>
              <a:rPr lang="en-US" sz="5000" dirty="0" err="1" smtClean="0">
                <a:solidFill>
                  <a:schemeClr val="bg1"/>
                </a:solidFill>
              </a:rPr>
              <a:t>đến</a:t>
            </a:r>
            <a:r>
              <a:rPr lang="en-US" sz="5000" dirty="0" smtClean="0">
                <a:solidFill>
                  <a:schemeClr val="bg1"/>
                </a:solidFill>
              </a:rPr>
              <a:t> </a:t>
            </a:r>
            <a:r>
              <a:rPr lang="en-US" sz="5000" dirty="0" err="1" smtClean="0">
                <a:solidFill>
                  <a:schemeClr val="bg1"/>
                </a:solidFill>
              </a:rPr>
              <a:t>dự</a:t>
            </a:r>
            <a:r>
              <a:rPr lang="en-US" sz="5000" dirty="0" smtClean="0">
                <a:solidFill>
                  <a:schemeClr val="bg1"/>
                </a:solidFill>
              </a:rPr>
              <a:t> </a:t>
            </a:r>
            <a:r>
              <a:rPr lang="en-US" sz="5000" dirty="0" err="1" smtClean="0">
                <a:solidFill>
                  <a:schemeClr val="bg1"/>
                </a:solidFill>
              </a:rPr>
              <a:t>tiệc</a:t>
            </a:r>
            <a:r>
              <a:rPr lang="en-US" sz="5000" dirty="0" smtClean="0">
                <a:solidFill>
                  <a:schemeClr val="bg1"/>
                </a:solidFill>
              </a:rPr>
              <a:t> </a:t>
            </a:r>
            <a:r>
              <a:rPr lang="en-US" sz="5000" dirty="0" err="1" smtClean="0">
                <a:solidFill>
                  <a:schemeClr val="bg1"/>
                </a:solidFill>
              </a:rPr>
              <a:t>cưới</a:t>
            </a:r>
            <a:r>
              <a:rPr lang="en-US" sz="5000" dirty="0" smtClean="0">
                <a:solidFill>
                  <a:schemeClr val="bg1"/>
                </a:solidFill>
              </a:rPr>
              <a:t> </a:t>
            </a:r>
            <a:r>
              <a:rPr lang="en-US" sz="5000" dirty="0" err="1" smtClean="0">
                <a:solidFill>
                  <a:schemeClr val="bg1"/>
                </a:solidFill>
              </a:rPr>
              <a:t>hãy</a:t>
            </a:r>
            <a:r>
              <a:rPr lang="en-US" sz="5000" dirty="0" smtClean="0">
                <a:solidFill>
                  <a:schemeClr val="bg1"/>
                </a:solidFill>
              </a:rPr>
              <a:t> </a:t>
            </a:r>
            <a:r>
              <a:rPr lang="en-US" sz="5000" dirty="0" err="1" smtClean="0">
                <a:solidFill>
                  <a:schemeClr val="bg1"/>
                </a:solidFill>
              </a:rPr>
              <a:t>mang</a:t>
            </a:r>
            <a:r>
              <a:rPr lang="en-US" sz="5000" dirty="0" smtClean="0">
                <a:solidFill>
                  <a:schemeClr val="bg1"/>
                </a:solidFill>
              </a:rPr>
              <a:t> </a:t>
            </a:r>
            <a:r>
              <a:rPr lang="en-US" sz="5000" dirty="0" err="1" smtClean="0">
                <a:solidFill>
                  <a:schemeClr val="bg1"/>
                </a:solidFill>
              </a:rPr>
              <a:t>lễ</a:t>
            </a:r>
            <a:r>
              <a:rPr lang="en-US" sz="5000" dirty="0" smtClean="0">
                <a:solidFill>
                  <a:schemeClr val="bg1"/>
                </a:solidFill>
              </a:rPr>
              <a:t> </a:t>
            </a:r>
            <a:r>
              <a:rPr lang="en-US" sz="5000" dirty="0" err="1" smtClean="0">
                <a:solidFill>
                  <a:schemeClr val="bg1"/>
                </a:solidFill>
              </a:rPr>
              <a:t>phục</a:t>
            </a:r>
            <a:r>
              <a:rPr lang="en-US" sz="5000" dirty="0" smtClean="0">
                <a:solidFill>
                  <a:schemeClr val="bg1"/>
                </a:solidFill>
              </a:rPr>
              <a:t> </a:t>
            </a:r>
            <a:r>
              <a:rPr lang="en-US" sz="5000" dirty="0" err="1" smtClean="0">
                <a:solidFill>
                  <a:schemeClr val="bg1"/>
                </a:solidFill>
              </a:rPr>
              <a:t>mới</a:t>
            </a:r>
            <a:r>
              <a:rPr lang="en-US" sz="5000" dirty="0" smtClean="0">
                <a:solidFill>
                  <a:schemeClr val="bg1"/>
                </a:solidFill>
              </a:rPr>
              <a:t> </a:t>
            </a:r>
            <a:r>
              <a:rPr lang="en-US" sz="5000" dirty="0" err="1" smtClean="0">
                <a:solidFill>
                  <a:schemeClr val="bg1"/>
                </a:solidFill>
              </a:rPr>
              <a:t>mặc</a:t>
            </a:r>
            <a:r>
              <a:rPr lang="en-US" sz="5000" dirty="0" smtClean="0">
                <a:solidFill>
                  <a:schemeClr val="bg1"/>
                </a:solidFill>
              </a:rPr>
              <a:t> </a:t>
            </a:r>
            <a:r>
              <a:rPr lang="en-US" sz="5000" dirty="0" err="1" smtClean="0">
                <a:solidFill>
                  <a:schemeClr val="bg1"/>
                </a:solidFill>
              </a:rPr>
              <a:t>lấy</a:t>
            </a:r>
            <a:r>
              <a:rPr lang="en-US" sz="5000" dirty="0" smtClean="0">
                <a:solidFill>
                  <a:schemeClr val="bg1"/>
                </a:solidFill>
              </a:rPr>
              <a:t> </a:t>
            </a:r>
            <a:r>
              <a:rPr lang="en-US" sz="5000" dirty="0" err="1" smtClean="0">
                <a:solidFill>
                  <a:schemeClr val="bg1"/>
                </a:solidFill>
              </a:rPr>
              <a:t>Đức</a:t>
            </a:r>
            <a:r>
              <a:rPr lang="en-US" sz="5000" dirty="0" smtClean="0">
                <a:solidFill>
                  <a:schemeClr val="bg1"/>
                </a:solidFill>
              </a:rPr>
              <a:t> Ki-</a:t>
            </a:r>
            <a:r>
              <a:rPr lang="en-US" sz="5000" dirty="0" err="1" smtClean="0">
                <a:solidFill>
                  <a:schemeClr val="bg1"/>
                </a:solidFill>
              </a:rPr>
              <a:t>tô</a:t>
            </a:r>
            <a:r>
              <a:rPr lang="en-US" sz="5000" dirty="0" smtClean="0">
                <a:solidFill>
                  <a:schemeClr val="bg1"/>
                </a:solidFill>
              </a:rPr>
              <a:t> Con </a:t>
            </a:r>
            <a:r>
              <a:rPr lang="en-US" sz="5000" dirty="0" err="1" smtClean="0">
                <a:solidFill>
                  <a:schemeClr val="bg1"/>
                </a:solidFill>
              </a:rPr>
              <a:t>Chúa</a:t>
            </a:r>
            <a:r>
              <a:rPr lang="en-US" sz="5000" dirty="0" smtClean="0">
                <a:solidFill>
                  <a:schemeClr val="bg1"/>
                </a:solidFill>
              </a:rPr>
              <a:t> </a:t>
            </a:r>
            <a:r>
              <a:rPr lang="en-US" sz="5000" dirty="0" err="1" smtClean="0">
                <a:solidFill>
                  <a:schemeClr val="bg1"/>
                </a:solidFill>
              </a:rPr>
              <a:t>Trời</a:t>
            </a:r>
            <a:r>
              <a:rPr lang="en-US" sz="5000" dirty="0" smtClean="0">
                <a:solidFill>
                  <a:schemeClr val="bg1"/>
                </a:solidFill>
              </a:rPr>
              <a:t>. </a:t>
            </a:r>
            <a:r>
              <a:rPr lang="en-US" sz="5000" dirty="0" err="1" smtClean="0">
                <a:solidFill>
                  <a:schemeClr val="bg1"/>
                </a:solidFill>
              </a:rPr>
              <a:t>Hãy</a:t>
            </a:r>
            <a:r>
              <a:rPr lang="en-US" sz="5000" dirty="0" smtClean="0">
                <a:solidFill>
                  <a:schemeClr val="bg1"/>
                </a:solidFill>
              </a:rPr>
              <a:t> </a:t>
            </a:r>
            <a:r>
              <a:rPr lang="en-US" sz="5000" dirty="0" err="1" smtClean="0">
                <a:solidFill>
                  <a:schemeClr val="bg1"/>
                </a:solidFill>
              </a:rPr>
              <a:t>đến</a:t>
            </a:r>
            <a:r>
              <a:rPr lang="en-US" sz="5000" dirty="0" smtClean="0">
                <a:solidFill>
                  <a:schemeClr val="bg1"/>
                </a:solidFill>
              </a:rPr>
              <a:t> </a:t>
            </a:r>
            <a:r>
              <a:rPr lang="en-US" sz="5000" dirty="0" err="1" smtClean="0">
                <a:solidFill>
                  <a:schemeClr val="bg1"/>
                </a:solidFill>
              </a:rPr>
              <a:t>dự</a:t>
            </a:r>
            <a:r>
              <a:rPr lang="en-US" sz="5000" dirty="0" smtClean="0">
                <a:solidFill>
                  <a:schemeClr val="bg1"/>
                </a:solidFill>
              </a:rPr>
              <a:t> </a:t>
            </a:r>
            <a:r>
              <a:rPr lang="en-US" sz="5000" dirty="0" err="1" smtClean="0">
                <a:solidFill>
                  <a:schemeClr val="bg1"/>
                </a:solidFill>
              </a:rPr>
              <a:t>tiệc</a:t>
            </a:r>
            <a:r>
              <a:rPr lang="en-US" sz="5000" dirty="0" smtClean="0">
                <a:solidFill>
                  <a:schemeClr val="bg1"/>
                </a:solidFill>
              </a:rPr>
              <a:t> </a:t>
            </a:r>
            <a:r>
              <a:rPr lang="en-US" sz="5000" dirty="0" err="1" smtClean="0">
                <a:solidFill>
                  <a:schemeClr val="bg1"/>
                </a:solidFill>
              </a:rPr>
              <a:t>cưới</a:t>
            </a:r>
            <a:r>
              <a:rPr lang="en-US" sz="5000" dirty="0" smtClean="0">
                <a:solidFill>
                  <a:schemeClr val="bg1"/>
                </a:solidFill>
              </a:rPr>
              <a:t> </a:t>
            </a:r>
            <a:r>
              <a:rPr lang="en-US" sz="5000" dirty="0" err="1" smtClean="0">
                <a:solidFill>
                  <a:schemeClr val="bg1"/>
                </a:solidFill>
              </a:rPr>
              <a:t>hãy</a:t>
            </a:r>
            <a:r>
              <a:rPr lang="en-US" sz="5000" dirty="0" smtClean="0">
                <a:solidFill>
                  <a:schemeClr val="bg1"/>
                </a:solidFill>
              </a:rPr>
              <a:t> </a:t>
            </a:r>
            <a:r>
              <a:rPr lang="en-US" sz="5000" dirty="0" err="1" smtClean="0">
                <a:solidFill>
                  <a:schemeClr val="bg1"/>
                </a:solidFill>
              </a:rPr>
              <a:t>mang</a:t>
            </a:r>
            <a:r>
              <a:rPr lang="en-US" sz="5000" dirty="0" smtClean="0">
                <a:solidFill>
                  <a:schemeClr val="bg1"/>
                </a:solidFill>
              </a:rPr>
              <a:t> </a:t>
            </a:r>
            <a:r>
              <a:rPr lang="en-US" sz="5000" dirty="0" err="1" smtClean="0">
                <a:solidFill>
                  <a:schemeClr val="bg1"/>
                </a:solidFill>
              </a:rPr>
              <a:t>lễ</a:t>
            </a:r>
            <a:r>
              <a:rPr lang="en-US" sz="5000" dirty="0" smtClean="0">
                <a:solidFill>
                  <a:schemeClr val="bg1"/>
                </a:solidFill>
              </a:rPr>
              <a:t> </a:t>
            </a:r>
            <a:r>
              <a:rPr lang="en-US" sz="5000" dirty="0" err="1" smtClean="0">
                <a:solidFill>
                  <a:schemeClr val="bg1"/>
                </a:solidFill>
              </a:rPr>
              <a:t>phục</a:t>
            </a:r>
            <a:r>
              <a:rPr lang="en-US" sz="5000" dirty="0" smtClean="0">
                <a:solidFill>
                  <a:schemeClr val="bg1"/>
                </a:solidFill>
              </a:rPr>
              <a:t> </a:t>
            </a:r>
            <a:r>
              <a:rPr lang="en-US" sz="5000" dirty="0" err="1" smtClean="0">
                <a:solidFill>
                  <a:schemeClr val="bg1"/>
                </a:solidFill>
              </a:rPr>
              <a:t>mới</a:t>
            </a:r>
            <a:r>
              <a:rPr lang="en-US" sz="5000" dirty="0" smtClean="0">
                <a:solidFill>
                  <a:schemeClr val="bg1"/>
                </a:solidFill>
              </a:rPr>
              <a:t> </a:t>
            </a:r>
            <a:r>
              <a:rPr lang="en-US" sz="5000" dirty="0" err="1" smtClean="0">
                <a:solidFill>
                  <a:schemeClr val="bg1"/>
                </a:solidFill>
              </a:rPr>
              <a:t>đời</a:t>
            </a:r>
            <a:r>
              <a:rPr lang="en-US" sz="5000" dirty="0" smtClean="0">
                <a:solidFill>
                  <a:schemeClr val="bg1"/>
                </a:solidFill>
              </a:rPr>
              <a:t> </a:t>
            </a:r>
            <a:r>
              <a:rPr lang="en-US" sz="5000" dirty="0" err="1" smtClean="0">
                <a:solidFill>
                  <a:schemeClr val="bg1"/>
                </a:solidFill>
              </a:rPr>
              <a:t>có</a:t>
            </a:r>
            <a:r>
              <a:rPr lang="en-US" sz="5000" dirty="0" smtClean="0">
                <a:solidFill>
                  <a:schemeClr val="bg1"/>
                </a:solidFill>
              </a:rPr>
              <a:t> </a:t>
            </a:r>
            <a:r>
              <a:rPr lang="en-US" sz="5000" dirty="0" err="1" smtClean="0">
                <a:solidFill>
                  <a:schemeClr val="bg1"/>
                </a:solidFill>
              </a:rPr>
              <a:t>Chúa</a:t>
            </a:r>
            <a:r>
              <a:rPr lang="en-US" sz="5000" dirty="0" smtClean="0">
                <a:solidFill>
                  <a:schemeClr val="bg1"/>
                </a:solidFill>
              </a:rPr>
              <a:t> </a:t>
            </a:r>
            <a:r>
              <a:rPr lang="en-US" sz="5000" dirty="0" err="1" smtClean="0">
                <a:solidFill>
                  <a:schemeClr val="bg1"/>
                </a:solidFill>
              </a:rPr>
              <a:t>vui</a:t>
            </a:r>
            <a:r>
              <a:rPr lang="en-US" sz="5000" dirty="0" smtClean="0">
                <a:solidFill>
                  <a:schemeClr val="bg1"/>
                </a:solidFill>
              </a:rPr>
              <a:t> </a:t>
            </a:r>
            <a:r>
              <a:rPr lang="en-US" sz="5000" dirty="0" err="1" smtClean="0">
                <a:solidFill>
                  <a:schemeClr val="bg1"/>
                </a:solidFill>
              </a:rPr>
              <a:t>tươi</a:t>
            </a:r>
            <a:r>
              <a:rPr lang="en-US" sz="5000" dirty="0" smtClean="0">
                <a:solidFill>
                  <a:schemeClr val="bg1"/>
                </a:solidFill>
              </a:rPr>
              <a:t> </a:t>
            </a:r>
            <a:r>
              <a:rPr lang="en-US" sz="5000" dirty="0" err="1" smtClean="0">
                <a:solidFill>
                  <a:schemeClr val="bg1"/>
                </a:solidFill>
              </a:rPr>
              <a:t>mãi</a:t>
            </a:r>
            <a:r>
              <a:rPr lang="en-US" sz="5000" dirty="0" smtClean="0">
                <a:solidFill>
                  <a:schemeClr val="bg1"/>
                </a:solidFill>
              </a:rPr>
              <a:t> </a:t>
            </a:r>
            <a:r>
              <a:rPr lang="en-US" sz="5000" dirty="0" err="1" smtClean="0">
                <a:solidFill>
                  <a:schemeClr val="bg1"/>
                </a:solidFill>
              </a:rPr>
              <a:t>rạng</a:t>
            </a:r>
            <a:r>
              <a:rPr lang="en-US" sz="5000" dirty="0" smtClean="0">
                <a:solidFill>
                  <a:schemeClr val="bg1"/>
                </a:solidFill>
              </a:rPr>
              <a:t> </a:t>
            </a:r>
            <a:r>
              <a:rPr lang="en-US" sz="5000" dirty="0" err="1" smtClean="0">
                <a:solidFill>
                  <a:schemeClr val="bg1"/>
                </a:solidFill>
              </a:rPr>
              <a:t>ngời</a:t>
            </a:r>
            <a:r>
              <a:rPr lang="en-US" sz="5000" dirty="0" smtClean="0">
                <a:solidFill>
                  <a:schemeClr val="bg1"/>
                </a:solidFill>
              </a:rPr>
              <a:t>.</a:t>
            </a:r>
            <a:endParaRPr lang="vi-VN" sz="5000" b="0" dirty="0">
              <a:solidFill>
                <a:schemeClr val="bg1"/>
              </a:solidFill>
              <a:effectLst/>
            </a:endParaRPr>
          </a:p>
        </p:txBody>
      </p:sp>
    </p:spTree>
    <p:extLst>
      <p:ext uri="{BB962C8B-B14F-4D97-AF65-F5344CB8AC3E}">
        <p14:creationId xmlns:p14="http://schemas.microsoft.com/office/powerpoint/2010/main" val="196255999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23549712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600" b="0" dirty="0" err="1" smtClean="0">
                <a:solidFill>
                  <a:srgbClr val="FFFF00"/>
                </a:solidFill>
                <a:effectLst/>
                <a:latin typeface="+mj-lt"/>
              </a:rPr>
              <a:t>Tràng</a:t>
            </a:r>
            <a:r>
              <a:rPr lang="en-US" sz="6600" b="0" dirty="0" smtClean="0">
                <a:solidFill>
                  <a:srgbClr val="FFFF00"/>
                </a:solidFill>
                <a:effectLst/>
                <a:latin typeface="+mj-lt"/>
              </a:rPr>
              <a:t> </a:t>
            </a:r>
            <a:r>
              <a:rPr lang="en-US" sz="6600" dirty="0" err="1" smtClean="0">
                <a:solidFill>
                  <a:srgbClr val="FFFF00"/>
                </a:solidFill>
              </a:rPr>
              <a:t>Hoa</a:t>
            </a:r>
            <a:r>
              <a:rPr lang="en-US" sz="6600" dirty="0" smtClean="0">
                <a:solidFill>
                  <a:srgbClr val="FFFF00"/>
                </a:solidFill>
              </a:rPr>
              <a:t> </a:t>
            </a:r>
            <a:r>
              <a:rPr lang="en-US" sz="6600" b="0" dirty="0" err="1" smtClean="0">
                <a:solidFill>
                  <a:srgbClr val="FFFF00"/>
                </a:solidFill>
                <a:effectLst/>
                <a:latin typeface="+mj-lt"/>
              </a:rPr>
              <a:t>Mân</a:t>
            </a:r>
            <a:r>
              <a:rPr lang="en-US" sz="6600" b="0" dirty="0" smtClean="0">
                <a:solidFill>
                  <a:srgbClr val="FFFF00"/>
                </a:solidFill>
                <a:effectLst/>
                <a:latin typeface="+mj-lt"/>
              </a:rPr>
              <a:t> </a:t>
            </a:r>
            <a:r>
              <a:rPr lang="en-US" sz="6600" b="0" dirty="0" err="1" smtClean="0">
                <a:solidFill>
                  <a:srgbClr val="FFFF00"/>
                </a:solidFill>
                <a:effectLst/>
                <a:latin typeface="+mj-lt"/>
              </a:rPr>
              <a:t>Côi</a:t>
            </a:r>
            <a:r>
              <a:rPr lang="en-US" sz="6600" b="0" dirty="0" smtClean="0">
                <a:solidFill>
                  <a:srgbClr val="FFFF00"/>
                </a:solidFill>
                <a:effectLst/>
                <a:latin typeface="+mj-lt"/>
              </a:rPr>
              <a:t/>
            </a:r>
            <a:br>
              <a:rPr lang="en-US" sz="6600" b="0" dirty="0" smtClean="0">
                <a:solidFill>
                  <a:srgbClr val="FFFF00"/>
                </a:solidFill>
                <a:effectLst/>
                <a:latin typeface="+mj-lt"/>
              </a:rPr>
            </a:br>
            <a:r>
              <a:rPr lang="en-US" sz="5400" i="1" dirty="0" err="1" smtClean="0">
                <a:solidFill>
                  <a:schemeClr val="bg1"/>
                </a:solidFill>
              </a:rPr>
              <a:t>Văn</a:t>
            </a:r>
            <a:r>
              <a:rPr lang="en-US" sz="5400" i="1" dirty="0" smtClean="0">
                <a:solidFill>
                  <a:schemeClr val="bg1"/>
                </a:solidFill>
              </a:rPr>
              <a:t> Chi</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lnSpc>
                <a:spcPct val="110000"/>
              </a:lnSpc>
            </a:pPr>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en-US" sz="5400" b="0" dirty="0" smtClean="0">
                <a:solidFill>
                  <a:srgbClr val="FFFF00"/>
                </a:solidFill>
                <a:effectLst/>
              </a:rPr>
              <a:t>(</a:t>
            </a:r>
            <a:r>
              <a:rPr lang="en-US" sz="5400" dirty="0" err="1" smtClean="0">
                <a:solidFill>
                  <a:srgbClr val="FFFF00"/>
                </a:solidFill>
              </a:rPr>
              <a:t>Tràng</a:t>
            </a:r>
            <a:r>
              <a:rPr lang="en-US" sz="5400" dirty="0" smtClean="0">
                <a:solidFill>
                  <a:srgbClr val="FFFF00"/>
                </a:solidFill>
              </a:rPr>
              <a:t> </a:t>
            </a:r>
            <a:r>
              <a:rPr lang="en-US" sz="5400" dirty="0" err="1" smtClean="0">
                <a:solidFill>
                  <a:srgbClr val="FFFF00"/>
                </a:solidFill>
              </a:rPr>
              <a:t>hoa</a:t>
            </a:r>
            <a:r>
              <a:rPr lang="en-US" sz="5400" dirty="0" smtClean="0">
                <a:solidFill>
                  <a:srgbClr val="FFFF00"/>
                </a:solidFill>
              </a:rPr>
              <a:t> </a:t>
            </a:r>
            <a:r>
              <a:rPr lang="en-US" sz="5400" dirty="0" err="1" smtClean="0">
                <a:solidFill>
                  <a:srgbClr val="FFFF00"/>
                </a:solidFill>
              </a:rPr>
              <a:t>Mân</a:t>
            </a:r>
            <a:r>
              <a:rPr lang="en-US" sz="5400" dirty="0" smtClean="0">
                <a:solidFill>
                  <a:srgbClr val="FFFF00"/>
                </a:solidFill>
              </a:rPr>
              <a:t> </a:t>
            </a:r>
            <a:r>
              <a:rPr lang="en-US" sz="5400" dirty="0" err="1" smtClean="0">
                <a:solidFill>
                  <a:srgbClr val="FFFF00"/>
                </a:solidFill>
              </a:rPr>
              <a:t>Côi</a:t>
            </a:r>
            <a:r>
              <a:rPr lang="en-US" sz="5400" dirty="0" smtClean="0">
                <a:solidFill>
                  <a:srgbClr val="FFFF00"/>
                </a:solidFill>
              </a:rPr>
              <a:t>)</a:t>
            </a:r>
            <a:r>
              <a:rPr lang="en-US" sz="5400" dirty="0" smtClean="0">
                <a:solidFill>
                  <a:schemeClr val="bg1"/>
                </a:solidFill>
              </a:rPr>
              <a:t> </a:t>
            </a:r>
            <a:r>
              <a:rPr lang="en-US" sz="5400" dirty="0" err="1" smtClean="0">
                <a:solidFill>
                  <a:schemeClr val="bg1"/>
                </a:solidFill>
              </a:rPr>
              <a:t>Tràng</a:t>
            </a:r>
            <a:r>
              <a:rPr lang="en-US" sz="5400" dirty="0" smtClean="0">
                <a:solidFill>
                  <a:schemeClr val="bg1"/>
                </a:solidFill>
              </a:rPr>
              <a:t> </a:t>
            </a:r>
            <a:r>
              <a:rPr lang="en-US" sz="5400" dirty="0" err="1">
                <a:solidFill>
                  <a:schemeClr val="bg1"/>
                </a:solidFill>
              </a:rPr>
              <a:t>hoa</a:t>
            </a:r>
            <a:r>
              <a:rPr lang="en-US" sz="5400" dirty="0">
                <a:solidFill>
                  <a:schemeClr val="bg1"/>
                </a:solidFill>
              </a:rPr>
              <a:t> </a:t>
            </a:r>
            <a:r>
              <a:rPr lang="en-US" sz="5400" dirty="0" err="1">
                <a:solidFill>
                  <a:schemeClr val="bg1"/>
                </a:solidFill>
              </a:rPr>
              <a:t>Mân</a:t>
            </a:r>
            <a:r>
              <a:rPr lang="en-US" sz="5400" dirty="0">
                <a:solidFill>
                  <a:schemeClr val="bg1"/>
                </a:solidFill>
              </a:rPr>
              <a:t> </a:t>
            </a:r>
            <a:r>
              <a:rPr lang="en-US" sz="5400" dirty="0" err="1" smtClean="0">
                <a:solidFill>
                  <a:schemeClr val="bg1"/>
                </a:solidFill>
              </a:rPr>
              <a:t>Côi</a:t>
            </a:r>
            <a:r>
              <a:rPr lang="en-US" sz="5400" dirty="0" smtClean="0">
                <a:solidFill>
                  <a:schemeClr val="bg1"/>
                </a:solidFill>
              </a:rPr>
              <a:t> </a:t>
            </a:r>
            <a:r>
              <a:rPr lang="en-US" sz="5400" dirty="0" err="1" smtClean="0">
                <a:solidFill>
                  <a:schemeClr val="bg1"/>
                </a:solidFill>
              </a:rPr>
              <a:t>dâng</a:t>
            </a:r>
            <a:r>
              <a:rPr lang="en-US" sz="5400" dirty="0" smtClean="0">
                <a:solidFill>
                  <a:schemeClr val="bg1"/>
                </a:solidFill>
              </a:rPr>
              <a:t> </a:t>
            </a:r>
            <a:r>
              <a:rPr lang="en-US" sz="5400" dirty="0" err="1" smtClean="0">
                <a:solidFill>
                  <a:schemeClr val="bg1"/>
                </a:solidFill>
              </a:rPr>
              <a:t>kính</a:t>
            </a:r>
            <a:r>
              <a:rPr lang="en-US" sz="5400" dirty="0" smtClean="0">
                <a:solidFill>
                  <a:schemeClr val="bg1"/>
                </a:solidFill>
              </a:rPr>
              <a:t> </a:t>
            </a:r>
            <a:r>
              <a:rPr lang="en-US" sz="5400" dirty="0" err="1" smtClean="0">
                <a:solidFill>
                  <a:schemeClr val="bg1"/>
                </a:solidFill>
              </a:rPr>
              <a:t>lên</a:t>
            </a:r>
            <a:r>
              <a:rPr lang="en-US" sz="5400" dirty="0" smtClean="0">
                <a:solidFill>
                  <a:schemeClr val="bg1"/>
                </a:solidFill>
              </a:rPr>
              <a:t> </a:t>
            </a:r>
            <a:r>
              <a:rPr lang="en-US" sz="5400" dirty="0" err="1" smtClean="0">
                <a:solidFill>
                  <a:schemeClr val="bg1"/>
                </a:solidFill>
              </a:rPr>
              <a:t>Mẹ</a:t>
            </a:r>
            <a:r>
              <a:rPr lang="en-US" sz="5400" dirty="0" smtClean="0">
                <a:solidFill>
                  <a:schemeClr val="bg1"/>
                </a:solidFill>
              </a:rPr>
              <a:t> </a:t>
            </a:r>
            <a:r>
              <a:rPr lang="en-US" sz="5400" dirty="0" err="1" smtClean="0">
                <a:solidFill>
                  <a:schemeClr val="bg1"/>
                </a:solidFill>
              </a:rPr>
              <a:t>hiền</a:t>
            </a:r>
            <a:r>
              <a:rPr lang="en-US" sz="5400" dirty="0" smtClean="0">
                <a:solidFill>
                  <a:schemeClr val="bg1"/>
                </a:solidFill>
              </a:rPr>
              <a:t> </a:t>
            </a:r>
            <a:r>
              <a:rPr lang="en-US" sz="5400" dirty="0" err="1" smtClean="0">
                <a:solidFill>
                  <a:schemeClr val="bg1"/>
                </a:solidFill>
              </a:rPr>
              <a:t>ngàn</a:t>
            </a:r>
            <a:r>
              <a:rPr lang="en-US" sz="5400" dirty="0" smtClean="0">
                <a:solidFill>
                  <a:schemeClr val="bg1"/>
                </a:solidFill>
              </a:rPr>
              <a:t> </a:t>
            </a:r>
            <a:r>
              <a:rPr lang="en-US" sz="5400" dirty="0" err="1" smtClean="0">
                <a:solidFill>
                  <a:schemeClr val="bg1"/>
                </a:solidFill>
              </a:rPr>
              <a:t>lời</a:t>
            </a:r>
            <a:r>
              <a:rPr lang="en-US" sz="5400" dirty="0" smtClean="0">
                <a:solidFill>
                  <a:schemeClr val="bg1"/>
                </a:solidFill>
              </a:rPr>
              <a:t> </a:t>
            </a:r>
            <a:r>
              <a:rPr lang="en-US" sz="5400" dirty="0" err="1" smtClean="0">
                <a:solidFill>
                  <a:schemeClr val="bg1"/>
                </a:solidFill>
              </a:rPr>
              <a:t>kinh</a:t>
            </a:r>
            <a:r>
              <a:rPr lang="en-US" sz="5400" dirty="0" smtClean="0">
                <a:solidFill>
                  <a:schemeClr val="bg1"/>
                </a:solidFill>
              </a:rPr>
              <a:t> </a:t>
            </a:r>
            <a:r>
              <a:rPr lang="en-US" sz="5400" dirty="0" err="1" smtClean="0">
                <a:solidFill>
                  <a:schemeClr val="bg1"/>
                </a:solidFill>
              </a:rPr>
              <a:t>chan</a:t>
            </a:r>
            <a:r>
              <a:rPr lang="en-US" sz="5400" dirty="0" smtClean="0">
                <a:solidFill>
                  <a:schemeClr val="bg1"/>
                </a:solidFill>
              </a:rPr>
              <a:t> </a:t>
            </a:r>
            <a:r>
              <a:rPr lang="en-US" sz="5400" dirty="0" err="1" smtClean="0">
                <a:solidFill>
                  <a:schemeClr val="bg1"/>
                </a:solidFill>
              </a:rPr>
              <a:t>hòa</a:t>
            </a:r>
            <a:r>
              <a:rPr lang="en-US" sz="5400" dirty="0" smtClean="0">
                <a:solidFill>
                  <a:schemeClr val="bg1"/>
                </a:solidFill>
              </a:rPr>
              <a:t> </a:t>
            </a:r>
            <a:r>
              <a:rPr lang="en-US" sz="5400" dirty="0" err="1" smtClean="0">
                <a:solidFill>
                  <a:schemeClr val="bg1"/>
                </a:solidFill>
              </a:rPr>
              <a:t>yêu</a:t>
            </a:r>
            <a:r>
              <a:rPr lang="en-US" sz="5400" dirty="0" smtClean="0">
                <a:solidFill>
                  <a:schemeClr val="bg1"/>
                </a:solidFill>
              </a:rPr>
              <a:t> </a:t>
            </a:r>
            <a:r>
              <a:rPr lang="en-US" sz="5400" dirty="0" err="1" smtClean="0">
                <a:solidFill>
                  <a:schemeClr val="bg1"/>
                </a:solidFill>
              </a:rPr>
              <a:t>mến</a:t>
            </a:r>
            <a:r>
              <a:rPr lang="en-US" sz="5400" dirty="0" smtClean="0">
                <a:solidFill>
                  <a:schemeClr val="bg1"/>
                </a:solidFill>
              </a:rPr>
              <a:t>. </a:t>
            </a:r>
            <a:r>
              <a:rPr lang="en-US" sz="5400" dirty="0" smtClean="0">
                <a:solidFill>
                  <a:srgbClr val="FFFF00"/>
                </a:solidFill>
              </a:rPr>
              <a:t>(</a:t>
            </a:r>
            <a:r>
              <a:rPr lang="en-US" sz="5400" dirty="0" err="1" smtClean="0">
                <a:solidFill>
                  <a:srgbClr val="FFFF00"/>
                </a:solidFill>
              </a:rPr>
              <a:t>Lời</a:t>
            </a:r>
            <a:r>
              <a:rPr lang="en-US" sz="5400" dirty="0" smtClean="0">
                <a:solidFill>
                  <a:srgbClr val="FFFF00"/>
                </a:solidFill>
              </a:rPr>
              <a:t> </a:t>
            </a:r>
            <a:r>
              <a:rPr lang="en-US" sz="5400" dirty="0" err="1" smtClean="0">
                <a:solidFill>
                  <a:srgbClr val="FFFF00"/>
                </a:solidFill>
              </a:rPr>
              <a:t>kinh</a:t>
            </a:r>
            <a:r>
              <a:rPr lang="en-US" sz="5400" dirty="0" smtClean="0">
                <a:solidFill>
                  <a:srgbClr val="FFFF00"/>
                </a:solidFill>
              </a:rPr>
              <a:t> </a:t>
            </a:r>
            <a:r>
              <a:rPr lang="en-US" sz="5400" dirty="0" err="1" smtClean="0">
                <a:solidFill>
                  <a:srgbClr val="FFFF00"/>
                </a:solidFill>
              </a:rPr>
              <a:t>âm</a:t>
            </a:r>
            <a:r>
              <a:rPr lang="en-US" sz="5400" dirty="0" smtClean="0">
                <a:solidFill>
                  <a:srgbClr val="FFFF00"/>
                </a:solidFill>
              </a:rPr>
              <a:t> </a:t>
            </a:r>
            <a:r>
              <a:rPr lang="en-US" sz="5400" dirty="0" err="1" smtClean="0">
                <a:solidFill>
                  <a:srgbClr val="FFFF00"/>
                </a:solidFill>
              </a:rPr>
              <a:t>vang</a:t>
            </a:r>
            <a:r>
              <a:rPr lang="en-US" sz="5400" dirty="0">
                <a:solidFill>
                  <a:srgbClr val="FFFF00"/>
                </a:solidFill>
              </a:rPr>
              <a:t>)</a:t>
            </a:r>
            <a:r>
              <a:rPr lang="en-US" sz="5400" dirty="0">
                <a:solidFill>
                  <a:schemeClr val="bg1"/>
                </a:solidFill>
              </a:rPr>
              <a:t> </a:t>
            </a:r>
            <a:r>
              <a:rPr lang="en-US" sz="5400" dirty="0" err="1">
                <a:solidFill>
                  <a:schemeClr val="bg1"/>
                </a:solidFill>
              </a:rPr>
              <a:t>Lời</a:t>
            </a:r>
            <a:r>
              <a:rPr lang="en-US" sz="5400" dirty="0">
                <a:solidFill>
                  <a:schemeClr val="bg1"/>
                </a:solidFill>
              </a:rPr>
              <a:t> </a:t>
            </a:r>
            <a:r>
              <a:rPr lang="en-US" sz="5400" dirty="0" err="1">
                <a:solidFill>
                  <a:schemeClr val="bg1"/>
                </a:solidFill>
              </a:rPr>
              <a:t>kinh</a:t>
            </a:r>
            <a:r>
              <a:rPr lang="en-US" sz="5400" dirty="0">
                <a:solidFill>
                  <a:schemeClr val="bg1"/>
                </a:solidFill>
              </a:rPr>
              <a:t> </a:t>
            </a:r>
            <a:r>
              <a:rPr lang="en-US" sz="5400" dirty="0" err="1">
                <a:solidFill>
                  <a:schemeClr val="bg1"/>
                </a:solidFill>
              </a:rPr>
              <a:t>âm</a:t>
            </a:r>
            <a:r>
              <a:rPr lang="en-US" sz="5400" dirty="0">
                <a:solidFill>
                  <a:schemeClr val="bg1"/>
                </a:solidFill>
              </a:rPr>
              <a:t> </a:t>
            </a:r>
            <a:r>
              <a:rPr lang="en-US" sz="5400" dirty="0" err="1" smtClean="0">
                <a:solidFill>
                  <a:schemeClr val="bg1"/>
                </a:solidFill>
              </a:rPr>
              <a:t>vang</a:t>
            </a:r>
            <a:r>
              <a:rPr lang="en-US" sz="5400" dirty="0" smtClean="0">
                <a:solidFill>
                  <a:schemeClr val="bg1"/>
                </a:solidFill>
              </a:rPr>
              <a:t> </a:t>
            </a:r>
            <a:r>
              <a:rPr lang="en-US" sz="5400" dirty="0" err="1" smtClean="0">
                <a:solidFill>
                  <a:schemeClr val="bg1"/>
                </a:solidFill>
              </a:rPr>
              <a:t>theo</a:t>
            </a:r>
            <a:r>
              <a:rPr lang="en-US" sz="5400" dirty="0" smtClean="0">
                <a:solidFill>
                  <a:schemeClr val="bg1"/>
                </a:solidFill>
              </a:rPr>
              <a:t> </a:t>
            </a:r>
            <a:r>
              <a:rPr lang="en-US" sz="5400" dirty="0" err="1" smtClean="0">
                <a:solidFill>
                  <a:schemeClr val="bg1"/>
                </a:solidFill>
              </a:rPr>
              <a:t>gió</a:t>
            </a:r>
            <a:r>
              <a:rPr lang="en-US" sz="5400" dirty="0" smtClean="0">
                <a:solidFill>
                  <a:schemeClr val="bg1"/>
                </a:solidFill>
              </a:rPr>
              <a:t> </a:t>
            </a:r>
            <a:r>
              <a:rPr lang="en-US" sz="5400" dirty="0" err="1" smtClean="0">
                <a:solidFill>
                  <a:schemeClr val="bg1"/>
                </a:solidFill>
              </a:rPr>
              <a:t>đưa</a:t>
            </a:r>
            <a:r>
              <a:rPr lang="en-US" sz="5400" dirty="0" smtClean="0">
                <a:solidFill>
                  <a:schemeClr val="bg1"/>
                </a:solidFill>
              </a:rPr>
              <a:t> </a:t>
            </a:r>
            <a:r>
              <a:rPr lang="en-US" sz="5400" dirty="0" err="1" smtClean="0">
                <a:solidFill>
                  <a:schemeClr val="bg1"/>
                </a:solidFill>
              </a:rPr>
              <a:t>dặt</a:t>
            </a:r>
            <a:r>
              <a:rPr lang="en-US" sz="5400" dirty="0" smtClean="0">
                <a:solidFill>
                  <a:schemeClr val="bg1"/>
                </a:solidFill>
              </a:rPr>
              <a:t> </a:t>
            </a:r>
            <a:r>
              <a:rPr lang="en-US" sz="5400" dirty="0" err="1" smtClean="0">
                <a:solidFill>
                  <a:schemeClr val="bg1"/>
                </a:solidFill>
              </a:rPr>
              <a:t>dìu</a:t>
            </a:r>
            <a:r>
              <a:rPr lang="en-US" sz="5400" dirty="0" smtClean="0">
                <a:solidFill>
                  <a:schemeClr val="bg1"/>
                </a:solidFill>
              </a:rPr>
              <a:t> </a:t>
            </a:r>
            <a:r>
              <a:rPr lang="en-US" sz="5400" dirty="0" err="1" smtClean="0">
                <a:solidFill>
                  <a:schemeClr val="bg1"/>
                </a:solidFill>
              </a:rPr>
              <a:t>lời</a:t>
            </a:r>
            <a:r>
              <a:rPr lang="en-US" sz="5400" dirty="0" smtClean="0">
                <a:solidFill>
                  <a:schemeClr val="bg1"/>
                </a:solidFill>
              </a:rPr>
              <a:t> </a:t>
            </a:r>
            <a:r>
              <a:rPr lang="en-US" sz="5400" dirty="0" err="1" smtClean="0">
                <a:solidFill>
                  <a:schemeClr val="bg1"/>
                </a:solidFill>
              </a:rPr>
              <a:t>hoan</a:t>
            </a:r>
            <a:r>
              <a:rPr lang="en-US" sz="5400" dirty="0" smtClean="0">
                <a:solidFill>
                  <a:schemeClr val="bg1"/>
                </a:solidFill>
              </a:rPr>
              <a:t> </a:t>
            </a:r>
            <a:r>
              <a:rPr lang="en-US" sz="5400" dirty="0" err="1" smtClean="0">
                <a:solidFill>
                  <a:schemeClr val="bg1"/>
                </a:solidFill>
              </a:rPr>
              <a:t>ca</a:t>
            </a:r>
            <a:r>
              <a:rPr lang="en-US" sz="5400" dirty="0" smtClean="0">
                <a:solidFill>
                  <a:schemeClr val="bg1"/>
                </a:solidFill>
              </a:rPr>
              <a:t> Ave Maria.</a:t>
            </a:r>
            <a:endParaRPr lang="vi-VN" sz="54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u="sng" dirty="0" err="1" smtClean="0">
                <a:solidFill>
                  <a:srgbClr val="FFFF00"/>
                </a:solidFill>
              </a:rPr>
              <a:t>Tk</a:t>
            </a:r>
            <a:r>
              <a:rPr lang="en-US" sz="5400" b="0" u="sng" dirty="0" smtClean="0">
                <a:solidFill>
                  <a:srgbClr val="FFFF00"/>
                </a:solidFill>
                <a:effectLst/>
              </a:rPr>
              <a:t>:</a:t>
            </a:r>
            <a:r>
              <a:rPr lang="en-US" sz="5400" b="0" dirty="0" smtClean="0">
                <a:solidFill>
                  <a:schemeClr val="bg1"/>
                </a:solidFill>
                <a:effectLst/>
              </a:rPr>
              <a:t> </a:t>
            </a:r>
            <a:r>
              <a:rPr lang="en-US" sz="5400" dirty="0" err="1" smtClean="0">
                <a:solidFill>
                  <a:schemeClr val="bg1"/>
                </a:solidFill>
              </a:rPr>
              <a:t>Những</a:t>
            </a:r>
            <a:r>
              <a:rPr lang="en-US" sz="5400" dirty="0" smtClean="0">
                <a:solidFill>
                  <a:schemeClr val="bg1"/>
                </a:solidFill>
              </a:rPr>
              <a:t> </a:t>
            </a:r>
            <a:r>
              <a:rPr lang="en-US" sz="5400" dirty="0" err="1" smtClean="0">
                <a:solidFill>
                  <a:schemeClr val="bg1"/>
                </a:solidFill>
              </a:rPr>
              <a:t>khi</a:t>
            </a:r>
            <a:r>
              <a:rPr lang="en-US" sz="5400" dirty="0" smtClean="0">
                <a:solidFill>
                  <a:schemeClr val="bg1"/>
                </a:solidFill>
              </a:rPr>
              <a:t> </a:t>
            </a:r>
            <a:r>
              <a:rPr lang="en-US" sz="5400" dirty="0" err="1" smtClean="0">
                <a:solidFill>
                  <a:schemeClr val="bg1"/>
                </a:solidFill>
              </a:rPr>
              <a:t>hoàng</a:t>
            </a:r>
            <a:r>
              <a:rPr lang="en-US" sz="5400" dirty="0" smtClean="0">
                <a:solidFill>
                  <a:schemeClr val="bg1"/>
                </a:solidFill>
              </a:rPr>
              <a:t> </a:t>
            </a:r>
            <a:r>
              <a:rPr lang="en-US" sz="5400" dirty="0" err="1" smtClean="0">
                <a:solidFill>
                  <a:schemeClr val="bg1"/>
                </a:solidFill>
              </a:rPr>
              <a:t>hôn</a:t>
            </a:r>
            <a:r>
              <a:rPr lang="en-US" sz="5400" dirty="0" smtClean="0">
                <a:solidFill>
                  <a:schemeClr val="bg1"/>
                </a:solidFill>
              </a:rPr>
              <a:t> </a:t>
            </a:r>
            <a:r>
              <a:rPr lang="en-US" sz="5400" dirty="0" err="1" smtClean="0">
                <a:solidFill>
                  <a:schemeClr val="bg1"/>
                </a:solidFill>
              </a:rPr>
              <a:t>dần</a:t>
            </a:r>
            <a:r>
              <a:rPr lang="en-US" sz="5400" dirty="0" smtClean="0">
                <a:solidFill>
                  <a:schemeClr val="bg1"/>
                </a:solidFill>
              </a:rPr>
              <a:t> </a:t>
            </a:r>
            <a:r>
              <a:rPr lang="en-US" sz="5400" dirty="0" err="1" smtClean="0">
                <a:solidFill>
                  <a:schemeClr val="bg1"/>
                </a:solidFill>
              </a:rPr>
              <a:t>tàn</a:t>
            </a:r>
            <a:r>
              <a:rPr lang="en-US" sz="5400" dirty="0" smtClean="0">
                <a:solidFill>
                  <a:schemeClr val="bg1"/>
                </a:solidFill>
              </a:rPr>
              <a:t> con </a:t>
            </a:r>
            <a:r>
              <a:rPr lang="en-US" sz="5400" dirty="0" err="1" smtClean="0">
                <a:solidFill>
                  <a:schemeClr val="bg1"/>
                </a:solidFill>
              </a:rPr>
              <a:t>lặng</a:t>
            </a:r>
            <a:r>
              <a:rPr lang="en-US" sz="5400" dirty="0" smtClean="0">
                <a:solidFill>
                  <a:schemeClr val="bg1"/>
                </a:solidFill>
              </a:rPr>
              <a:t> </a:t>
            </a:r>
            <a:r>
              <a:rPr lang="en-US" sz="5400" dirty="0" err="1" smtClean="0">
                <a:solidFill>
                  <a:schemeClr val="bg1"/>
                </a:solidFill>
              </a:rPr>
              <a:t>thầm</a:t>
            </a:r>
            <a:r>
              <a:rPr lang="en-US" sz="5400" dirty="0" smtClean="0">
                <a:solidFill>
                  <a:schemeClr val="bg1"/>
                </a:solidFill>
              </a:rPr>
              <a:t> </a:t>
            </a:r>
            <a:r>
              <a:rPr lang="en-US" sz="5400" dirty="0" err="1" smtClean="0">
                <a:solidFill>
                  <a:schemeClr val="bg1"/>
                </a:solidFill>
              </a:rPr>
              <a:t>kêu</a:t>
            </a:r>
            <a:r>
              <a:rPr lang="en-US" sz="5400" dirty="0" smtClean="0">
                <a:solidFill>
                  <a:schemeClr val="bg1"/>
                </a:solidFill>
              </a:rPr>
              <a:t> </a:t>
            </a:r>
            <a:r>
              <a:rPr lang="en-US" sz="5400" dirty="0" err="1" smtClean="0">
                <a:solidFill>
                  <a:schemeClr val="bg1"/>
                </a:solidFill>
              </a:rPr>
              <a:t>Mẹ</a:t>
            </a:r>
            <a:r>
              <a:rPr lang="en-US" sz="5400" dirty="0" smtClean="0">
                <a:solidFill>
                  <a:schemeClr val="bg1"/>
                </a:solidFill>
              </a:rPr>
              <a:t> </a:t>
            </a:r>
            <a:r>
              <a:rPr lang="en-US" sz="5400" dirty="0" err="1" smtClean="0">
                <a:solidFill>
                  <a:schemeClr val="bg1"/>
                </a:solidFill>
              </a:rPr>
              <a:t>trìu</a:t>
            </a:r>
            <a:r>
              <a:rPr lang="en-US" sz="5400" dirty="0" smtClean="0">
                <a:solidFill>
                  <a:schemeClr val="bg1"/>
                </a:solidFill>
              </a:rPr>
              <a:t> </a:t>
            </a:r>
            <a:r>
              <a:rPr lang="en-US" sz="5400" dirty="0" err="1" smtClean="0">
                <a:solidFill>
                  <a:schemeClr val="bg1"/>
                </a:solidFill>
              </a:rPr>
              <a:t>mến</a:t>
            </a:r>
            <a:r>
              <a:rPr lang="en-US" sz="5400" dirty="0">
                <a:solidFill>
                  <a:schemeClr val="bg1"/>
                </a:solidFill>
              </a:rPr>
              <a:t> </a:t>
            </a:r>
            <a:r>
              <a:rPr lang="en-US" sz="5400" dirty="0" smtClean="0">
                <a:solidFill>
                  <a:schemeClr val="bg1"/>
                </a:solidFill>
              </a:rPr>
              <a:t>Ave Maria. </a:t>
            </a:r>
            <a:r>
              <a:rPr lang="en-US" sz="5400" dirty="0" err="1" smtClean="0">
                <a:solidFill>
                  <a:schemeClr val="bg1"/>
                </a:solidFill>
              </a:rPr>
              <a:t>Khi</a:t>
            </a:r>
            <a:r>
              <a:rPr lang="en-US" sz="5400" dirty="0" smtClean="0">
                <a:solidFill>
                  <a:schemeClr val="bg1"/>
                </a:solidFill>
              </a:rPr>
              <a:t> </a:t>
            </a:r>
            <a:r>
              <a:rPr lang="en-US" sz="5400" dirty="0" err="1" smtClean="0">
                <a:solidFill>
                  <a:schemeClr val="bg1"/>
                </a:solidFill>
              </a:rPr>
              <a:t>ánh</a:t>
            </a:r>
            <a:r>
              <a:rPr lang="en-US" sz="5400" dirty="0" smtClean="0">
                <a:solidFill>
                  <a:schemeClr val="bg1"/>
                </a:solidFill>
              </a:rPr>
              <a:t> </a:t>
            </a:r>
            <a:r>
              <a:rPr lang="en-US" sz="5400" dirty="0" err="1" smtClean="0">
                <a:solidFill>
                  <a:schemeClr val="bg1"/>
                </a:solidFill>
              </a:rPr>
              <a:t>hừng</a:t>
            </a:r>
            <a:r>
              <a:rPr lang="en-US" sz="5400" dirty="0" smtClean="0">
                <a:solidFill>
                  <a:schemeClr val="bg1"/>
                </a:solidFill>
              </a:rPr>
              <a:t> </a:t>
            </a:r>
            <a:r>
              <a:rPr lang="en-US" sz="5400" dirty="0" err="1" smtClean="0">
                <a:solidFill>
                  <a:schemeClr val="bg1"/>
                </a:solidFill>
              </a:rPr>
              <a:t>đông</a:t>
            </a:r>
            <a:r>
              <a:rPr lang="en-US" sz="5400" dirty="0" smtClean="0">
                <a:solidFill>
                  <a:schemeClr val="bg1"/>
                </a:solidFill>
              </a:rPr>
              <a:t> </a:t>
            </a:r>
            <a:r>
              <a:rPr lang="en-US" sz="5400" dirty="0" err="1" smtClean="0">
                <a:solidFill>
                  <a:schemeClr val="bg1"/>
                </a:solidFill>
              </a:rPr>
              <a:t>chan</a:t>
            </a:r>
            <a:r>
              <a:rPr lang="en-US" sz="5400" dirty="0" smtClean="0">
                <a:solidFill>
                  <a:schemeClr val="bg1"/>
                </a:solidFill>
              </a:rPr>
              <a:t> </a:t>
            </a:r>
            <a:r>
              <a:rPr lang="en-US" sz="5400" dirty="0" err="1" smtClean="0">
                <a:solidFill>
                  <a:schemeClr val="bg1"/>
                </a:solidFill>
              </a:rPr>
              <a:t>hòa</a:t>
            </a:r>
            <a:r>
              <a:rPr lang="en-US" sz="5400" dirty="0" smtClean="0">
                <a:solidFill>
                  <a:schemeClr val="bg1"/>
                </a:solidFill>
              </a:rPr>
              <a:t> con </a:t>
            </a:r>
            <a:r>
              <a:rPr lang="en-US" sz="5400" dirty="0" err="1" smtClean="0">
                <a:solidFill>
                  <a:schemeClr val="bg1"/>
                </a:solidFill>
              </a:rPr>
              <a:t>vang</a:t>
            </a:r>
            <a:r>
              <a:rPr lang="en-US" sz="5400" dirty="0" smtClean="0">
                <a:solidFill>
                  <a:schemeClr val="bg1"/>
                </a:solidFill>
              </a:rPr>
              <a:t> </a:t>
            </a:r>
            <a:r>
              <a:rPr lang="en-US" sz="5400" dirty="0" err="1" smtClean="0">
                <a:solidFill>
                  <a:schemeClr val="bg1"/>
                </a:solidFill>
              </a:rPr>
              <a:t>lời</a:t>
            </a:r>
            <a:r>
              <a:rPr lang="en-US" sz="5400" dirty="0" smtClean="0">
                <a:solidFill>
                  <a:schemeClr val="bg1"/>
                </a:solidFill>
              </a:rPr>
              <a:t> </a:t>
            </a:r>
            <a:r>
              <a:rPr lang="en-US" sz="5400" dirty="0" err="1" smtClean="0">
                <a:solidFill>
                  <a:schemeClr val="bg1"/>
                </a:solidFill>
              </a:rPr>
              <a:t>kinh</a:t>
            </a:r>
            <a:r>
              <a:rPr lang="en-US" sz="5400" dirty="0" smtClean="0">
                <a:solidFill>
                  <a:schemeClr val="bg1"/>
                </a:solidFill>
              </a:rPr>
              <a:t> </a:t>
            </a:r>
            <a:r>
              <a:rPr lang="en-US" sz="5400" dirty="0" err="1" smtClean="0">
                <a:solidFill>
                  <a:schemeClr val="bg1"/>
                </a:solidFill>
              </a:rPr>
              <a:t>bao</a:t>
            </a:r>
            <a:r>
              <a:rPr lang="en-US" sz="5400" dirty="0" smtClean="0">
                <a:solidFill>
                  <a:schemeClr val="bg1"/>
                </a:solidFill>
              </a:rPr>
              <a:t> </a:t>
            </a:r>
            <a:r>
              <a:rPr lang="en-US" sz="5400" dirty="0" err="1" smtClean="0">
                <a:solidFill>
                  <a:schemeClr val="bg1"/>
                </a:solidFill>
              </a:rPr>
              <a:t>tha</a:t>
            </a:r>
            <a:r>
              <a:rPr lang="en-US" sz="5400" dirty="0" smtClean="0">
                <a:solidFill>
                  <a:schemeClr val="bg1"/>
                </a:solidFill>
              </a:rPr>
              <a:t> </a:t>
            </a:r>
            <a:r>
              <a:rPr lang="en-US" sz="5400" dirty="0" err="1" smtClean="0">
                <a:solidFill>
                  <a:schemeClr val="bg1"/>
                </a:solidFill>
              </a:rPr>
              <a:t>thiết</a:t>
            </a:r>
            <a:r>
              <a:rPr lang="en-US" sz="5400" dirty="0" smtClean="0">
                <a:solidFill>
                  <a:schemeClr val="bg1"/>
                </a:solidFill>
              </a:rPr>
              <a:t> Ave Maria.</a:t>
            </a:r>
            <a:endParaRPr lang="en-US" sz="54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lnSpc>
                <a:spcPct val="110000"/>
              </a:lnSpc>
            </a:pPr>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en-US" sz="5400" b="0" dirty="0" smtClean="0">
                <a:solidFill>
                  <a:srgbClr val="FFFF00"/>
                </a:solidFill>
                <a:effectLst/>
              </a:rPr>
              <a:t>(</a:t>
            </a:r>
            <a:r>
              <a:rPr lang="en-US" sz="5400" dirty="0" err="1" smtClean="0">
                <a:solidFill>
                  <a:srgbClr val="FFFF00"/>
                </a:solidFill>
              </a:rPr>
              <a:t>Tràng</a:t>
            </a:r>
            <a:r>
              <a:rPr lang="en-US" sz="5400" dirty="0" smtClean="0">
                <a:solidFill>
                  <a:srgbClr val="FFFF00"/>
                </a:solidFill>
              </a:rPr>
              <a:t> </a:t>
            </a:r>
            <a:r>
              <a:rPr lang="en-US" sz="5400" dirty="0" err="1" smtClean="0">
                <a:solidFill>
                  <a:srgbClr val="FFFF00"/>
                </a:solidFill>
              </a:rPr>
              <a:t>hoa</a:t>
            </a:r>
            <a:r>
              <a:rPr lang="en-US" sz="5400" dirty="0" smtClean="0">
                <a:solidFill>
                  <a:srgbClr val="FFFF00"/>
                </a:solidFill>
              </a:rPr>
              <a:t> </a:t>
            </a:r>
            <a:r>
              <a:rPr lang="en-US" sz="5400" dirty="0" err="1" smtClean="0">
                <a:solidFill>
                  <a:srgbClr val="FFFF00"/>
                </a:solidFill>
              </a:rPr>
              <a:t>Mân</a:t>
            </a:r>
            <a:r>
              <a:rPr lang="en-US" sz="5400" dirty="0" smtClean="0">
                <a:solidFill>
                  <a:srgbClr val="FFFF00"/>
                </a:solidFill>
              </a:rPr>
              <a:t> </a:t>
            </a:r>
            <a:r>
              <a:rPr lang="en-US" sz="5400" dirty="0" err="1" smtClean="0">
                <a:solidFill>
                  <a:srgbClr val="FFFF00"/>
                </a:solidFill>
              </a:rPr>
              <a:t>Côi</a:t>
            </a:r>
            <a:r>
              <a:rPr lang="en-US" sz="5400" dirty="0" smtClean="0">
                <a:solidFill>
                  <a:srgbClr val="FFFF00"/>
                </a:solidFill>
              </a:rPr>
              <a:t>)</a:t>
            </a:r>
            <a:r>
              <a:rPr lang="en-US" sz="5400" dirty="0" smtClean="0">
                <a:solidFill>
                  <a:schemeClr val="bg1"/>
                </a:solidFill>
              </a:rPr>
              <a:t> </a:t>
            </a:r>
            <a:r>
              <a:rPr lang="en-US" sz="5400" dirty="0" err="1" smtClean="0">
                <a:solidFill>
                  <a:schemeClr val="bg1"/>
                </a:solidFill>
              </a:rPr>
              <a:t>Tràng</a:t>
            </a:r>
            <a:r>
              <a:rPr lang="en-US" sz="5400" dirty="0" smtClean="0">
                <a:solidFill>
                  <a:schemeClr val="bg1"/>
                </a:solidFill>
              </a:rPr>
              <a:t> </a:t>
            </a:r>
            <a:r>
              <a:rPr lang="en-US" sz="5400" dirty="0" err="1">
                <a:solidFill>
                  <a:schemeClr val="bg1"/>
                </a:solidFill>
              </a:rPr>
              <a:t>hoa</a:t>
            </a:r>
            <a:r>
              <a:rPr lang="en-US" sz="5400" dirty="0">
                <a:solidFill>
                  <a:schemeClr val="bg1"/>
                </a:solidFill>
              </a:rPr>
              <a:t> </a:t>
            </a:r>
            <a:r>
              <a:rPr lang="en-US" sz="5400" dirty="0" err="1">
                <a:solidFill>
                  <a:schemeClr val="bg1"/>
                </a:solidFill>
              </a:rPr>
              <a:t>Mân</a:t>
            </a:r>
            <a:r>
              <a:rPr lang="en-US" sz="5400" dirty="0">
                <a:solidFill>
                  <a:schemeClr val="bg1"/>
                </a:solidFill>
              </a:rPr>
              <a:t> </a:t>
            </a:r>
            <a:r>
              <a:rPr lang="en-US" sz="5400" dirty="0" err="1" smtClean="0">
                <a:solidFill>
                  <a:schemeClr val="bg1"/>
                </a:solidFill>
              </a:rPr>
              <a:t>Côi</a:t>
            </a:r>
            <a:r>
              <a:rPr lang="en-US" sz="5400" dirty="0" smtClean="0">
                <a:solidFill>
                  <a:schemeClr val="bg1"/>
                </a:solidFill>
              </a:rPr>
              <a:t> </a:t>
            </a:r>
            <a:r>
              <a:rPr lang="en-US" sz="5400" dirty="0" err="1" smtClean="0">
                <a:solidFill>
                  <a:schemeClr val="bg1"/>
                </a:solidFill>
              </a:rPr>
              <a:t>dâng</a:t>
            </a:r>
            <a:r>
              <a:rPr lang="en-US" sz="5400" dirty="0" smtClean="0">
                <a:solidFill>
                  <a:schemeClr val="bg1"/>
                </a:solidFill>
              </a:rPr>
              <a:t> </a:t>
            </a:r>
            <a:r>
              <a:rPr lang="en-US" sz="5400" dirty="0" err="1" smtClean="0">
                <a:solidFill>
                  <a:schemeClr val="bg1"/>
                </a:solidFill>
              </a:rPr>
              <a:t>kính</a:t>
            </a:r>
            <a:r>
              <a:rPr lang="en-US" sz="5400" dirty="0" smtClean="0">
                <a:solidFill>
                  <a:schemeClr val="bg1"/>
                </a:solidFill>
              </a:rPr>
              <a:t> </a:t>
            </a:r>
            <a:r>
              <a:rPr lang="en-US" sz="5400" dirty="0" err="1" smtClean="0">
                <a:solidFill>
                  <a:schemeClr val="bg1"/>
                </a:solidFill>
              </a:rPr>
              <a:t>lên</a:t>
            </a:r>
            <a:r>
              <a:rPr lang="en-US" sz="5400" dirty="0" smtClean="0">
                <a:solidFill>
                  <a:schemeClr val="bg1"/>
                </a:solidFill>
              </a:rPr>
              <a:t> </a:t>
            </a:r>
            <a:r>
              <a:rPr lang="en-US" sz="5400" dirty="0" err="1" smtClean="0">
                <a:solidFill>
                  <a:schemeClr val="bg1"/>
                </a:solidFill>
              </a:rPr>
              <a:t>Mẹ</a:t>
            </a:r>
            <a:r>
              <a:rPr lang="en-US" sz="5400" dirty="0" smtClean="0">
                <a:solidFill>
                  <a:schemeClr val="bg1"/>
                </a:solidFill>
              </a:rPr>
              <a:t> </a:t>
            </a:r>
            <a:r>
              <a:rPr lang="en-US" sz="5400" dirty="0" err="1" smtClean="0">
                <a:solidFill>
                  <a:schemeClr val="bg1"/>
                </a:solidFill>
              </a:rPr>
              <a:t>hiền</a:t>
            </a:r>
            <a:r>
              <a:rPr lang="en-US" sz="5400" dirty="0" smtClean="0">
                <a:solidFill>
                  <a:schemeClr val="bg1"/>
                </a:solidFill>
              </a:rPr>
              <a:t> </a:t>
            </a:r>
            <a:r>
              <a:rPr lang="en-US" sz="5400" dirty="0" err="1" smtClean="0">
                <a:solidFill>
                  <a:schemeClr val="bg1"/>
                </a:solidFill>
              </a:rPr>
              <a:t>ngàn</a:t>
            </a:r>
            <a:r>
              <a:rPr lang="en-US" sz="5400" dirty="0" smtClean="0">
                <a:solidFill>
                  <a:schemeClr val="bg1"/>
                </a:solidFill>
              </a:rPr>
              <a:t> </a:t>
            </a:r>
            <a:r>
              <a:rPr lang="en-US" sz="5400" dirty="0" err="1" smtClean="0">
                <a:solidFill>
                  <a:schemeClr val="bg1"/>
                </a:solidFill>
              </a:rPr>
              <a:t>lời</a:t>
            </a:r>
            <a:r>
              <a:rPr lang="en-US" sz="5400" dirty="0" smtClean="0">
                <a:solidFill>
                  <a:schemeClr val="bg1"/>
                </a:solidFill>
              </a:rPr>
              <a:t> </a:t>
            </a:r>
            <a:r>
              <a:rPr lang="en-US" sz="5400" dirty="0" err="1" smtClean="0">
                <a:solidFill>
                  <a:schemeClr val="bg1"/>
                </a:solidFill>
              </a:rPr>
              <a:t>kinh</a:t>
            </a:r>
            <a:r>
              <a:rPr lang="en-US" sz="5400" dirty="0" smtClean="0">
                <a:solidFill>
                  <a:schemeClr val="bg1"/>
                </a:solidFill>
              </a:rPr>
              <a:t> </a:t>
            </a:r>
            <a:r>
              <a:rPr lang="en-US" sz="5400" dirty="0" err="1" smtClean="0">
                <a:solidFill>
                  <a:schemeClr val="bg1"/>
                </a:solidFill>
              </a:rPr>
              <a:t>chan</a:t>
            </a:r>
            <a:r>
              <a:rPr lang="en-US" sz="5400" dirty="0" smtClean="0">
                <a:solidFill>
                  <a:schemeClr val="bg1"/>
                </a:solidFill>
              </a:rPr>
              <a:t> </a:t>
            </a:r>
            <a:r>
              <a:rPr lang="en-US" sz="5400" dirty="0" err="1" smtClean="0">
                <a:solidFill>
                  <a:schemeClr val="bg1"/>
                </a:solidFill>
              </a:rPr>
              <a:t>hòa</a:t>
            </a:r>
            <a:r>
              <a:rPr lang="en-US" sz="5400" dirty="0" smtClean="0">
                <a:solidFill>
                  <a:schemeClr val="bg1"/>
                </a:solidFill>
              </a:rPr>
              <a:t> </a:t>
            </a:r>
            <a:r>
              <a:rPr lang="en-US" sz="5400" dirty="0" err="1" smtClean="0">
                <a:solidFill>
                  <a:schemeClr val="bg1"/>
                </a:solidFill>
              </a:rPr>
              <a:t>yêu</a:t>
            </a:r>
            <a:r>
              <a:rPr lang="en-US" sz="5400" dirty="0" smtClean="0">
                <a:solidFill>
                  <a:schemeClr val="bg1"/>
                </a:solidFill>
              </a:rPr>
              <a:t> </a:t>
            </a:r>
            <a:r>
              <a:rPr lang="en-US" sz="5400" dirty="0" err="1" smtClean="0">
                <a:solidFill>
                  <a:schemeClr val="bg1"/>
                </a:solidFill>
              </a:rPr>
              <a:t>mến</a:t>
            </a:r>
            <a:r>
              <a:rPr lang="en-US" sz="5400" dirty="0" smtClean="0">
                <a:solidFill>
                  <a:schemeClr val="bg1"/>
                </a:solidFill>
              </a:rPr>
              <a:t>. </a:t>
            </a:r>
            <a:r>
              <a:rPr lang="en-US" sz="5400" dirty="0" smtClean="0">
                <a:solidFill>
                  <a:srgbClr val="FFFF00"/>
                </a:solidFill>
              </a:rPr>
              <a:t>(</a:t>
            </a:r>
            <a:r>
              <a:rPr lang="en-US" sz="5400" dirty="0" err="1" smtClean="0">
                <a:solidFill>
                  <a:srgbClr val="FFFF00"/>
                </a:solidFill>
              </a:rPr>
              <a:t>Lời</a:t>
            </a:r>
            <a:r>
              <a:rPr lang="en-US" sz="5400" dirty="0" smtClean="0">
                <a:solidFill>
                  <a:srgbClr val="FFFF00"/>
                </a:solidFill>
              </a:rPr>
              <a:t> </a:t>
            </a:r>
            <a:r>
              <a:rPr lang="en-US" sz="5400" dirty="0" err="1" smtClean="0">
                <a:solidFill>
                  <a:srgbClr val="FFFF00"/>
                </a:solidFill>
              </a:rPr>
              <a:t>kinh</a:t>
            </a:r>
            <a:r>
              <a:rPr lang="en-US" sz="5400" dirty="0" smtClean="0">
                <a:solidFill>
                  <a:srgbClr val="FFFF00"/>
                </a:solidFill>
              </a:rPr>
              <a:t> </a:t>
            </a:r>
            <a:r>
              <a:rPr lang="en-US" sz="5400" dirty="0" err="1" smtClean="0">
                <a:solidFill>
                  <a:srgbClr val="FFFF00"/>
                </a:solidFill>
              </a:rPr>
              <a:t>âm</a:t>
            </a:r>
            <a:r>
              <a:rPr lang="en-US" sz="5400" dirty="0" smtClean="0">
                <a:solidFill>
                  <a:srgbClr val="FFFF00"/>
                </a:solidFill>
              </a:rPr>
              <a:t> </a:t>
            </a:r>
            <a:r>
              <a:rPr lang="en-US" sz="5400" dirty="0" err="1" smtClean="0">
                <a:solidFill>
                  <a:srgbClr val="FFFF00"/>
                </a:solidFill>
              </a:rPr>
              <a:t>vang</a:t>
            </a:r>
            <a:r>
              <a:rPr lang="en-US" sz="5400" dirty="0">
                <a:solidFill>
                  <a:srgbClr val="FFFF00"/>
                </a:solidFill>
              </a:rPr>
              <a:t>)</a:t>
            </a:r>
            <a:r>
              <a:rPr lang="en-US" sz="5400" dirty="0">
                <a:solidFill>
                  <a:schemeClr val="bg1"/>
                </a:solidFill>
              </a:rPr>
              <a:t> </a:t>
            </a:r>
            <a:r>
              <a:rPr lang="en-US" sz="5400" dirty="0" err="1">
                <a:solidFill>
                  <a:schemeClr val="bg1"/>
                </a:solidFill>
              </a:rPr>
              <a:t>Lời</a:t>
            </a:r>
            <a:r>
              <a:rPr lang="en-US" sz="5400" dirty="0">
                <a:solidFill>
                  <a:schemeClr val="bg1"/>
                </a:solidFill>
              </a:rPr>
              <a:t> </a:t>
            </a:r>
            <a:r>
              <a:rPr lang="en-US" sz="5400" dirty="0" err="1">
                <a:solidFill>
                  <a:schemeClr val="bg1"/>
                </a:solidFill>
              </a:rPr>
              <a:t>kinh</a:t>
            </a:r>
            <a:r>
              <a:rPr lang="en-US" sz="5400" dirty="0">
                <a:solidFill>
                  <a:schemeClr val="bg1"/>
                </a:solidFill>
              </a:rPr>
              <a:t> </a:t>
            </a:r>
            <a:r>
              <a:rPr lang="en-US" sz="5400" dirty="0" err="1">
                <a:solidFill>
                  <a:schemeClr val="bg1"/>
                </a:solidFill>
              </a:rPr>
              <a:t>âm</a:t>
            </a:r>
            <a:r>
              <a:rPr lang="en-US" sz="5400" dirty="0">
                <a:solidFill>
                  <a:schemeClr val="bg1"/>
                </a:solidFill>
              </a:rPr>
              <a:t> </a:t>
            </a:r>
            <a:r>
              <a:rPr lang="en-US" sz="5400" dirty="0" err="1" smtClean="0">
                <a:solidFill>
                  <a:schemeClr val="bg1"/>
                </a:solidFill>
              </a:rPr>
              <a:t>vang</a:t>
            </a:r>
            <a:r>
              <a:rPr lang="en-US" sz="5400" dirty="0" smtClean="0">
                <a:solidFill>
                  <a:schemeClr val="bg1"/>
                </a:solidFill>
              </a:rPr>
              <a:t> </a:t>
            </a:r>
            <a:r>
              <a:rPr lang="en-US" sz="5400" dirty="0" err="1" smtClean="0">
                <a:solidFill>
                  <a:schemeClr val="bg1"/>
                </a:solidFill>
              </a:rPr>
              <a:t>theo</a:t>
            </a:r>
            <a:r>
              <a:rPr lang="en-US" sz="5400" dirty="0" smtClean="0">
                <a:solidFill>
                  <a:schemeClr val="bg1"/>
                </a:solidFill>
              </a:rPr>
              <a:t> </a:t>
            </a:r>
            <a:r>
              <a:rPr lang="en-US" sz="5400" dirty="0" err="1" smtClean="0">
                <a:solidFill>
                  <a:schemeClr val="bg1"/>
                </a:solidFill>
              </a:rPr>
              <a:t>gió</a:t>
            </a:r>
            <a:r>
              <a:rPr lang="en-US" sz="5400" dirty="0" smtClean="0">
                <a:solidFill>
                  <a:schemeClr val="bg1"/>
                </a:solidFill>
              </a:rPr>
              <a:t> </a:t>
            </a:r>
            <a:r>
              <a:rPr lang="en-US" sz="5400" dirty="0" err="1" smtClean="0">
                <a:solidFill>
                  <a:schemeClr val="bg1"/>
                </a:solidFill>
              </a:rPr>
              <a:t>đưa</a:t>
            </a:r>
            <a:r>
              <a:rPr lang="en-US" sz="5400" dirty="0" smtClean="0">
                <a:solidFill>
                  <a:schemeClr val="bg1"/>
                </a:solidFill>
              </a:rPr>
              <a:t> </a:t>
            </a:r>
            <a:r>
              <a:rPr lang="en-US" sz="5400" dirty="0" err="1" smtClean="0">
                <a:solidFill>
                  <a:schemeClr val="bg1"/>
                </a:solidFill>
              </a:rPr>
              <a:t>dặt</a:t>
            </a:r>
            <a:r>
              <a:rPr lang="en-US" sz="5400" dirty="0" smtClean="0">
                <a:solidFill>
                  <a:schemeClr val="bg1"/>
                </a:solidFill>
              </a:rPr>
              <a:t> </a:t>
            </a:r>
            <a:r>
              <a:rPr lang="en-US" sz="5400" dirty="0" err="1" smtClean="0">
                <a:solidFill>
                  <a:schemeClr val="bg1"/>
                </a:solidFill>
              </a:rPr>
              <a:t>dìu</a:t>
            </a:r>
            <a:r>
              <a:rPr lang="en-US" sz="5400" dirty="0" smtClean="0">
                <a:solidFill>
                  <a:schemeClr val="bg1"/>
                </a:solidFill>
              </a:rPr>
              <a:t> </a:t>
            </a:r>
            <a:r>
              <a:rPr lang="en-US" sz="5400" dirty="0" err="1" smtClean="0">
                <a:solidFill>
                  <a:schemeClr val="bg1"/>
                </a:solidFill>
              </a:rPr>
              <a:t>lời</a:t>
            </a:r>
            <a:r>
              <a:rPr lang="en-US" sz="5400" dirty="0" smtClean="0">
                <a:solidFill>
                  <a:schemeClr val="bg1"/>
                </a:solidFill>
              </a:rPr>
              <a:t> </a:t>
            </a:r>
            <a:r>
              <a:rPr lang="en-US" sz="5400" dirty="0" err="1" smtClean="0">
                <a:solidFill>
                  <a:schemeClr val="bg1"/>
                </a:solidFill>
              </a:rPr>
              <a:t>hoan</a:t>
            </a:r>
            <a:r>
              <a:rPr lang="en-US" sz="5400" dirty="0" smtClean="0">
                <a:solidFill>
                  <a:schemeClr val="bg1"/>
                </a:solidFill>
              </a:rPr>
              <a:t> </a:t>
            </a:r>
            <a:r>
              <a:rPr lang="en-US" sz="5400" dirty="0" err="1" smtClean="0">
                <a:solidFill>
                  <a:schemeClr val="bg1"/>
                </a:solidFill>
              </a:rPr>
              <a:t>ca</a:t>
            </a:r>
            <a:r>
              <a:rPr lang="en-US" sz="5400" dirty="0" smtClean="0">
                <a:solidFill>
                  <a:schemeClr val="bg1"/>
                </a:solidFill>
              </a:rPr>
              <a:t> Ave Maria.</a:t>
            </a:r>
            <a:endParaRPr lang="vi-VN" sz="5400" b="0" dirty="0">
              <a:solidFill>
                <a:schemeClr val="bg1"/>
              </a:solidFill>
              <a:effectLst/>
            </a:endParaRPr>
          </a:p>
        </p:txBody>
      </p:sp>
    </p:spTree>
    <p:extLst>
      <p:ext uri="{BB962C8B-B14F-4D97-AF65-F5344CB8AC3E}">
        <p14:creationId xmlns:p14="http://schemas.microsoft.com/office/powerpoint/2010/main" val="249080527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3301435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1152</TotalTime>
  <Words>1747</Words>
  <Application>Microsoft Office PowerPoint</Application>
  <PresentationFormat>On-screen Show (16:9)</PresentationFormat>
  <Paragraphs>96</Paragraphs>
  <Slides>82</Slides>
  <Notes>0</Notes>
  <HiddenSlides>0</HiddenSlides>
  <MMClips>0</MMClips>
  <ScaleCrop>false</ScaleCrop>
  <HeadingPairs>
    <vt:vector size="4" baseType="variant">
      <vt:variant>
        <vt:lpstr>Theme</vt:lpstr>
      </vt:variant>
      <vt:variant>
        <vt:i4>13</vt:i4>
      </vt:variant>
      <vt:variant>
        <vt:lpstr>Slide Titles</vt:lpstr>
      </vt:variant>
      <vt:variant>
        <vt:i4>82</vt:i4>
      </vt:variant>
    </vt:vector>
  </HeadingPairs>
  <TitlesOfParts>
    <vt:vector size="95" baseType="lpstr">
      <vt:lpstr>Office Theme</vt:lpstr>
      <vt:lpstr>12_Office Theme</vt:lpstr>
      <vt:lpstr>36_Default Design</vt:lpstr>
      <vt:lpstr>10_Office Theme</vt:lpstr>
      <vt:lpstr>37_Default Design</vt:lpstr>
      <vt:lpstr>6_Office Theme</vt:lpstr>
      <vt:lpstr>7_Office Theme</vt:lpstr>
      <vt:lpstr>8_Office Theme</vt:lpstr>
      <vt:lpstr>2_Office Theme</vt:lpstr>
      <vt:lpstr>9_Office Theme</vt:lpstr>
      <vt:lpstr>5_Office Theme</vt:lpstr>
      <vt:lpstr>3_Office Theme</vt:lpstr>
      <vt:lpstr>1_Office Theme</vt:lpstr>
      <vt:lpstr>PowerPoint Presentation</vt:lpstr>
      <vt:lpstr>TẬP HÁT CỘNG ĐOÀN</vt:lpstr>
      <vt:lpstr>Đk: Tôi ở trong nhà Chúa những năm tháng dài triền miên.</vt:lpstr>
      <vt:lpstr>Tk1: Có Chúa chăn dắt tôi nên tôi không còn thiếu gì. Trên đồng cỏ xanh tươi Ngài dẫn tôi vào nghỉ ngơi.</vt:lpstr>
      <vt:lpstr>Đk: Tôi ở trong nhà Chúa những năm tháng dài triền miên.</vt:lpstr>
      <vt:lpstr>Xin Thiên Chúa là Thân Phụ Đức Giê-su Ki-tô, Chúa chúng ta, soi mắt tâm hồn chúng ta, cho chúng ta nhận rõ đâu là niềm hy vọng mà ơn Ngài kêu gọi mang lại cho chúng ta.</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Hãy Đến Lm. Kim Long</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22 Chúa Nhật XXVIII Thường Niên Năm A 05 câu</vt:lpstr>
      <vt:lpstr>Đk: Tôi ở trong nhà Chúa những năm tháng dài triền miên.</vt:lpstr>
      <vt:lpstr>Tk1: Có Chúa chăn dắt tôi nên tôi không còn thiếu gì. Trên đồng cỏ xanh tươi Ngài dẫn tôi vào nghỉ ngơi.</vt:lpstr>
      <vt:lpstr>Đk: Tôi ở trong nhà Chúa những năm tháng dài triền miên.</vt:lpstr>
      <vt:lpstr>Tk2: Dẫn tới bên suối trong cho tôi đây bồi dưỡng lại. Theo đường nẻo công minh, Ngài dẫn tôi vì Uy Danh.</vt:lpstr>
      <vt:lpstr>Đk: Tôi ở trong nhà Chúa những năm tháng dài triền miên.</vt:lpstr>
      <vt:lpstr>Tk3: Dẫu lúc qua lũng sâu, con đâu lo sợ khốn cùng. Bởi Ngài ở bên con, cầm sẵn côn trượng chở che.</vt:lpstr>
      <vt:lpstr>Đk: Tôi ở trong nhà Chúa những năm tháng dài triền miên.</vt:lpstr>
      <vt:lpstr>Tk4: Chúa thiết con bữa ăn ngay khi quân thù đối mặt. Xức dầu tỏa hương thơm và cứ châm rượu đầy ly.</vt:lpstr>
      <vt:lpstr>Đk: Tôi ở trong nhà Chúa những năm tháng dài triền miên.</vt:lpstr>
      <vt:lpstr>Tk5: Chúa vẫn che chở con trong ân thiêng và nghĩa tình. Con được ở vương cung qua tháng năm dài triền miên.</vt:lpstr>
      <vt:lpstr>Đk: Tôi ở trong nhà Chúa những năm tháng dài triền miên.</vt:lpstr>
      <vt:lpstr>PowerPoint Presentation</vt:lpstr>
      <vt:lpstr>Xin Thiên Chúa là Thân Phụ Đức Giê-su Ki-tô, Chúa chúng ta, soi mắt tâm hồn chúng ta, cho chúng ta nhận rõ đâu là niềm hy vọng mà ơn Ngài kêu gọi mang lại cho chúng ta.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Hiệp lòng xin tiến dâng lên, xin tiến dâng lên bàn thờ Chúa. Này đây ly rượu nồng ép từ muôn trái nho tươi. Và đây bánh tinh tuyền kết bởi ngàn hạt lúa vàng.</vt:lpstr>
      <vt:lpstr>Đk: Xin dâng lên, xin dâng lên trong niềm mến tin, trong hương kinh dâng niềm thờ kính. Nguyện xin ban ơn thiêng đổi mới lòng con, nên trinh trong như bánh rượu này, để xứng đáng tiến dâng lên Ngài.</vt:lpstr>
      <vt:lpstr>Tk2: Nguyện cầu Thiên Chúa khoan nhân, thương đoái trông lễ vật dâng tiến. Đời con bao thăng trầm giữa dòng năm tháng miên man. Nguyện dâng lên thiên tòa kiếp người từng ngày chóng tàn.</vt:lpstr>
      <vt:lpstr>Đk: Xin dâng lên, xin dâng lên trong niềm mến tin, trong hương kinh dâng niềm thờ kính. Nguyện xin ban ơn thiêng đổi mới lòng con, nên trinh trong như bánh rượu này, để xứng đáng tiến dâng lên Ngài.</vt:lpstr>
      <vt:lpstr>PowerPoint Presentation</vt:lpstr>
      <vt:lpstr>PowerPoint Presentation</vt:lpstr>
      <vt:lpstr>PowerPoint Presentation</vt:lpstr>
      <vt:lpstr>Ca Nguyện Hiệp Lễ Hãy Đến Dự Tiệc Cưới Mi Trầm</vt:lpstr>
      <vt:lpstr>Tk1: Mời vào đây tiệc cưới đã dọn đầy xin mời người vào đây và người sẽ thấy tất cả đã sẵn sàng chớ có đến muộn màng khách dồn bước vội vàng sẽ đến đây rộn ràng.</vt:lpstr>
      <vt:lpstr>Đk: Hãy đến dự tiệc cưới hãy mang lễ phục mới mặc lấy Đức Ki-tô Con Chúa Trời. Hãy đến dự tiệc cưới hãy mang lễ phục mới đời có Chúa vui tươi mãi rạng ngời.</vt:lpstr>
      <vt:lpstr>Tk2: Người Do Thái người trước tiên được mời nhưng họ lại từ chối tội đời không hối tất cả các dân ngoại đến với Chúa muôn loài tôn thờ Chúa mãi hoài sống xứng danh đạo trời.</vt:lpstr>
      <vt:lpstr>Đk: Hãy đến dự tiệc cưới hãy mang lễ phục mới mặc lấy Đức Ki-tô Con Chúa Trời. Hãy đến dự tiệc cưới hãy mang lễ phục mới đời có Chúa vui tươi mãi rạng ngời.</vt:lpstr>
      <vt:lpstr>Tk3: Người con Chúa cuộc sống luôn rạng ngời kẻ được chọn thì ít này người đổi mới chiếc áo cưới muôn màu những phúc đức thêm giàu hãy nhận lấy công đầu Chúa thưởng ban đời sau.</vt:lpstr>
      <vt:lpstr>Đk: Hãy đến dự tiệc cưới hãy mang lễ phục mới mặc lấy Đức Ki-tô Con Chúa Trời. Hãy đến dự tiệc cưới hãy mang lễ phục mới đời có Chúa vui tươi mãi rạng ngời.</vt:lpstr>
      <vt:lpstr>PowerPoint Presentation</vt:lpstr>
      <vt:lpstr>PowerPoint Presentation</vt:lpstr>
      <vt:lpstr>Ca Kết Lễ Tràng Hoa Mân Côi Văn Chi</vt:lpstr>
      <vt:lpstr>Đk: (Tràng hoa Mân Côi) Tràng hoa Mân Côi dâng kính lên Mẹ hiền ngàn lời kinh chan hòa yêu mến. (Lời kinh âm vang) Lời kinh âm vang theo gió đưa dặt dìu lời hoan ca Ave Maria.</vt:lpstr>
      <vt:lpstr>Tk: Những khi hoàng hôn dần tàn con lặng thầm kêu Mẹ trìu mến Ave Maria. Khi ánh hừng đông chan hòa con vang lời kinh bao tha thiết Ave Maria.</vt:lpstr>
      <vt:lpstr>Đk: (Tràng hoa Mân Côi) Tràng hoa Mân Côi dâng kính lên Mẹ hiền ngàn lời kinh chan hòa yêu mến. (Lời kinh âm vang) Lời kinh âm vang theo gió đưa dặt dìu lời hoan ca Ave Maria.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140</cp:revision>
  <dcterms:created xsi:type="dcterms:W3CDTF">2023-05-21T07:25:42Z</dcterms:created>
  <dcterms:modified xsi:type="dcterms:W3CDTF">2023-10-11T12:01:22Z</dcterms:modified>
</cp:coreProperties>
</file>