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360" r:id="rId7"/>
    <p:sldMasterId id="2147484372" r:id="rId8"/>
    <p:sldMasterId id="2147484384" r:id="rId9"/>
    <p:sldMasterId id="2147484408" r:id="rId10"/>
    <p:sldMasterId id="2147484420" r:id="rId11"/>
    <p:sldMasterId id="2147484432" r:id="rId12"/>
    <p:sldMasterId id="2147484444" r:id="rId13"/>
  </p:sldMasterIdLst>
  <p:notesMasterIdLst>
    <p:notesMasterId r:id="rId88"/>
  </p:notesMasterIdLst>
  <p:sldIdLst>
    <p:sldId id="870" r:id="rId14"/>
    <p:sldId id="376" r:id="rId15"/>
    <p:sldId id="822" r:id="rId16"/>
    <p:sldId id="823" r:id="rId17"/>
    <p:sldId id="850" r:id="rId18"/>
    <p:sldId id="824" r:id="rId19"/>
    <p:sldId id="877" r:id="rId20"/>
    <p:sldId id="553" r:id="rId21"/>
    <p:sldId id="443" r:id="rId22"/>
    <p:sldId id="585" r:id="rId23"/>
    <p:sldId id="857" r:id="rId24"/>
    <p:sldId id="878" r:id="rId25"/>
    <p:sldId id="392" r:id="rId26"/>
    <p:sldId id="393" r:id="rId27"/>
    <p:sldId id="394" r:id="rId28"/>
    <p:sldId id="395" r:id="rId29"/>
    <p:sldId id="396" r:id="rId30"/>
    <p:sldId id="397" r:id="rId31"/>
    <p:sldId id="398" r:id="rId32"/>
    <p:sldId id="399" r:id="rId33"/>
    <p:sldId id="879" r:id="rId34"/>
    <p:sldId id="872" r:id="rId35"/>
    <p:sldId id="811" r:id="rId36"/>
    <p:sldId id="851" r:id="rId37"/>
    <p:sldId id="852" r:id="rId38"/>
    <p:sldId id="853" r:id="rId39"/>
    <p:sldId id="814" r:id="rId40"/>
    <p:sldId id="855" r:id="rId41"/>
    <p:sldId id="815" r:id="rId42"/>
    <p:sldId id="856" r:id="rId43"/>
    <p:sldId id="873" r:id="rId44"/>
    <p:sldId id="854" r:id="rId45"/>
    <p:sldId id="880"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874" r:id="rId61"/>
    <p:sldId id="558" r:id="rId62"/>
    <p:sldId id="559" r:id="rId63"/>
    <p:sldId id="859" r:id="rId64"/>
    <p:sldId id="858" r:id="rId65"/>
    <p:sldId id="860" r:id="rId66"/>
    <p:sldId id="847" r:id="rId67"/>
    <p:sldId id="810" r:id="rId68"/>
    <p:sldId id="881" r:id="rId69"/>
    <p:sldId id="277" r:id="rId70"/>
    <p:sldId id="278" r:id="rId71"/>
    <p:sldId id="279" r:id="rId72"/>
    <p:sldId id="861" r:id="rId73"/>
    <p:sldId id="865" r:id="rId74"/>
    <p:sldId id="862" r:id="rId75"/>
    <p:sldId id="866" r:id="rId76"/>
    <p:sldId id="863" r:id="rId77"/>
    <p:sldId id="867" r:id="rId78"/>
    <p:sldId id="292" r:id="rId79"/>
    <p:sldId id="875" r:id="rId80"/>
    <p:sldId id="293" r:id="rId81"/>
    <p:sldId id="563" r:id="rId82"/>
    <p:sldId id="864" r:id="rId83"/>
    <p:sldId id="564" r:id="rId84"/>
    <p:sldId id="868" r:id="rId85"/>
    <p:sldId id="869" r:id="rId86"/>
    <p:sldId id="876"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m+j7gQeAZiDcZ1kL95SR5Q==" hashData="bqOYadR68cWW/Gyd3YrkuzntzuM="/>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354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3945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469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2365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761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3715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1241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561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375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9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454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764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2633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97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6149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2641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9748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09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5838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4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7391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1245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265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0853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284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495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8022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8649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7501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055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6390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578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016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9675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669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57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68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6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8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60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940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7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76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30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25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32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225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3086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943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210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83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362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66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67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9685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074691"/>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06717"/>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182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3536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68757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200" b="0" u="sng" dirty="0" err="1" smtClean="0">
                <a:solidFill>
                  <a:srgbClr val="FFFF00"/>
                </a:solidFill>
                <a:effectLst/>
                <a:latin typeface="+mj-lt"/>
              </a:rPr>
              <a:t>Tk</a:t>
            </a:r>
            <a:r>
              <a:rPr lang="vi-VN" sz="6200" b="0" u="sng" dirty="0" smtClean="0">
                <a:solidFill>
                  <a:srgbClr val="FFFF00"/>
                </a:solidFill>
                <a:effectLst/>
                <a:latin typeface="+mj-lt"/>
              </a:rPr>
              <a:t>:</a:t>
            </a:r>
            <a:r>
              <a:rPr lang="vi-VN" sz="6200" b="0" dirty="0" smtClean="0">
                <a:solidFill>
                  <a:schemeClr val="bg1"/>
                </a:solidFill>
                <a:effectLst/>
                <a:latin typeface="+mj-lt"/>
              </a:rPr>
              <a:t> </a:t>
            </a:r>
            <a:r>
              <a:rPr lang="en-US" sz="6200" dirty="0" smtClean="0">
                <a:solidFill>
                  <a:schemeClr val="bg1"/>
                </a:solidFill>
                <a:latin typeface="+mj-lt"/>
              </a:rPr>
              <a:t>Lang </a:t>
            </a:r>
            <a:r>
              <a:rPr lang="en-US" sz="6200" dirty="0" err="1" smtClean="0">
                <a:solidFill>
                  <a:schemeClr val="bg1"/>
                </a:solidFill>
                <a:latin typeface="+mj-lt"/>
              </a:rPr>
              <a:t>thang</a:t>
            </a:r>
            <a:r>
              <a:rPr lang="en-US" sz="6200" dirty="0" smtClean="0">
                <a:solidFill>
                  <a:schemeClr val="bg1"/>
                </a:solidFill>
                <a:latin typeface="+mj-lt"/>
              </a:rPr>
              <a:t> </a:t>
            </a:r>
            <a:r>
              <a:rPr lang="en-US" sz="6200" dirty="0" err="1" smtClean="0">
                <a:solidFill>
                  <a:schemeClr val="bg1"/>
                </a:solidFill>
                <a:latin typeface="+mj-lt"/>
              </a:rPr>
              <a:t>trên</a:t>
            </a:r>
            <a:r>
              <a:rPr lang="en-US" sz="6200" dirty="0" smtClean="0">
                <a:solidFill>
                  <a:schemeClr val="bg1"/>
                </a:solidFill>
                <a:latin typeface="+mj-lt"/>
              </a:rPr>
              <a:t> </a:t>
            </a:r>
            <a:r>
              <a:rPr lang="en-US" sz="6200" dirty="0" err="1" smtClean="0">
                <a:solidFill>
                  <a:schemeClr val="bg1"/>
                </a:solidFill>
                <a:latin typeface="+mj-lt"/>
              </a:rPr>
              <a:t>dòng</a:t>
            </a:r>
            <a:r>
              <a:rPr lang="en-US" sz="6200" dirty="0" smtClean="0">
                <a:solidFill>
                  <a:schemeClr val="bg1"/>
                </a:solidFill>
                <a:latin typeface="+mj-lt"/>
              </a:rPr>
              <a:t> </a:t>
            </a:r>
            <a:r>
              <a:rPr lang="en-US" sz="6200" dirty="0" err="1" smtClean="0">
                <a:solidFill>
                  <a:schemeClr val="bg1"/>
                </a:solidFill>
                <a:latin typeface="+mj-lt"/>
              </a:rPr>
              <a:t>đời</a:t>
            </a:r>
            <a:r>
              <a:rPr lang="en-US" sz="6200" dirty="0" smtClean="0">
                <a:solidFill>
                  <a:schemeClr val="bg1"/>
                </a:solidFill>
                <a:latin typeface="+mj-lt"/>
              </a:rPr>
              <a:t> </a:t>
            </a:r>
            <a:r>
              <a:rPr lang="en-US" sz="6200" dirty="0" err="1" smtClean="0">
                <a:solidFill>
                  <a:schemeClr val="bg1"/>
                </a:solidFill>
                <a:latin typeface="+mj-lt"/>
              </a:rPr>
              <a:t>nhiều</a:t>
            </a:r>
            <a:r>
              <a:rPr lang="en-US" sz="6200" dirty="0" smtClean="0">
                <a:solidFill>
                  <a:schemeClr val="bg1"/>
                </a:solidFill>
                <a:latin typeface="+mj-lt"/>
              </a:rPr>
              <a:t> </a:t>
            </a:r>
            <a:r>
              <a:rPr lang="en-US" sz="6200" dirty="0" err="1" smtClean="0">
                <a:solidFill>
                  <a:schemeClr val="bg1"/>
                </a:solidFill>
                <a:latin typeface="+mj-lt"/>
              </a:rPr>
              <a:t>khi</a:t>
            </a:r>
            <a:r>
              <a:rPr lang="en-US" sz="6200" dirty="0" smtClean="0">
                <a:solidFill>
                  <a:schemeClr val="bg1"/>
                </a:solidFill>
                <a:latin typeface="+mj-lt"/>
              </a:rPr>
              <a:t> con </a:t>
            </a:r>
            <a:r>
              <a:rPr lang="en-US" sz="6200" dirty="0" err="1" smtClean="0">
                <a:solidFill>
                  <a:schemeClr val="bg1"/>
                </a:solidFill>
                <a:latin typeface="+mj-lt"/>
              </a:rPr>
              <a:t>lạc</a:t>
            </a:r>
            <a:r>
              <a:rPr lang="en-US" sz="6200" dirty="0" smtClean="0">
                <a:solidFill>
                  <a:schemeClr val="bg1"/>
                </a:solidFill>
                <a:latin typeface="+mj-lt"/>
              </a:rPr>
              <a:t> </a:t>
            </a:r>
            <a:r>
              <a:rPr lang="en-US" sz="6200" dirty="0" err="1" smtClean="0">
                <a:solidFill>
                  <a:schemeClr val="bg1"/>
                </a:solidFill>
                <a:latin typeface="+mj-lt"/>
              </a:rPr>
              <a:t>lối</a:t>
            </a:r>
            <a:r>
              <a:rPr lang="en-US" sz="6200" dirty="0" smtClean="0">
                <a:solidFill>
                  <a:schemeClr val="bg1"/>
                </a:solidFill>
                <a:latin typeface="+mj-lt"/>
              </a:rPr>
              <a:t>. </a:t>
            </a:r>
            <a:r>
              <a:rPr lang="en-US" sz="6200" dirty="0" err="1" smtClean="0">
                <a:solidFill>
                  <a:schemeClr val="bg1"/>
                </a:solidFill>
                <a:latin typeface="+mj-lt"/>
              </a:rPr>
              <a:t>Những</a:t>
            </a:r>
            <a:r>
              <a:rPr lang="en-US" sz="6200" dirty="0" smtClean="0">
                <a:solidFill>
                  <a:schemeClr val="bg1"/>
                </a:solidFill>
                <a:latin typeface="+mj-lt"/>
              </a:rPr>
              <a:t> </a:t>
            </a:r>
            <a:r>
              <a:rPr lang="en-US" sz="6200" dirty="0" err="1" smtClean="0">
                <a:solidFill>
                  <a:schemeClr val="bg1"/>
                </a:solidFill>
                <a:latin typeface="+mj-lt"/>
              </a:rPr>
              <a:t>ước</a:t>
            </a:r>
            <a:r>
              <a:rPr lang="en-US" sz="6200" dirty="0" smtClean="0">
                <a:solidFill>
                  <a:schemeClr val="bg1"/>
                </a:solidFill>
                <a:latin typeface="+mj-lt"/>
              </a:rPr>
              <a:t> </a:t>
            </a:r>
            <a:r>
              <a:rPr lang="en-US" sz="6200" dirty="0" err="1" smtClean="0">
                <a:solidFill>
                  <a:schemeClr val="bg1"/>
                </a:solidFill>
                <a:latin typeface="+mj-lt"/>
              </a:rPr>
              <a:t>mơ</a:t>
            </a:r>
            <a:r>
              <a:rPr lang="en-US" sz="6200" dirty="0" smtClean="0">
                <a:solidFill>
                  <a:schemeClr val="bg1"/>
                </a:solidFill>
                <a:latin typeface="+mj-lt"/>
              </a:rPr>
              <a:t> </a:t>
            </a:r>
            <a:r>
              <a:rPr lang="en-US" sz="6200" dirty="0" err="1" smtClean="0">
                <a:solidFill>
                  <a:schemeClr val="bg1"/>
                </a:solidFill>
                <a:latin typeface="+mj-lt"/>
              </a:rPr>
              <a:t>lâu</a:t>
            </a:r>
            <a:r>
              <a:rPr lang="en-US" sz="6200" dirty="0" smtClean="0">
                <a:solidFill>
                  <a:schemeClr val="bg1"/>
                </a:solidFill>
                <a:latin typeface="+mj-lt"/>
              </a:rPr>
              <a:t> </a:t>
            </a:r>
            <a:r>
              <a:rPr lang="en-US" sz="6200" dirty="0" err="1" smtClean="0">
                <a:solidFill>
                  <a:schemeClr val="bg1"/>
                </a:solidFill>
                <a:latin typeface="+mj-lt"/>
              </a:rPr>
              <a:t>rồi</a:t>
            </a:r>
            <a:r>
              <a:rPr lang="en-US" sz="6200" dirty="0" smtClean="0">
                <a:solidFill>
                  <a:schemeClr val="bg1"/>
                </a:solidFill>
                <a:latin typeface="+mj-lt"/>
              </a:rPr>
              <a:t> </a:t>
            </a:r>
            <a:r>
              <a:rPr lang="en-US" sz="6200" dirty="0" err="1" smtClean="0">
                <a:solidFill>
                  <a:schemeClr val="bg1"/>
                </a:solidFill>
                <a:latin typeface="+mj-lt"/>
              </a:rPr>
              <a:t>về</a:t>
            </a:r>
            <a:r>
              <a:rPr lang="en-US" sz="6200" dirty="0" smtClean="0">
                <a:solidFill>
                  <a:schemeClr val="bg1"/>
                </a:solidFill>
                <a:latin typeface="+mj-lt"/>
              </a:rPr>
              <a:t> </a:t>
            </a:r>
            <a:r>
              <a:rPr lang="en-US" sz="6200" dirty="0" err="1" smtClean="0">
                <a:solidFill>
                  <a:schemeClr val="bg1"/>
                </a:solidFill>
                <a:latin typeface="+mj-lt"/>
              </a:rPr>
              <a:t>bên</a:t>
            </a:r>
            <a:r>
              <a:rPr lang="en-US" sz="6200" dirty="0" smtClean="0">
                <a:solidFill>
                  <a:schemeClr val="bg1"/>
                </a:solidFill>
                <a:latin typeface="+mj-lt"/>
              </a:rPr>
              <a:t> </a:t>
            </a:r>
            <a:r>
              <a:rPr lang="en-US" sz="6200" dirty="0" err="1" smtClean="0">
                <a:solidFill>
                  <a:schemeClr val="bg1"/>
                </a:solidFill>
                <a:latin typeface="+mj-lt"/>
              </a:rPr>
              <a:t>Chúa</a:t>
            </a:r>
            <a:r>
              <a:rPr lang="en-US" sz="6200" dirty="0" smtClean="0">
                <a:solidFill>
                  <a:schemeClr val="bg1"/>
                </a:solidFill>
                <a:latin typeface="+mj-lt"/>
              </a:rPr>
              <a:t> </a:t>
            </a:r>
            <a:r>
              <a:rPr lang="en-US" sz="6200" dirty="0" err="1" smtClean="0">
                <a:solidFill>
                  <a:schemeClr val="bg1"/>
                </a:solidFill>
                <a:latin typeface="+mj-lt"/>
              </a:rPr>
              <a:t>nghỉ</a:t>
            </a:r>
            <a:r>
              <a:rPr lang="en-US" sz="6200" dirty="0" smtClean="0">
                <a:solidFill>
                  <a:schemeClr val="bg1"/>
                </a:solidFill>
                <a:latin typeface="+mj-lt"/>
              </a:rPr>
              <a:t> </a:t>
            </a:r>
            <a:r>
              <a:rPr lang="en-US" sz="6200" dirty="0" err="1" smtClean="0">
                <a:solidFill>
                  <a:schemeClr val="bg1"/>
                </a:solidFill>
                <a:latin typeface="+mj-lt"/>
              </a:rPr>
              <a:t>ngơi</a:t>
            </a:r>
            <a:r>
              <a:rPr lang="en-US" sz="6200" dirty="0" smtClean="0">
                <a:solidFill>
                  <a:schemeClr val="bg1"/>
                </a:solidFill>
                <a:latin typeface="+mj-lt"/>
              </a:rPr>
              <a:t>.</a:t>
            </a:r>
            <a:endParaRPr lang="vi-VN" sz="62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smtClean="0">
                <a:solidFill>
                  <a:schemeClr val="bg1"/>
                </a:solidFill>
                <a:latin typeface="+mj-lt"/>
              </a:rPr>
              <a:t> </a:t>
            </a:r>
            <a:r>
              <a:rPr lang="vi-VN" sz="6000" dirty="0" smtClean="0">
                <a:solidFill>
                  <a:schemeClr val="bg1"/>
                </a:solidFill>
                <a:latin typeface="+mj-lt"/>
              </a:rPr>
              <a:t>Con hân hoan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sướng</a:t>
            </a:r>
            <a:r>
              <a:rPr lang="en-US" sz="6000" dirty="0" smtClean="0">
                <a:solidFill>
                  <a:schemeClr val="bg1"/>
                </a:solidFill>
                <a:latin typeface="+mj-lt"/>
              </a:rPr>
              <a:t> </a:t>
            </a:r>
            <a:r>
              <a:rPr lang="en-US" sz="6000" dirty="0" err="1" smtClean="0">
                <a:solidFill>
                  <a:schemeClr val="bg1"/>
                </a:solidFill>
                <a:latin typeface="+mj-lt"/>
              </a:rPr>
              <a:t>khi</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Con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chúc</a:t>
            </a:r>
            <a:r>
              <a:rPr lang="en-US" sz="6000" dirty="0" smtClean="0">
                <a:solidFill>
                  <a:schemeClr val="bg1"/>
                </a:solidFill>
                <a:latin typeface="+mj-lt"/>
              </a:rPr>
              <a:t> </a:t>
            </a:r>
            <a:r>
              <a:rPr lang="en-US" sz="6000" dirty="0" err="1" smtClean="0">
                <a:solidFill>
                  <a:schemeClr val="bg1"/>
                </a:solidFill>
                <a:latin typeface="+mj-lt"/>
              </a:rPr>
              <a:t>khen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đời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1420007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69395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69395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2142706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130</a:t>
            </a:r>
            <a:br>
              <a:rPr lang="en-US" smtClean="0">
                <a:solidFill>
                  <a:srgbClr val="FFFF00"/>
                </a:solidFill>
              </a:rPr>
            </a:br>
            <a:r>
              <a:rPr lang="en-US" smtClean="0">
                <a:solidFill>
                  <a:srgbClr val="FFFF00"/>
                </a:solidFill>
              </a:rPr>
              <a:t>Chúa Nhật XXXI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481572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gìn giữ linh hồn con trong bình an của Ngài.</a:t>
            </a:r>
          </a:p>
        </p:txBody>
      </p:sp>
    </p:spTree>
    <p:extLst>
      <p:ext uri="{BB962C8B-B14F-4D97-AF65-F5344CB8AC3E}">
        <p14:creationId xmlns:p14="http://schemas.microsoft.com/office/powerpoint/2010/main" val="1275831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Tk1:</a:t>
            </a:r>
            <a:r>
              <a:rPr lang="en-US" sz="5400" dirty="0">
                <a:solidFill>
                  <a:schemeClr val="bg1"/>
                </a:solidFill>
              </a:rPr>
              <a:t> </a:t>
            </a:r>
            <a:r>
              <a:rPr lang="vi-VN" sz="5400" dirty="0" smtClean="0">
                <a:solidFill>
                  <a:schemeClr val="bg1"/>
                </a:solidFill>
              </a:rPr>
              <a:t>Lòng con không dám tự hào, mắt này nguyện chẳng nhắm cao. Đường danh vọng con không đặt bước, việc phi thường nào dám mưu cầu.</a:t>
            </a:r>
            <a:endParaRPr lang="en-US" sz="5400" dirty="0">
              <a:solidFill>
                <a:schemeClr val="bg1"/>
              </a:solidFill>
            </a:endParaRPr>
          </a:p>
        </p:txBody>
      </p:sp>
    </p:spTree>
    <p:extLst>
      <p:ext uri="{BB962C8B-B14F-4D97-AF65-F5344CB8AC3E}">
        <p14:creationId xmlns:p14="http://schemas.microsoft.com/office/powerpoint/2010/main" val="2888151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gìn giữ linh hồn con trong bình an của Ngài.</a:t>
            </a:r>
          </a:p>
        </p:txBody>
      </p:sp>
    </p:spTree>
    <p:extLst>
      <p:ext uri="{BB962C8B-B14F-4D97-AF65-F5344CB8AC3E}">
        <p14:creationId xmlns:p14="http://schemas.microsoft.com/office/powerpoint/2010/main" val="1261507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Tk2:</a:t>
            </a:r>
            <a:r>
              <a:rPr lang="en-US" sz="6000" dirty="0" smtClean="0">
                <a:solidFill>
                  <a:schemeClr val="bg1"/>
                </a:solidFill>
              </a:rPr>
              <a:t> </a:t>
            </a:r>
            <a:r>
              <a:rPr lang="vi-VN" sz="6000" dirty="0" smtClean="0">
                <a:solidFill>
                  <a:schemeClr val="bg1"/>
                </a:solidFill>
              </a:rPr>
              <a:t>Hồn con, con giữ thinh lặng, chẳng hề một khi xốn xang. Như bé ngủ trong tay hiền mẫu, hồn con rày lặng lẽ </a:t>
            </a:r>
            <a:r>
              <a:rPr lang="en-US" sz="6000" dirty="0" smtClean="0">
                <a:solidFill>
                  <a:schemeClr val="bg1"/>
                </a:solidFill>
              </a:rPr>
              <a:t>an</a:t>
            </a:r>
            <a:r>
              <a:rPr lang="vi-VN" sz="6000" dirty="0" smtClean="0">
                <a:solidFill>
                  <a:schemeClr val="bg1"/>
                </a:solidFill>
              </a:rPr>
              <a:t> vui.</a:t>
            </a:r>
            <a:endParaRPr lang="en-US" sz="6000" dirty="0">
              <a:solidFill>
                <a:schemeClr val="bg1"/>
              </a:solidFill>
            </a:endParaRPr>
          </a:p>
        </p:txBody>
      </p:sp>
    </p:spTree>
    <p:extLst>
      <p:ext uri="{BB962C8B-B14F-4D97-AF65-F5344CB8AC3E}">
        <p14:creationId xmlns:p14="http://schemas.microsoft.com/office/powerpoint/2010/main" val="919743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gìn giữ linh hồn con trong bình an của Ngài.</a:t>
            </a:r>
          </a:p>
        </p:txBody>
      </p:sp>
    </p:spTree>
    <p:extLst>
      <p:ext uri="{BB962C8B-B14F-4D97-AF65-F5344CB8AC3E}">
        <p14:creationId xmlns:p14="http://schemas.microsoft.com/office/powerpoint/2010/main" val="1717616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Tk3:</a:t>
            </a:r>
            <a:r>
              <a:rPr lang="en-US" sz="6000" dirty="0">
                <a:solidFill>
                  <a:schemeClr val="bg1"/>
                </a:solidFill>
              </a:rPr>
              <a:t> </a:t>
            </a:r>
            <a:r>
              <a:rPr lang="vi-VN" sz="6000" dirty="0" smtClean="0">
                <a:solidFill>
                  <a:schemeClr val="bg1"/>
                </a:solidFill>
              </a:rPr>
              <a:t>Giờ đây cho đến muôn đời, vững lòng, nào hỡi Ích-diên, mà trông cậy kiên trung vào Chúa, vì chỉ Ngài là Chúa ta thờ.</a:t>
            </a:r>
          </a:p>
        </p:txBody>
      </p:sp>
    </p:spTree>
    <p:extLst>
      <p:ext uri="{BB962C8B-B14F-4D97-AF65-F5344CB8AC3E}">
        <p14:creationId xmlns:p14="http://schemas.microsoft.com/office/powerpoint/2010/main" val="126438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gìn giữ linh hồn con trong bình an của Ngài.</a:t>
            </a:r>
          </a:p>
        </p:txBody>
      </p:sp>
    </p:spTree>
    <p:extLst>
      <p:ext uri="{BB962C8B-B14F-4D97-AF65-F5344CB8AC3E}">
        <p14:creationId xmlns:p14="http://schemas.microsoft.com/office/powerpoint/2010/main" val="95163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gìn giữ linh hồn con trong bình an của Ngài.</a:t>
            </a:r>
          </a:p>
        </p:txBody>
      </p:sp>
    </p:spTree>
    <p:extLst>
      <p:ext uri="{BB962C8B-B14F-4D97-AF65-F5344CB8AC3E}">
        <p14:creationId xmlns:p14="http://schemas.microsoft.com/office/powerpoint/2010/main" val="118227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1868362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vi-VN" sz="6600" dirty="0" smtClean="0">
                <a:solidFill>
                  <a:schemeClr val="bg1"/>
                </a:solidFill>
              </a:rPr>
              <a:t>Các con chỉ có một Cha là Cha trên trời, chỉ có một người lãnh đạo là Đức Ki-tô.</a:t>
            </a:r>
            <a:endParaRPr lang="en-US" sz="6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45821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4741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Tk1:</a:t>
            </a:r>
            <a:r>
              <a:rPr lang="en-US" sz="5400" dirty="0">
                <a:solidFill>
                  <a:schemeClr val="bg1"/>
                </a:solidFill>
              </a:rPr>
              <a:t> </a:t>
            </a:r>
            <a:r>
              <a:rPr lang="vi-VN" sz="5400" dirty="0" smtClean="0">
                <a:solidFill>
                  <a:schemeClr val="bg1"/>
                </a:solidFill>
              </a:rPr>
              <a:t>Lòng con không dám tự hào, mắt này nguyện chẳng nhắm cao. Đường danh vọng con không đặt bước, việc phi thường nào dám mưu cầu.</a:t>
            </a:r>
            <a:endParaRPr lang="en-US" sz="5400" dirty="0">
              <a:solidFill>
                <a:schemeClr val="bg1"/>
              </a:solidFill>
            </a:endParaRPr>
          </a:p>
        </p:txBody>
      </p:sp>
    </p:spTree>
    <p:extLst>
      <p:ext uri="{BB962C8B-B14F-4D97-AF65-F5344CB8AC3E}">
        <p14:creationId xmlns:p14="http://schemas.microsoft.com/office/powerpoint/2010/main" val="905891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solidFill>
                  <a:prstClr val="black"/>
                </a:solidFill>
              </a:rPr>
              <a:t>Đức Giêsu đến trần gian không phải để được kẻ hầu người hạ, nhưng là để phục vụ và hiến dâng mạng sống làm giá chuộc muôn người.</a:t>
            </a:r>
            <a:endParaRPr lang="en-US" sz="3200">
              <a:solidFill>
                <a:prstClr val="black"/>
              </a:solidFill>
            </a:endParaRPr>
          </a:p>
        </p:txBody>
      </p:sp>
    </p:spTree>
    <p:extLst>
      <p:ext uri="{BB962C8B-B14F-4D97-AF65-F5344CB8AC3E}">
        <p14:creationId xmlns:p14="http://schemas.microsoft.com/office/powerpoint/2010/main" val="4084888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smtClean="0">
                <a:solidFill>
                  <a:srgbClr val="FFFF00"/>
                </a:solidFill>
              </a:rPr>
              <a:t>Tấm</a:t>
            </a:r>
            <a:r>
              <a:rPr lang="en-US" sz="4000" b="1" dirty="0" smtClean="0">
                <a:solidFill>
                  <a:srgbClr val="FFFF00"/>
                </a:solidFill>
              </a:rPr>
              <a:t> </a:t>
            </a:r>
            <a:r>
              <a:rPr lang="en-US" sz="4000" b="1" dirty="0" err="1" smtClean="0">
                <a:solidFill>
                  <a:srgbClr val="FFFF00"/>
                </a:solidFill>
              </a:rPr>
              <a:t>Lòng</a:t>
            </a:r>
            <a:endParaRPr lang="en-US" sz="4000" b="1" dirty="0" smtClean="0">
              <a:solidFill>
                <a:srgbClr val="FFFF00"/>
              </a:solidFill>
            </a:endParaRPr>
          </a:p>
          <a:p>
            <a:pPr algn="ct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Khảm</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gìn giữ linh hồn con trong bình an của Ngài.</a:t>
            </a:r>
          </a:p>
        </p:txBody>
      </p:sp>
    </p:spTree>
    <p:extLst>
      <p:ext uri="{BB962C8B-B14F-4D97-AF65-F5344CB8AC3E}">
        <p14:creationId xmlns:p14="http://schemas.microsoft.com/office/powerpoint/2010/main" val="3459361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k1:</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đôi</a:t>
            </a:r>
            <a:r>
              <a:rPr lang="en-US" sz="5000" dirty="0" smtClean="0">
                <a:solidFill>
                  <a:schemeClr val="bg1"/>
                </a:solidFill>
              </a:rPr>
              <a:t> </a:t>
            </a:r>
            <a:r>
              <a:rPr lang="en-US" sz="5000" dirty="0" err="1" smtClean="0">
                <a:solidFill>
                  <a:schemeClr val="bg1"/>
                </a:solidFill>
              </a:rPr>
              <a:t>bàn</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gầy</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mưa</a:t>
            </a:r>
            <a:r>
              <a:rPr lang="en-US" sz="5000" dirty="0" smtClean="0">
                <a:solidFill>
                  <a:schemeClr val="bg1"/>
                </a:solidFill>
              </a:rPr>
              <a:t> </a:t>
            </a:r>
            <a:r>
              <a:rPr lang="en-US" sz="5000" dirty="0" err="1" smtClean="0">
                <a:solidFill>
                  <a:schemeClr val="bg1"/>
                </a:solidFill>
              </a:rPr>
              <a:t>nắng</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nhân</a:t>
            </a:r>
            <a:r>
              <a:rPr lang="en-US" sz="5000" dirty="0" smtClean="0">
                <a:solidFill>
                  <a:schemeClr val="bg1"/>
                </a:solidFill>
              </a:rPr>
              <a:t> </a:t>
            </a:r>
            <a:r>
              <a:rPr lang="en-US" sz="5000" dirty="0" err="1" smtClean="0">
                <a:solidFill>
                  <a:schemeClr val="bg1"/>
                </a:solidFill>
              </a:rPr>
              <a:t>sinh</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nặng</a:t>
            </a:r>
            <a:r>
              <a:rPr lang="en-US" sz="5000" dirty="0" smtClean="0">
                <a:solidFill>
                  <a:schemeClr val="bg1"/>
                </a:solidFill>
              </a:rPr>
              <a:t> </a:t>
            </a:r>
            <a:r>
              <a:rPr lang="en-US" sz="5000" dirty="0" err="1" smtClean="0">
                <a:solidFill>
                  <a:schemeClr val="bg1"/>
                </a:solidFill>
              </a:rPr>
              <a:t>gánh</a:t>
            </a:r>
            <a:r>
              <a:rPr lang="en-US" sz="5000" dirty="0" smtClean="0">
                <a:solidFill>
                  <a:schemeClr val="bg1"/>
                </a:solidFill>
              </a:rPr>
              <a:t> </a:t>
            </a:r>
            <a:r>
              <a:rPr lang="en-US" sz="5000" dirty="0" err="1" smtClean="0">
                <a:solidFill>
                  <a:schemeClr val="bg1"/>
                </a:solidFill>
              </a:rPr>
              <a:t>đôi</a:t>
            </a:r>
            <a:r>
              <a:rPr lang="en-US" sz="5000" dirty="0" smtClean="0">
                <a:solidFill>
                  <a:schemeClr val="bg1"/>
                </a:solidFill>
              </a:rPr>
              <a:t> </a:t>
            </a:r>
            <a:r>
              <a:rPr lang="en-US" sz="5000" dirty="0" err="1" smtClean="0">
                <a:solidFill>
                  <a:schemeClr val="bg1"/>
                </a:solidFill>
              </a:rPr>
              <a:t>vai</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đàn</a:t>
            </a:r>
            <a:r>
              <a:rPr lang="en-US" sz="5000" dirty="0" smtClean="0">
                <a:solidFill>
                  <a:schemeClr val="bg1"/>
                </a:solidFill>
              </a:rPr>
              <a:t> </a:t>
            </a:r>
            <a:r>
              <a:rPr lang="en-US" sz="5000" dirty="0" err="1" smtClean="0">
                <a:solidFill>
                  <a:schemeClr val="bg1"/>
                </a:solidFill>
              </a:rPr>
              <a:t>em</a:t>
            </a:r>
            <a:r>
              <a:rPr lang="en-US" sz="5000" dirty="0" smtClean="0">
                <a:solidFill>
                  <a:schemeClr val="bg1"/>
                </a:solidFill>
              </a:rPr>
              <a:t> </a:t>
            </a:r>
            <a:r>
              <a:rPr lang="en-US" sz="5000" dirty="0" err="1" smtClean="0">
                <a:solidFill>
                  <a:schemeClr val="bg1"/>
                </a:solidFill>
              </a:rPr>
              <a:t>bé</a:t>
            </a:r>
            <a:r>
              <a:rPr lang="en-US" sz="5000" dirty="0" smtClean="0">
                <a:solidFill>
                  <a:schemeClr val="bg1"/>
                </a:solidFill>
              </a:rPr>
              <a:t> </a:t>
            </a:r>
            <a:r>
              <a:rPr lang="en-US" sz="5000" dirty="0" err="1" smtClean="0">
                <a:solidFill>
                  <a:schemeClr val="bg1"/>
                </a:solidFill>
              </a:rPr>
              <a:t>nhỏ</a:t>
            </a:r>
            <a:r>
              <a:rPr lang="en-US" sz="5000" dirty="0" smtClean="0">
                <a:solidFill>
                  <a:schemeClr val="bg1"/>
                </a:solidFill>
              </a:rPr>
              <a:t> </a:t>
            </a:r>
            <a:r>
              <a:rPr lang="en-US" sz="5000" dirty="0" err="1" smtClean="0">
                <a:solidFill>
                  <a:schemeClr val="bg1"/>
                </a:solidFill>
              </a:rPr>
              <a:t>môi</a:t>
            </a:r>
            <a:r>
              <a:rPr lang="en-US" sz="5000" dirty="0" smtClean="0">
                <a:solidFill>
                  <a:schemeClr val="bg1"/>
                </a:solidFill>
              </a:rPr>
              <a:t> </a:t>
            </a:r>
            <a:r>
              <a:rPr lang="en-US" sz="5000" dirty="0" err="1" smtClean="0">
                <a:solidFill>
                  <a:schemeClr val="bg1"/>
                </a:solidFill>
              </a:rPr>
              <a:t>cười</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niềm</a:t>
            </a:r>
            <a:r>
              <a:rPr lang="en-US" sz="5000" dirty="0" smtClean="0">
                <a:solidFill>
                  <a:schemeClr val="bg1"/>
                </a:solidFill>
              </a:rPr>
              <a:t> </a:t>
            </a:r>
            <a:r>
              <a:rPr lang="en-US" sz="5000" dirty="0" err="1" smtClean="0">
                <a:solidFill>
                  <a:schemeClr val="bg1"/>
                </a:solidFill>
              </a:rPr>
              <a:t>hạnh</a:t>
            </a:r>
            <a:r>
              <a:rPr lang="en-US" sz="5000" dirty="0" smtClean="0">
                <a:solidFill>
                  <a:schemeClr val="bg1"/>
                </a:solidFill>
              </a:rPr>
              <a:t> </a:t>
            </a:r>
            <a:r>
              <a:rPr lang="en-US" sz="5000" dirty="0" err="1" smtClean="0">
                <a:solidFill>
                  <a:schemeClr val="bg1"/>
                </a:solidFill>
              </a:rPr>
              <a:t>phúc</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err="1" smtClean="0">
                <a:solidFill>
                  <a:srgbClr val="FFFF00"/>
                </a:solidFill>
              </a:rPr>
              <a:t>Đk</a:t>
            </a:r>
            <a:r>
              <a:rPr lang="en-US" sz="5300" b="0" u="sng" dirty="0" smtClean="0">
                <a:solidFill>
                  <a:srgbClr val="FFFF00"/>
                </a:solidFill>
                <a:effectLst/>
              </a:rPr>
              <a:t>:</a:t>
            </a:r>
            <a:r>
              <a:rPr lang="en-US" sz="5300" dirty="0" smtClean="0">
                <a:solidFill>
                  <a:schemeClr val="bg1"/>
                </a:solidFill>
              </a:rPr>
              <a:t> </a:t>
            </a:r>
            <a:r>
              <a:rPr lang="en-US" sz="5300" dirty="0" err="1" smtClean="0">
                <a:solidFill>
                  <a:schemeClr val="bg1"/>
                </a:solidFill>
              </a:rPr>
              <a:t>Tấm</a:t>
            </a:r>
            <a:r>
              <a:rPr lang="en-US" sz="5300" dirty="0" smtClean="0">
                <a:solidFill>
                  <a:schemeClr val="bg1"/>
                </a:solidFill>
              </a:rPr>
              <a:t> </a:t>
            </a:r>
            <a:r>
              <a:rPr lang="en-US" sz="5300" dirty="0" err="1" smtClean="0">
                <a:solidFill>
                  <a:schemeClr val="bg1"/>
                </a:solidFill>
              </a:rPr>
              <a:t>bánh</a:t>
            </a:r>
            <a:r>
              <a:rPr lang="en-US" sz="5300" dirty="0" smtClean="0">
                <a:solidFill>
                  <a:schemeClr val="bg1"/>
                </a:solidFill>
              </a:rPr>
              <a:t> </a:t>
            </a:r>
            <a:r>
              <a:rPr lang="en-US" sz="5300" dirty="0" err="1" smtClean="0">
                <a:solidFill>
                  <a:schemeClr val="bg1"/>
                </a:solidFill>
              </a:rPr>
              <a:t>này</a:t>
            </a:r>
            <a:r>
              <a:rPr lang="en-US" sz="5300" dirty="0" smtClean="0">
                <a:solidFill>
                  <a:schemeClr val="bg1"/>
                </a:solidFill>
              </a:rPr>
              <a:t> </a:t>
            </a:r>
            <a:r>
              <a:rPr lang="en-US" sz="5300" dirty="0" err="1" smtClean="0">
                <a:solidFill>
                  <a:schemeClr val="bg1"/>
                </a:solidFill>
              </a:rPr>
              <a:t>chứa</a:t>
            </a:r>
            <a:r>
              <a:rPr lang="en-US" sz="5300" dirty="0" smtClean="0">
                <a:solidFill>
                  <a:schemeClr val="bg1"/>
                </a:solidFill>
              </a:rPr>
              <a:t> </a:t>
            </a:r>
            <a:r>
              <a:rPr lang="en-US" sz="5300" dirty="0" err="1" smtClean="0">
                <a:solidFill>
                  <a:schemeClr val="bg1"/>
                </a:solidFill>
              </a:rPr>
              <a:t>bao</a:t>
            </a:r>
            <a:r>
              <a:rPr lang="en-US" sz="5300" dirty="0" smtClean="0">
                <a:solidFill>
                  <a:schemeClr val="bg1"/>
                </a:solidFill>
              </a:rPr>
              <a:t> </a:t>
            </a:r>
            <a:r>
              <a:rPr lang="en-US" sz="5300" dirty="0" err="1" smtClean="0">
                <a:solidFill>
                  <a:schemeClr val="bg1"/>
                </a:solidFill>
              </a:rPr>
              <a:t>nỗi</a:t>
            </a:r>
            <a:r>
              <a:rPr lang="en-US" sz="5300" dirty="0" smtClean="0">
                <a:solidFill>
                  <a:schemeClr val="bg1"/>
                </a:solidFill>
              </a:rPr>
              <a:t> </a:t>
            </a:r>
            <a:r>
              <a:rPr lang="en-US" sz="5300" dirty="0" err="1" smtClean="0">
                <a:solidFill>
                  <a:schemeClr val="bg1"/>
                </a:solidFill>
              </a:rPr>
              <a:t>niềm</a:t>
            </a:r>
            <a:r>
              <a:rPr lang="en-US" sz="5300" dirty="0" smtClean="0">
                <a:solidFill>
                  <a:schemeClr val="bg1"/>
                </a:solidFill>
              </a:rPr>
              <a:t> </a:t>
            </a:r>
            <a:r>
              <a:rPr lang="en-US" sz="5300" dirty="0" err="1" smtClean="0">
                <a:solidFill>
                  <a:schemeClr val="bg1"/>
                </a:solidFill>
              </a:rPr>
              <a:t>là</a:t>
            </a:r>
            <a:r>
              <a:rPr lang="en-US" sz="5300" dirty="0" smtClean="0">
                <a:solidFill>
                  <a:schemeClr val="bg1"/>
                </a:solidFill>
              </a:rPr>
              <a:t> </a:t>
            </a:r>
            <a:r>
              <a:rPr lang="en-US" sz="5300" dirty="0" err="1" smtClean="0">
                <a:solidFill>
                  <a:schemeClr val="bg1"/>
                </a:solidFill>
              </a:rPr>
              <a:t>của</a:t>
            </a:r>
            <a:r>
              <a:rPr lang="en-US" sz="5300" dirty="0" smtClean="0">
                <a:solidFill>
                  <a:schemeClr val="bg1"/>
                </a:solidFill>
              </a:rPr>
              <a:t> </a:t>
            </a:r>
            <a:r>
              <a:rPr lang="en-US" sz="5300" dirty="0" err="1" smtClean="0">
                <a:solidFill>
                  <a:schemeClr val="bg1"/>
                </a:solidFill>
              </a:rPr>
              <a:t>lễ</a:t>
            </a:r>
            <a:r>
              <a:rPr lang="en-US" sz="5300" dirty="0" smtClean="0">
                <a:solidFill>
                  <a:schemeClr val="bg1"/>
                </a:solidFill>
              </a:rPr>
              <a:t> </a:t>
            </a:r>
            <a:r>
              <a:rPr lang="en-US" sz="5300" dirty="0" err="1" smtClean="0">
                <a:solidFill>
                  <a:schemeClr val="bg1"/>
                </a:solidFill>
              </a:rPr>
              <a:t>cuộc</a:t>
            </a:r>
            <a:r>
              <a:rPr lang="en-US" sz="5300" dirty="0" smtClean="0">
                <a:solidFill>
                  <a:schemeClr val="bg1"/>
                </a:solidFill>
              </a:rPr>
              <a:t> </a:t>
            </a:r>
            <a:r>
              <a:rPr lang="en-US" sz="5300" dirty="0" err="1" smtClean="0">
                <a:solidFill>
                  <a:schemeClr val="bg1"/>
                </a:solidFill>
              </a:rPr>
              <a:t>đời</a:t>
            </a:r>
            <a:r>
              <a:rPr lang="en-US" sz="5300" dirty="0" smtClean="0">
                <a:solidFill>
                  <a:schemeClr val="bg1"/>
                </a:solidFill>
              </a:rPr>
              <a:t> con </a:t>
            </a:r>
            <a:r>
              <a:rPr lang="en-US" sz="5300" dirty="0" err="1" smtClean="0">
                <a:solidFill>
                  <a:schemeClr val="bg1"/>
                </a:solidFill>
              </a:rPr>
              <a:t>dâng</a:t>
            </a:r>
            <a:r>
              <a:rPr lang="en-US" sz="5300" dirty="0" smtClean="0">
                <a:solidFill>
                  <a:schemeClr val="bg1"/>
                </a:solidFill>
              </a:rPr>
              <a:t> </a:t>
            </a:r>
            <a:r>
              <a:rPr lang="en-US" sz="5300" dirty="0" err="1" smtClean="0">
                <a:solidFill>
                  <a:schemeClr val="bg1"/>
                </a:solidFill>
              </a:rPr>
              <a:t>Người</a:t>
            </a:r>
            <a:r>
              <a:rPr lang="en-US" sz="5300" dirty="0" smtClean="0">
                <a:solidFill>
                  <a:schemeClr val="bg1"/>
                </a:solidFill>
              </a:rPr>
              <a:t>. </a:t>
            </a:r>
            <a:r>
              <a:rPr lang="en-US" sz="5300" dirty="0" err="1" smtClean="0">
                <a:solidFill>
                  <a:schemeClr val="bg1"/>
                </a:solidFill>
              </a:rPr>
              <a:t>Chén</a:t>
            </a:r>
            <a:r>
              <a:rPr lang="en-US" sz="5300" dirty="0" smtClean="0">
                <a:solidFill>
                  <a:schemeClr val="bg1"/>
                </a:solidFill>
              </a:rPr>
              <a:t> </a:t>
            </a:r>
            <a:r>
              <a:rPr lang="en-US" sz="5300" dirty="0" err="1" smtClean="0">
                <a:solidFill>
                  <a:schemeClr val="bg1"/>
                </a:solidFill>
              </a:rPr>
              <a:t>máu</a:t>
            </a:r>
            <a:r>
              <a:rPr lang="en-US" sz="5300" dirty="0" smtClean="0">
                <a:solidFill>
                  <a:schemeClr val="bg1"/>
                </a:solidFill>
              </a:rPr>
              <a:t> </a:t>
            </a:r>
            <a:r>
              <a:rPr lang="en-US" sz="5300" dirty="0" err="1" smtClean="0">
                <a:solidFill>
                  <a:schemeClr val="bg1"/>
                </a:solidFill>
              </a:rPr>
              <a:t>này</a:t>
            </a:r>
            <a:r>
              <a:rPr lang="en-US" sz="5300" dirty="0" smtClean="0">
                <a:solidFill>
                  <a:schemeClr val="bg1"/>
                </a:solidFill>
              </a:rPr>
              <a:t> </a:t>
            </a:r>
            <a:r>
              <a:rPr lang="en-US" sz="5300" dirty="0" err="1" smtClean="0">
                <a:solidFill>
                  <a:schemeClr val="bg1"/>
                </a:solidFill>
              </a:rPr>
              <a:t>chất</a:t>
            </a:r>
            <a:r>
              <a:rPr lang="en-US" sz="5300" dirty="0" smtClean="0">
                <a:solidFill>
                  <a:schemeClr val="bg1"/>
                </a:solidFill>
              </a:rPr>
              <a:t> </a:t>
            </a:r>
            <a:r>
              <a:rPr lang="en-US" sz="5300" dirty="0" err="1" smtClean="0">
                <a:solidFill>
                  <a:schemeClr val="bg1"/>
                </a:solidFill>
              </a:rPr>
              <a:t>cả</a:t>
            </a:r>
            <a:r>
              <a:rPr lang="en-US" sz="5300" dirty="0" smtClean="0">
                <a:solidFill>
                  <a:schemeClr val="bg1"/>
                </a:solidFill>
              </a:rPr>
              <a:t> </a:t>
            </a:r>
            <a:r>
              <a:rPr lang="en-US" sz="5300" dirty="0" err="1" smtClean="0">
                <a:solidFill>
                  <a:schemeClr val="bg1"/>
                </a:solidFill>
              </a:rPr>
              <a:t>tâm</a:t>
            </a:r>
            <a:r>
              <a:rPr lang="en-US" sz="5300" dirty="0" smtClean="0">
                <a:solidFill>
                  <a:schemeClr val="bg1"/>
                </a:solidFill>
              </a:rPr>
              <a:t> </a:t>
            </a:r>
            <a:r>
              <a:rPr lang="en-US" sz="5300" dirty="0" err="1" smtClean="0">
                <a:solidFill>
                  <a:schemeClr val="bg1"/>
                </a:solidFill>
              </a:rPr>
              <a:t>tư</a:t>
            </a:r>
            <a:r>
              <a:rPr lang="en-US" sz="5300" dirty="0" smtClean="0">
                <a:solidFill>
                  <a:schemeClr val="bg1"/>
                </a:solidFill>
              </a:rPr>
              <a:t>. </a:t>
            </a:r>
            <a:r>
              <a:rPr lang="en-US" sz="5300" dirty="0" err="1" smtClean="0">
                <a:solidFill>
                  <a:schemeClr val="bg1"/>
                </a:solidFill>
              </a:rPr>
              <a:t>Tuy</a:t>
            </a:r>
            <a:r>
              <a:rPr lang="en-US" sz="5300" dirty="0" smtClean="0">
                <a:solidFill>
                  <a:schemeClr val="bg1"/>
                </a:solidFill>
              </a:rPr>
              <a:t> </a:t>
            </a:r>
            <a:r>
              <a:rPr lang="en-US" sz="5300" dirty="0" err="1" smtClean="0">
                <a:solidFill>
                  <a:schemeClr val="bg1"/>
                </a:solidFill>
              </a:rPr>
              <a:t>đơn</a:t>
            </a:r>
            <a:r>
              <a:rPr lang="en-US" sz="5300" dirty="0" smtClean="0">
                <a:solidFill>
                  <a:schemeClr val="bg1"/>
                </a:solidFill>
              </a:rPr>
              <a:t> </a:t>
            </a:r>
            <a:r>
              <a:rPr lang="en-US" sz="5300" dirty="0" err="1" smtClean="0">
                <a:solidFill>
                  <a:schemeClr val="bg1"/>
                </a:solidFill>
              </a:rPr>
              <a:t>nghèo</a:t>
            </a:r>
            <a:r>
              <a:rPr lang="en-US" sz="5300" dirty="0" smtClean="0">
                <a:solidFill>
                  <a:schemeClr val="bg1"/>
                </a:solidFill>
              </a:rPr>
              <a:t> </a:t>
            </a:r>
            <a:r>
              <a:rPr lang="en-US" sz="5300" dirty="0" err="1" smtClean="0">
                <a:solidFill>
                  <a:schemeClr val="bg1"/>
                </a:solidFill>
              </a:rPr>
              <a:t>nhưng</a:t>
            </a:r>
            <a:r>
              <a:rPr lang="en-US" sz="5300" dirty="0" smtClean="0">
                <a:solidFill>
                  <a:schemeClr val="bg1"/>
                </a:solidFill>
              </a:rPr>
              <a:t> </a:t>
            </a:r>
            <a:r>
              <a:rPr lang="en-US" sz="5300" dirty="0" err="1" smtClean="0">
                <a:solidFill>
                  <a:schemeClr val="bg1"/>
                </a:solidFill>
              </a:rPr>
              <a:t>mang</a:t>
            </a:r>
            <a:r>
              <a:rPr lang="en-US" sz="5300" dirty="0" smtClean="0">
                <a:solidFill>
                  <a:schemeClr val="bg1"/>
                </a:solidFill>
              </a:rPr>
              <a:t> </a:t>
            </a:r>
            <a:r>
              <a:rPr lang="en-US" sz="5300" dirty="0" err="1" smtClean="0">
                <a:solidFill>
                  <a:schemeClr val="bg1"/>
                </a:solidFill>
              </a:rPr>
              <a:t>trọn</a:t>
            </a:r>
            <a:r>
              <a:rPr lang="en-US" sz="5300" dirty="0" smtClean="0">
                <a:solidFill>
                  <a:schemeClr val="bg1"/>
                </a:solidFill>
              </a:rPr>
              <a:t>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yêu</a:t>
            </a:r>
            <a:r>
              <a:rPr lang="en-US"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2092295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k2:</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hồn</a:t>
            </a:r>
            <a:r>
              <a:rPr lang="en-US" sz="5000" dirty="0" smtClean="0">
                <a:solidFill>
                  <a:schemeClr val="bg1"/>
                </a:solidFill>
              </a:rPr>
              <a:t> </a:t>
            </a:r>
            <a:r>
              <a:rPr lang="en-US" sz="5000" dirty="0" err="1" smtClean="0">
                <a:solidFill>
                  <a:schemeClr val="bg1"/>
                </a:solidFill>
              </a:rPr>
              <a:t>bé</a:t>
            </a:r>
            <a:r>
              <a:rPr lang="en-US" sz="5000" dirty="0" smtClean="0">
                <a:solidFill>
                  <a:schemeClr val="bg1"/>
                </a:solidFill>
              </a:rPr>
              <a:t> </a:t>
            </a:r>
            <a:r>
              <a:rPr lang="en-US" sz="5000" dirty="0" err="1" smtClean="0">
                <a:solidFill>
                  <a:schemeClr val="bg1"/>
                </a:solidFill>
              </a:rPr>
              <a:t>nhỏ</a:t>
            </a:r>
            <a:r>
              <a:rPr lang="en-US" sz="5000" dirty="0" smtClean="0">
                <a:solidFill>
                  <a:schemeClr val="bg1"/>
                </a:solidFill>
              </a:rPr>
              <a:t> </a:t>
            </a:r>
            <a:r>
              <a:rPr lang="en-US" sz="5000" dirty="0" err="1" smtClean="0">
                <a:solidFill>
                  <a:schemeClr val="bg1"/>
                </a:solidFill>
              </a:rPr>
              <a:t>mà</a:t>
            </a:r>
            <a:r>
              <a:rPr lang="en-US" sz="5000" dirty="0" smtClean="0">
                <a:solidFill>
                  <a:schemeClr val="bg1"/>
                </a:solidFill>
              </a:rPr>
              <a:t> </a:t>
            </a:r>
            <a:r>
              <a:rPr lang="en-US" sz="5000" dirty="0" err="1" smtClean="0">
                <a:solidFill>
                  <a:schemeClr val="bg1"/>
                </a:solidFill>
              </a:rPr>
              <a:t>mơ</a:t>
            </a:r>
            <a:r>
              <a:rPr lang="en-US" sz="5000" dirty="0" smtClean="0">
                <a:solidFill>
                  <a:schemeClr val="bg1"/>
                </a:solidFill>
              </a:rPr>
              <a:t> </a:t>
            </a:r>
            <a:r>
              <a:rPr lang="en-US" sz="5000" dirty="0" err="1" smtClean="0">
                <a:solidFill>
                  <a:schemeClr val="bg1"/>
                </a:solidFill>
              </a:rPr>
              <a:t>ước</a:t>
            </a:r>
            <a:r>
              <a:rPr lang="en-US" sz="5000" dirty="0" smtClean="0">
                <a:solidFill>
                  <a:schemeClr val="bg1"/>
                </a:solidFill>
              </a:rPr>
              <a:t> </a:t>
            </a:r>
            <a:r>
              <a:rPr lang="en-US" sz="5000" dirty="0" err="1" smtClean="0">
                <a:solidFill>
                  <a:schemeClr val="bg1"/>
                </a:solidFill>
              </a:rPr>
              <a:t>vô</a:t>
            </a:r>
            <a:r>
              <a:rPr lang="en-US" sz="5000" dirty="0" smtClean="0">
                <a:solidFill>
                  <a:schemeClr val="bg1"/>
                </a:solidFill>
              </a:rPr>
              <a:t> </a:t>
            </a:r>
            <a:r>
              <a:rPr lang="en-US" sz="5000" dirty="0" err="1" smtClean="0">
                <a:solidFill>
                  <a:schemeClr val="bg1"/>
                </a:solidFill>
              </a:rPr>
              <a:t>biên</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từng</a:t>
            </a:r>
            <a:r>
              <a:rPr lang="en-US" sz="5000" dirty="0" smtClean="0">
                <a:solidFill>
                  <a:schemeClr val="bg1"/>
                </a:solidFill>
              </a:rPr>
              <a:t> </a:t>
            </a:r>
            <a:r>
              <a:rPr lang="en-US" sz="5000" dirty="0" err="1" smtClean="0">
                <a:solidFill>
                  <a:schemeClr val="bg1"/>
                </a:solidFill>
              </a:rPr>
              <a:t>bước</a:t>
            </a:r>
            <a:r>
              <a:rPr lang="en-US" sz="5000" dirty="0" smtClean="0">
                <a:solidFill>
                  <a:schemeClr val="bg1"/>
                </a:solidFill>
              </a:rPr>
              <a:t> </a:t>
            </a:r>
            <a:r>
              <a:rPr lang="en-US" sz="5000" dirty="0" err="1" smtClean="0">
                <a:solidFill>
                  <a:schemeClr val="bg1"/>
                </a:solidFill>
              </a:rPr>
              <a:t>chân</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niềm</a:t>
            </a:r>
            <a:r>
              <a:rPr lang="en-US" sz="5000" dirty="0" smtClean="0">
                <a:solidFill>
                  <a:schemeClr val="bg1"/>
                </a:solidFill>
              </a:rPr>
              <a:t> tin </a:t>
            </a:r>
            <a:r>
              <a:rPr lang="en-US" sz="5000" dirty="0" err="1" smtClean="0">
                <a:solidFill>
                  <a:schemeClr val="bg1"/>
                </a:solidFill>
              </a:rPr>
              <a:t>thoáng</a:t>
            </a:r>
            <a:r>
              <a:rPr lang="en-US" sz="5000" dirty="0" smtClean="0">
                <a:solidFill>
                  <a:schemeClr val="bg1"/>
                </a:solidFill>
              </a:rPr>
              <a:t> </a:t>
            </a:r>
            <a:r>
              <a:rPr lang="en-US" sz="5000" dirty="0" err="1" smtClean="0">
                <a:solidFill>
                  <a:schemeClr val="bg1"/>
                </a:solidFill>
              </a:rPr>
              <a:t>bóng</a:t>
            </a:r>
            <a:r>
              <a:rPr lang="en-US" sz="5000" dirty="0" smtClean="0">
                <a:solidFill>
                  <a:schemeClr val="bg1"/>
                </a:solidFill>
              </a:rPr>
              <a:t> </a:t>
            </a:r>
            <a:r>
              <a:rPr lang="en-US" sz="5000" dirty="0" err="1" smtClean="0">
                <a:solidFill>
                  <a:schemeClr val="bg1"/>
                </a:solidFill>
              </a:rPr>
              <a:t>nghi</a:t>
            </a:r>
            <a:r>
              <a:rPr lang="en-US" sz="5000" dirty="0" smtClean="0">
                <a:solidFill>
                  <a:schemeClr val="bg1"/>
                </a:solidFill>
              </a:rPr>
              <a:t> </a:t>
            </a:r>
            <a:r>
              <a:rPr lang="en-US" sz="5000" dirty="0" err="1" smtClean="0">
                <a:solidFill>
                  <a:schemeClr val="bg1"/>
                </a:solidFill>
              </a:rPr>
              <a:t>ngờ</a:t>
            </a:r>
            <a:r>
              <a:rPr lang="en-US" sz="5000" dirty="0" smtClean="0">
                <a:solidFill>
                  <a:schemeClr val="bg1"/>
                </a:solidFill>
              </a:rPr>
              <a:t>. </a:t>
            </a:r>
            <a:r>
              <a:rPr lang="en-US" sz="5000" dirty="0" err="1" smtClean="0">
                <a:solidFill>
                  <a:schemeClr val="bg1"/>
                </a:solidFill>
              </a:rPr>
              <a:t>Còn</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hoài</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về</a:t>
            </a:r>
            <a:r>
              <a:rPr lang="en-US" sz="5000" dirty="0" smtClean="0">
                <a:solidFill>
                  <a:schemeClr val="bg1"/>
                </a:solidFill>
              </a:rPr>
              <a:t> Cha.</a:t>
            </a:r>
            <a:endParaRPr lang="en-US" sz="5000" b="0" dirty="0">
              <a:solidFill>
                <a:schemeClr val="bg1"/>
              </a:solidFill>
              <a:effectLst/>
            </a:endParaRPr>
          </a:p>
        </p:txBody>
      </p:sp>
    </p:spTree>
    <p:extLst>
      <p:ext uri="{BB962C8B-B14F-4D97-AF65-F5344CB8AC3E}">
        <p14:creationId xmlns:p14="http://schemas.microsoft.com/office/powerpoint/2010/main" val="1067396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err="1" smtClean="0">
                <a:solidFill>
                  <a:srgbClr val="FFFF00"/>
                </a:solidFill>
              </a:rPr>
              <a:t>Đk</a:t>
            </a:r>
            <a:r>
              <a:rPr lang="en-US" sz="5300" b="0" u="sng" dirty="0" smtClean="0">
                <a:solidFill>
                  <a:srgbClr val="FFFF00"/>
                </a:solidFill>
                <a:effectLst/>
              </a:rPr>
              <a:t>:</a:t>
            </a:r>
            <a:r>
              <a:rPr lang="en-US" sz="5300" dirty="0" smtClean="0">
                <a:solidFill>
                  <a:schemeClr val="bg1"/>
                </a:solidFill>
              </a:rPr>
              <a:t> </a:t>
            </a:r>
            <a:r>
              <a:rPr lang="en-US" sz="5300" dirty="0" err="1" smtClean="0">
                <a:solidFill>
                  <a:schemeClr val="bg1"/>
                </a:solidFill>
              </a:rPr>
              <a:t>Tấm</a:t>
            </a:r>
            <a:r>
              <a:rPr lang="en-US" sz="5300" dirty="0" smtClean="0">
                <a:solidFill>
                  <a:schemeClr val="bg1"/>
                </a:solidFill>
              </a:rPr>
              <a:t> </a:t>
            </a:r>
            <a:r>
              <a:rPr lang="en-US" sz="5300" dirty="0" err="1" smtClean="0">
                <a:solidFill>
                  <a:schemeClr val="bg1"/>
                </a:solidFill>
              </a:rPr>
              <a:t>bánh</a:t>
            </a:r>
            <a:r>
              <a:rPr lang="en-US" sz="5300" dirty="0" smtClean="0">
                <a:solidFill>
                  <a:schemeClr val="bg1"/>
                </a:solidFill>
              </a:rPr>
              <a:t> </a:t>
            </a:r>
            <a:r>
              <a:rPr lang="en-US" sz="5300" dirty="0" err="1" smtClean="0">
                <a:solidFill>
                  <a:schemeClr val="bg1"/>
                </a:solidFill>
              </a:rPr>
              <a:t>này</a:t>
            </a:r>
            <a:r>
              <a:rPr lang="en-US" sz="5300" dirty="0" smtClean="0">
                <a:solidFill>
                  <a:schemeClr val="bg1"/>
                </a:solidFill>
              </a:rPr>
              <a:t> </a:t>
            </a:r>
            <a:r>
              <a:rPr lang="en-US" sz="5300" dirty="0" err="1" smtClean="0">
                <a:solidFill>
                  <a:schemeClr val="bg1"/>
                </a:solidFill>
              </a:rPr>
              <a:t>chứa</a:t>
            </a:r>
            <a:r>
              <a:rPr lang="en-US" sz="5300" dirty="0" smtClean="0">
                <a:solidFill>
                  <a:schemeClr val="bg1"/>
                </a:solidFill>
              </a:rPr>
              <a:t> </a:t>
            </a:r>
            <a:r>
              <a:rPr lang="en-US" sz="5300" dirty="0" err="1" smtClean="0">
                <a:solidFill>
                  <a:schemeClr val="bg1"/>
                </a:solidFill>
              </a:rPr>
              <a:t>bao</a:t>
            </a:r>
            <a:r>
              <a:rPr lang="en-US" sz="5300" dirty="0" smtClean="0">
                <a:solidFill>
                  <a:schemeClr val="bg1"/>
                </a:solidFill>
              </a:rPr>
              <a:t> </a:t>
            </a:r>
            <a:r>
              <a:rPr lang="en-US" sz="5300" dirty="0" err="1" smtClean="0">
                <a:solidFill>
                  <a:schemeClr val="bg1"/>
                </a:solidFill>
              </a:rPr>
              <a:t>nỗi</a:t>
            </a:r>
            <a:r>
              <a:rPr lang="en-US" sz="5300" dirty="0" smtClean="0">
                <a:solidFill>
                  <a:schemeClr val="bg1"/>
                </a:solidFill>
              </a:rPr>
              <a:t> </a:t>
            </a:r>
            <a:r>
              <a:rPr lang="en-US" sz="5300" dirty="0" err="1" smtClean="0">
                <a:solidFill>
                  <a:schemeClr val="bg1"/>
                </a:solidFill>
              </a:rPr>
              <a:t>niềm</a:t>
            </a:r>
            <a:r>
              <a:rPr lang="en-US" sz="5300" dirty="0" smtClean="0">
                <a:solidFill>
                  <a:schemeClr val="bg1"/>
                </a:solidFill>
              </a:rPr>
              <a:t> </a:t>
            </a:r>
            <a:r>
              <a:rPr lang="en-US" sz="5300" dirty="0" err="1" smtClean="0">
                <a:solidFill>
                  <a:schemeClr val="bg1"/>
                </a:solidFill>
              </a:rPr>
              <a:t>là</a:t>
            </a:r>
            <a:r>
              <a:rPr lang="en-US" sz="5300" dirty="0" smtClean="0">
                <a:solidFill>
                  <a:schemeClr val="bg1"/>
                </a:solidFill>
              </a:rPr>
              <a:t> </a:t>
            </a:r>
            <a:r>
              <a:rPr lang="en-US" sz="5300" dirty="0" err="1" smtClean="0">
                <a:solidFill>
                  <a:schemeClr val="bg1"/>
                </a:solidFill>
              </a:rPr>
              <a:t>của</a:t>
            </a:r>
            <a:r>
              <a:rPr lang="en-US" sz="5300" dirty="0" smtClean="0">
                <a:solidFill>
                  <a:schemeClr val="bg1"/>
                </a:solidFill>
              </a:rPr>
              <a:t> </a:t>
            </a:r>
            <a:r>
              <a:rPr lang="en-US" sz="5300" dirty="0" err="1" smtClean="0">
                <a:solidFill>
                  <a:schemeClr val="bg1"/>
                </a:solidFill>
              </a:rPr>
              <a:t>lễ</a:t>
            </a:r>
            <a:r>
              <a:rPr lang="en-US" sz="5300" dirty="0" smtClean="0">
                <a:solidFill>
                  <a:schemeClr val="bg1"/>
                </a:solidFill>
              </a:rPr>
              <a:t> </a:t>
            </a:r>
            <a:r>
              <a:rPr lang="en-US" sz="5300" dirty="0" err="1" smtClean="0">
                <a:solidFill>
                  <a:schemeClr val="bg1"/>
                </a:solidFill>
              </a:rPr>
              <a:t>cuộc</a:t>
            </a:r>
            <a:r>
              <a:rPr lang="en-US" sz="5300" dirty="0" smtClean="0">
                <a:solidFill>
                  <a:schemeClr val="bg1"/>
                </a:solidFill>
              </a:rPr>
              <a:t> </a:t>
            </a:r>
            <a:r>
              <a:rPr lang="en-US" sz="5300" dirty="0" err="1" smtClean="0">
                <a:solidFill>
                  <a:schemeClr val="bg1"/>
                </a:solidFill>
              </a:rPr>
              <a:t>đời</a:t>
            </a:r>
            <a:r>
              <a:rPr lang="en-US" sz="5300" dirty="0" smtClean="0">
                <a:solidFill>
                  <a:schemeClr val="bg1"/>
                </a:solidFill>
              </a:rPr>
              <a:t> con </a:t>
            </a:r>
            <a:r>
              <a:rPr lang="en-US" sz="5300" dirty="0" err="1" smtClean="0">
                <a:solidFill>
                  <a:schemeClr val="bg1"/>
                </a:solidFill>
              </a:rPr>
              <a:t>dâng</a:t>
            </a:r>
            <a:r>
              <a:rPr lang="en-US" sz="5300" dirty="0" smtClean="0">
                <a:solidFill>
                  <a:schemeClr val="bg1"/>
                </a:solidFill>
              </a:rPr>
              <a:t> </a:t>
            </a:r>
            <a:r>
              <a:rPr lang="en-US" sz="5300" dirty="0" err="1" smtClean="0">
                <a:solidFill>
                  <a:schemeClr val="bg1"/>
                </a:solidFill>
              </a:rPr>
              <a:t>Người</a:t>
            </a:r>
            <a:r>
              <a:rPr lang="en-US" sz="5300" dirty="0" smtClean="0">
                <a:solidFill>
                  <a:schemeClr val="bg1"/>
                </a:solidFill>
              </a:rPr>
              <a:t>. </a:t>
            </a:r>
            <a:r>
              <a:rPr lang="en-US" sz="5300" dirty="0" err="1" smtClean="0">
                <a:solidFill>
                  <a:schemeClr val="bg1"/>
                </a:solidFill>
              </a:rPr>
              <a:t>Chén</a:t>
            </a:r>
            <a:r>
              <a:rPr lang="en-US" sz="5300" dirty="0" smtClean="0">
                <a:solidFill>
                  <a:schemeClr val="bg1"/>
                </a:solidFill>
              </a:rPr>
              <a:t> </a:t>
            </a:r>
            <a:r>
              <a:rPr lang="en-US" sz="5300" dirty="0" err="1" smtClean="0">
                <a:solidFill>
                  <a:schemeClr val="bg1"/>
                </a:solidFill>
              </a:rPr>
              <a:t>máu</a:t>
            </a:r>
            <a:r>
              <a:rPr lang="en-US" sz="5300" dirty="0" smtClean="0">
                <a:solidFill>
                  <a:schemeClr val="bg1"/>
                </a:solidFill>
              </a:rPr>
              <a:t> </a:t>
            </a:r>
            <a:r>
              <a:rPr lang="en-US" sz="5300" dirty="0" err="1" smtClean="0">
                <a:solidFill>
                  <a:schemeClr val="bg1"/>
                </a:solidFill>
              </a:rPr>
              <a:t>này</a:t>
            </a:r>
            <a:r>
              <a:rPr lang="en-US" sz="5300" dirty="0" smtClean="0">
                <a:solidFill>
                  <a:schemeClr val="bg1"/>
                </a:solidFill>
              </a:rPr>
              <a:t> </a:t>
            </a:r>
            <a:r>
              <a:rPr lang="en-US" sz="5300" dirty="0" err="1" smtClean="0">
                <a:solidFill>
                  <a:schemeClr val="bg1"/>
                </a:solidFill>
              </a:rPr>
              <a:t>chất</a:t>
            </a:r>
            <a:r>
              <a:rPr lang="en-US" sz="5300" dirty="0" smtClean="0">
                <a:solidFill>
                  <a:schemeClr val="bg1"/>
                </a:solidFill>
              </a:rPr>
              <a:t> </a:t>
            </a:r>
            <a:r>
              <a:rPr lang="en-US" sz="5300" dirty="0" err="1" smtClean="0">
                <a:solidFill>
                  <a:schemeClr val="bg1"/>
                </a:solidFill>
              </a:rPr>
              <a:t>cả</a:t>
            </a:r>
            <a:r>
              <a:rPr lang="en-US" sz="5300" dirty="0" smtClean="0">
                <a:solidFill>
                  <a:schemeClr val="bg1"/>
                </a:solidFill>
              </a:rPr>
              <a:t> </a:t>
            </a:r>
            <a:r>
              <a:rPr lang="en-US" sz="5300" dirty="0" err="1" smtClean="0">
                <a:solidFill>
                  <a:schemeClr val="bg1"/>
                </a:solidFill>
              </a:rPr>
              <a:t>tâm</a:t>
            </a:r>
            <a:r>
              <a:rPr lang="en-US" sz="5300" dirty="0" smtClean="0">
                <a:solidFill>
                  <a:schemeClr val="bg1"/>
                </a:solidFill>
              </a:rPr>
              <a:t> </a:t>
            </a:r>
            <a:r>
              <a:rPr lang="en-US" sz="5300" dirty="0" err="1" smtClean="0">
                <a:solidFill>
                  <a:schemeClr val="bg1"/>
                </a:solidFill>
              </a:rPr>
              <a:t>tư</a:t>
            </a:r>
            <a:r>
              <a:rPr lang="en-US" sz="5300" dirty="0" smtClean="0">
                <a:solidFill>
                  <a:schemeClr val="bg1"/>
                </a:solidFill>
              </a:rPr>
              <a:t>. </a:t>
            </a:r>
            <a:r>
              <a:rPr lang="en-US" sz="5300" dirty="0" err="1" smtClean="0">
                <a:solidFill>
                  <a:schemeClr val="bg1"/>
                </a:solidFill>
              </a:rPr>
              <a:t>Tuy</a:t>
            </a:r>
            <a:r>
              <a:rPr lang="en-US" sz="5300" dirty="0" smtClean="0">
                <a:solidFill>
                  <a:schemeClr val="bg1"/>
                </a:solidFill>
              </a:rPr>
              <a:t> </a:t>
            </a:r>
            <a:r>
              <a:rPr lang="en-US" sz="5300" dirty="0" err="1" smtClean="0">
                <a:solidFill>
                  <a:schemeClr val="bg1"/>
                </a:solidFill>
              </a:rPr>
              <a:t>đơn</a:t>
            </a:r>
            <a:r>
              <a:rPr lang="en-US" sz="5300" dirty="0" smtClean="0">
                <a:solidFill>
                  <a:schemeClr val="bg1"/>
                </a:solidFill>
              </a:rPr>
              <a:t> </a:t>
            </a:r>
            <a:r>
              <a:rPr lang="en-US" sz="5300" dirty="0" err="1" smtClean="0">
                <a:solidFill>
                  <a:schemeClr val="bg1"/>
                </a:solidFill>
              </a:rPr>
              <a:t>nghèo</a:t>
            </a:r>
            <a:r>
              <a:rPr lang="en-US" sz="5300" dirty="0" smtClean="0">
                <a:solidFill>
                  <a:schemeClr val="bg1"/>
                </a:solidFill>
              </a:rPr>
              <a:t> </a:t>
            </a:r>
            <a:r>
              <a:rPr lang="en-US" sz="5300" dirty="0" err="1" smtClean="0">
                <a:solidFill>
                  <a:schemeClr val="bg1"/>
                </a:solidFill>
              </a:rPr>
              <a:t>nhưng</a:t>
            </a:r>
            <a:r>
              <a:rPr lang="en-US" sz="5300" dirty="0" smtClean="0">
                <a:solidFill>
                  <a:schemeClr val="bg1"/>
                </a:solidFill>
              </a:rPr>
              <a:t> </a:t>
            </a:r>
            <a:r>
              <a:rPr lang="en-US" sz="5300" dirty="0" err="1" smtClean="0">
                <a:solidFill>
                  <a:schemeClr val="bg1"/>
                </a:solidFill>
              </a:rPr>
              <a:t>mang</a:t>
            </a:r>
            <a:r>
              <a:rPr lang="en-US" sz="5300" dirty="0" smtClean="0">
                <a:solidFill>
                  <a:schemeClr val="bg1"/>
                </a:solidFill>
              </a:rPr>
              <a:t> </a:t>
            </a:r>
            <a:r>
              <a:rPr lang="en-US" sz="5300" dirty="0" err="1" smtClean="0">
                <a:solidFill>
                  <a:schemeClr val="bg1"/>
                </a:solidFill>
              </a:rPr>
              <a:t>trọn</a:t>
            </a:r>
            <a:r>
              <a:rPr lang="en-US" sz="5300" dirty="0" smtClean="0">
                <a:solidFill>
                  <a:schemeClr val="bg1"/>
                </a:solidFill>
              </a:rPr>
              <a:t>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yêu</a:t>
            </a:r>
            <a:r>
              <a:rPr lang="en-US"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27310425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4741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4800" dirty="0" smtClean="0">
                <a:solidFill>
                  <a:srgbClr val="FFFF00"/>
                </a:solidFill>
              </a:rPr>
              <a:t>Con </a:t>
            </a:r>
            <a:r>
              <a:rPr lang="en-US" sz="4800" dirty="0" err="1" smtClean="0">
                <a:solidFill>
                  <a:srgbClr val="FFFF00"/>
                </a:solidFill>
              </a:rPr>
              <a:t>Đường</a:t>
            </a:r>
            <a:r>
              <a:rPr lang="en-US" sz="4800" dirty="0" smtClean="0">
                <a:solidFill>
                  <a:srgbClr val="FFFF00"/>
                </a:solidFill>
              </a:rPr>
              <a:t> </a:t>
            </a:r>
            <a:r>
              <a:rPr lang="en-US" sz="4800" dirty="0" err="1" smtClean="0">
                <a:solidFill>
                  <a:srgbClr val="FFFF00"/>
                </a:solidFill>
              </a:rPr>
              <a:t>Bé</a:t>
            </a:r>
            <a:r>
              <a:rPr lang="en-US" sz="4800" dirty="0" smtClean="0">
                <a:solidFill>
                  <a:srgbClr val="FFFF00"/>
                </a:solidFill>
              </a:rPr>
              <a:t> </a:t>
            </a:r>
            <a:r>
              <a:rPr lang="en-US" sz="4800" dirty="0" err="1" smtClean="0">
                <a:solidFill>
                  <a:srgbClr val="FFFF00"/>
                </a:solidFill>
              </a:rPr>
              <a:t>Nhỏ</a:t>
            </a:r>
            <a:r>
              <a:rPr lang="en-US" sz="4800" dirty="0" smtClean="0">
                <a:solidFill>
                  <a:srgbClr val="FFFF00"/>
                </a:solidFill>
              </a:rPr>
              <a:t/>
            </a:r>
            <a:br>
              <a:rPr lang="en-US" sz="4800" dirty="0" smtClean="0">
                <a:solidFill>
                  <a:srgbClr val="FFFF00"/>
                </a:solidFill>
              </a:rPr>
            </a:br>
            <a:r>
              <a:rPr lang="en-US" sz="6000" i="1" dirty="0" err="1" smtClean="0">
                <a:solidFill>
                  <a:schemeClr val="bg1"/>
                </a:solidFill>
              </a:rPr>
              <a:t>Phanxicô</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300" b="0" u="sng" dirty="0">
                <a:solidFill>
                  <a:srgbClr val="FFFF00"/>
                </a:solidFill>
                <a:effectLst/>
              </a:rPr>
              <a:t>Tk1:</a:t>
            </a:r>
            <a:r>
              <a:rPr lang="en-US" sz="5300" b="0" dirty="0">
                <a:solidFill>
                  <a:srgbClr val="FFFF00"/>
                </a:solidFill>
                <a:effectLst/>
              </a:rPr>
              <a:t> </a:t>
            </a:r>
            <a:r>
              <a:rPr lang="en-US" sz="5300" dirty="0" smtClean="0">
                <a:solidFill>
                  <a:schemeClr val="bg1"/>
                </a:solidFill>
              </a:rPr>
              <a:t>Con </a:t>
            </a:r>
            <a:r>
              <a:rPr lang="en-US" sz="5300" dirty="0" err="1" smtClean="0">
                <a:solidFill>
                  <a:schemeClr val="bg1"/>
                </a:solidFill>
              </a:rPr>
              <a:t>muốn</a:t>
            </a:r>
            <a:r>
              <a:rPr lang="en-US" sz="5300" dirty="0" smtClean="0">
                <a:solidFill>
                  <a:schemeClr val="bg1"/>
                </a:solidFill>
              </a:rPr>
              <a:t> </a:t>
            </a:r>
            <a:r>
              <a:rPr lang="en-US" sz="5300" dirty="0" err="1" smtClean="0">
                <a:solidFill>
                  <a:schemeClr val="bg1"/>
                </a:solidFill>
              </a:rPr>
              <a:t>làm</a:t>
            </a:r>
            <a:r>
              <a:rPr lang="en-US" sz="5300" dirty="0" smtClean="0">
                <a:solidFill>
                  <a:schemeClr val="bg1"/>
                </a:solidFill>
              </a:rPr>
              <a:t> </a:t>
            </a:r>
            <a:r>
              <a:rPr lang="en-US" sz="5300" dirty="0" err="1" smtClean="0">
                <a:solidFill>
                  <a:schemeClr val="bg1"/>
                </a:solidFill>
              </a:rPr>
              <a:t>một</a:t>
            </a:r>
            <a:r>
              <a:rPr lang="en-US" sz="5300" dirty="0" smtClean="0">
                <a:solidFill>
                  <a:schemeClr val="bg1"/>
                </a:solidFill>
              </a:rPr>
              <a:t> </a:t>
            </a:r>
            <a:r>
              <a:rPr lang="en-US" sz="5300" dirty="0" err="1" smtClean="0">
                <a:solidFill>
                  <a:schemeClr val="bg1"/>
                </a:solidFill>
              </a:rPr>
              <a:t>bông</a:t>
            </a:r>
            <a:r>
              <a:rPr lang="en-US" sz="5300" dirty="0" smtClean="0">
                <a:solidFill>
                  <a:schemeClr val="bg1"/>
                </a:solidFill>
              </a:rPr>
              <a:t> </a:t>
            </a:r>
            <a:r>
              <a:rPr lang="en-US" sz="5300" dirty="0" err="1" smtClean="0">
                <a:solidFill>
                  <a:schemeClr val="bg1"/>
                </a:solidFill>
              </a:rPr>
              <a:t>hoa</a:t>
            </a:r>
            <a:r>
              <a:rPr lang="en-US" sz="5300" dirty="0" smtClean="0">
                <a:solidFill>
                  <a:schemeClr val="bg1"/>
                </a:solidFill>
              </a:rPr>
              <a:t> </a:t>
            </a:r>
            <a:r>
              <a:rPr lang="en-US" sz="5300" dirty="0" err="1" smtClean="0">
                <a:solidFill>
                  <a:schemeClr val="bg1"/>
                </a:solidFill>
              </a:rPr>
              <a:t>nhỏ</a:t>
            </a:r>
            <a:r>
              <a:rPr lang="en-US" sz="5300" dirty="0" smtClean="0">
                <a:solidFill>
                  <a:schemeClr val="bg1"/>
                </a:solidFill>
              </a:rPr>
              <a:t>, </a:t>
            </a:r>
            <a:r>
              <a:rPr lang="en-US" sz="5300" dirty="0" err="1" smtClean="0">
                <a:solidFill>
                  <a:schemeClr val="bg1"/>
                </a:solidFill>
              </a:rPr>
              <a:t>dưới</a:t>
            </a:r>
            <a:r>
              <a:rPr lang="en-US" sz="5300" dirty="0" smtClean="0">
                <a:solidFill>
                  <a:schemeClr val="bg1"/>
                </a:solidFill>
              </a:rPr>
              <a:t> </a:t>
            </a:r>
            <a:r>
              <a:rPr lang="en-US" sz="5300" dirty="0" err="1" smtClean="0">
                <a:solidFill>
                  <a:schemeClr val="bg1"/>
                </a:solidFill>
              </a:rPr>
              <a:t>chân</a:t>
            </a:r>
            <a:r>
              <a:rPr lang="en-US" sz="5300" dirty="0" smtClean="0">
                <a:solidFill>
                  <a:schemeClr val="bg1"/>
                </a:solidFill>
              </a:rPr>
              <a:t> </a:t>
            </a:r>
            <a:r>
              <a:rPr lang="en-US" sz="5300" dirty="0" err="1" smtClean="0">
                <a:solidFill>
                  <a:schemeClr val="bg1"/>
                </a:solidFill>
              </a:rPr>
              <a:t>bàn</a:t>
            </a:r>
            <a:r>
              <a:rPr lang="en-US" sz="5300" dirty="0" smtClean="0">
                <a:solidFill>
                  <a:schemeClr val="bg1"/>
                </a:solidFill>
              </a:rPr>
              <a:t> </a:t>
            </a:r>
            <a:r>
              <a:rPr lang="en-US" sz="5300" dirty="0" err="1" smtClean="0">
                <a:solidFill>
                  <a:schemeClr val="bg1"/>
                </a:solidFill>
              </a:rPr>
              <a:t>thờ</a:t>
            </a:r>
            <a:r>
              <a:rPr lang="en-US" sz="5300" dirty="0" smtClean="0">
                <a:solidFill>
                  <a:schemeClr val="bg1"/>
                </a:solidFill>
              </a:rPr>
              <a:t> </a:t>
            </a:r>
            <a:r>
              <a:rPr lang="en-US" sz="5300" dirty="0" err="1" smtClean="0">
                <a:solidFill>
                  <a:schemeClr val="bg1"/>
                </a:solidFill>
              </a:rPr>
              <a:t>ngày</a:t>
            </a:r>
            <a:r>
              <a:rPr lang="en-US" sz="5300" dirty="0" smtClean="0">
                <a:solidFill>
                  <a:schemeClr val="bg1"/>
                </a:solidFill>
              </a:rPr>
              <a:t> </a:t>
            </a:r>
            <a:r>
              <a:rPr lang="en-US" sz="5300" dirty="0" err="1" smtClean="0">
                <a:solidFill>
                  <a:schemeClr val="bg1"/>
                </a:solidFill>
              </a:rPr>
              <a:t>lễ</a:t>
            </a:r>
            <a:r>
              <a:rPr lang="en-US" sz="5300" dirty="0" smtClean="0">
                <a:solidFill>
                  <a:schemeClr val="bg1"/>
                </a:solidFill>
              </a:rPr>
              <a:t> </a:t>
            </a:r>
            <a:r>
              <a:rPr lang="en-US" sz="5300" dirty="0" err="1" smtClean="0">
                <a:solidFill>
                  <a:schemeClr val="bg1"/>
                </a:solidFill>
              </a:rPr>
              <a:t>thường</a:t>
            </a:r>
            <a:r>
              <a:rPr lang="en-US" sz="5300" dirty="0" smtClean="0">
                <a:solidFill>
                  <a:schemeClr val="bg1"/>
                </a:solidFill>
              </a:rPr>
              <a:t>. Con </a:t>
            </a:r>
            <a:r>
              <a:rPr lang="en-US" sz="5300" dirty="0" err="1" smtClean="0">
                <a:solidFill>
                  <a:schemeClr val="bg1"/>
                </a:solidFill>
              </a:rPr>
              <a:t>muốn</a:t>
            </a:r>
            <a:r>
              <a:rPr lang="en-US" sz="5300" dirty="0" smtClean="0">
                <a:solidFill>
                  <a:schemeClr val="bg1"/>
                </a:solidFill>
              </a:rPr>
              <a:t> </a:t>
            </a:r>
            <a:r>
              <a:rPr lang="en-US" sz="5300" dirty="0" err="1" smtClean="0">
                <a:solidFill>
                  <a:schemeClr val="bg1"/>
                </a:solidFill>
              </a:rPr>
              <a:t>làm</a:t>
            </a:r>
            <a:r>
              <a:rPr lang="en-US" sz="5300" dirty="0" smtClean="0">
                <a:solidFill>
                  <a:schemeClr val="bg1"/>
                </a:solidFill>
              </a:rPr>
              <a:t> </a:t>
            </a:r>
            <a:r>
              <a:rPr lang="en-US" sz="5300" dirty="0" err="1" smtClean="0">
                <a:solidFill>
                  <a:schemeClr val="bg1"/>
                </a:solidFill>
              </a:rPr>
              <a:t>một</a:t>
            </a:r>
            <a:r>
              <a:rPr lang="en-US" sz="5300" dirty="0" smtClean="0">
                <a:solidFill>
                  <a:schemeClr val="bg1"/>
                </a:solidFill>
              </a:rPr>
              <a:t> </a:t>
            </a:r>
            <a:r>
              <a:rPr lang="en-US" sz="5300" dirty="0" err="1" smtClean="0">
                <a:solidFill>
                  <a:schemeClr val="bg1"/>
                </a:solidFill>
              </a:rPr>
              <a:t>bông</a:t>
            </a:r>
            <a:r>
              <a:rPr lang="en-US" sz="5300" dirty="0" smtClean="0">
                <a:solidFill>
                  <a:schemeClr val="bg1"/>
                </a:solidFill>
              </a:rPr>
              <a:t> </a:t>
            </a:r>
            <a:r>
              <a:rPr lang="en-US" sz="5300" dirty="0" err="1" smtClean="0">
                <a:solidFill>
                  <a:schemeClr val="bg1"/>
                </a:solidFill>
              </a:rPr>
              <a:t>hoa</a:t>
            </a:r>
            <a:r>
              <a:rPr lang="en-US" sz="5300" dirty="0" smtClean="0">
                <a:solidFill>
                  <a:schemeClr val="bg1"/>
                </a:solidFill>
              </a:rPr>
              <a:t> </a:t>
            </a:r>
            <a:r>
              <a:rPr lang="en-US" sz="5300" dirty="0" err="1" smtClean="0">
                <a:solidFill>
                  <a:schemeClr val="bg1"/>
                </a:solidFill>
              </a:rPr>
              <a:t>trắng</a:t>
            </a:r>
            <a:r>
              <a:rPr lang="en-US" sz="5300" dirty="0" smtClean="0">
                <a:solidFill>
                  <a:schemeClr val="bg1"/>
                </a:solidFill>
              </a:rPr>
              <a:t>, </a:t>
            </a:r>
            <a:r>
              <a:rPr lang="en-US" sz="5300" dirty="0" err="1" smtClean="0">
                <a:solidFill>
                  <a:schemeClr val="bg1"/>
                </a:solidFill>
              </a:rPr>
              <a:t>từng</a:t>
            </a:r>
            <a:r>
              <a:rPr lang="en-US" sz="5300" dirty="0" smtClean="0">
                <a:solidFill>
                  <a:schemeClr val="bg1"/>
                </a:solidFill>
              </a:rPr>
              <a:t> </a:t>
            </a:r>
            <a:r>
              <a:rPr lang="en-US" sz="5300" dirty="0" err="1" smtClean="0">
                <a:solidFill>
                  <a:schemeClr val="bg1"/>
                </a:solidFill>
              </a:rPr>
              <a:t>chiều</a:t>
            </a:r>
            <a:r>
              <a:rPr lang="en-US" sz="5300" dirty="0">
                <a:solidFill>
                  <a:schemeClr val="bg1"/>
                </a:solidFill>
              </a:rPr>
              <a:t> </a:t>
            </a:r>
            <a:r>
              <a:rPr lang="en-US" sz="5300" dirty="0" err="1" smtClean="0">
                <a:solidFill>
                  <a:schemeClr val="bg1"/>
                </a:solidFill>
              </a:rPr>
              <a:t>vắng</a:t>
            </a:r>
            <a:r>
              <a:rPr lang="en-US" sz="5300" dirty="0" smtClean="0">
                <a:solidFill>
                  <a:schemeClr val="bg1"/>
                </a:solidFill>
              </a:rPr>
              <a:t> </a:t>
            </a:r>
            <a:r>
              <a:rPr lang="en-US" sz="5300" dirty="0" err="1" smtClean="0">
                <a:solidFill>
                  <a:schemeClr val="bg1"/>
                </a:solidFill>
              </a:rPr>
              <a:t>đơn</a:t>
            </a:r>
            <a:r>
              <a:rPr lang="en-US" sz="5300" dirty="0" smtClean="0">
                <a:solidFill>
                  <a:schemeClr val="bg1"/>
                </a:solidFill>
              </a:rPr>
              <a:t> </a:t>
            </a:r>
            <a:r>
              <a:rPr lang="en-US" sz="5300" dirty="0" err="1" smtClean="0">
                <a:solidFill>
                  <a:schemeClr val="bg1"/>
                </a:solidFill>
              </a:rPr>
              <a:t>sơ</a:t>
            </a:r>
            <a:r>
              <a:rPr lang="en-US" sz="5300" dirty="0" smtClean="0">
                <a:solidFill>
                  <a:schemeClr val="bg1"/>
                </a:solidFill>
              </a:rPr>
              <a:t> </a:t>
            </a:r>
            <a:r>
              <a:rPr lang="en-US" sz="5300" dirty="0" err="1" smtClean="0">
                <a:solidFill>
                  <a:schemeClr val="bg1"/>
                </a:solidFill>
              </a:rPr>
              <a:t>nguyện</a:t>
            </a:r>
            <a:r>
              <a:rPr lang="en-US" sz="5300" dirty="0" smtClean="0">
                <a:solidFill>
                  <a:schemeClr val="bg1"/>
                </a:solidFill>
              </a:rPr>
              <a:t> </a:t>
            </a:r>
            <a:r>
              <a:rPr lang="en-US" sz="5300" dirty="0" err="1" smtClean="0">
                <a:solidFill>
                  <a:schemeClr val="bg1"/>
                </a:solidFill>
              </a:rPr>
              <a:t>cầu</a:t>
            </a:r>
            <a:r>
              <a:rPr lang="en-US" sz="5300" dirty="0" smtClean="0">
                <a:solidFill>
                  <a:schemeClr val="bg1"/>
                </a:solidFill>
              </a:rPr>
              <a:t>.</a:t>
            </a:r>
            <a:endParaRPr lang="vi-VN" sz="53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ơi</a:t>
            </a:r>
            <a:r>
              <a:rPr lang="en-US" sz="5100" dirty="0" smtClean="0">
                <a:solidFill>
                  <a:schemeClr val="bg1"/>
                </a:solidFill>
              </a:rPr>
              <a:t>! </a:t>
            </a:r>
            <a:r>
              <a:rPr lang="en-US" sz="5100" dirty="0" err="1" smtClean="0">
                <a:solidFill>
                  <a:schemeClr val="bg1"/>
                </a:solidFill>
              </a:rPr>
              <a:t>Những</a:t>
            </a:r>
            <a:r>
              <a:rPr lang="en-US" sz="5100" dirty="0" smtClean="0">
                <a:solidFill>
                  <a:schemeClr val="bg1"/>
                </a:solidFill>
              </a:rPr>
              <a:t> con </a:t>
            </a:r>
            <a:r>
              <a:rPr lang="en-US" sz="5100" dirty="0" err="1" smtClean="0">
                <a:solidFill>
                  <a:schemeClr val="bg1"/>
                </a:solidFill>
              </a:rPr>
              <a:t>đường</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nhỏ</a:t>
            </a:r>
            <a:r>
              <a:rPr lang="en-US" sz="5100" dirty="0" smtClean="0">
                <a:solidFill>
                  <a:schemeClr val="bg1"/>
                </a:solidFill>
              </a:rPr>
              <a:t> </a:t>
            </a:r>
            <a:r>
              <a:rPr lang="en-US" sz="5100" dirty="0" err="1" smtClean="0">
                <a:solidFill>
                  <a:schemeClr val="bg1"/>
                </a:solidFill>
              </a:rPr>
              <a:t>dễ</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sáng</a:t>
            </a:r>
            <a:r>
              <a:rPr lang="en-US" sz="5100" dirty="0" smtClean="0">
                <a:solidFill>
                  <a:schemeClr val="bg1"/>
                </a:solidFill>
              </a:rPr>
              <a:t> </a:t>
            </a:r>
            <a:r>
              <a:rPr lang="en-US" sz="5100" dirty="0" err="1" smtClean="0">
                <a:solidFill>
                  <a:schemeClr val="bg1"/>
                </a:solidFill>
              </a:rPr>
              <a:t>ngời</a:t>
            </a:r>
            <a:r>
              <a:rPr lang="en-US" sz="5100" dirty="0" smtClean="0">
                <a:solidFill>
                  <a:schemeClr val="bg1"/>
                </a:solidFill>
              </a:rPr>
              <a:t>, </a:t>
            </a:r>
            <a:r>
              <a:rPr lang="en-US" sz="5100" dirty="0" err="1" smtClean="0">
                <a:solidFill>
                  <a:schemeClr val="bg1"/>
                </a:solidFill>
              </a:rPr>
              <a:t>dẫn</a:t>
            </a:r>
            <a:r>
              <a:rPr lang="en-US" sz="5100" dirty="0" smtClean="0">
                <a:solidFill>
                  <a:schemeClr val="bg1"/>
                </a:solidFill>
              </a:rPr>
              <a:t> </a:t>
            </a:r>
            <a:r>
              <a:rPr lang="en-US" sz="5100" dirty="0" err="1" smtClean="0">
                <a:solidFill>
                  <a:schemeClr val="bg1"/>
                </a:solidFill>
              </a:rPr>
              <a:t>đưa</a:t>
            </a:r>
            <a:r>
              <a:rPr lang="en-US" sz="5100" dirty="0" smtClean="0">
                <a:solidFill>
                  <a:schemeClr val="bg1"/>
                </a:solidFill>
              </a:rPr>
              <a:t> </a:t>
            </a:r>
            <a:r>
              <a:rPr lang="en-US" sz="5100" dirty="0" err="1" smtClean="0">
                <a:solidFill>
                  <a:schemeClr val="bg1"/>
                </a:solidFill>
              </a:rPr>
              <a:t>về</a:t>
            </a:r>
            <a:r>
              <a:rPr lang="en-US" sz="5100" dirty="0" smtClean="0">
                <a:solidFill>
                  <a:schemeClr val="bg1"/>
                </a:solidFill>
              </a:rPr>
              <a:t> </a:t>
            </a:r>
            <a:r>
              <a:rPr lang="en-US" sz="5100" dirty="0" err="1" smtClean="0">
                <a:solidFill>
                  <a:schemeClr val="bg1"/>
                </a:solidFill>
              </a:rPr>
              <a:t>cõi</a:t>
            </a:r>
            <a:r>
              <a:rPr lang="en-US" sz="5100" dirty="0" smtClean="0">
                <a:solidFill>
                  <a:schemeClr val="bg1"/>
                </a:solidFill>
              </a:rPr>
              <a:t> </a:t>
            </a:r>
            <a:r>
              <a:rPr lang="en-US" sz="5100" dirty="0" err="1" smtClean="0">
                <a:solidFill>
                  <a:schemeClr val="bg1"/>
                </a:solidFill>
              </a:rPr>
              <a:t>trời</a:t>
            </a:r>
            <a:r>
              <a:rPr lang="en-US" sz="5100" dirty="0" smtClean="0">
                <a:solidFill>
                  <a:schemeClr val="bg1"/>
                </a:solidFill>
              </a:rPr>
              <a:t>. </a:t>
            </a:r>
            <a:r>
              <a:rPr lang="en-US" sz="5100" dirty="0" err="1" smtClean="0">
                <a:solidFill>
                  <a:schemeClr val="bg1"/>
                </a:solidFill>
              </a:rPr>
              <a:t>Cuộc</a:t>
            </a:r>
            <a:r>
              <a:rPr lang="en-US" sz="5100" dirty="0" smtClean="0">
                <a:solidFill>
                  <a:schemeClr val="bg1"/>
                </a:solidFill>
              </a:rPr>
              <a:t> </a:t>
            </a:r>
            <a:r>
              <a:rPr lang="en-US" sz="5100" dirty="0" err="1" smtClean="0">
                <a:solidFill>
                  <a:schemeClr val="bg1"/>
                </a:solidFill>
              </a:rPr>
              <a:t>đời</a:t>
            </a:r>
            <a:r>
              <a:rPr lang="en-US" sz="5100" dirty="0" smtClean="0">
                <a:solidFill>
                  <a:schemeClr val="bg1"/>
                </a:solidFill>
              </a:rPr>
              <a:t> </a:t>
            </a:r>
            <a:r>
              <a:rPr lang="en-US" sz="5100" dirty="0" err="1" smtClean="0">
                <a:solidFill>
                  <a:schemeClr val="bg1"/>
                </a:solidFill>
              </a:rPr>
              <a:t>của</a:t>
            </a:r>
            <a:r>
              <a:rPr lang="en-US" sz="5100" dirty="0" smtClean="0">
                <a:solidFill>
                  <a:schemeClr val="bg1"/>
                </a:solidFill>
              </a:rPr>
              <a:t> </a:t>
            </a:r>
            <a:r>
              <a:rPr lang="en-US" sz="5100" dirty="0" err="1" smtClean="0">
                <a:solidFill>
                  <a:schemeClr val="bg1"/>
                </a:solidFill>
              </a:rPr>
              <a:t>người</a:t>
            </a:r>
            <a:r>
              <a:rPr lang="en-US" sz="5100" dirty="0" smtClean="0">
                <a:solidFill>
                  <a:schemeClr val="bg1"/>
                </a:solidFill>
              </a:rPr>
              <a:t> con </a:t>
            </a:r>
            <a:r>
              <a:rPr lang="en-US" sz="5100" dirty="0" err="1" smtClean="0">
                <a:solidFill>
                  <a:schemeClr val="bg1"/>
                </a:solidFill>
              </a:rPr>
              <a:t>thơ</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là</a:t>
            </a:r>
            <a:r>
              <a:rPr lang="en-US" sz="5100" dirty="0" smtClean="0">
                <a:solidFill>
                  <a:schemeClr val="bg1"/>
                </a:solidFill>
              </a:rPr>
              <a:t> </a:t>
            </a:r>
            <a:r>
              <a:rPr lang="en-US" sz="5100" dirty="0" err="1" smtClean="0">
                <a:solidFill>
                  <a:schemeClr val="bg1"/>
                </a:solidFill>
              </a:rPr>
              <a:t>nụ</a:t>
            </a:r>
            <a:r>
              <a:rPr lang="en-US" sz="5100" dirty="0" smtClean="0">
                <a:solidFill>
                  <a:schemeClr val="bg1"/>
                </a:solidFill>
              </a:rPr>
              <a:t> </a:t>
            </a:r>
            <a:r>
              <a:rPr lang="en-US" sz="5100" dirty="0" err="1" smtClean="0">
                <a:solidFill>
                  <a:schemeClr val="bg1"/>
                </a:solidFill>
              </a:rPr>
              <a:t>hoa</a:t>
            </a:r>
            <a:r>
              <a:rPr lang="en-US" sz="5100" dirty="0" smtClean="0">
                <a:solidFill>
                  <a:schemeClr val="bg1"/>
                </a:solidFill>
              </a:rPr>
              <a:t> </a:t>
            </a:r>
            <a:r>
              <a:rPr lang="en-US" sz="5100" dirty="0" err="1" smtClean="0">
                <a:solidFill>
                  <a:schemeClr val="bg1"/>
                </a:solidFill>
              </a:rPr>
              <a:t>khiêm</a:t>
            </a:r>
            <a:r>
              <a:rPr lang="en-US" sz="5100" dirty="0" smtClean="0">
                <a:solidFill>
                  <a:schemeClr val="bg1"/>
                </a:solidFill>
              </a:rPr>
              <a:t> </a:t>
            </a:r>
            <a:r>
              <a:rPr lang="en-US" sz="5100" dirty="0" err="1" smtClean="0">
                <a:solidFill>
                  <a:schemeClr val="bg1"/>
                </a:solidFill>
              </a:rPr>
              <a:t>nhường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nồng</a:t>
            </a:r>
            <a:r>
              <a:rPr lang="en-US" sz="5100" dirty="0" smtClean="0">
                <a:solidFill>
                  <a:schemeClr val="bg1"/>
                </a:solidFill>
              </a:rPr>
              <a:t> </a:t>
            </a:r>
            <a:r>
              <a:rPr lang="en-US" sz="5100" dirty="0" err="1" smtClean="0">
                <a:solidFill>
                  <a:schemeClr val="bg1"/>
                </a:solidFill>
              </a:rPr>
              <a:t>ấm</a:t>
            </a:r>
            <a:r>
              <a:rPr lang="en-US" sz="5100" dirty="0" smtClean="0">
                <a:solidFill>
                  <a:schemeClr val="bg1"/>
                </a:solidFill>
              </a:rPr>
              <a:t> </a:t>
            </a:r>
            <a:r>
              <a:rPr lang="en-US" sz="5100" dirty="0" err="1" smtClean="0">
                <a:solidFill>
                  <a:schemeClr val="bg1"/>
                </a:solidFill>
              </a:rPr>
              <a:t>thiên</a:t>
            </a:r>
            <a:r>
              <a:rPr lang="en-US" sz="5100" dirty="0" smtClean="0">
                <a:solidFill>
                  <a:schemeClr val="bg1"/>
                </a:solidFill>
              </a:rPr>
              <a:t> </a:t>
            </a:r>
            <a:r>
              <a:rPr lang="en-US" sz="5100" dirty="0" err="1" smtClean="0">
                <a:solidFill>
                  <a:schemeClr val="bg1"/>
                </a:solidFill>
              </a:rPr>
              <a:t>đường</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vi-VN" sz="6600" dirty="0" smtClean="0">
                <a:solidFill>
                  <a:schemeClr val="bg1"/>
                </a:solidFill>
              </a:rPr>
              <a:t>Các con chỉ có một Cha là Cha trên trời, chỉ có một người lãnh đạo là Đức Ki-tô.</a:t>
            </a:r>
            <a:endParaRPr lang="en-US" sz="6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904351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500" b="0" u="sng" dirty="0" smtClean="0">
                <a:solidFill>
                  <a:srgbClr val="FFFF00"/>
                </a:solidFill>
                <a:effectLst/>
              </a:rPr>
              <a:t>Tk2:</a:t>
            </a:r>
            <a:r>
              <a:rPr lang="en-US" sz="5500" b="0" dirty="0" smtClean="0">
                <a:solidFill>
                  <a:srgbClr val="FFFF00"/>
                </a:solidFill>
                <a:effectLst/>
              </a:rPr>
              <a:t> </a:t>
            </a:r>
            <a:r>
              <a:rPr lang="en-US" sz="5500" dirty="0" smtClean="0">
                <a:solidFill>
                  <a:schemeClr val="bg1"/>
                </a:solidFill>
              </a:rPr>
              <a:t>Con </a:t>
            </a:r>
            <a:r>
              <a:rPr lang="en-US" sz="5500" dirty="0" err="1" smtClean="0">
                <a:solidFill>
                  <a:schemeClr val="bg1"/>
                </a:solidFill>
              </a:rPr>
              <a:t>muốn</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một</a:t>
            </a:r>
            <a:r>
              <a:rPr lang="en-US" sz="5500" dirty="0" smtClean="0">
                <a:solidFill>
                  <a:schemeClr val="bg1"/>
                </a:solidFill>
              </a:rPr>
              <a:t> </a:t>
            </a:r>
            <a:r>
              <a:rPr lang="en-US" sz="5500" dirty="0" err="1" smtClean="0">
                <a:solidFill>
                  <a:schemeClr val="bg1"/>
                </a:solidFill>
              </a:rPr>
              <a:t>ngôi</a:t>
            </a:r>
            <a:r>
              <a:rPr lang="en-US" sz="5500" dirty="0" smtClean="0">
                <a:solidFill>
                  <a:schemeClr val="bg1"/>
                </a:solidFill>
              </a:rPr>
              <a:t> </a:t>
            </a:r>
            <a:r>
              <a:rPr lang="en-US" sz="5500" dirty="0" err="1" smtClean="0">
                <a:solidFill>
                  <a:schemeClr val="bg1"/>
                </a:solidFill>
              </a:rPr>
              <a:t>sao</a:t>
            </a:r>
            <a:r>
              <a:rPr lang="en-US" sz="5500" dirty="0" smtClean="0">
                <a:solidFill>
                  <a:schemeClr val="bg1"/>
                </a:solidFill>
              </a:rPr>
              <a:t> </a:t>
            </a:r>
            <a:r>
              <a:rPr lang="en-US" sz="5500" dirty="0" err="1" smtClean="0">
                <a:solidFill>
                  <a:schemeClr val="bg1"/>
                </a:solidFill>
              </a:rPr>
              <a:t>nhỏ</a:t>
            </a:r>
            <a:r>
              <a:rPr lang="en-US" sz="5500" dirty="0" smtClean="0">
                <a:solidFill>
                  <a:schemeClr val="bg1"/>
                </a:solidFill>
              </a:rPr>
              <a:t>, </a:t>
            </a:r>
            <a:r>
              <a:rPr lang="en-US" sz="5500" dirty="0" err="1" smtClean="0">
                <a:solidFill>
                  <a:schemeClr val="bg1"/>
                </a:solidFill>
              </a:rPr>
              <a:t>tháng</a:t>
            </a:r>
            <a:r>
              <a:rPr lang="en-US" sz="5500" dirty="0" smtClean="0">
                <a:solidFill>
                  <a:schemeClr val="bg1"/>
                </a:solidFill>
              </a:rPr>
              <a:t> </a:t>
            </a:r>
            <a:r>
              <a:rPr lang="en-US" sz="5500" dirty="0" err="1" smtClean="0">
                <a:solidFill>
                  <a:schemeClr val="bg1"/>
                </a:solidFill>
              </a:rPr>
              <a:t>năm</a:t>
            </a:r>
            <a:r>
              <a:rPr lang="en-US" sz="5500" dirty="0" smtClean="0">
                <a:solidFill>
                  <a:schemeClr val="bg1"/>
                </a:solidFill>
              </a:rPr>
              <a:t> </a:t>
            </a:r>
            <a:r>
              <a:rPr lang="en-US" sz="5500" dirty="0" err="1" smtClean="0">
                <a:solidFill>
                  <a:schemeClr val="bg1"/>
                </a:solidFill>
              </a:rPr>
              <a:t>mịt</a:t>
            </a:r>
            <a:r>
              <a:rPr lang="en-US" sz="5500" dirty="0" smtClean="0">
                <a:solidFill>
                  <a:schemeClr val="bg1"/>
                </a:solidFill>
              </a:rPr>
              <a:t> </a:t>
            </a:r>
            <a:r>
              <a:rPr lang="en-US" sz="5500" dirty="0" err="1" smtClean="0">
                <a:solidFill>
                  <a:schemeClr val="bg1"/>
                </a:solidFill>
              </a:rPr>
              <a:t>mờ</a:t>
            </a:r>
            <a:r>
              <a:rPr lang="en-US" sz="5500" dirty="0" smtClean="0">
                <a:solidFill>
                  <a:schemeClr val="bg1"/>
                </a:solidFill>
              </a:rPr>
              <a:t> ở </a:t>
            </a:r>
            <a:r>
              <a:rPr lang="en-US" sz="5500" dirty="0" err="1" smtClean="0">
                <a:solidFill>
                  <a:schemeClr val="bg1"/>
                </a:solidFill>
              </a:rPr>
              <a:t>cuối</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Con </a:t>
            </a:r>
            <a:r>
              <a:rPr lang="en-US" sz="5500" dirty="0" err="1" smtClean="0">
                <a:solidFill>
                  <a:schemeClr val="bg1"/>
                </a:solidFill>
              </a:rPr>
              <a:t>muốn</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một</a:t>
            </a:r>
            <a:r>
              <a:rPr lang="en-US" sz="5500" dirty="0" smtClean="0">
                <a:solidFill>
                  <a:schemeClr val="bg1"/>
                </a:solidFill>
              </a:rPr>
              <a:t> </a:t>
            </a:r>
            <a:r>
              <a:rPr lang="en-US" sz="5500" dirty="0" err="1" smtClean="0">
                <a:solidFill>
                  <a:schemeClr val="bg1"/>
                </a:solidFill>
              </a:rPr>
              <a:t>ngôi</a:t>
            </a:r>
            <a:r>
              <a:rPr lang="en-US" sz="5500" dirty="0" smtClean="0">
                <a:solidFill>
                  <a:schemeClr val="bg1"/>
                </a:solidFill>
              </a:rPr>
              <a:t> </a:t>
            </a:r>
            <a:r>
              <a:rPr lang="en-US" sz="5500" dirty="0" err="1" smtClean="0">
                <a:solidFill>
                  <a:schemeClr val="bg1"/>
                </a:solidFill>
              </a:rPr>
              <a:t>sao</a:t>
            </a:r>
            <a:r>
              <a:rPr lang="en-US" sz="5500" dirty="0" smtClean="0">
                <a:solidFill>
                  <a:schemeClr val="bg1"/>
                </a:solidFill>
              </a:rPr>
              <a:t> </a:t>
            </a:r>
            <a:r>
              <a:rPr lang="en-US" sz="5500" dirty="0" err="1" smtClean="0">
                <a:solidFill>
                  <a:schemeClr val="bg1"/>
                </a:solidFill>
              </a:rPr>
              <a:t>tím</a:t>
            </a:r>
            <a:r>
              <a:rPr lang="en-US" sz="5500" dirty="0" smtClean="0">
                <a:solidFill>
                  <a:schemeClr val="bg1"/>
                </a:solidFill>
              </a:rPr>
              <a:t>, </a:t>
            </a:r>
            <a:r>
              <a:rPr lang="en-US" sz="5500" dirty="0" err="1" smtClean="0">
                <a:solidFill>
                  <a:schemeClr val="bg1"/>
                </a:solidFill>
              </a:rPr>
              <a:t>nhìn</a:t>
            </a:r>
            <a:r>
              <a:rPr lang="en-US" sz="5500" dirty="0" smtClean="0">
                <a:solidFill>
                  <a:schemeClr val="bg1"/>
                </a:solidFill>
              </a:rPr>
              <a:t> </a:t>
            </a:r>
            <a:r>
              <a:rPr lang="en-US" sz="5500" dirty="0" err="1" smtClean="0">
                <a:solidFill>
                  <a:schemeClr val="bg1"/>
                </a:solidFill>
              </a:rPr>
              <a:t>về</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mặt</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625020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ơi</a:t>
            </a:r>
            <a:r>
              <a:rPr lang="en-US" sz="5100" dirty="0" smtClean="0">
                <a:solidFill>
                  <a:schemeClr val="bg1"/>
                </a:solidFill>
              </a:rPr>
              <a:t>! </a:t>
            </a:r>
            <a:r>
              <a:rPr lang="en-US" sz="5100" dirty="0" err="1" smtClean="0">
                <a:solidFill>
                  <a:schemeClr val="bg1"/>
                </a:solidFill>
              </a:rPr>
              <a:t>Những</a:t>
            </a:r>
            <a:r>
              <a:rPr lang="en-US" sz="5100" dirty="0" smtClean="0">
                <a:solidFill>
                  <a:schemeClr val="bg1"/>
                </a:solidFill>
              </a:rPr>
              <a:t> con </a:t>
            </a:r>
            <a:r>
              <a:rPr lang="en-US" sz="5100" dirty="0" err="1" smtClean="0">
                <a:solidFill>
                  <a:schemeClr val="bg1"/>
                </a:solidFill>
              </a:rPr>
              <a:t>đường</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nhỏ</a:t>
            </a:r>
            <a:r>
              <a:rPr lang="en-US" sz="5100" dirty="0" smtClean="0">
                <a:solidFill>
                  <a:schemeClr val="bg1"/>
                </a:solidFill>
              </a:rPr>
              <a:t> </a:t>
            </a:r>
            <a:r>
              <a:rPr lang="en-US" sz="5100" dirty="0" err="1" smtClean="0">
                <a:solidFill>
                  <a:schemeClr val="bg1"/>
                </a:solidFill>
              </a:rPr>
              <a:t>dễ</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sáng</a:t>
            </a:r>
            <a:r>
              <a:rPr lang="en-US" sz="5100" dirty="0" smtClean="0">
                <a:solidFill>
                  <a:schemeClr val="bg1"/>
                </a:solidFill>
              </a:rPr>
              <a:t> </a:t>
            </a:r>
            <a:r>
              <a:rPr lang="en-US" sz="5100" dirty="0" err="1" smtClean="0">
                <a:solidFill>
                  <a:schemeClr val="bg1"/>
                </a:solidFill>
              </a:rPr>
              <a:t>ngời</a:t>
            </a:r>
            <a:r>
              <a:rPr lang="en-US" sz="5100" dirty="0" smtClean="0">
                <a:solidFill>
                  <a:schemeClr val="bg1"/>
                </a:solidFill>
              </a:rPr>
              <a:t>, </a:t>
            </a:r>
            <a:r>
              <a:rPr lang="en-US" sz="5100" dirty="0" err="1" smtClean="0">
                <a:solidFill>
                  <a:schemeClr val="bg1"/>
                </a:solidFill>
              </a:rPr>
              <a:t>dẫn</a:t>
            </a:r>
            <a:r>
              <a:rPr lang="en-US" sz="5100" dirty="0" smtClean="0">
                <a:solidFill>
                  <a:schemeClr val="bg1"/>
                </a:solidFill>
              </a:rPr>
              <a:t> </a:t>
            </a:r>
            <a:r>
              <a:rPr lang="en-US" sz="5100" dirty="0" err="1" smtClean="0">
                <a:solidFill>
                  <a:schemeClr val="bg1"/>
                </a:solidFill>
              </a:rPr>
              <a:t>đưa</a:t>
            </a:r>
            <a:r>
              <a:rPr lang="en-US" sz="5100" dirty="0" smtClean="0">
                <a:solidFill>
                  <a:schemeClr val="bg1"/>
                </a:solidFill>
              </a:rPr>
              <a:t> </a:t>
            </a:r>
            <a:r>
              <a:rPr lang="en-US" sz="5100" dirty="0" err="1" smtClean="0">
                <a:solidFill>
                  <a:schemeClr val="bg1"/>
                </a:solidFill>
              </a:rPr>
              <a:t>về</a:t>
            </a:r>
            <a:r>
              <a:rPr lang="en-US" sz="5100" dirty="0" smtClean="0">
                <a:solidFill>
                  <a:schemeClr val="bg1"/>
                </a:solidFill>
              </a:rPr>
              <a:t> </a:t>
            </a:r>
            <a:r>
              <a:rPr lang="en-US" sz="5100" dirty="0" err="1" smtClean="0">
                <a:solidFill>
                  <a:schemeClr val="bg1"/>
                </a:solidFill>
              </a:rPr>
              <a:t>cõi</a:t>
            </a:r>
            <a:r>
              <a:rPr lang="en-US" sz="5100" dirty="0" smtClean="0">
                <a:solidFill>
                  <a:schemeClr val="bg1"/>
                </a:solidFill>
              </a:rPr>
              <a:t> </a:t>
            </a:r>
            <a:r>
              <a:rPr lang="en-US" sz="5100" dirty="0" err="1" smtClean="0">
                <a:solidFill>
                  <a:schemeClr val="bg1"/>
                </a:solidFill>
              </a:rPr>
              <a:t>trời</a:t>
            </a:r>
            <a:r>
              <a:rPr lang="en-US" sz="5100" dirty="0" smtClean="0">
                <a:solidFill>
                  <a:schemeClr val="bg1"/>
                </a:solidFill>
              </a:rPr>
              <a:t>. </a:t>
            </a:r>
            <a:r>
              <a:rPr lang="en-US" sz="5100" dirty="0" err="1" smtClean="0">
                <a:solidFill>
                  <a:schemeClr val="bg1"/>
                </a:solidFill>
              </a:rPr>
              <a:t>Cuộc</a:t>
            </a:r>
            <a:r>
              <a:rPr lang="en-US" sz="5100" dirty="0" smtClean="0">
                <a:solidFill>
                  <a:schemeClr val="bg1"/>
                </a:solidFill>
              </a:rPr>
              <a:t> </a:t>
            </a:r>
            <a:r>
              <a:rPr lang="en-US" sz="5100" dirty="0" err="1" smtClean="0">
                <a:solidFill>
                  <a:schemeClr val="bg1"/>
                </a:solidFill>
              </a:rPr>
              <a:t>đời</a:t>
            </a:r>
            <a:r>
              <a:rPr lang="en-US" sz="5100" dirty="0" smtClean="0">
                <a:solidFill>
                  <a:schemeClr val="bg1"/>
                </a:solidFill>
              </a:rPr>
              <a:t> </a:t>
            </a:r>
            <a:r>
              <a:rPr lang="en-US" sz="5100" dirty="0" err="1" smtClean="0">
                <a:solidFill>
                  <a:schemeClr val="bg1"/>
                </a:solidFill>
              </a:rPr>
              <a:t>của</a:t>
            </a:r>
            <a:r>
              <a:rPr lang="en-US" sz="5100" dirty="0" smtClean="0">
                <a:solidFill>
                  <a:schemeClr val="bg1"/>
                </a:solidFill>
              </a:rPr>
              <a:t> </a:t>
            </a:r>
            <a:r>
              <a:rPr lang="en-US" sz="5100" dirty="0" err="1" smtClean="0">
                <a:solidFill>
                  <a:schemeClr val="bg1"/>
                </a:solidFill>
              </a:rPr>
              <a:t>người</a:t>
            </a:r>
            <a:r>
              <a:rPr lang="en-US" sz="5100" dirty="0" smtClean="0">
                <a:solidFill>
                  <a:schemeClr val="bg1"/>
                </a:solidFill>
              </a:rPr>
              <a:t> con </a:t>
            </a:r>
            <a:r>
              <a:rPr lang="en-US" sz="5100" dirty="0" err="1" smtClean="0">
                <a:solidFill>
                  <a:schemeClr val="bg1"/>
                </a:solidFill>
              </a:rPr>
              <a:t>thơ</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là</a:t>
            </a:r>
            <a:r>
              <a:rPr lang="en-US" sz="5100" dirty="0" smtClean="0">
                <a:solidFill>
                  <a:schemeClr val="bg1"/>
                </a:solidFill>
              </a:rPr>
              <a:t> </a:t>
            </a:r>
            <a:r>
              <a:rPr lang="en-US" sz="5100" dirty="0" err="1" smtClean="0">
                <a:solidFill>
                  <a:schemeClr val="bg1"/>
                </a:solidFill>
              </a:rPr>
              <a:t>nụ</a:t>
            </a:r>
            <a:r>
              <a:rPr lang="en-US" sz="5100" dirty="0" smtClean="0">
                <a:solidFill>
                  <a:schemeClr val="bg1"/>
                </a:solidFill>
              </a:rPr>
              <a:t> </a:t>
            </a:r>
            <a:r>
              <a:rPr lang="en-US" sz="5100" dirty="0" err="1" smtClean="0">
                <a:solidFill>
                  <a:schemeClr val="bg1"/>
                </a:solidFill>
              </a:rPr>
              <a:t>hoa</a:t>
            </a:r>
            <a:r>
              <a:rPr lang="en-US" sz="5100" dirty="0" smtClean="0">
                <a:solidFill>
                  <a:schemeClr val="bg1"/>
                </a:solidFill>
              </a:rPr>
              <a:t> </a:t>
            </a:r>
            <a:r>
              <a:rPr lang="en-US" sz="5100" dirty="0" err="1" smtClean="0">
                <a:solidFill>
                  <a:schemeClr val="bg1"/>
                </a:solidFill>
              </a:rPr>
              <a:t>khiêm</a:t>
            </a:r>
            <a:r>
              <a:rPr lang="en-US" sz="5100" dirty="0" smtClean="0">
                <a:solidFill>
                  <a:schemeClr val="bg1"/>
                </a:solidFill>
              </a:rPr>
              <a:t> </a:t>
            </a:r>
            <a:r>
              <a:rPr lang="en-US" sz="5100" dirty="0" err="1" smtClean="0">
                <a:solidFill>
                  <a:schemeClr val="bg1"/>
                </a:solidFill>
              </a:rPr>
              <a:t>nhường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nồng</a:t>
            </a:r>
            <a:r>
              <a:rPr lang="en-US" sz="5100" dirty="0" smtClean="0">
                <a:solidFill>
                  <a:schemeClr val="bg1"/>
                </a:solidFill>
              </a:rPr>
              <a:t> </a:t>
            </a:r>
            <a:r>
              <a:rPr lang="en-US" sz="5100" dirty="0" err="1" smtClean="0">
                <a:solidFill>
                  <a:schemeClr val="bg1"/>
                </a:solidFill>
              </a:rPr>
              <a:t>ấm</a:t>
            </a:r>
            <a:r>
              <a:rPr lang="en-US" sz="5100" dirty="0" smtClean="0">
                <a:solidFill>
                  <a:schemeClr val="bg1"/>
                </a:solidFill>
              </a:rPr>
              <a:t> </a:t>
            </a:r>
            <a:r>
              <a:rPr lang="en-US" sz="5100" dirty="0" err="1" smtClean="0">
                <a:solidFill>
                  <a:schemeClr val="bg1"/>
                </a:solidFill>
              </a:rPr>
              <a:t>thiên</a:t>
            </a:r>
            <a:r>
              <a:rPr lang="en-US" sz="5100" dirty="0" smtClean="0">
                <a:solidFill>
                  <a:schemeClr val="bg1"/>
                </a:solidFill>
              </a:rPr>
              <a:t> </a:t>
            </a:r>
            <a:r>
              <a:rPr lang="en-US" sz="5100" dirty="0" err="1" smtClean="0">
                <a:solidFill>
                  <a:schemeClr val="bg1"/>
                </a:solidFill>
              </a:rPr>
              <a:t>đường</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297100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500" b="0" u="sng" dirty="0" smtClean="0">
                <a:solidFill>
                  <a:srgbClr val="FFFF00"/>
                </a:solidFill>
                <a:effectLst/>
              </a:rPr>
              <a:t>Tk3:</a:t>
            </a:r>
            <a:r>
              <a:rPr lang="en-US" sz="5500" b="0" dirty="0" smtClean="0">
                <a:solidFill>
                  <a:srgbClr val="FFFF00"/>
                </a:solidFill>
                <a:effectLst/>
              </a:rPr>
              <a:t> </a:t>
            </a:r>
            <a:r>
              <a:rPr lang="en-US" sz="5500" dirty="0" err="1" smtClean="0">
                <a:solidFill>
                  <a:schemeClr val="bg1"/>
                </a:solidFill>
              </a:rPr>
              <a:t>Giữa</a:t>
            </a:r>
            <a:r>
              <a:rPr lang="en-US" sz="5500" dirty="0" smtClean="0">
                <a:solidFill>
                  <a:schemeClr val="bg1"/>
                </a:solidFill>
              </a:rPr>
              <a:t> </a:t>
            </a:r>
            <a:r>
              <a:rPr lang="en-US" sz="5500" dirty="0" err="1" smtClean="0">
                <a:solidFill>
                  <a:schemeClr val="bg1"/>
                </a:solidFill>
              </a:rPr>
              <a:t>cõi</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lộng</a:t>
            </a:r>
            <a:r>
              <a:rPr lang="en-US" sz="5500" dirty="0" smtClean="0">
                <a:solidFill>
                  <a:schemeClr val="bg1"/>
                </a:solidFill>
              </a:rPr>
              <a:t> bay </a:t>
            </a:r>
            <a:r>
              <a:rPr lang="en-US" sz="5500" dirty="0" err="1" smtClean="0">
                <a:solidFill>
                  <a:schemeClr val="bg1"/>
                </a:solidFill>
              </a:rPr>
              <a:t>gió</a:t>
            </a:r>
            <a:r>
              <a:rPr lang="en-US" sz="5500" dirty="0" smtClean="0">
                <a:solidFill>
                  <a:schemeClr val="bg1"/>
                </a:solidFill>
              </a:rPr>
              <a:t> </a:t>
            </a:r>
            <a:r>
              <a:rPr lang="en-US" sz="5500" dirty="0" err="1" smtClean="0">
                <a:solidFill>
                  <a:schemeClr val="bg1"/>
                </a:solidFill>
              </a:rPr>
              <a:t>chiều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đẹp</a:t>
            </a:r>
            <a:r>
              <a:rPr lang="en-US" sz="5500" dirty="0" smtClean="0">
                <a:solidFill>
                  <a:schemeClr val="bg1"/>
                </a:solidFill>
              </a:rPr>
              <a:t> </a:t>
            </a:r>
            <a:r>
              <a:rPr lang="en-US" sz="5500" dirty="0" err="1" smtClean="0">
                <a:solidFill>
                  <a:schemeClr val="bg1"/>
                </a:solidFill>
              </a:rPr>
              <a:t>cánh</a:t>
            </a:r>
            <a:r>
              <a:rPr lang="en-US" sz="5500" dirty="0" smtClean="0">
                <a:solidFill>
                  <a:schemeClr val="bg1"/>
                </a:solidFill>
              </a:rPr>
              <a:t> </a:t>
            </a:r>
            <a:r>
              <a:rPr lang="en-US" sz="5500" dirty="0" err="1" smtClean="0">
                <a:solidFill>
                  <a:schemeClr val="bg1"/>
                </a:solidFill>
              </a:rPr>
              <a:t>diều</a:t>
            </a:r>
            <a:r>
              <a:rPr lang="en-US" sz="5500" dirty="0" smtClean="0">
                <a:solidFill>
                  <a:schemeClr val="bg1"/>
                </a:solidFill>
              </a:rPr>
              <a:t>. Ai </a:t>
            </a:r>
            <a:r>
              <a:rPr lang="en-US" sz="5500" dirty="0" err="1" smtClean="0">
                <a:solidFill>
                  <a:schemeClr val="bg1"/>
                </a:solidFill>
              </a:rPr>
              <a:t>khiêm</a:t>
            </a:r>
            <a:r>
              <a:rPr lang="en-US" sz="5500" dirty="0" smtClean="0">
                <a:solidFill>
                  <a:schemeClr val="bg1"/>
                </a:solidFill>
              </a:rPr>
              <a:t> </a:t>
            </a:r>
            <a:r>
              <a:rPr lang="en-US" sz="5500" dirty="0" err="1" smtClean="0">
                <a:solidFill>
                  <a:schemeClr val="bg1"/>
                </a:solidFill>
              </a:rPr>
              <a:t>nhường</a:t>
            </a:r>
            <a:r>
              <a:rPr lang="en-US" sz="5500" dirty="0" smtClean="0">
                <a:solidFill>
                  <a:schemeClr val="bg1"/>
                </a:solidFill>
              </a:rPr>
              <a:t> </a:t>
            </a:r>
            <a:r>
              <a:rPr lang="en-US" sz="5500" dirty="0" err="1" smtClean="0">
                <a:solidFill>
                  <a:schemeClr val="bg1"/>
                </a:solidFill>
              </a:rPr>
              <a:t>tìm</a:t>
            </a:r>
            <a:r>
              <a:rPr lang="en-US" sz="5500" dirty="0" smtClean="0">
                <a:solidFill>
                  <a:schemeClr val="bg1"/>
                </a:solidFill>
              </a:rPr>
              <a:t> </a:t>
            </a:r>
            <a:r>
              <a:rPr lang="en-US" sz="5500" dirty="0" err="1" smtClean="0">
                <a:solidFill>
                  <a:schemeClr val="bg1"/>
                </a:solidFill>
              </a:rPr>
              <a:t>nương</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được</a:t>
            </a:r>
            <a:r>
              <a:rPr lang="en-US" sz="5500" dirty="0" smtClean="0">
                <a:solidFill>
                  <a:schemeClr val="bg1"/>
                </a:solidFill>
              </a:rPr>
              <a:t> </a:t>
            </a:r>
            <a:r>
              <a:rPr lang="en-US" sz="5500" dirty="0" err="1" smtClean="0">
                <a:solidFill>
                  <a:schemeClr val="bg1"/>
                </a:solidFill>
              </a:rPr>
              <a:t>nhẹ</a:t>
            </a:r>
            <a:r>
              <a:rPr lang="en-US" sz="5500" dirty="0" smtClean="0">
                <a:solidFill>
                  <a:schemeClr val="bg1"/>
                </a:solidFill>
              </a:rPr>
              <a:t> </a:t>
            </a:r>
            <a:r>
              <a:rPr lang="en-US" sz="5500" dirty="0" err="1" smtClean="0">
                <a:solidFill>
                  <a:schemeClr val="bg1"/>
                </a:solidFill>
              </a:rPr>
              <a:t>vút</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tuyệt</a:t>
            </a:r>
            <a:r>
              <a:rPr lang="en-US" sz="5500" dirty="0" smtClean="0">
                <a:solidFill>
                  <a:schemeClr val="bg1"/>
                </a:solidFill>
              </a:rPr>
              <a:t> </a:t>
            </a:r>
            <a:r>
              <a:rPr lang="en-US" sz="5500" dirty="0" err="1" smtClean="0">
                <a:solidFill>
                  <a:schemeClr val="bg1"/>
                </a:solidFill>
              </a:rPr>
              <a:t>vời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060330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ơi</a:t>
            </a:r>
            <a:r>
              <a:rPr lang="en-US" sz="5100" dirty="0" smtClean="0">
                <a:solidFill>
                  <a:schemeClr val="bg1"/>
                </a:solidFill>
              </a:rPr>
              <a:t>! </a:t>
            </a:r>
            <a:r>
              <a:rPr lang="en-US" sz="5100" dirty="0" err="1" smtClean="0">
                <a:solidFill>
                  <a:schemeClr val="bg1"/>
                </a:solidFill>
              </a:rPr>
              <a:t>Những</a:t>
            </a:r>
            <a:r>
              <a:rPr lang="en-US" sz="5100" dirty="0" smtClean="0">
                <a:solidFill>
                  <a:schemeClr val="bg1"/>
                </a:solidFill>
              </a:rPr>
              <a:t> con </a:t>
            </a:r>
            <a:r>
              <a:rPr lang="en-US" sz="5100" dirty="0" err="1" smtClean="0">
                <a:solidFill>
                  <a:schemeClr val="bg1"/>
                </a:solidFill>
              </a:rPr>
              <a:t>đường</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nhỏ</a:t>
            </a:r>
            <a:r>
              <a:rPr lang="en-US" sz="5100" dirty="0" smtClean="0">
                <a:solidFill>
                  <a:schemeClr val="bg1"/>
                </a:solidFill>
              </a:rPr>
              <a:t> </a:t>
            </a:r>
            <a:r>
              <a:rPr lang="en-US" sz="5100" dirty="0" err="1" smtClean="0">
                <a:solidFill>
                  <a:schemeClr val="bg1"/>
                </a:solidFill>
              </a:rPr>
              <a:t>dễ</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sáng</a:t>
            </a:r>
            <a:r>
              <a:rPr lang="en-US" sz="5100" dirty="0" smtClean="0">
                <a:solidFill>
                  <a:schemeClr val="bg1"/>
                </a:solidFill>
              </a:rPr>
              <a:t> </a:t>
            </a:r>
            <a:r>
              <a:rPr lang="en-US" sz="5100" dirty="0" err="1" smtClean="0">
                <a:solidFill>
                  <a:schemeClr val="bg1"/>
                </a:solidFill>
              </a:rPr>
              <a:t>ngời</a:t>
            </a:r>
            <a:r>
              <a:rPr lang="en-US" sz="5100" dirty="0" smtClean="0">
                <a:solidFill>
                  <a:schemeClr val="bg1"/>
                </a:solidFill>
              </a:rPr>
              <a:t>, </a:t>
            </a:r>
            <a:r>
              <a:rPr lang="en-US" sz="5100" dirty="0" err="1" smtClean="0">
                <a:solidFill>
                  <a:schemeClr val="bg1"/>
                </a:solidFill>
              </a:rPr>
              <a:t>dẫn</a:t>
            </a:r>
            <a:r>
              <a:rPr lang="en-US" sz="5100" dirty="0" smtClean="0">
                <a:solidFill>
                  <a:schemeClr val="bg1"/>
                </a:solidFill>
              </a:rPr>
              <a:t> </a:t>
            </a:r>
            <a:r>
              <a:rPr lang="en-US" sz="5100" dirty="0" err="1" smtClean="0">
                <a:solidFill>
                  <a:schemeClr val="bg1"/>
                </a:solidFill>
              </a:rPr>
              <a:t>đưa</a:t>
            </a:r>
            <a:r>
              <a:rPr lang="en-US" sz="5100" dirty="0" smtClean="0">
                <a:solidFill>
                  <a:schemeClr val="bg1"/>
                </a:solidFill>
              </a:rPr>
              <a:t> </a:t>
            </a:r>
            <a:r>
              <a:rPr lang="en-US" sz="5100" dirty="0" err="1" smtClean="0">
                <a:solidFill>
                  <a:schemeClr val="bg1"/>
                </a:solidFill>
              </a:rPr>
              <a:t>về</a:t>
            </a:r>
            <a:r>
              <a:rPr lang="en-US" sz="5100" dirty="0" smtClean="0">
                <a:solidFill>
                  <a:schemeClr val="bg1"/>
                </a:solidFill>
              </a:rPr>
              <a:t> </a:t>
            </a:r>
            <a:r>
              <a:rPr lang="en-US" sz="5100" dirty="0" err="1" smtClean="0">
                <a:solidFill>
                  <a:schemeClr val="bg1"/>
                </a:solidFill>
              </a:rPr>
              <a:t>cõi</a:t>
            </a:r>
            <a:r>
              <a:rPr lang="en-US" sz="5100" dirty="0" smtClean="0">
                <a:solidFill>
                  <a:schemeClr val="bg1"/>
                </a:solidFill>
              </a:rPr>
              <a:t> </a:t>
            </a:r>
            <a:r>
              <a:rPr lang="en-US" sz="5100" dirty="0" err="1" smtClean="0">
                <a:solidFill>
                  <a:schemeClr val="bg1"/>
                </a:solidFill>
              </a:rPr>
              <a:t>trời</a:t>
            </a:r>
            <a:r>
              <a:rPr lang="en-US" sz="5100" dirty="0" smtClean="0">
                <a:solidFill>
                  <a:schemeClr val="bg1"/>
                </a:solidFill>
              </a:rPr>
              <a:t>. </a:t>
            </a:r>
            <a:r>
              <a:rPr lang="en-US" sz="5100" dirty="0" err="1" smtClean="0">
                <a:solidFill>
                  <a:schemeClr val="bg1"/>
                </a:solidFill>
              </a:rPr>
              <a:t>Cuộc</a:t>
            </a:r>
            <a:r>
              <a:rPr lang="en-US" sz="5100" dirty="0" smtClean="0">
                <a:solidFill>
                  <a:schemeClr val="bg1"/>
                </a:solidFill>
              </a:rPr>
              <a:t> </a:t>
            </a:r>
            <a:r>
              <a:rPr lang="en-US" sz="5100" dirty="0" err="1" smtClean="0">
                <a:solidFill>
                  <a:schemeClr val="bg1"/>
                </a:solidFill>
              </a:rPr>
              <a:t>đời</a:t>
            </a:r>
            <a:r>
              <a:rPr lang="en-US" sz="5100" dirty="0" smtClean="0">
                <a:solidFill>
                  <a:schemeClr val="bg1"/>
                </a:solidFill>
              </a:rPr>
              <a:t> </a:t>
            </a:r>
            <a:r>
              <a:rPr lang="en-US" sz="5100" dirty="0" err="1" smtClean="0">
                <a:solidFill>
                  <a:schemeClr val="bg1"/>
                </a:solidFill>
              </a:rPr>
              <a:t>của</a:t>
            </a:r>
            <a:r>
              <a:rPr lang="en-US" sz="5100" dirty="0" smtClean="0">
                <a:solidFill>
                  <a:schemeClr val="bg1"/>
                </a:solidFill>
              </a:rPr>
              <a:t> </a:t>
            </a:r>
            <a:r>
              <a:rPr lang="en-US" sz="5100" dirty="0" err="1" smtClean="0">
                <a:solidFill>
                  <a:schemeClr val="bg1"/>
                </a:solidFill>
              </a:rPr>
              <a:t>người</a:t>
            </a:r>
            <a:r>
              <a:rPr lang="en-US" sz="5100" dirty="0" smtClean="0">
                <a:solidFill>
                  <a:schemeClr val="bg1"/>
                </a:solidFill>
              </a:rPr>
              <a:t> con </a:t>
            </a:r>
            <a:r>
              <a:rPr lang="en-US" sz="5100" dirty="0" err="1" smtClean="0">
                <a:solidFill>
                  <a:schemeClr val="bg1"/>
                </a:solidFill>
              </a:rPr>
              <a:t>thơ</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là</a:t>
            </a:r>
            <a:r>
              <a:rPr lang="en-US" sz="5100" dirty="0" smtClean="0">
                <a:solidFill>
                  <a:schemeClr val="bg1"/>
                </a:solidFill>
              </a:rPr>
              <a:t> </a:t>
            </a:r>
            <a:r>
              <a:rPr lang="en-US" sz="5100" dirty="0" err="1" smtClean="0">
                <a:solidFill>
                  <a:schemeClr val="bg1"/>
                </a:solidFill>
              </a:rPr>
              <a:t>nụ</a:t>
            </a:r>
            <a:r>
              <a:rPr lang="en-US" sz="5100" dirty="0" smtClean="0">
                <a:solidFill>
                  <a:schemeClr val="bg1"/>
                </a:solidFill>
              </a:rPr>
              <a:t> </a:t>
            </a:r>
            <a:r>
              <a:rPr lang="en-US" sz="5100" dirty="0" err="1" smtClean="0">
                <a:solidFill>
                  <a:schemeClr val="bg1"/>
                </a:solidFill>
              </a:rPr>
              <a:t>hoa</a:t>
            </a:r>
            <a:r>
              <a:rPr lang="en-US" sz="5100" dirty="0" smtClean="0">
                <a:solidFill>
                  <a:schemeClr val="bg1"/>
                </a:solidFill>
              </a:rPr>
              <a:t> </a:t>
            </a:r>
            <a:r>
              <a:rPr lang="en-US" sz="5100" dirty="0" err="1" smtClean="0">
                <a:solidFill>
                  <a:schemeClr val="bg1"/>
                </a:solidFill>
              </a:rPr>
              <a:t>khiêm</a:t>
            </a:r>
            <a:r>
              <a:rPr lang="en-US" sz="5100" dirty="0" smtClean="0">
                <a:solidFill>
                  <a:schemeClr val="bg1"/>
                </a:solidFill>
              </a:rPr>
              <a:t> </a:t>
            </a:r>
            <a:r>
              <a:rPr lang="en-US" sz="5100" dirty="0" err="1" smtClean="0">
                <a:solidFill>
                  <a:schemeClr val="bg1"/>
                </a:solidFill>
              </a:rPr>
              <a:t>nhường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nồng</a:t>
            </a:r>
            <a:r>
              <a:rPr lang="en-US" sz="5100" dirty="0" smtClean="0">
                <a:solidFill>
                  <a:schemeClr val="bg1"/>
                </a:solidFill>
              </a:rPr>
              <a:t> </a:t>
            </a:r>
            <a:r>
              <a:rPr lang="en-US" sz="5100" dirty="0" err="1" smtClean="0">
                <a:solidFill>
                  <a:schemeClr val="bg1"/>
                </a:solidFill>
              </a:rPr>
              <a:t>ấm</a:t>
            </a:r>
            <a:r>
              <a:rPr lang="en-US" sz="5100" dirty="0" smtClean="0">
                <a:solidFill>
                  <a:schemeClr val="bg1"/>
                </a:solidFill>
              </a:rPr>
              <a:t> </a:t>
            </a:r>
            <a:r>
              <a:rPr lang="en-US" sz="5100" dirty="0" err="1" smtClean="0">
                <a:solidFill>
                  <a:schemeClr val="bg1"/>
                </a:solidFill>
              </a:rPr>
              <a:t>thiên</a:t>
            </a:r>
            <a:r>
              <a:rPr lang="en-US" sz="5100" dirty="0" smtClean="0">
                <a:solidFill>
                  <a:schemeClr val="bg1"/>
                </a:solidFill>
              </a:rPr>
              <a:t> </a:t>
            </a:r>
            <a:r>
              <a:rPr lang="en-US" sz="5100" dirty="0" err="1" smtClean="0">
                <a:solidFill>
                  <a:schemeClr val="bg1"/>
                </a:solidFill>
              </a:rPr>
              <a:t>đường</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3246972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200" b="0" u="sng" dirty="0" smtClean="0">
                <a:solidFill>
                  <a:srgbClr val="FFFF00"/>
                </a:solidFill>
                <a:effectLst/>
              </a:rPr>
              <a:t>Tk4:</a:t>
            </a:r>
            <a:r>
              <a:rPr lang="en-US" sz="5200" b="0" dirty="0" smtClean="0">
                <a:solidFill>
                  <a:srgbClr val="FFFF00"/>
                </a:solidFill>
                <a:effectLst/>
              </a:rPr>
              <a:t> </a:t>
            </a:r>
            <a:r>
              <a:rPr lang="en-US" sz="5200" dirty="0" smtClean="0">
                <a:solidFill>
                  <a:schemeClr val="bg1"/>
                </a:solidFill>
              </a:rPr>
              <a:t>Ai </a:t>
            </a:r>
            <a:r>
              <a:rPr lang="en-US" sz="5200" dirty="0" err="1" smtClean="0">
                <a:solidFill>
                  <a:schemeClr val="bg1"/>
                </a:solidFill>
              </a:rPr>
              <a:t>khiêm</a:t>
            </a:r>
            <a:r>
              <a:rPr lang="en-US" sz="5200" dirty="0" smtClean="0">
                <a:solidFill>
                  <a:schemeClr val="bg1"/>
                </a:solidFill>
              </a:rPr>
              <a:t> </a:t>
            </a:r>
            <a:r>
              <a:rPr lang="en-US" sz="5200" dirty="0" err="1" smtClean="0">
                <a:solidFill>
                  <a:schemeClr val="bg1"/>
                </a:solidFill>
              </a:rPr>
              <a:t>nhường</a:t>
            </a:r>
            <a:r>
              <a:rPr lang="en-US" sz="5200" dirty="0" smtClean="0">
                <a:solidFill>
                  <a:schemeClr val="bg1"/>
                </a:solidFill>
              </a:rPr>
              <a:t> </a:t>
            </a:r>
            <a:r>
              <a:rPr lang="en-US" sz="5200" dirty="0" err="1" smtClean="0">
                <a:solidFill>
                  <a:schemeClr val="bg1"/>
                </a:solidFill>
              </a:rPr>
              <a:t>nhỏ</a:t>
            </a:r>
            <a:r>
              <a:rPr lang="en-US" sz="5200" dirty="0" smtClean="0">
                <a:solidFill>
                  <a:schemeClr val="bg1"/>
                </a:solidFill>
              </a:rPr>
              <a:t> </a:t>
            </a:r>
            <a:r>
              <a:rPr lang="en-US" sz="5200" dirty="0" err="1" smtClean="0">
                <a:solidFill>
                  <a:schemeClr val="bg1"/>
                </a:solidFill>
              </a:rPr>
              <a:t>bé</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ban </a:t>
            </a:r>
            <a:r>
              <a:rPr lang="en-US" sz="5200" dirty="0" err="1" smtClean="0">
                <a:solidFill>
                  <a:schemeClr val="bg1"/>
                </a:solidFill>
              </a:rPr>
              <a:t>ơn</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a:t>
            </a:r>
            <a:r>
              <a:rPr lang="en-US" sz="5200" dirty="0" err="1" smtClean="0">
                <a:solidFill>
                  <a:schemeClr val="bg1"/>
                </a:solidFill>
              </a:rPr>
              <a:t>hiểu</a:t>
            </a:r>
            <a:r>
              <a:rPr lang="en-US" sz="5200" dirty="0" smtClean="0">
                <a:solidFill>
                  <a:schemeClr val="bg1"/>
                </a:solidFill>
              </a:rPr>
              <a:t> </a:t>
            </a:r>
            <a:r>
              <a:rPr lang="en-US" sz="5200" dirty="0" err="1" smtClean="0">
                <a:solidFill>
                  <a:schemeClr val="bg1"/>
                </a:solidFill>
              </a:rPr>
              <a:t>lẽ</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 Ai </a:t>
            </a:r>
            <a:r>
              <a:rPr lang="en-US" sz="5200" dirty="0" err="1" smtClean="0">
                <a:solidFill>
                  <a:schemeClr val="bg1"/>
                </a:solidFill>
              </a:rPr>
              <a:t>khiêm</a:t>
            </a:r>
            <a:r>
              <a:rPr lang="en-US" sz="5200" dirty="0" smtClean="0">
                <a:solidFill>
                  <a:schemeClr val="bg1"/>
                </a:solidFill>
              </a:rPr>
              <a:t> </a:t>
            </a:r>
            <a:r>
              <a:rPr lang="en-US" sz="5200" dirty="0" err="1" smtClean="0">
                <a:solidFill>
                  <a:schemeClr val="bg1"/>
                </a:solidFill>
              </a:rPr>
              <a:t>nhường</a:t>
            </a:r>
            <a:r>
              <a:rPr lang="en-US" sz="5200" dirty="0" smtClean="0">
                <a:solidFill>
                  <a:schemeClr val="bg1"/>
                </a:solidFill>
              </a:rPr>
              <a:t> </a:t>
            </a:r>
            <a:r>
              <a:rPr lang="en-US" sz="5200" dirty="0" err="1" smtClean="0">
                <a:solidFill>
                  <a:schemeClr val="bg1"/>
                </a:solidFill>
              </a:rPr>
              <a:t>ngồi</a:t>
            </a:r>
            <a:r>
              <a:rPr lang="en-US" sz="5200" dirty="0" smtClean="0">
                <a:solidFill>
                  <a:schemeClr val="bg1"/>
                </a:solidFill>
              </a:rPr>
              <a:t> </a:t>
            </a:r>
            <a:r>
              <a:rPr lang="en-US" sz="5200" dirty="0" err="1" smtClean="0">
                <a:solidFill>
                  <a:schemeClr val="bg1"/>
                </a:solidFill>
              </a:rPr>
              <a:t>bên</a:t>
            </a:r>
            <a:r>
              <a:rPr lang="en-US" sz="5200" dirty="0" smtClean="0">
                <a:solidFill>
                  <a:schemeClr val="bg1"/>
                </a:solidFill>
              </a:rPr>
              <a:t> </a:t>
            </a:r>
            <a:r>
              <a:rPr lang="en-US" sz="5200" dirty="0" err="1" smtClean="0">
                <a:solidFill>
                  <a:schemeClr val="bg1"/>
                </a:solidFill>
              </a:rPr>
              <a:t>chân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nói</a:t>
            </a:r>
            <a:r>
              <a:rPr lang="en-US" sz="5200" dirty="0" smtClean="0">
                <a:solidFill>
                  <a:schemeClr val="bg1"/>
                </a:solidFill>
              </a:rPr>
              <a:t> </a:t>
            </a:r>
            <a:r>
              <a:rPr lang="en-US" sz="5200" dirty="0" err="1" smtClean="0">
                <a:solidFill>
                  <a:schemeClr val="bg1"/>
                </a:solidFill>
              </a:rPr>
              <a:t>muôn</a:t>
            </a:r>
            <a:r>
              <a:rPr lang="en-US" sz="5200" dirty="0" smtClean="0">
                <a:solidFill>
                  <a:schemeClr val="bg1"/>
                </a:solidFill>
              </a:rPr>
              <a:t> </a:t>
            </a:r>
            <a:r>
              <a:rPr lang="en-US" sz="5200" dirty="0" err="1" smtClean="0">
                <a:solidFill>
                  <a:schemeClr val="bg1"/>
                </a:solidFill>
              </a:rPr>
              <a:t>câu</a:t>
            </a:r>
            <a:r>
              <a:rPr lang="en-US" sz="5200" dirty="0" smtClean="0">
                <a:solidFill>
                  <a:schemeClr val="bg1"/>
                </a:solidFill>
              </a:rPr>
              <a:t> </a:t>
            </a:r>
            <a:r>
              <a:rPr lang="en-US" sz="5200" dirty="0" err="1" smtClean="0">
                <a:solidFill>
                  <a:schemeClr val="bg1"/>
                </a:solidFill>
              </a:rPr>
              <a:t>nhiệm</a:t>
            </a:r>
            <a:r>
              <a:rPr lang="en-US" sz="5200" dirty="0" smtClean="0">
                <a:solidFill>
                  <a:schemeClr val="bg1"/>
                </a:solidFill>
              </a:rPr>
              <a:t> </a:t>
            </a:r>
            <a:r>
              <a:rPr lang="en-US" sz="5200" dirty="0" err="1" smtClean="0">
                <a:solidFill>
                  <a:schemeClr val="bg1"/>
                </a:solidFill>
              </a:rPr>
              <a:t>mầu</a:t>
            </a:r>
            <a:r>
              <a:rPr lang="en-US"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60125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ơi</a:t>
            </a:r>
            <a:r>
              <a:rPr lang="en-US" sz="5100" dirty="0" smtClean="0">
                <a:solidFill>
                  <a:schemeClr val="bg1"/>
                </a:solidFill>
              </a:rPr>
              <a:t>! </a:t>
            </a:r>
            <a:r>
              <a:rPr lang="en-US" sz="5100" dirty="0" err="1" smtClean="0">
                <a:solidFill>
                  <a:schemeClr val="bg1"/>
                </a:solidFill>
              </a:rPr>
              <a:t>Những</a:t>
            </a:r>
            <a:r>
              <a:rPr lang="en-US" sz="5100" dirty="0" smtClean="0">
                <a:solidFill>
                  <a:schemeClr val="bg1"/>
                </a:solidFill>
              </a:rPr>
              <a:t> con </a:t>
            </a:r>
            <a:r>
              <a:rPr lang="en-US" sz="5100" dirty="0" err="1" smtClean="0">
                <a:solidFill>
                  <a:schemeClr val="bg1"/>
                </a:solidFill>
              </a:rPr>
              <a:t>đường</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nhỏ</a:t>
            </a:r>
            <a:r>
              <a:rPr lang="en-US" sz="5100" dirty="0" smtClean="0">
                <a:solidFill>
                  <a:schemeClr val="bg1"/>
                </a:solidFill>
              </a:rPr>
              <a:t> </a:t>
            </a:r>
            <a:r>
              <a:rPr lang="en-US" sz="5100" dirty="0" err="1" smtClean="0">
                <a:solidFill>
                  <a:schemeClr val="bg1"/>
                </a:solidFill>
              </a:rPr>
              <a:t>dễ</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sáng</a:t>
            </a:r>
            <a:r>
              <a:rPr lang="en-US" sz="5100" dirty="0" smtClean="0">
                <a:solidFill>
                  <a:schemeClr val="bg1"/>
                </a:solidFill>
              </a:rPr>
              <a:t> </a:t>
            </a:r>
            <a:r>
              <a:rPr lang="en-US" sz="5100" dirty="0" err="1" smtClean="0">
                <a:solidFill>
                  <a:schemeClr val="bg1"/>
                </a:solidFill>
              </a:rPr>
              <a:t>ngời</a:t>
            </a:r>
            <a:r>
              <a:rPr lang="en-US" sz="5100" dirty="0" smtClean="0">
                <a:solidFill>
                  <a:schemeClr val="bg1"/>
                </a:solidFill>
              </a:rPr>
              <a:t>, </a:t>
            </a:r>
            <a:r>
              <a:rPr lang="en-US" sz="5100" dirty="0" err="1" smtClean="0">
                <a:solidFill>
                  <a:schemeClr val="bg1"/>
                </a:solidFill>
              </a:rPr>
              <a:t>dẫn</a:t>
            </a:r>
            <a:r>
              <a:rPr lang="en-US" sz="5100" dirty="0" smtClean="0">
                <a:solidFill>
                  <a:schemeClr val="bg1"/>
                </a:solidFill>
              </a:rPr>
              <a:t> </a:t>
            </a:r>
            <a:r>
              <a:rPr lang="en-US" sz="5100" dirty="0" err="1" smtClean="0">
                <a:solidFill>
                  <a:schemeClr val="bg1"/>
                </a:solidFill>
              </a:rPr>
              <a:t>đưa</a:t>
            </a:r>
            <a:r>
              <a:rPr lang="en-US" sz="5100" dirty="0" smtClean="0">
                <a:solidFill>
                  <a:schemeClr val="bg1"/>
                </a:solidFill>
              </a:rPr>
              <a:t> </a:t>
            </a:r>
            <a:r>
              <a:rPr lang="en-US" sz="5100" dirty="0" err="1" smtClean="0">
                <a:solidFill>
                  <a:schemeClr val="bg1"/>
                </a:solidFill>
              </a:rPr>
              <a:t>về</a:t>
            </a:r>
            <a:r>
              <a:rPr lang="en-US" sz="5100" dirty="0" smtClean="0">
                <a:solidFill>
                  <a:schemeClr val="bg1"/>
                </a:solidFill>
              </a:rPr>
              <a:t> </a:t>
            </a:r>
            <a:r>
              <a:rPr lang="en-US" sz="5100" dirty="0" err="1" smtClean="0">
                <a:solidFill>
                  <a:schemeClr val="bg1"/>
                </a:solidFill>
              </a:rPr>
              <a:t>cõi</a:t>
            </a:r>
            <a:r>
              <a:rPr lang="en-US" sz="5100" dirty="0" smtClean="0">
                <a:solidFill>
                  <a:schemeClr val="bg1"/>
                </a:solidFill>
              </a:rPr>
              <a:t> </a:t>
            </a:r>
            <a:r>
              <a:rPr lang="en-US" sz="5100" dirty="0" err="1" smtClean="0">
                <a:solidFill>
                  <a:schemeClr val="bg1"/>
                </a:solidFill>
              </a:rPr>
              <a:t>trời</a:t>
            </a:r>
            <a:r>
              <a:rPr lang="en-US" sz="5100" dirty="0" smtClean="0">
                <a:solidFill>
                  <a:schemeClr val="bg1"/>
                </a:solidFill>
              </a:rPr>
              <a:t>. </a:t>
            </a:r>
            <a:r>
              <a:rPr lang="en-US" sz="5100" dirty="0" err="1" smtClean="0">
                <a:solidFill>
                  <a:schemeClr val="bg1"/>
                </a:solidFill>
              </a:rPr>
              <a:t>Cuộc</a:t>
            </a:r>
            <a:r>
              <a:rPr lang="en-US" sz="5100" dirty="0" smtClean="0">
                <a:solidFill>
                  <a:schemeClr val="bg1"/>
                </a:solidFill>
              </a:rPr>
              <a:t> </a:t>
            </a:r>
            <a:r>
              <a:rPr lang="en-US" sz="5100" dirty="0" err="1" smtClean="0">
                <a:solidFill>
                  <a:schemeClr val="bg1"/>
                </a:solidFill>
              </a:rPr>
              <a:t>đời</a:t>
            </a:r>
            <a:r>
              <a:rPr lang="en-US" sz="5100" dirty="0" smtClean="0">
                <a:solidFill>
                  <a:schemeClr val="bg1"/>
                </a:solidFill>
              </a:rPr>
              <a:t> </a:t>
            </a:r>
            <a:r>
              <a:rPr lang="en-US" sz="5100" dirty="0" err="1" smtClean="0">
                <a:solidFill>
                  <a:schemeClr val="bg1"/>
                </a:solidFill>
              </a:rPr>
              <a:t>của</a:t>
            </a:r>
            <a:r>
              <a:rPr lang="en-US" sz="5100" dirty="0" smtClean="0">
                <a:solidFill>
                  <a:schemeClr val="bg1"/>
                </a:solidFill>
              </a:rPr>
              <a:t> </a:t>
            </a:r>
            <a:r>
              <a:rPr lang="en-US" sz="5100" dirty="0" err="1" smtClean="0">
                <a:solidFill>
                  <a:schemeClr val="bg1"/>
                </a:solidFill>
              </a:rPr>
              <a:t>người</a:t>
            </a:r>
            <a:r>
              <a:rPr lang="en-US" sz="5100" dirty="0" smtClean="0">
                <a:solidFill>
                  <a:schemeClr val="bg1"/>
                </a:solidFill>
              </a:rPr>
              <a:t> con </a:t>
            </a:r>
            <a:r>
              <a:rPr lang="en-US" sz="5100" dirty="0" err="1" smtClean="0">
                <a:solidFill>
                  <a:schemeClr val="bg1"/>
                </a:solidFill>
              </a:rPr>
              <a:t>thơ</a:t>
            </a:r>
            <a:r>
              <a:rPr lang="en-US" sz="5100" dirty="0" smtClean="0">
                <a:solidFill>
                  <a:schemeClr val="bg1"/>
                </a:solidFill>
              </a:rPr>
              <a:t> </a:t>
            </a:r>
            <a:r>
              <a:rPr lang="en-US" sz="5100" dirty="0" err="1" smtClean="0">
                <a:solidFill>
                  <a:schemeClr val="bg1"/>
                </a:solidFill>
              </a:rPr>
              <a:t>bé</a:t>
            </a:r>
            <a:r>
              <a:rPr lang="en-US" sz="5100" dirty="0" smtClean="0">
                <a:solidFill>
                  <a:schemeClr val="bg1"/>
                </a:solidFill>
              </a:rPr>
              <a:t> </a:t>
            </a:r>
            <a:r>
              <a:rPr lang="en-US" sz="5100" dirty="0" err="1" smtClean="0">
                <a:solidFill>
                  <a:schemeClr val="bg1"/>
                </a:solidFill>
              </a:rPr>
              <a:t>là</a:t>
            </a:r>
            <a:r>
              <a:rPr lang="en-US" sz="5100" dirty="0" smtClean="0">
                <a:solidFill>
                  <a:schemeClr val="bg1"/>
                </a:solidFill>
              </a:rPr>
              <a:t> </a:t>
            </a:r>
            <a:r>
              <a:rPr lang="en-US" sz="5100" dirty="0" err="1" smtClean="0">
                <a:solidFill>
                  <a:schemeClr val="bg1"/>
                </a:solidFill>
              </a:rPr>
              <a:t>nụ</a:t>
            </a:r>
            <a:r>
              <a:rPr lang="en-US" sz="5100" dirty="0" smtClean="0">
                <a:solidFill>
                  <a:schemeClr val="bg1"/>
                </a:solidFill>
              </a:rPr>
              <a:t> </a:t>
            </a:r>
            <a:r>
              <a:rPr lang="en-US" sz="5100" dirty="0" err="1" smtClean="0">
                <a:solidFill>
                  <a:schemeClr val="bg1"/>
                </a:solidFill>
              </a:rPr>
              <a:t>hoa</a:t>
            </a:r>
            <a:r>
              <a:rPr lang="en-US" sz="5100" dirty="0" smtClean="0">
                <a:solidFill>
                  <a:schemeClr val="bg1"/>
                </a:solidFill>
              </a:rPr>
              <a:t> </a:t>
            </a:r>
            <a:r>
              <a:rPr lang="en-US" sz="5100" dirty="0" err="1" smtClean="0">
                <a:solidFill>
                  <a:schemeClr val="bg1"/>
                </a:solidFill>
              </a:rPr>
              <a:t>khiêm</a:t>
            </a:r>
            <a:r>
              <a:rPr lang="en-US" sz="5100" dirty="0" smtClean="0">
                <a:solidFill>
                  <a:schemeClr val="bg1"/>
                </a:solidFill>
              </a:rPr>
              <a:t> </a:t>
            </a:r>
            <a:r>
              <a:rPr lang="en-US" sz="5100" dirty="0" err="1" smtClean="0">
                <a:solidFill>
                  <a:schemeClr val="bg1"/>
                </a:solidFill>
              </a:rPr>
              <a:t>nhường</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nồng</a:t>
            </a:r>
            <a:r>
              <a:rPr lang="en-US" sz="5100" dirty="0" smtClean="0">
                <a:solidFill>
                  <a:schemeClr val="bg1"/>
                </a:solidFill>
              </a:rPr>
              <a:t> </a:t>
            </a:r>
            <a:r>
              <a:rPr lang="en-US" sz="5100" dirty="0" err="1" smtClean="0">
                <a:solidFill>
                  <a:schemeClr val="bg1"/>
                </a:solidFill>
              </a:rPr>
              <a:t>ấm</a:t>
            </a:r>
            <a:r>
              <a:rPr lang="en-US" sz="5100" dirty="0" smtClean="0">
                <a:solidFill>
                  <a:schemeClr val="bg1"/>
                </a:solidFill>
              </a:rPr>
              <a:t> </a:t>
            </a:r>
            <a:r>
              <a:rPr lang="en-US" sz="5100" dirty="0" err="1" smtClean="0">
                <a:solidFill>
                  <a:schemeClr val="bg1"/>
                </a:solidFill>
              </a:rPr>
              <a:t>thiên</a:t>
            </a:r>
            <a:r>
              <a:rPr lang="en-US" sz="5100" dirty="0" smtClean="0">
                <a:solidFill>
                  <a:schemeClr val="bg1"/>
                </a:solidFill>
              </a:rPr>
              <a:t> </a:t>
            </a:r>
            <a:r>
              <a:rPr lang="en-US" sz="5100" dirty="0" err="1" smtClean="0">
                <a:solidFill>
                  <a:schemeClr val="bg1"/>
                </a:solidFill>
              </a:rPr>
              <a:t>đường</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29184368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561344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Từ </a:t>
            </a:r>
            <a:r>
              <a:rPr lang="en-US" sz="6600" dirty="0" err="1" smtClean="0">
                <a:solidFill>
                  <a:srgbClr val="FFFF00"/>
                </a:solidFill>
              </a:rPr>
              <a:t>Nơi</a:t>
            </a:r>
            <a:r>
              <a:rPr lang="en-US" sz="6600" dirty="0" smtClean="0">
                <a:solidFill>
                  <a:srgbClr val="FFFF00"/>
                </a:solidFill>
              </a:rPr>
              <a:t> </a:t>
            </a:r>
            <a:r>
              <a:rPr lang="en-US" sz="6600" dirty="0" err="1" smtClean="0">
                <a:solidFill>
                  <a:srgbClr val="FFFF00"/>
                </a:solidFill>
              </a:rPr>
              <a:t>Ngục</a:t>
            </a:r>
            <a:r>
              <a:rPr lang="en-US" sz="6600" dirty="0" smtClean="0">
                <a:solidFill>
                  <a:srgbClr val="FFFF00"/>
                </a:solidFill>
              </a:rPr>
              <a:t> </a:t>
            </a:r>
            <a:r>
              <a:rPr lang="en-US" sz="6600" dirty="0" err="1" smtClean="0">
                <a:solidFill>
                  <a:srgbClr val="FFFF00"/>
                </a:solidFill>
              </a:rPr>
              <a:t>Hình</a:t>
            </a:r>
            <a:r>
              <a:rPr lang="en-US" sz="6600" dirty="0" smtClean="0">
                <a:solidFill>
                  <a:srgbClr val="FFFF00"/>
                </a:solidFill>
              </a:rPr>
              <a:t/>
            </a:r>
            <a:br>
              <a:rPr lang="en-US" sz="6600" dirty="0" smtClean="0">
                <a:solidFill>
                  <a:srgbClr val="FFFF00"/>
                </a:solidFill>
              </a:rPr>
            </a:br>
            <a:r>
              <a:rPr lang="en-US" sz="5400" i="1" dirty="0" err="1" smtClean="0">
                <a:solidFill>
                  <a:schemeClr val="bg1"/>
                </a:solidFill>
              </a:rPr>
              <a:t>Duy</a:t>
            </a:r>
            <a:r>
              <a:rPr lang="en-US" sz="5400" i="1" dirty="0" smtClean="0">
                <a:solidFill>
                  <a:schemeClr val="bg1"/>
                </a:solidFill>
              </a:rPr>
              <a:t> </a:t>
            </a:r>
            <a:r>
              <a:rPr lang="en-US" sz="5400" i="1" dirty="0" err="1" smtClean="0">
                <a:solidFill>
                  <a:schemeClr val="bg1"/>
                </a:solidFill>
              </a:rPr>
              <a:t>Thiên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Từ</a:t>
            </a:r>
            <a:r>
              <a:rPr lang="en-US" sz="6000" dirty="0" smtClean="0">
                <a:solidFill>
                  <a:schemeClr val="bg1"/>
                </a:solidFill>
              </a:rPr>
              <a:t> </a:t>
            </a:r>
            <a:r>
              <a:rPr lang="en-US" sz="6000" dirty="0" err="1" smtClean="0">
                <a:solidFill>
                  <a:schemeClr val="bg1"/>
                </a:solidFill>
              </a:rPr>
              <a:t>vực</a:t>
            </a:r>
            <a:r>
              <a:rPr lang="en-US" sz="6000" dirty="0" smtClean="0">
                <a:solidFill>
                  <a:schemeClr val="bg1"/>
                </a:solidFill>
              </a:rPr>
              <a:t> </a:t>
            </a:r>
            <a:r>
              <a:rPr lang="en-US" sz="6000" dirty="0" err="1" smtClean="0">
                <a:solidFill>
                  <a:schemeClr val="bg1"/>
                </a:solidFill>
              </a:rPr>
              <a:t>sâu</a:t>
            </a:r>
            <a:r>
              <a:rPr lang="en-US" sz="6000" dirty="0" smtClean="0">
                <a:solidFill>
                  <a:schemeClr val="bg1"/>
                </a:solidFill>
              </a:rPr>
              <a:t> con </a:t>
            </a:r>
            <a:r>
              <a:rPr lang="en-US" sz="6000" dirty="0" err="1" smtClean="0">
                <a:solidFill>
                  <a:schemeClr val="bg1"/>
                </a:solidFill>
              </a:rPr>
              <a:t>kêu</a:t>
            </a:r>
            <a:r>
              <a:rPr lang="en-US" sz="6000" dirty="0" smtClean="0">
                <a:solidFill>
                  <a:schemeClr val="bg1"/>
                </a:solidFill>
              </a:rPr>
              <a:t> </a:t>
            </a:r>
            <a:r>
              <a:rPr lang="en-US" sz="6000" dirty="0" err="1" smtClean="0">
                <a:solidFill>
                  <a:schemeClr val="bg1"/>
                </a:solidFill>
              </a:rPr>
              <a:t>cầu</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lắng</a:t>
            </a:r>
            <a:r>
              <a:rPr lang="en-US" sz="6000" dirty="0" smtClean="0">
                <a:solidFill>
                  <a:schemeClr val="bg1"/>
                </a:solidFill>
              </a:rPr>
              <a:t> </a:t>
            </a:r>
            <a:r>
              <a:rPr lang="en-US" sz="6000" dirty="0" err="1" smtClean="0">
                <a:solidFill>
                  <a:schemeClr val="bg1"/>
                </a:solidFill>
              </a:rPr>
              <a:t>nghe</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kêu</a:t>
            </a:r>
            <a:r>
              <a:rPr lang="en-US" sz="6000" dirty="0" smtClean="0">
                <a:solidFill>
                  <a:schemeClr val="bg1"/>
                </a:solidFill>
              </a:rPr>
              <a:t> </a:t>
            </a:r>
            <a:r>
              <a:rPr lang="en-US" sz="6000" dirty="0" err="1" smtClean="0">
                <a:solidFill>
                  <a:schemeClr val="bg1"/>
                </a:solidFill>
              </a:rPr>
              <a:t>khấn</a:t>
            </a:r>
            <a:r>
              <a:rPr lang="en-US" sz="6000" dirty="0" smtClean="0">
                <a:solidFill>
                  <a:schemeClr val="bg1"/>
                </a:solidFill>
              </a:rPr>
              <a:t>, </a:t>
            </a:r>
            <a:r>
              <a:rPr lang="en-US" sz="6000" dirty="0" err="1" smtClean="0">
                <a:solidFill>
                  <a:schemeClr val="bg1"/>
                </a:solidFill>
              </a:rPr>
              <a:t>chớ</a:t>
            </a:r>
            <a:r>
              <a:rPr lang="en-US" sz="6000" dirty="0" smtClean="0">
                <a:solidFill>
                  <a:schemeClr val="bg1"/>
                </a:solidFill>
              </a:rPr>
              <a:t> </a:t>
            </a:r>
            <a:r>
              <a:rPr lang="en-US" sz="6000" dirty="0" err="1" smtClean="0">
                <a:solidFill>
                  <a:schemeClr val="bg1"/>
                </a:solidFill>
              </a:rPr>
              <a:t>chấp</a:t>
            </a:r>
            <a:r>
              <a:rPr lang="en-US" sz="6000" dirty="0" smtClean="0">
                <a:solidFill>
                  <a:schemeClr val="bg1"/>
                </a:solidFill>
              </a:rPr>
              <a:t> </a:t>
            </a:r>
            <a:r>
              <a:rPr lang="en-US" sz="6000" dirty="0" err="1" smtClean="0">
                <a:solidFill>
                  <a:schemeClr val="bg1"/>
                </a:solidFill>
              </a:rPr>
              <a:t>tội</a:t>
            </a:r>
            <a:r>
              <a:rPr lang="en-US" sz="6000" dirty="0" smtClean="0">
                <a:solidFill>
                  <a:schemeClr val="bg1"/>
                </a:solidFill>
              </a:rPr>
              <a:t>, </a:t>
            </a:r>
            <a:r>
              <a:rPr lang="en-US" sz="6000" dirty="0" err="1" smtClean="0">
                <a:solidFill>
                  <a:schemeClr val="bg1"/>
                </a:solidFill>
              </a:rPr>
              <a:t>nhưng</a:t>
            </a:r>
            <a:r>
              <a:rPr lang="en-US" sz="6000" dirty="0" smtClean="0">
                <a:solidFill>
                  <a:schemeClr val="bg1"/>
                </a:solidFill>
              </a:rPr>
              <a:t> </a:t>
            </a:r>
            <a:r>
              <a:rPr lang="en-US" sz="6000" dirty="0" err="1" smtClean="0">
                <a:solidFill>
                  <a:schemeClr val="bg1"/>
                </a:solidFill>
              </a:rPr>
              <a:t>xót</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con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ơi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693957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Này</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hy</a:t>
            </a:r>
            <a:r>
              <a:rPr lang="en-US" sz="5600" dirty="0" smtClean="0">
                <a:solidFill>
                  <a:schemeClr val="bg1"/>
                </a:solidFill>
              </a:rPr>
              <a:t> </a:t>
            </a:r>
            <a:r>
              <a:rPr lang="en-US" sz="5600" dirty="0" err="1" smtClean="0">
                <a:solidFill>
                  <a:schemeClr val="bg1"/>
                </a:solidFill>
              </a:rPr>
              <a:t>vọng</a:t>
            </a:r>
            <a:r>
              <a:rPr lang="en-US" sz="5600" dirty="0" smtClean="0">
                <a:solidFill>
                  <a:schemeClr val="bg1"/>
                </a:solidFill>
              </a:rPr>
              <a:t> </a:t>
            </a:r>
            <a:r>
              <a:rPr lang="en-US" sz="5600" dirty="0" err="1" smtClean="0">
                <a:solidFill>
                  <a:schemeClr val="bg1"/>
                </a:solidFill>
              </a:rPr>
              <a:t>nơi</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Nguyện</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hãy</a:t>
            </a:r>
            <a:r>
              <a:rPr lang="en-US" sz="5600" dirty="0" smtClean="0">
                <a:solidFill>
                  <a:schemeClr val="bg1"/>
                </a:solidFill>
              </a:rPr>
              <a:t> </a:t>
            </a:r>
            <a:r>
              <a:rPr lang="en-US" sz="5600" dirty="0" err="1" smtClean="0">
                <a:solidFill>
                  <a:schemeClr val="bg1"/>
                </a:solidFill>
              </a:rPr>
              <a:t>đoái</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lời</a:t>
            </a:r>
            <a:r>
              <a:rPr lang="en-US" sz="5600" dirty="0" smtClean="0">
                <a:solidFill>
                  <a:schemeClr val="bg1"/>
                </a:solidFill>
              </a:rPr>
              <a:t> than </a:t>
            </a:r>
            <a:r>
              <a:rPr lang="en-US" sz="5600" dirty="0" err="1" smtClean="0">
                <a:solidFill>
                  <a:schemeClr val="bg1"/>
                </a:solidFill>
              </a:rPr>
              <a:t>khóc</a:t>
            </a:r>
            <a:r>
              <a:rPr lang="en-US" sz="5600" dirty="0" smtClean="0">
                <a:solidFill>
                  <a:schemeClr val="bg1"/>
                </a:solidFill>
              </a:rPr>
              <a:t>, </a:t>
            </a:r>
            <a:r>
              <a:rPr lang="en-US" sz="5600" dirty="0" err="1" smtClean="0">
                <a:solidFill>
                  <a:schemeClr val="bg1"/>
                </a:solidFill>
              </a:rPr>
              <a:t>tiếng</a:t>
            </a:r>
            <a:r>
              <a:rPr lang="en-US" sz="5600" dirty="0" smtClean="0">
                <a:solidFill>
                  <a:schemeClr val="bg1"/>
                </a:solidFill>
              </a:rPr>
              <a:t> </a:t>
            </a:r>
            <a:r>
              <a:rPr lang="en-US" sz="5600" dirty="0" err="1" smtClean="0">
                <a:solidFill>
                  <a:schemeClr val="bg1"/>
                </a:solidFill>
              </a:rPr>
              <a:t>khẩn</a:t>
            </a:r>
            <a:r>
              <a:rPr lang="en-US" sz="5600" dirty="0" smtClean="0">
                <a:solidFill>
                  <a:schemeClr val="bg1"/>
                </a:solidFill>
              </a:rPr>
              <a:t> </a:t>
            </a:r>
            <a:r>
              <a:rPr lang="en-US" sz="5600" dirty="0" err="1" smtClean="0">
                <a:solidFill>
                  <a:schemeClr val="bg1"/>
                </a:solidFill>
              </a:rPr>
              <a:t>cầu</a:t>
            </a:r>
            <a:r>
              <a:rPr lang="en-US" sz="5600" dirty="0" smtClean="0">
                <a:solidFill>
                  <a:schemeClr val="bg1"/>
                </a:solidFill>
              </a:rPr>
              <a:t> </a:t>
            </a:r>
            <a:r>
              <a:rPr lang="en-US" sz="5600" dirty="0" err="1" smtClean="0">
                <a:solidFill>
                  <a:schemeClr val="bg1"/>
                </a:solidFill>
              </a:rPr>
              <a:t>vang</a:t>
            </a:r>
            <a:r>
              <a:rPr lang="en-US" sz="5600" dirty="0" smtClean="0">
                <a:solidFill>
                  <a:schemeClr val="bg1"/>
                </a:solidFill>
              </a:rPr>
              <a:t> </a:t>
            </a:r>
            <a:r>
              <a:rPr lang="en-US" sz="5600" dirty="0" err="1" smtClean="0">
                <a:solidFill>
                  <a:schemeClr val="bg1"/>
                </a:solidFill>
              </a:rPr>
              <a:t>khắp</a:t>
            </a:r>
            <a:r>
              <a:rPr lang="en-US" sz="5600" dirty="0" smtClean="0">
                <a:solidFill>
                  <a:schemeClr val="bg1"/>
                </a:solidFill>
              </a:rPr>
              <a:t> </a:t>
            </a:r>
            <a:r>
              <a:rPr lang="en-US" sz="5600" dirty="0" err="1" smtClean="0">
                <a:solidFill>
                  <a:schemeClr val="bg1"/>
                </a:solidFill>
              </a:rPr>
              <a:t>ngục</a:t>
            </a:r>
            <a:r>
              <a:rPr lang="en-US" sz="5600" dirty="0" smtClean="0">
                <a:solidFill>
                  <a:schemeClr val="bg1"/>
                </a:solidFill>
              </a:rPr>
              <a:t> </a:t>
            </a:r>
            <a:r>
              <a:rPr lang="en-US" sz="5600" dirty="0" err="1" smtClean="0">
                <a:solidFill>
                  <a:schemeClr val="bg1"/>
                </a:solidFill>
              </a:rPr>
              <a:t>hình</a:t>
            </a:r>
            <a:r>
              <a:rPr lang="en-US" sz="5600" dirty="0" smtClean="0">
                <a:solidFill>
                  <a:schemeClr val="bg1"/>
                </a:solidFill>
              </a:rPr>
              <a:t> </a:t>
            </a:r>
            <a:r>
              <a:rPr lang="en-US" sz="5600" dirty="0" err="1" smtClean="0">
                <a:solidFill>
                  <a:schemeClr val="bg1"/>
                </a:solidFill>
              </a:rPr>
              <a:t>bao</a:t>
            </a:r>
            <a:r>
              <a:rPr lang="en-US" sz="5600" dirty="0" smtClean="0">
                <a:solidFill>
                  <a:schemeClr val="bg1"/>
                </a:solidFill>
              </a:rPr>
              <a:t> </a:t>
            </a:r>
            <a:r>
              <a:rPr lang="en-US" sz="5600" dirty="0" err="1" smtClean="0">
                <a:solidFill>
                  <a:schemeClr val="bg1"/>
                </a:solidFill>
              </a:rPr>
              <a:t>xót</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3995953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Tk</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Ôi</a:t>
            </a:r>
            <a:r>
              <a:rPr lang="en-US" sz="5400" dirty="0" smtClean="0">
                <a:solidFill>
                  <a:schemeClr val="bg1"/>
                </a:solidFill>
              </a:rPr>
              <a:t> </a:t>
            </a:r>
            <a:r>
              <a:rPr lang="en-US" sz="5400" dirty="0" err="1" smtClean="0">
                <a:solidFill>
                  <a:schemeClr val="bg1"/>
                </a:solidFill>
              </a:rPr>
              <a:t>lạy</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nếu</a:t>
            </a:r>
            <a:r>
              <a:rPr lang="en-US" sz="5400" dirty="0" smtClean="0">
                <a:solidFill>
                  <a:schemeClr val="bg1"/>
                </a:solidFill>
              </a:rPr>
              <a:t> </a:t>
            </a:r>
            <a:r>
              <a:rPr lang="en-US" sz="5400" dirty="0" err="1" smtClean="0">
                <a:solidFill>
                  <a:schemeClr val="bg1"/>
                </a:solidFill>
              </a:rPr>
              <a:t>chấp</a:t>
            </a:r>
            <a:r>
              <a:rPr lang="en-US" sz="5400" dirty="0" smtClean="0">
                <a:solidFill>
                  <a:schemeClr val="bg1"/>
                </a:solidFill>
              </a:rPr>
              <a:t> </a:t>
            </a:r>
            <a:r>
              <a:rPr lang="en-US" sz="5400" dirty="0" err="1" smtClean="0">
                <a:solidFill>
                  <a:schemeClr val="bg1"/>
                </a:solidFill>
              </a:rPr>
              <a:t>tội</a:t>
            </a:r>
            <a:r>
              <a:rPr lang="en-US" sz="5400" dirty="0" smtClean="0">
                <a:solidFill>
                  <a:schemeClr val="bg1"/>
                </a:solidFill>
              </a:rPr>
              <a:t> con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dương</a:t>
            </a:r>
            <a:r>
              <a:rPr lang="en-US" sz="5400" dirty="0" smtClean="0">
                <a:solidFill>
                  <a:schemeClr val="bg1"/>
                </a:solidFill>
              </a:rPr>
              <a:t> </a:t>
            </a:r>
            <a:r>
              <a:rPr lang="en-US" sz="5400" dirty="0" err="1" smtClean="0">
                <a:solidFill>
                  <a:schemeClr val="bg1"/>
                </a:solidFill>
              </a:rPr>
              <a:t>gian</a:t>
            </a:r>
            <a:r>
              <a:rPr lang="en-US" sz="5400" dirty="0" smtClean="0">
                <a:solidFill>
                  <a:schemeClr val="bg1"/>
                </a:solidFill>
              </a:rPr>
              <a:t> </a:t>
            </a:r>
            <a:r>
              <a:rPr lang="en-US" sz="5400" dirty="0" err="1" smtClean="0">
                <a:solidFill>
                  <a:schemeClr val="bg1"/>
                </a:solidFill>
              </a:rPr>
              <a:t>kia</a:t>
            </a:r>
            <a:r>
              <a:rPr lang="en-US" sz="5400" dirty="0" smtClean="0">
                <a:solidFill>
                  <a:schemeClr val="bg1"/>
                </a:solidFill>
              </a:rPr>
              <a:t> </a:t>
            </a:r>
            <a:r>
              <a:rPr lang="en-US" sz="5400" dirty="0" err="1" smtClean="0">
                <a:solidFill>
                  <a:schemeClr val="bg1"/>
                </a:solidFill>
              </a:rPr>
              <a:t>nào</a:t>
            </a:r>
            <a:r>
              <a:rPr lang="en-US" sz="5400" dirty="0" smtClean="0">
                <a:solidFill>
                  <a:schemeClr val="bg1"/>
                </a:solidFill>
              </a:rPr>
              <a:t> </a:t>
            </a:r>
            <a:r>
              <a:rPr lang="en-US" sz="5400" dirty="0" err="1" smtClean="0">
                <a:solidFill>
                  <a:schemeClr val="bg1"/>
                </a:solidFill>
              </a:rPr>
              <a:t>ai</a:t>
            </a:r>
            <a:r>
              <a:rPr lang="en-US" sz="5400" dirty="0" smtClean="0">
                <a:solidFill>
                  <a:schemeClr val="bg1"/>
                </a:solidFill>
              </a:rPr>
              <a:t> </a:t>
            </a:r>
            <a:r>
              <a:rPr lang="en-US" sz="5400" dirty="0" err="1" smtClean="0">
                <a:solidFill>
                  <a:schemeClr val="bg1"/>
                </a:solidFill>
              </a:rPr>
              <a:t>đứng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đoái</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đoàn</a:t>
            </a:r>
            <a:r>
              <a:rPr lang="en-US" sz="5400" dirty="0" smtClean="0">
                <a:solidFill>
                  <a:schemeClr val="bg1"/>
                </a:solidFill>
              </a:rPr>
              <a:t> con </a:t>
            </a:r>
            <a:r>
              <a:rPr lang="en-US" sz="5400" dirty="0" err="1" smtClean="0">
                <a:solidFill>
                  <a:schemeClr val="bg1"/>
                </a:solidFill>
              </a:rPr>
              <a:t>đang</a:t>
            </a:r>
            <a:r>
              <a:rPr lang="en-US" sz="5400" dirty="0" smtClean="0">
                <a:solidFill>
                  <a:schemeClr val="bg1"/>
                </a:solidFill>
              </a:rPr>
              <a:t> </a:t>
            </a:r>
            <a:r>
              <a:rPr lang="en-US" sz="5400" dirty="0" err="1" smtClean="0">
                <a:solidFill>
                  <a:schemeClr val="bg1"/>
                </a:solidFill>
              </a:rPr>
              <a:t>khóc</a:t>
            </a:r>
            <a:r>
              <a:rPr lang="en-US" sz="5400" dirty="0" smtClean="0">
                <a:solidFill>
                  <a:schemeClr val="bg1"/>
                </a:solidFill>
              </a:rPr>
              <a:t> than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chốn</a:t>
            </a:r>
            <a:r>
              <a:rPr lang="en-US" sz="5400" dirty="0" smtClean="0">
                <a:solidFill>
                  <a:schemeClr val="bg1"/>
                </a:solidFill>
              </a:rPr>
              <a:t> u </a:t>
            </a:r>
            <a:r>
              <a:rPr lang="en-US" sz="5400" dirty="0" err="1" smtClean="0">
                <a:solidFill>
                  <a:schemeClr val="bg1"/>
                </a:solidFill>
              </a:rPr>
              <a:t>sầu</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Từ</a:t>
            </a:r>
            <a:r>
              <a:rPr lang="en-US" sz="6000" dirty="0" smtClean="0">
                <a:solidFill>
                  <a:schemeClr val="bg1"/>
                </a:solidFill>
              </a:rPr>
              <a:t> </a:t>
            </a:r>
            <a:r>
              <a:rPr lang="en-US" sz="6000" dirty="0" err="1" smtClean="0">
                <a:solidFill>
                  <a:schemeClr val="bg1"/>
                </a:solidFill>
              </a:rPr>
              <a:t>vực</a:t>
            </a:r>
            <a:r>
              <a:rPr lang="en-US" sz="6000" dirty="0" smtClean="0">
                <a:solidFill>
                  <a:schemeClr val="bg1"/>
                </a:solidFill>
              </a:rPr>
              <a:t> </a:t>
            </a:r>
            <a:r>
              <a:rPr lang="en-US" sz="6000" dirty="0" err="1" smtClean="0">
                <a:solidFill>
                  <a:schemeClr val="bg1"/>
                </a:solidFill>
              </a:rPr>
              <a:t>sâu</a:t>
            </a:r>
            <a:r>
              <a:rPr lang="en-US" sz="6000" dirty="0" smtClean="0">
                <a:solidFill>
                  <a:schemeClr val="bg1"/>
                </a:solidFill>
              </a:rPr>
              <a:t> con </a:t>
            </a:r>
            <a:r>
              <a:rPr lang="en-US" sz="6000" dirty="0" err="1" smtClean="0">
                <a:solidFill>
                  <a:schemeClr val="bg1"/>
                </a:solidFill>
              </a:rPr>
              <a:t>kêu</a:t>
            </a:r>
            <a:r>
              <a:rPr lang="en-US" sz="6000" dirty="0" smtClean="0">
                <a:solidFill>
                  <a:schemeClr val="bg1"/>
                </a:solidFill>
              </a:rPr>
              <a:t> </a:t>
            </a:r>
            <a:r>
              <a:rPr lang="en-US" sz="6000" dirty="0" err="1" smtClean="0">
                <a:solidFill>
                  <a:schemeClr val="bg1"/>
                </a:solidFill>
              </a:rPr>
              <a:t>cầu</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lắng</a:t>
            </a:r>
            <a:r>
              <a:rPr lang="en-US" sz="6000" dirty="0" smtClean="0">
                <a:solidFill>
                  <a:schemeClr val="bg1"/>
                </a:solidFill>
              </a:rPr>
              <a:t> </a:t>
            </a:r>
            <a:r>
              <a:rPr lang="en-US" sz="6000" dirty="0" err="1" smtClean="0">
                <a:solidFill>
                  <a:schemeClr val="bg1"/>
                </a:solidFill>
              </a:rPr>
              <a:t>nghe</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kêu</a:t>
            </a:r>
            <a:r>
              <a:rPr lang="en-US" sz="6000" dirty="0" smtClean="0">
                <a:solidFill>
                  <a:schemeClr val="bg1"/>
                </a:solidFill>
              </a:rPr>
              <a:t> </a:t>
            </a:r>
            <a:r>
              <a:rPr lang="en-US" sz="6000" dirty="0" err="1" smtClean="0">
                <a:solidFill>
                  <a:schemeClr val="bg1"/>
                </a:solidFill>
              </a:rPr>
              <a:t>khấn</a:t>
            </a:r>
            <a:r>
              <a:rPr lang="en-US" sz="6000" dirty="0" smtClean="0">
                <a:solidFill>
                  <a:schemeClr val="bg1"/>
                </a:solidFill>
              </a:rPr>
              <a:t>, </a:t>
            </a:r>
            <a:r>
              <a:rPr lang="en-US" sz="6000" dirty="0" err="1" smtClean="0">
                <a:solidFill>
                  <a:schemeClr val="bg1"/>
                </a:solidFill>
              </a:rPr>
              <a:t>chớ</a:t>
            </a:r>
            <a:r>
              <a:rPr lang="en-US" sz="6000" dirty="0" smtClean="0">
                <a:solidFill>
                  <a:schemeClr val="bg1"/>
                </a:solidFill>
              </a:rPr>
              <a:t> </a:t>
            </a:r>
            <a:r>
              <a:rPr lang="en-US" sz="6000" dirty="0" err="1" smtClean="0">
                <a:solidFill>
                  <a:schemeClr val="bg1"/>
                </a:solidFill>
              </a:rPr>
              <a:t>chấp</a:t>
            </a:r>
            <a:r>
              <a:rPr lang="en-US" sz="6000" dirty="0" smtClean="0">
                <a:solidFill>
                  <a:schemeClr val="bg1"/>
                </a:solidFill>
              </a:rPr>
              <a:t> </a:t>
            </a:r>
            <a:r>
              <a:rPr lang="en-US" sz="6000" dirty="0" err="1" smtClean="0">
                <a:solidFill>
                  <a:schemeClr val="bg1"/>
                </a:solidFill>
              </a:rPr>
              <a:t>tội</a:t>
            </a:r>
            <a:r>
              <a:rPr lang="en-US" sz="6000" dirty="0" smtClean="0">
                <a:solidFill>
                  <a:schemeClr val="bg1"/>
                </a:solidFill>
              </a:rPr>
              <a:t>, </a:t>
            </a:r>
            <a:r>
              <a:rPr lang="en-US" sz="6000" dirty="0" err="1" smtClean="0">
                <a:solidFill>
                  <a:schemeClr val="bg1"/>
                </a:solidFill>
              </a:rPr>
              <a:t>nhưng</a:t>
            </a:r>
            <a:r>
              <a:rPr lang="en-US" sz="6000" dirty="0" smtClean="0">
                <a:solidFill>
                  <a:schemeClr val="bg1"/>
                </a:solidFill>
              </a:rPr>
              <a:t> </a:t>
            </a:r>
            <a:r>
              <a:rPr lang="en-US" sz="6000" dirty="0" err="1" smtClean="0">
                <a:solidFill>
                  <a:schemeClr val="bg1"/>
                </a:solidFill>
              </a:rPr>
              <a:t>xót</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con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ơi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977842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Này</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hy</a:t>
            </a:r>
            <a:r>
              <a:rPr lang="en-US" sz="5600" dirty="0" smtClean="0">
                <a:solidFill>
                  <a:schemeClr val="bg1"/>
                </a:solidFill>
              </a:rPr>
              <a:t> </a:t>
            </a:r>
            <a:r>
              <a:rPr lang="en-US" sz="5600" dirty="0" err="1" smtClean="0">
                <a:solidFill>
                  <a:schemeClr val="bg1"/>
                </a:solidFill>
              </a:rPr>
              <a:t>vọng</a:t>
            </a:r>
            <a:r>
              <a:rPr lang="en-US" sz="5600" dirty="0" smtClean="0">
                <a:solidFill>
                  <a:schemeClr val="bg1"/>
                </a:solidFill>
              </a:rPr>
              <a:t> </a:t>
            </a:r>
            <a:r>
              <a:rPr lang="en-US" sz="5600" dirty="0" err="1" smtClean="0">
                <a:solidFill>
                  <a:schemeClr val="bg1"/>
                </a:solidFill>
              </a:rPr>
              <a:t>nơi</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Nguyện</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hãy</a:t>
            </a:r>
            <a:r>
              <a:rPr lang="en-US" sz="5600" dirty="0" smtClean="0">
                <a:solidFill>
                  <a:schemeClr val="bg1"/>
                </a:solidFill>
              </a:rPr>
              <a:t> </a:t>
            </a:r>
            <a:r>
              <a:rPr lang="en-US" sz="5600" dirty="0" err="1" smtClean="0">
                <a:solidFill>
                  <a:schemeClr val="bg1"/>
                </a:solidFill>
              </a:rPr>
              <a:t>đoái</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lời</a:t>
            </a:r>
            <a:r>
              <a:rPr lang="en-US" sz="5600" dirty="0" smtClean="0">
                <a:solidFill>
                  <a:schemeClr val="bg1"/>
                </a:solidFill>
              </a:rPr>
              <a:t> than </a:t>
            </a:r>
            <a:r>
              <a:rPr lang="en-US" sz="5600" dirty="0" err="1" smtClean="0">
                <a:solidFill>
                  <a:schemeClr val="bg1"/>
                </a:solidFill>
              </a:rPr>
              <a:t>khóc</a:t>
            </a:r>
            <a:r>
              <a:rPr lang="en-US" sz="5600" dirty="0" smtClean="0">
                <a:solidFill>
                  <a:schemeClr val="bg1"/>
                </a:solidFill>
              </a:rPr>
              <a:t>, </a:t>
            </a:r>
            <a:r>
              <a:rPr lang="en-US" sz="5600" dirty="0" err="1" smtClean="0">
                <a:solidFill>
                  <a:schemeClr val="bg1"/>
                </a:solidFill>
              </a:rPr>
              <a:t>tiếng</a:t>
            </a:r>
            <a:r>
              <a:rPr lang="en-US" sz="5600" dirty="0" smtClean="0">
                <a:solidFill>
                  <a:schemeClr val="bg1"/>
                </a:solidFill>
              </a:rPr>
              <a:t> </a:t>
            </a:r>
            <a:r>
              <a:rPr lang="en-US" sz="5600" dirty="0" err="1" smtClean="0">
                <a:solidFill>
                  <a:schemeClr val="bg1"/>
                </a:solidFill>
              </a:rPr>
              <a:t>khẩn</a:t>
            </a:r>
            <a:r>
              <a:rPr lang="en-US" sz="5600" dirty="0" smtClean="0">
                <a:solidFill>
                  <a:schemeClr val="bg1"/>
                </a:solidFill>
              </a:rPr>
              <a:t> </a:t>
            </a:r>
            <a:r>
              <a:rPr lang="en-US" sz="5600" dirty="0" err="1" smtClean="0">
                <a:solidFill>
                  <a:schemeClr val="bg1"/>
                </a:solidFill>
              </a:rPr>
              <a:t>cầu</a:t>
            </a:r>
            <a:r>
              <a:rPr lang="en-US" sz="5600" dirty="0" smtClean="0">
                <a:solidFill>
                  <a:schemeClr val="bg1"/>
                </a:solidFill>
              </a:rPr>
              <a:t> </a:t>
            </a:r>
            <a:r>
              <a:rPr lang="en-US" sz="5600" dirty="0" err="1" smtClean="0">
                <a:solidFill>
                  <a:schemeClr val="bg1"/>
                </a:solidFill>
              </a:rPr>
              <a:t>vang</a:t>
            </a:r>
            <a:r>
              <a:rPr lang="en-US" sz="5600" dirty="0" smtClean="0">
                <a:solidFill>
                  <a:schemeClr val="bg1"/>
                </a:solidFill>
              </a:rPr>
              <a:t> </a:t>
            </a:r>
            <a:r>
              <a:rPr lang="en-US" sz="5600" dirty="0" err="1" smtClean="0">
                <a:solidFill>
                  <a:schemeClr val="bg1"/>
                </a:solidFill>
              </a:rPr>
              <a:t>khắp</a:t>
            </a:r>
            <a:r>
              <a:rPr lang="en-US" sz="5600" dirty="0" smtClean="0">
                <a:solidFill>
                  <a:schemeClr val="bg1"/>
                </a:solidFill>
              </a:rPr>
              <a:t> </a:t>
            </a:r>
            <a:r>
              <a:rPr lang="en-US" sz="5600" dirty="0" err="1" smtClean="0">
                <a:solidFill>
                  <a:schemeClr val="bg1"/>
                </a:solidFill>
              </a:rPr>
              <a:t>ngục</a:t>
            </a:r>
            <a:r>
              <a:rPr lang="en-US" sz="5600" dirty="0" smtClean="0">
                <a:solidFill>
                  <a:schemeClr val="bg1"/>
                </a:solidFill>
              </a:rPr>
              <a:t> </a:t>
            </a:r>
            <a:r>
              <a:rPr lang="en-US" sz="5600" dirty="0" err="1" smtClean="0">
                <a:solidFill>
                  <a:schemeClr val="bg1"/>
                </a:solidFill>
              </a:rPr>
              <a:t>hình</a:t>
            </a:r>
            <a:r>
              <a:rPr lang="en-US" sz="5600" dirty="0" smtClean="0">
                <a:solidFill>
                  <a:schemeClr val="bg1"/>
                </a:solidFill>
              </a:rPr>
              <a:t> </a:t>
            </a:r>
            <a:r>
              <a:rPr lang="en-US" sz="5600" dirty="0" err="1" smtClean="0">
                <a:solidFill>
                  <a:schemeClr val="bg1"/>
                </a:solidFill>
              </a:rPr>
              <a:t>bao</a:t>
            </a:r>
            <a:r>
              <a:rPr lang="en-US" sz="5600" dirty="0" smtClean="0">
                <a:solidFill>
                  <a:schemeClr val="bg1"/>
                </a:solidFill>
              </a:rPr>
              <a:t> </a:t>
            </a:r>
            <a:r>
              <a:rPr lang="en-US" sz="5600" dirty="0" err="1" smtClean="0">
                <a:solidFill>
                  <a:schemeClr val="bg1"/>
                </a:solidFill>
              </a:rPr>
              <a:t>xót</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18596550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56134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a:solidFill>
                  <a:srgbClr val="FFFF00"/>
                </a:solidFill>
              </a:rPr>
              <a:t>Con </a:t>
            </a:r>
            <a:r>
              <a:rPr lang="en-US" sz="5400" dirty="0" err="1">
                <a:solidFill>
                  <a:srgbClr val="FFFF00"/>
                </a:solidFill>
              </a:rPr>
              <a:t>Hân</a:t>
            </a:r>
            <a:r>
              <a:rPr lang="en-US" sz="5400" dirty="0">
                <a:solidFill>
                  <a:srgbClr val="FFFF00"/>
                </a:solidFill>
              </a:rPr>
              <a:t> </a:t>
            </a:r>
            <a:r>
              <a:rPr lang="en-US" sz="5400" dirty="0" err="1" smtClean="0">
                <a:solidFill>
                  <a:srgbClr val="FFFF00"/>
                </a:solidFill>
              </a:rPr>
              <a:t>Hoan</a:t>
            </a:r>
            <a:r>
              <a:rPr lang="en-US" sz="5400" dirty="0" smtClean="0">
                <a:solidFill>
                  <a:srgbClr val="FFFF00"/>
                </a:solidFill>
              </a:rPr>
              <a:t/>
            </a:r>
            <a:br>
              <a:rPr lang="en-US" sz="5400" dirty="0" smtClean="0">
                <a:solidFill>
                  <a:srgbClr val="FFFF00"/>
                </a:solidFill>
              </a:rPr>
            </a:br>
            <a:r>
              <a:rPr lang="en-US" sz="5400" i="1" dirty="0" smtClean="0">
                <a:solidFill>
                  <a:schemeClr val="bg1"/>
                </a:solidFill>
              </a:rPr>
              <a:t>Lm. </a:t>
            </a: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smtClean="0">
                <a:solidFill>
                  <a:schemeClr val="bg1"/>
                </a:solidFill>
                <a:latin typeface="+mj-lt"/>
              </a:rPr>
              <a:t> </a:t>
            </a:r>
            <a:r>
              <a:rPr lang="vi-VN" sz="6000" dirty="0" smtClean="0">
                <a:solidFill>
                  <a:schemeClr val="bg1"/>
                </a:solidFill>
                <a:latin typeface="+mj-lt"/>
              </a:rPr>
              <a:t>Con hân hoan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sướng</a:t>
            </a:r>
            <a:r>
              <a:rPr lang="en-US" sz="6000" dirty="0" smtClean="0">
                <a:solidFill>
                  <a:schemeClr val="bg1"/>
                </a:solidFill>
                <a:latin typeface="+mj-lt"/>
              </a:rPr>
              <a:t> </a:t>
            </a:r>
            <a:r>
              <a:rPr lang="en-US" sz="6000" dirty="0" err="1" smtClean="0">
                <a:solidFill>
                  <a:schemeClr val="bg1"/>
                </a:solidFill>
                <a:latin typeface="+mj-lt"/>
              </a:rPr>
              <a:t>khi</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Con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chúc</a:t>
            </a:r>
            <a:r>
              <a:rPr lang="en-US" sz="6000" dirty="0" smtClean="0">
                <a:solidFill>
                  <a:schemeClr val="bg1"/>
                </a:solidFill>
                <a:latin typeface="+mj-lt"/>
              </a:rPr>
              <a:t> </a:t>
            </a:r>
            <a:r>
              <a:rPr lang="en-US" sz="6000" dirty="0" err="1" smtClean="0">
                <a:solidFill>
                  <a:schemeClr val="bg1"/>
                </a:solidFill>
                <a:latin typeface="+mj-lt"/>
              </a:rPr>
              <a:t>khen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đời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1589</Words>
  <Application>Microsoft Office PowerPoint</Application>
  <PresentationFormat>On-screen Show (16:9)</PresentationFormat>
  <Paragraphs>88</Paragraphs>
  <Slides>74</Slides>
  <Notes>0</Notes>
  <HiddenSlides>0</HiddenSlides>
  <MMClips>0</MMClips>
  <ScaleCrop>false</ScaleCrop>
  <HeadingPairs>
    <vt:vector size="4" baseType="variant">
      <vt:variant>
        <vt:lpstr>Theme</vt:lpstr>
      </vt:variant>
      <vt:variant>
        <vt:i4>13</vt:i4>
      </vt:variant>
      <vt:variant>
        <vt:lpstr>Slide Titles</vt:lpstr>
      </vt:variant>
      <vt:variant>
        <vt:i4>74</vt:i4>
      </vt:variant>
    </vt:vector>
  </HeadingPairs>
  <TitlesOfParts>
    <vt:vector size="87" baseType="lpstr">
      <vt:lpstr>Office Theme</vt:lpstr>
      <vt:lpstr>12_Office Theme</vt:lpstr>
      <vt:lpstr>36_Default Design</vt:lpstr>
      <vt:lpstr>10_Office Theme</vt:lpstr>
      <vt:lpstr>37_Default Design</vt:lpstr>
      <vt:lpstr>6_Office Theme</vt:lpstr>
      <vt:lpstr>2_Office Theme</vt:lpstr>
      <vt:lpstr>9_Office Theme</vt:lpstr>
      <vt:lpstr>1_Office Theme</vt:lpstr>
      <vt:lpstr>3_Office Theme</vt:lpstr>
      <vt:lpstr>5_Office Theme</vt:lpstr>
      <vt:lpstr>7_Office Theme</vt:lpstr>
      <vt:lpstr>4_Office Theme</vt:lpstr>
      <vt:lpstr>PowerPoint Presentation</vt:lpstr>
      <vt:lpstr>TẬP HÁT CỘNG ĐOÀN</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Các con chỉ có một Cha là Cha trên trời, chỉ có một người lãnh đạo là Đức Ki-tô.</vt:lpstr>
      <vt:lpstr>PowerPoint Presentation</vt:lpstr>
      <vt:lpstr>Ca Nhập Lễ Con Hân Hoan Lm. Nguyễn Duy</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130 Chúa Nhật XXXI Thường Niên Năm A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an vui.</vt:lpstr>
      <vt:lpstr>Đk: Lạy Chúa, xin gìn giữ linh hồn con trong bình an của Ngài.</vt:lpstr>
      <vt:lpstr>Tk3: Giờ đây cho đến muôn đời, vững lòng, nào hỡi Ích-diên, mà trông cậy kiên trung vào Chúa, vì chỉ Ngài là Chúa ta thờ.</vt:lpstr>
      <vt:lpstr>Đk: Lạy Chúa, xin gìn giữ linh hồn con trong bình an của Ngài.</vt:lpstr>
      <vt:lpstr>PowerPoint Presentation</vt:lpstr>
      <vt:lpstr>Các con chỉ có một Cha là Cha trên trời, chỉ có một người lãnh đạo là Đức Ki-tô.</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gầy ngày mưa nắng kiếp nhân sinh. Xin dâng người nặng gánh đôi vai cho đàn em bé nhỏ môi cười và xin trong đời niềm hạnh phúc cho ngày mai.</vt:lpstr>
      <vt:lpstr>Đk: Tấm bánh này chứa bao nỗi niềm là của lễ cuộc đời con dâng Người. Chén máu này chất cả tâm tư. Tuy đơn nghèo nhưng mang trọn tình yêu.</vt:lpstr>
      <vt:lpstr>Tk2: Xin dâng Người tâm hồn bé nhỏ mà mơ ước vô biên. Xin dâng Người từng bước chân đi trong niềm tin thoáng bóng nghi ngờ. Còn xin đi hoài và đi mãi đi về Cha.</vt:lpstr>
      <vt:lpstr>Đk: Tấm bánh này chứa bao nỗi niềm là của lễ cuộc đời con dâng Người. Chén máu này chất cả tâm tư. Tuy đơn nghèo nhưng mang trọn tình yêu.</vt:lpstr>
      <vt:lpstr>PowerPoint Presentation</vt:lpstr>
      <vt:lpstr>PowerPoint Presentation</vt:lpstr>
      <vt:lpstr>PowerPoint Presentation</vt:lpstr>
      <vt:lpstr>Ca Nguyện Hiệp Lễ Con Đường Bé Nhỏ Phanxicô</vt:lpstr>
      <vt:lpstr>Tk1: Con muốn làm một bông hoa nhỏ, dưới chân bàn thờ ngày lễ thường. Con muốn làm một bông hoa trắng, từng chiều vắng đơn sơ nguyện cầu.</vt:lpstr>
      <vt:lpstr>Đk: Chúa ơi! Những con đường bé nhỏ dễ thương mà sáng ngời, dẫn đưa về cõi trời. Cuộc đời của người con thơ bé là nụ hoa khiêm nhường mà nồng ấm thiên đường.</vt:lpstr>
      <vt:lpstr>Tk2: Con muốn làm một ngôi sao nhỏ, tháng năm mịt mờ ở cuối trời. Con muốn làm một ngôi sao tím, nhìn về Chúa như muôn mặt trời.</vt:lpstr>
      <vt:lpstr>Đk: Chúa ơi! Những con đường bé nhỏ dễ thương mà sáng ngời, dẫn đưa về cõi trời. Cuộc đời của người con thơ bé là nụ hoa khiêm nhường mà nồng ấm thiên đường.</vt:lpstr>
      <vt:lpstr>Tk3: Giữa cõi trời lộng bay gió chiều. Chúa cho con lên đẹp cánh diều. Ai khiêm nhường tìm nương theo Chúa, được nhẹ vút lên cao tuyệt vời.</vt:lpstr>
      <vt:lpstr>Đk: Chúa ơi! Những con đường bé nhỏ dễ thương mà sáng ngời, dẫn đưa về cõi trời. Cuộc đời của người con thơ bé là nụ hoa khiêm nhường mà nồng ấm thiên đường.</vt:lpstr>
      <vt:lpstr>Tk4: Ai khiêm nhường nhỏ bé trong đời, Chúa ban ơn cho hiểu lẽ trời. Ai khiêm nhường ngồi bên chân Chúa, được  Người nói muôn câu nhiệm mầu.</vt:lpstr>
      <vt:lpstr>Đk: Chúa ơi! Những con đường bé nhỏ dễ thương mà sáng ngời, dẫn đưa về cõi trời. Cuộc đời của người con thơ bé là nụ hoa khiêm nhường mà nồng ấm thiên đường.</vt:lpstr>
      <vt:lpstr>PowerPoint Presentation</vt:lpstr>
      <vt:lpstr>PowerPoint Presentation</vt:lpstr>
      <vt:lpstr>Ca Kết Lễ Từ Nơi Ngục Hình Duy Thiên</vt:lpstr>
      <vt:lpstr>Đk: Từ vực sâu con kêu cầu lên Chúa. Nguyện xin Chúa hãy lắng nghe lời kêu khấn, chớ chấp tội, nhưng xót thương hồn con Chúa ơi.</vt:lpstr>
      <vt:lpstr>**: Này hồn con luôn hy vọng nơi Chúa. Nguyện xin Chúa hãy đoái thương lời than khóc, tiếng khẩn cầu vang khắp ngục hình bao xót xa.</vt:lpstr>
      <vt:lpstr>Tk: Ôi lạy Chúa nếu chấp tội con đây, dương gian kia nào ai đứng vững. Chúa nhân từ xin đoái thương đoàn con đang khóc than trong chốn u sầu.</vt:lpstr>
      <vt:lpstr>Đk: Từ vực sâu con kêu cầu lên Chúa. Nguyện xin Chúa hãy lắng nghe lời kêu khấn, chớ chấp tội, nhưng xót thương hồn con Chúa ơi.</vt:lpstr>
      <vt:lpstr>**: Này hồn con luôn hy vọng nơi Chúa. Nguyện xin Chúa hãy đoái thương lời than khóc, tiếng khẩn cầu vang khắp ngục hình bao xót xa.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157</cp:revision>
  <dcterms:created xsi:type="dcterms:W3CDTF">2023-05-21T07:25:42Z</dcterms:created>
  <dcterms:modified xsi:type="dcterms:W3CDTF">2023-11-03T08:31:29Z</dcterms:modified>
</cp:coreProperties>
</file>