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60" r:id="rId9"/>
    <p:sldMasterId id="2147484372" r:id="rId10"/>
    <p:sldMasterId id="2147484384" r:id="rId11"/>
    <p:sldMasterId id="2147484396" r:id="rId12"/>
    <p:sldMasterId id="2147484408" r:id="rId13"/>
  </p:sldMasterIdLst>
  <p:notesMasterIdLst>
    <p:notesMasterId r:id="rId92"/>
  </p:notesMasterIdLst>
  <p:sldIdLst>
    <p:sldId id="507" r:id="rId14"/>
    <p:sldId id="376" r:id="rId15"/>
    <p:sldId id="824" r:id="rId16"/>
    <p:sldId id="825" r:id="rId17"/>
    <p:sldId id="838" r:id="rId18"/>
    <p:sldId id="826" r:id="rId19"/>
    <p:sldId id="827" r:id="rId20"/>
    <p:sldId id="553" r:id="rId21"/>
    <p:sldId id="585" r:id="rId22"/>
    <p:sldId id="846" r:id="rId23"/>
    <p:sldId id="746" r:id="rId24"/>
    <p:sldId id="847" r:id="rId25"/>
    <p:sldId id="848" r:id="rId26"/>
    <p:sldId id="828" r:id="rId27"/>
    <p:sldId id="392" r:id="rId28"/>
    <p:sldId id="393" r:id="rId29"/>
    <p:sldId id="394" r:id="rId30"/>
    <p:sldId id="395" r:id="rId31"/>
    <p:sldId id="396" r:id="rId32"/>
    <p:sldId id="397" r:id="rId33"/>
    <p:sldId id="398" r:id="rId34"/>
    <p:sldId id="399" r:id="rId35"/>
    <p:sldId id="647" r:id="rId36"/>
    <p:sldId id="649" r:id="rId37"/>
    <p:sldId id="811" r:id="rId38"/>
    <p:sldId id="839" r:id="rId39"/>
    <p:sldId id="840" r:id="rId40"/>
    <p:sldId id="841" r:id="rId41"/>
    <p:sldId id="814" r:id="rId42"/>
    <p:sldId id="843" r:id="rId43"/>
    <p:sldId id="815" r:id="rId44"/>
    <p:sldId id="844" r:id="rId45"/>
    <p:sldId id="816" r:id="rId46"/>
    <p:sldId id="845" r:id="rId47"/>
    <p:sldId id="830" r:id="rId48"/>
    <p:sldId id="653" r:id="rId49"/>
    <p:sldId id="842" r:id="rId50"/>
    <p:sldId id="728"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61" r:id="rId68"/>
    <p:sldId id="559" r:id="rId69"/>
    <p:sldId id="850" r:id="rId70"/>
    <p:sldId id="849" r:id="rId71"/>
    <p:sldId id="851" r:id="rId72"/>
    <p:sldId id="276" r:id="rId73"/>
    <p:sldId id="810" r:id="rId74"/>
    <p:sldId id="729" r:id="rId75"/>
    <p:sldId id="277" r:id="rId76"/>
    <p:sldId id="278" r:id="rId77"/>
    <p:sldId id="279" r:id="rId78"/>
    <p:sldId id="290" r:id="rId79"/>
    <p:sldId id="852" r:id="rId80"/>
    <p:sldId id="291" r:id="rId81"/>
    <p:sldId id="853" r:id="rId82"/>
    <p:sldId id="292" r:id="rId83"/>
    <p:sldId id="698" r:id="rId84"/>
    <p:sldId id="293" r:id="rId85"/>
    <p:sldId id="854" r:id="rId86"/>
    <p:sldId id="564" r:id="rId87"/>
    <p:sldId id="563" r:id="rId88"/>
    <p:sldId id="855" r:id="rId89"/>
    <p:sldId id="856" r:id="rId90"/>
    <p:sldId id="857"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hxq7C/EHk3hXGe92+wADQ==" hashData="oHtqC70kRvm0lGmklWZq+riwa60="/>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9" autoAdjust="0"/>
    <p:restoredTop sz="94693" autoAdjust="0"/>
  </p:normalViewPr>
  <p:slideViewPr>
    <p:cSldViewPr>
      <p:cViewPr>
        <p:scale>
          <a:sx n="125" d="100"/>
          <a:sy n="125" d="100"/>
        </p:scale>
        <p:origin x="-3192" y="-1482"/>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68</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476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863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7761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885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9291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9394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35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045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0058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44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864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02301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u="sng" dirty="0" smtClean="0">
                <a:solidFill>
                  <a:srgbClr val="FFFF00"/>
                </a:solidFill>
                <a:latin typeface="+mj-lt"/>
              </a:rPr>
              <a:t>**</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Xin</a:t>
            </a:r>
            <a:r>
              <a:rPr lang="en-US" sz="6000" dirty="0" smtClean="0">
                <a:solidFill>
                  <a:schemeClr val="bg1"/>
                </a:solidFill>
                <a:latin typeface="+mj-lt"/>
              </a:rPr>
              <a:t> </a:t>
            </a:r>
            <a:r>
              <a:rPr lang="en-US" sz="6000" dirty="0" err="1" smtClean="0">
                <a:solidFill>
                  <a:schemeClr val="bg1"/>
                </a:solidFill>
                <a:latin typeface="+mj-lt"/>
              </a:rPr>
              <a:t>nương</a:t>
            </a:r>
            <a:r>
              <a:rPr lang="en-US" sz="6000" dirty="0" smtClean="0">
                <a:solidFill>
                  <a:schemeClr val="bg1"/>
                </a:solidFill>
                <a:latin typeface="+mj-lt"/>
              </a:rPr>
              <a:t> </a:t>
            </a:r>
            <a:r>
              <a:rPr lang="en-US" sz="6000" dirty="0" err="1" smtClean="0">
                <a:solidFill>
                  <a:schemeClr val="bg1"/>
                </a:solidFill>
                <a:latin typeface="+mj-lt"/>
              </a:rPr>
              <a:t>mình</a:t>
            </a:r>
            <a:r>
              <a:rPr lang="en-US" sz="6000" dirty="0" smtClean="0">
                <a:solidFill>
                  <a:schemeClr val="bg1"/>
                </a:solidFill>
                <a:latin typeface="+mj-lt"/>
              </a:rPr>
              <a:t> </a:t>
            </a:r>
            <a:r>
              <a:rPr lang="en-US" sz="6000" dirty="0" err="1" smtClean="0">
                <a:solidFill>
                  <a:schemeClr val="bg1"/>
                </a:solidFill>
                <a:latin typeface="+mj-lt"/>
              </a:rPr>
              <a:t>vào</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bao</a:t>
            </a:r>
            <a:r>
              <a:rPr lang="en-US" sz="6000" dirty="0" smtClean="0">
                <a:solidFill>
                  <a:schemeClr val="bg1"/>
                </a:solidFill>
                <a:latin typeface="+mj-lt"/>
              </a:rPr>
              <a:t> la. Cho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còn</a:t>
            </a:r>
            <a:r>
              <a:rPr lang="en-US" sz="6000" dirty="0" smtClean="0">
                <a:solidFill>
                  <a:schemeClr val="bg1"/>
                </a:solidFill>
                <a:latin typeface="+mj-lt"/>
              </a:rPr>
              <a:t> </a:t>
            </a:r>
            <a:r>
              <a:rPr lang="en-US" sz="6000" dirty="0" err="1" smtClean="0">
                <a:solidFill>
                  <a:schemeClr val="bg1"/>
                </a:solidFill>
                <a:latin typeface="+mj-lt"/>
              </a:rPr>
              <a:t>đẹp</a:t>
            </a:r>
            <a:r>
              <a:rPr lang="en-US" sz="6000" dirty="0" smtClean="0">
                <a:solidFill>
                  <a:schemeClr val="bg1"/>
                </a:solidFill>
                <a:latin typeface="+mj-lt"/>
              </a:rPr>
              <a:t> </a:t>
            </a:r>
            <a:r>
              <a:rPr lang="en-US" sz="6000" dirty="0" err="1" smtClean="0">
                <a:solidFill>
                  <a:schemeClr val="bg1"/>
                </a:solidFill>
                <a:latin typeface="+mj-lt"/>
              </a:rPr>
              <a:t>mãi</a:t>
            </a:r>
            <a:r>
              <a:rPr lang="en-US" sz="6000" dirty="0" smtClean="0">
                <a:solidFill>
                  <a:schemeClr val="bg1"/>
                </a:solidFill>
                <a:latin typeface="+mj-lt"/>
              </a:rPr>
              <a:t> </a:t>
            </a:r>
            <a:r>
              <a:rPr lang="en-US" sz="6000" dirty="0" err="1" smtClean="0">
                <a:solidFill>
                  <a:schemeClr val="bg1"/>
                </a:solidFill>
                <a:latin typeface="+mj-lt"/>
              </a:rPr>
              <a:t>mầu</a:t>
            </a:r>
            <a:r>
              <a:rPr lang="en-US" sz="6000" dirty="0" smtClean="0">
                <a:solidFill>
                  <a:schemeClr val="bg1"/>
                </a:solidFill>
                <a:latin typeface="+mj-lt"/>
              </a:rPr>
              <a:t> </a:t>
            </a:r>
            <a:r>
              <a:rPr lang="en-US" sz="6000" dirty="0" err="1" smtClean="0">
                <a:solidFill>
                  <a:schemeClr val="bg1"/>
                </a:solidFill>
                <a:latin typeface="+mj-lt"/>
              </a:rPr>
              <a:t>hoa</a:t>
            </a:r>
            <a:r>
              <a:rPr lang="en-US" sz="6000" dirty="0" smtClean="0">
                <a:solidFill>
                  <a:schemeClr val="bg1"/>
                </a:solidFill>
                <a:latin typeface="+mj-lt"/>
              </a:rPr>
              <a:t>. </a:t>
            </a:r>
            <a:r>
              <a:rPr lang="en-US" sz="6000" dirty="0" err="1" smtClean="0">
                <a:solidFill>
                  <a:schemeClr val="bg1"/>
                </a:solidFill>
                <a:latin typeface="+mj-lt"/>
              </a:rPr>
              <a:t>Như</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nhạc</a:t>
            </a:r>
            <a:r>
              <a:rPr lang="en-US" sz="6000" dirty="0" smtClean="0">
                <a:solidFill>
                  <a:schemeClr val="bg1"/>
                </a:solidFill>
                <a:latin typeface="+mj-lt"/>
              </a:rPr>
              <a:t> </a:t>
            </a:r>
            <a:r>
              <a:rPr lang="en-US" sz="6000" dirty="0" err="1" smtClean="0">
                <a:solidFill>
                  <a:schemeClr val="bg1"/>
                </a:solidFill>
                <a:latin typeface="+mj-lt"/>
              </a:rPr>
              <a:t>tìm</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những</a:t>
            </a:r>
            <a:r>
              <a:rPr lang="en-US" sz="6000" dirty="0" smtClean="0">
                <a:solidFill>
                  <a:schemeClr val="bg1"/>
                </a:solidFill>
                <a:latin typeface="+mj-lt"/>
              </a:rPr>
              <a:t> </a:t>
            </a:r>
            <a:r>
              <a:rPr lang="en-US" sz="6000" dirty="0" err="1" smtClean="0">
                <a:solidFill>
                  <a:schemeClr val="bg1"/>
                </a:solidFill>
                <a:latin typeface="+mj-lt"/>
              </a:rPr>
              <a:t>vần</a:t>
            </a:r>
            <a:r>
              <a:rPr lang="en-US" sz="6000" dirty="0" smtClean="0">
                <a:solidFill>
                  <a:schemeClr val="bg1"/>
                </a:solidFill>
                <a:latin typeface="+mj-lt"/>
              </a:rPr>
              <a:t> </a:t>
            </a:r>
            <a:r>
              <a:rPr lang="en-US" sz="6000" dirty="0" err="1" smtClean="0">
                <a:solidFill>
                  <a:schemeClr val="bg1"/>
                </a:solidFill>
                <a:latin typeface="+mj-lt"/>
              </a:rPr>
              <a:t>thơ</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41481454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600" b="0" u="sng" dirty="0" err="1" smtClean="0">
                <a:solidFill>
                  <a:srgbClr val="FFFF00"/>
                </a:solidFill>
                <a:effectLst/>
                <a:latin typeface="+mj-lt"/>
              </a:rPr>
              <a:t>Tk</a:t>
            </a:r>
            <a:r>
              <a:rPr lang="vi-VN" sz="6600" b="0" u="sng" dirty="0" smtClean="0">
                <a:solidFill>
                  <a:srgbClr val="FFFF00"/>
                </a:solidFill>
                <a:effectLst/>
                <a:latin typeface="+mj-lt"/>
              </a:rPr>
              <a:t>:</a:t>
            </a:r>
            <a:r>
              <a:rPr lang="vi-VN" sz="6600" b="0" dirty="0" smtClean="0">
                <a:solidFill>
                  <a:schemeClr val="bg1"/>
                </a:solidFill>
                <a:effectLst/>
                <a:latin typeface="+mj-lt"/>
              </a:rPr>
              <a:t> </a:t>
            </a:r>
            <a:r>
              <a:rPr lang="en-US" sz="6600" dirty="0" err="1" smtClean="0">
                <a:solidFill>
                  <a:schemeClr val="bg1"/>
                </a:solidFill>
                <a:latin typeface="+mj-lt"/>
              </a:rPr>
              <a:t>Chúa</a:t>
            </a:r>
            <a:r>
              <a:rPr lang="en-US" sz="6600" dirty="0" smtClean="0">
                <a:solidFill>
                  <a:schemeClr val="bg1"/>
                </a:solidFill>
                <a:latin typeface="+mj-lt"/>
              </a:rPr>
              <a:t> </a:t>
            </a:r>
            <a:r>
              <a:rPr lang="en-US" sz="6600" dirty="0" err="1" smtClean="0">
                <a:solidFill>
                  <a:schemeClr val="bg1"/>
                </a:solidFill>
                <a:latin typeface="+mj-lt"/>
              </a:rPr>
              <a:t>kêu</a:t>
            </a:r>
            <a:r>
              <a:rPr lang="en-US" sz="6600" dirty="0" smtClean="0">
                <a:solidFill>
                  <a:schemeClr val="bg1"/>
                </a:solidFill>
                <a:latin typeface="+mj-lt"/>
              </a:rPr>
              <a:t> </a:t>
            </a:r>
            <a:r>
              <a:rPr lang="en-US" sz="6600" dirty="0" err="1" smtClean="0">
                <a:solidFill>
                  <a:schemeClr val="bg1"/>
                </a:solidFill>
                <a:latin typeface="+mj-lt"/>
              </a:rPr>
              <a:t>mời</a:t>
            </a:r>
            <a:r>
              <a:rPr lang="en-US" sz="6600" dirty="0" smtClean="0">
                <a:solidFill>
                  <a:schemeClr val="bg1"/>
                </a:solidFill>
                <a:latin typeface="+mj-lt"/>
              </a:rPr>
              <a:t> con </a:t>
            </a:r>
            <a:r>
              <a:rPr lang="en-US" sz="6600" dirty="0" err="1" smtClean="0">
                <a:solidFill>
                  <a:schemeClr val="bg1"/>
                </a:solidFill>
                <a:latin typeface="+mj-lt"/>
              </a:rPr>
              <a:t>bước</a:t>
            </a:r>
            <a:r>
              <a:rPr lang="en-US" sz="6600" dirty="0" smtClean="0">
                <a:solidFill>
                  <a:schemeClr val="bg1"/>
                </a:solidFill>
                <a:latin typeface="+mj-lt"/>
              </a:rPr>
              <a:t> </a:t>
            </a:r>
            <a:r>
              <a:rPr lang="en-US" sz="6600" dirty="0" err="1" smtClean="0">
                <a:solidFill>
                  <a:schemeClr val="bg1"/>
                </a:solidFill>
                <a:latin typeface="+mj-lt"/>
              </a:rPr>
              <a:t>lên</a:t>
            </a:r>
            <a:r>
              <a:rPr lang="en-US" sz="6600" dirty="0" smtClean="0">
                <a:solidFill>
                  <a:schemeClr val="bg1"/>
                </a:solidFill>
                <a:latin typeface="+mj-lt"/>
              </a:rPr>
              <a:t> </a:t>
            </a:r>
            <a:r>
              <a:rPr lang="en-US" sz="6600" dirty="0" err="1" smtClean="0">
                <a:solidFill>
                  <a:schemeClr val="bg1"/>
                </a:solidFill>
                <a:latin typeface="+mj-lt"/>
              </a:rPr>
              <a:t>đường</a:t>
            </a:r>
            <a:r>
              <a:rPr lang="en-US" sz="6600" dirty="0" smtClean="0">
                <a:solidFill>
                  <a:schemeClr val="bg1"/>
                </a:solidFill>
                <a:latin typeface="+mj-lt"/>
              </a:rPr>
              <a:t>. </a:t>
            </a:r>
            <a:r>
              <a:rPr lang="en-US" sz="6600" dirty="0" err="1" smtClean="0">
                <a:solidFill>
                  <a:schemeClr val="bg1"/>
                </a:solidFill>
                <a:latin typeface="+mj-lt"/>
              </a:rPr>
              <a:t>Về</a:t>
            </a:r>
            <a:r>
              <a:rPr lang="en-US" sz="6600" dirty="0" smtClean="0">
                <a:solidFill>
                  <a:schemeClr val="bg1"/>
                </a:solidFill>
                <a:latin typeface="+mj-lt"/>
              </a:rPr>
              <a:t> </a:t>
            </a:r>
            <a:r>
              <a:rPr lang="en-US" sz="6600" dirty="0" err="1" smtClean="0">
                <a:solidFill>
                  <a:schemeClr val="bg1"/>
                </a:solidFill>
                <a:latin typeface="+mj-lt"/>
              </a:rPr>
              <a:t>với</a:t>
            </a:r>
            <a:r>
              <a:rPr lang="en-US" sz="6600" dirty="0" smtClean="0">
                <a:solidFill>
                  <a:schemeClr val="bg1"/>
                </a:solidFill>
                <a:latin typeface="+mj-lt"/>
              </a:rPr>
              <a:t> </a:t>
            </a:r>
            <a:r>
              <a:rPr lang="en-US" sz="6600" dirty="0" err="1" smtClean="0">
                <a:solidFill>
                  <a:schemeClr val="bg1"/>
                </a:solidFill>
                <a:latin typeface="+mj-lt"/>
              </a:rPr>
              <a:t>Chúa</a:t>
            </a:r>
            <a:r>
              <a:rPr lang="en-US" sz="6600" dirty="0" smtClean="0">
                <a:solidFill>
                  <a:schemeClr val="bg1"/>
                </a:solidFill>
                <a:latin typeface="+mj-lt"/>
              </a:rPr>
              <a:t> </a:t>
            </a:r>
            <a:r>
              <a:rPr lang="en-US" sz="6600" dirty="0" err="1" smtClean="0">
                <a:solidFill>
                  <a:schemeClr val="bg1"/>
                </a:solidFill>
                <a:latin typeface="+mj-lt"/>
              </a:rPr>
              <a:t>suối</a:t>
            </a:r>
            <a:r>
              <a:rPr lang="en-US" sz="6600" dirty="0" smtClean="0">
                <a:solidFill>
                  <a:schemeClr val="bg1"/>
                </a:solidFill>
                <a:latin typeface="+mj-lt"/>
              </a:rPr>
              <a:t> </a:t>
            </a:r>
            <a:r>
              <a:rPr lang="en-US" sz="6600" dirty="0" err="1" smtClean="0">
                <a:solidFill>
                  <a:schemeClr val="bg1"/>
                </a:solidFill>
                <a:latin typeface="+mj-lt"/>
              </a:rPr>
              <a:t>nguồn</a:t>
            </a:r>
            <a:r>
              <a:rPr lang="en-US" sz="6600" dirty="0" smtClean="0">
                <a:solidFill>
                  <a:schemeClr val="bg1"/>
                </a:solidFill>
                <a:latin typeface="+mj-lt"/>
              </a:rPr>
              <a:t> </a:t>
            </a:r>
            <a:r>
              <a:rPr lang="en-US" sz="6600" dirty="0" err="1" smtClean="0">
                <a:solidFill>
                  <a:schemeClr val="bg1"/>
                </a:solidFill>
                <a:latin typeface="+mj-lt"/>
              </a:rPr>
              <a:t>tình</a:t>
            </a:r>
            <a:r>
              <a:rPr lang="en-US" sz="6600" dirty="0" smtClean="0">
                <a:solidFill>
                  <a:schemeClr val="bg1"/>
                </a:solidFill>
                <a:latin typeface="+mj-lt"/>
              </a:rPr>
              <a:t> </a:t>
            </a:r>
            <a:r>
              <a:rPr lang="en-US" sz="6600" dirty="0" err="1" smtClean="0">
                <a:solidFill>
                  <a:schemeClr val="bg1"/>
                </a:solidFill>
                <a:latin typeface="+mj-lt"/>
              </a:rPr>
              <a:t>thương</a:t>
            </a:r>
            <a:r>
              <a:rPr lang="en-US" sz="6600" dirty="0" smtClean="0">
                <a:solidFill>
                  <a:schemeClr val="bg1"/>
                </a:solidFill>
                <a:latin typeface="+mj-lt"/>
              </a:rPr>
              <a:t>.</a:t>
            </a:r>
            <a:endParaRPr lang="vi-VN" sz="6600" dirty="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Tôi</a:t>
            </a:r>
            <a:r>
              <a:rPr lang="en-US" sz="6000" dirty="0" smtClean="0">
                <a:solidFill>
                  <a:schemeClr val="bg1"/>
                </a:solidFill>
                <a:latin typeface="+mj-lt"/>
              </a:rPr>
              <a:t> </a:t>
            </a:r>
            <a:r>
              <a:rPr lang="en-US" sz="6000" dirty="0" err="1" smtClean="0">
                <a:solidFill>
                  <a:schemeClr val="bg1"/>
                </a:solidFill>
                <a:latin typeface="+mj-lt"/>
              </a:rPr>
              <a:t>vui</a:t>
            </a:r>
            <a:r>
              <a:rPr lang="en-US" sz="6000" dirty="0" smtClean="0">
                <a:solidFill>
                  <a:schemeClr val="bg1"/>
                </a:solidFill>
                <a:latin typeface="+mj-lt"/>
              </a:rPr>
              <a:t> </a:t>
            </a:r>
            <a:r>
              <a:rPr lang="en-US" sz="6000" dirty="0" err="1" smtClean="0">
                <a:solidFill>
                  <a:schemeClr val="bg1"/>
                </a:solidFill>
                <a:latin typeface="+mj-lt"/>
              </a:rPr>
              <a:t>mừng</a:t>
            </a:r>
            <a:r>
              <a:rPr lang="en-US" sz="6000" dirty="0" smtClean="0">
                <a:solidFill>
                  <a:schemeClr val="bg1"/>
                </a:solidFill>
                <a:latin typeface="+mj-lt"/>
              </a:rPr>
              <a:t> </a:t>
            </a:r>
            <a:r>
              <a:rPr lang="en-US" sz="6000" dirty="0" err="1" smtClean="0">
                <a:solidFill>
                  <a:schemeClr val="bg1"/>
                </a:solidFill>
                <a:latin typeface="+mj-lt"/>
              </a:rPr>
              <a:t>tiến</a:t>
            </a:r>
            <a:r>
              <a:rPr lang="en-US" sz="6000" dirty="0" smtClean="0">
                <a:solidFill>
                  <a:schemeClr val="bg1"/>
                </a:solidFill>
                <a:latin typeface="+mj-lt"/>
              </a:rPr>
              <a:t> </a:t>
            </a:r>
            <a:r>
              <a:rPr lang="en-US" sz="6000" dirty="0" err="1" smtClean="0">
                <a:solidFill>
                  <a:schemeClr val="bg1"/>
                </a:solidFill>
                <a:latin typeface="+mj-lt"/>
              </a:rPr>
              <a:t>bước</a:t>
            </a:r>
            <a:r>
              <a:rPr lang="en-US" sz="6000" dirty="0" smtClean="0">
                <a:solidFill>
                  <a:schemeClr val="bg1"/>
                </a:solidFill>
                <a:latin typeface="+mj-lt"/>
              </a:rPr>
              <a:t>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nhà</a:t>
            </a:r>
            <a:r>
              <a:rPr lang="en-US" sz="6000" dirty="0" smtClean="0">
                <a:solidFill>
                  <a:schemeClr val="bg1"/>
                </a:solidFill>
                <a:latin typeface="+mj-lt"/>
              </a:rPr>
              <a:t> Cha. </a:t>
            </a:r>
            <a:r>
              <a:rPr lang="en-US" sz="6000" dirty="0" err="1" smtClean="0">
                <a:solidFill>
                  <a:schemeClr val="bg1"/>
                </a:solidFill>
                <a:latin typeface="+mj-lt"/>
              </a:rPr>
              <a:t>Gieo</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đàn</a:t>
            </a:r>
            <a:r>
              <a:rPr lang="en-US" sz="6000" dirty="0" smtClean="0">
                <a:solidFill>
                  <a:schemeClr val="bg1"/>
                </a:solidFill>
                <a:latin typeface="+mj-lt"/>
              </a:rPr>
              <a:t> </a:t>
            </a:r>
            <a:r>
              <a:rPr lang="en-US" sz="6000" dirty="0" err="1" smtClean="0">
                <a:solidFill>
                  <a:schemeClr val="bg1"/>
                </a:solidFill>
                <a:latin typeface="+mj-lt"/>
              </a:rPr>
              <a:t>thắm</a:t>
            </a:r>
            <a:r>
              <a:rPr lang="en-US" sz="6000" dirty="0" smtClean="0">
                <a:solidFill>
                  <a:schemeClr val="bg1"/>
                </a:solidFill>
                <a:latin typeface="+mj-lt"/>
              </a:rPr>
              <a:t> </a:t>
            </a:r>
            <a:r>
              <a:rPr lang="en-US" sz="6000" dirty="0" err="1" smtClean="0">
                <a:solidFill>
                  <a:schemeClr val="bg1"/>
                </a:solidFill>
                <a:latin typeface="+mj-lt"/>
              </a:rPr>
              <a:t>thiết</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ngợi</a:t>
            </a:r>
            <a:r>
              <a:rPr lang="en-US" sz="6000" dirty="0" smtClean="0">
                <a:solidFill>
                  <a:schemeClr val="bg1"/>
                </a:solidFill>
                <a:latin typeface="+mj-lt"/>
              </a:rPr>
              <a:t> ca. </a:t>
            </a:r>
            <a:r>
              <a:rPr lang="en-US" sz="6000" dirty="0" err="1" smtClean="0">
                <a:solidFill>
                  <a:schemeClr val="bg1"/>
                </a:solidFill>
                <a:latin typeface="+mj-lt"/>
              </a:rPr>
              <a:t>Ôi</a:t>
            </a:r>
            <a:r>
              <a:rPr lang="en-US" sz="6000" dirty="0" smtClean="0">
                <a:solidFill>
                  <a:schemeClr val="bg1"/>
                </a:solidFill>
                <a:latin typeface="+mj-lt"/>
              </a:rPr>
              <a:t>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lần</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a:t>
            </a:r>
            <a:r>
              <a:rPr lang="en-US" sz="6000" dirty="0" err="1" smtClean="0">
                <a:solidFill>
                  <a:schemeClr val="bg1"/>
                </a:solidFill>
                <a:latin typeface="+mj-lt"/>
              </a:rPr>
              <a:t>này</a:t>
            </a:r>
            <a:r>
              <a:rPr lang="en-US" sz="6000" dirty="0" smtClean="0">
                <a:solidFill>
                  <a:schemeClr val="bg1"/>
                </a:solidFill>
                <a:latin typeface="+mj-lt"/>
              </a:rPr>
              <a:t> </a:t>
            </a:r>
            <a:r>
              <a:rPr lang="en-US" sz="6000" dirty="0" err="1" smtClean="0">
                <a:solidFill>
                  <a:schemeClr val="bg1"/>
                </a:solidFill>
                <a:latin typeface="+mj-lt"/>
              </a:rPr>
              <a:t>luôn</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 </a:t>
            </a:r>
            <a:r>
              <a:rPr lang="en-US" sz="6000" dirty="0" err="1" smtClean="0">
                <a:solidFill>
                  <a:schemeClr val="bg1"/>
                </a:solidFill>
                <a:latin typeface="+mj-lt"/>
              </a:rPr>
              <a:t>ước</a:t>
            </a:r>
            <a:r>
              <a:rPr lang="en-US" sz="6000" dirty="0" smtClean="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9548382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u="sng" dirty="0" smtClean="0">
                <a:solidFill>
                  <a:srgbClr val="FFFF00"/>
                </a:solidFill>
                <a:latin typeface="+mj-lt"/>
              </a:rPr>
              <a:t>**</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Xin</a:t>
            </a:r>
            <a:r>
              <a:rPr lang="en-US" sz="6000" dirty="0" smtClean="0">
                <a:solidFill>
                  <a:schemeClr val="bg1"/>
                </a:solidFill>
                <a:latin typeface="+mj-lt"/>
              </a:rPr>
              <a:t> </a:t>
            </a:r>
            <a:r>
              <a:rPr lang="en-US" sz="6000" dirty="0" err="1" smtClean="0">
                <a:solidFill>
                  <a:schemeClr val="bg1"/>
                </a:solidFill>
                <a:latin typeface="+mj-lt"/>
              </a:rPr>
              <a:t>nương</a:t>
            </a:r>
            <a:r>
              <a:rPr lang="en-US" sz="6000" dirty="0" smtClean="0">
                <a:solidFill>
                  <a:schemeClr val="bg1"/>
                </a:solidFill>
                <a:latin typeface="+mj-lt"/>
              </a:rPr>
              <a:t> </a:t>
            </a:r>
            <a:r>
              <a:rPr lang="en-US" sz="6000" dirty="0" err="1" smtClean="0">
                <a:solidFill>
                  <a:schemeClr val="bg1"/>
                </a:solidFill>
                <a:latin typeface="+mj-lt"/>
              </a:rPr>
              <a:t>mình</a:t>
            </a:r>
            <a:r>
              <a:rPr lang="en-US" sz="6000" dirty="0" smtClean="0">
                <a:solidFill>
                  <a:schemeClr val="bg1"/>
                </a:solidFill>
                <a:latin typeface="+mj-lt"/>
              </a:rPr>
              <a:t> </a:t>
            </a:r>
            <a:r>
              <a:rPr lang="en-US" sz="6000" dirty="0" err="1" smtClean="0">
                <a:solidFill>
                  <a:schemeClr val="bg1"/>
                </a:solidFill>
                <a:latin typeface="+mj-lt"/>
              </a:rPr>
              <a:t>vào</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bao</a:t>
            </a:r>
            <a:r>
              <a:rPr lang="en-US" sz="6000" dirty="0" smtClean="0">
                <a:solidFill>
                  <a:schemeClr val="bg1"/>
                </a:solidFill>
                <a:latin typeface="+mj-lt"/>
              </a:rPr>
              <a:t> la. Cho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còn</a:t>
            </a:r>
            <a:r>
              <a:rPr lang="en-US" sz="6000" dirty="0" smtClean="0">
                <a:solidFill>
                  <a:schemeClr val="bg1"/>
                </a:solidFill>
                <a:latin typeface="+mj-lt"/>
              </a:rPr>
              <a:t> </a:t>
            </a:r>
            <a:r>
              <a:rPr lang="en-US" sz="6000" dirty="0" err="1" smtClean="0">
                <a:solidFill>
                  <a:schemeClr val="bg1"/>
                </a:solidFill>
                <a:latin typeface="+mj-lt"/>
              </a:rPr>
              <a:t>đẹp</a:t>
            </a:r>
            <a:r>
              <a:rPr lang="en-US" sz="6000" dirty="0" smtClean="0">
                <a:solidFill>
                  <a:schemeClr val="bg1"/>
                </a:solidFill>
                <a:latin typeface="+mj-lt"/>
              </a:rPr>
              <a:t> </a:t>
            </a:r>
            <a:r>
              <a:rPr lang="en-US" sz="6000" dirty="0" err="1" smtClean="0">
                <a:solidFill>
                  <a:schemeClr val="bg1"/>
                </a:solidFill>
                <a:latin typeface="+mj-lt"/>
              </a:rPr>
              <a:t>mãi</a:t>
            </a:r>
            <a:r>
              <a:rPr lang="en-US" sz="6000" dirty="0" smtClean="0">
                <a:solidFill>
                  <a:schemeClr val="bg1"/>
                </a:solidFill>
                <a:latin typeface="+mj-lt"/>
              </a:rPr>
              <a:t> </a:t>
            </a:r>
            <a:r>
              <a:rPr lang="en-US" sz="6000" dirty="0" err="1" smtClean="0">
                <a:solidFill>
                  <a:schemeClr val="bg1"/>
                </a:solidFill>
                <a:latin typeface="+mj-lt"/>
              </a:rPr>
              <a:t>mầu</a:t>
            </a:r>
            <a:r>
              <a:rPr lang="en-US" sz="6000" dirty="0" smtClean="0">
                <a:solidFill>
                  <a:schemeClr val="bg1"/>
                </a:solidFill>
                <a:latin typeface="+mj-lt"/>
              </a:rPr>
              <a:t> </a:t>
            </a:r>
            <a:r>
              <a:rPr lang="en-US" sz="6000" dirty="0" err="1" smtClean="0">
                <a:solidFill>
                  <a:schemeClr val="bg1"/>
                </a:solidFill>
                <a:latin typeface="+mj-lt"/>
              </a:rPr>
              <a:t>hoa</a:t>
            </a:r>
            <a:r>
              <a:rPr lang="en-US" sz="6000" dirty="0" smtClean="0">
                <a:solidFill>
                  <a:schemeClr val="bg1"/>
                </a:solidFill>
                <a:latin typeface="+mj-lt"/>
              </a:rPr>
              <a:t>. </a:t>
            </a:r>
            <a:r>
              <a:rPr lang="en-US" sz="6000" dirty="0" err="1" smtClean="0">
                <a:solidFill>
                  <a:schemeClr val="bg1"/>
                </a:solidFill>
                <a:latin typeface="+mj-lt"/>
              </a:rPr>
              <a:t>Như</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nhạc</a:t>
            </a:r>
            <a:r>
              <a:rPr lang="en-US" sz="6000" dirty="0" smtClean="0">
                <a:solidFill>
                  <a:schemeClr val="bg1"/>
                </a:solidFill>
                <a:latin typeface="+mj-lt"/>
              </a:rPr>
              <a:t> </a:t>
            </a:r>
            <a:r>
              <a:rPr lang="en-US" sz="6000" dirty="0" err="1" smtClean="0">
                <a:solidFill>
                  <a:schemeClr val="bg1"/>
                </a:solidFill>
                <a:latin typeface="+mj-lt"/>
              </a:rPr>
              <a:t>tìm</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những</a:t>
            </a:r>
            <a:r>
              <a:rPr lang="en-US" sz="6000" dirty="0" smtClean="0">
                <a:solidFill>
                  <a:schemeClr val="bg1"/>
                </a:solidFill>
                <a:latin typeface="+mj-lt"/>
              </a:rPr>
              <a:t> </a:t>
            </a:r>
            <a:r>
              <a:rPr lang="en-US" sz="6000" dirty="0" err="1" smtClean="0">
                <a:solidFill>
                  <a:schemeClr val="bg1"/>
                </a:solidFill>
                <a:latin typeface="+mj-lt"/>
              </a:rPr>
              <a:t>vần</a:t>
            </a:r>
            <a:r>
              <a:rPr lang="en-US" sz="6000" dirty="0" smtClean="0">
                <a:solidFill>
                  <a:schemeClr val="bg1"/>
                </a:solidFill>
                <a:latin typeface="+mj-lt"/>
              </a:rPr>
              <a:t> </a:t>
            </a:r>
            <a:r>
              <a:rPr lang="en-US" sz="6000" dirty="0" err="1" smtClean="0">
                <a:solidFill>
                  <a:schemeClr val="bg1"/>
                </a:solidFill>
                <a:latin typeface="+mj-lt"/>
              </a:rPr>
              <a:t>thơ</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856889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Khôn ngoan</a:t>
            </a:r>
            <a:r>
              <a:rPr lang="vi-VN" sz="3200" b="1" smtClean="0">
                <a:ln w="1905"/>
                <a:solidFill>
                  <a:srgbClr val="A50021"/>
                </a:solidFill>
                <a:effectLst>
                  <a:innerShdw blurRad="69850" dist="43180" dir="5400000">
                    <a:srgbClr val="000000">
                      <a:alpha val="65000"/>
                    </a:srgbClr>
                  </a:innerShdw>
                </a:effectLst>
              </a:rPr>
              <a:t>.</a:t>
            </a:r>
            <a:r>
              <a:rPr lang="en-US" sz="3200" b="1" smtClean="0">
                <a:ln w="1905"/>
                <a:solidFill>
                  <a:srgbClr val="A50021"/>
                </a:solidFill>
                <a:effectLst>
                  <a:innerShdw blurRad="69850" dist="43180" dir="5400000">
                    <a:srgbClr val="000000">
                      <a:alpha val="65000"/>
                    </a:srgbClr>
                  </a:innerShdw>
                </a:effectLst>
              </a:rPr>
              <a:t/>
            </a:r>
            <a:br>
              <a:rPr lang="en-US" sz="3200" b="1" smtClean="0">
                <a:ln w="1905"/>
                <a:solidFill>
                  <a:srgbClr val="A50021"/>
                </a:solidFill>
                <a:effectLst>
                  <a:innerShdw blurRad="69850" dist="43180" dir="5400000">
                    <a:srgbClr val="000000">
                      <a:alpha val="65000"/>
                    </a:srgbClr>
                  </a:innerShdw>
                </a:effectLst>
              </a:rPr>
            </a:br>
            <a:r>
              <a:rPr lang="en-US" sz="3200" b="1">
                <a:ln w="1905"/>
                <a:solidFill>
                  <a:srgbClr val="A50021"/>
                </a:solidFill>
                <a:effectLst>
                  <a:innerShdw blurRad="69850" dist="43180" dir="5400000">
                    <a:srgbClr val="000000">
                      <a:alpha val="65000"/>
                    </a:srgbClr>
                  </a:innerShdw>
                </a:effectLst>
              </a:rPr>
              <a:t>Ai tìm kiếm Đức Khôn Ngoan, thì Đức Khôn Ngoan cho gặp.</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62</a:t>
            </a:r>
            <a:br>
              <a:rPr lang="en-US" smtClean="0">
                <a:solidFill>
                  <a:srgbClr val="FFFF00"/>
                </a:solidFill>
              </a:rPr>
            </a:br>
            <a:r>
              <a:rPr lang="en-US" smtClean="0">
                <a:solidFill>
                  <a:srgbClr val="FFFF00"/>
                </a:solidFill>
              </a:rPr>
              <a:t>Chúa Nhật XXXII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04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755148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smtClean="0">
                <a:solidFill>
                  <a:srgbClr val="FFFF00"/>
                </a:solidFill>
              </a:rPr>
              <a:t>Tk1:</a:t>
            </a:r>
            <a:r>
              <a:rPr lang="en-US" sz="5100" dirty="0">
                <a:solidFill>
                  <a:schemeClr val="bg1"/>
                </a:solidFill>
              </a:rPr>
              <a:t> </a:t>
            </a:r>
            <a:r>
              <a:rPr lang="vi-VN" sz="5100" dirty="0" smtClean="0">
                <a:solidFill>
                  <a:schemeClr val="bg1"/>
                </a:solidFill>
              </a:rPr>
              <a:t>Thân lạy Chúa, Đấng con tôn thờ, này con nao nao trông tìm Chúa, linh hồn con khát khao, thân xác con hao mòn, như đất khô cằn hằng trông mong nước nguồn.</a:t>
            </a:r>
            <a:endParaRPr lang="en-US" sz="5100" dirty="0">
              <a:solidFill>
                <a:schemeClr val="bg1"/>
              </a:solidFill>
            </a:endParaRPr>
          </a:p>
        </p:txBody>
      </p:sp>
    </p:spTree>
    <p:extLst>
      <p:ext uri="{BB962C8B-B14F-4D97-AF65-F5344CB8AC3E}">
        <p14:creationId xmlns:p14="http://schemas.microsoft.com/office/powerpoint/2010/main" val="891127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665391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100" u="sng" dirty="0" smtClean="0">
                <a:solidFill>
                  <a:srgbClr val="FFFF00"/>
                </a:solidFill>
              </a:rPr>
              <a:t>Tk2:</a:t>
            </a:r>
            <a:r>
              <a:rPr lang="en-US" sz="5100" dirty="0" smtClean="0">
                <a:solidFill>
                  <a:schemeClr val="bg1"/>
                </a:solidFill>
              </a:rPr>
              <a:t> </a:t>
            </a:r>
            <a:r>
              <a:rPr lang="vi-VN" sz="5100" dirty="0" smtClean="0">
                <a:solidFill>
                  <a:schemeClr val="bg1"/>
                </a:solidFill>
              </a:rPr>
              <a:t>Mong được tới ngắm tôn nhan Ngài, nhìn xem vinh quang uy lực Chúa. Ân tình của Chúa luôn cao quý hơn sinh mạng, con muốn vang lời mà ca khen suốt đời.</a:t>
            </a:r>
            <a:endParaRPr lang="en-US" sz="5100" dirty="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00814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2152486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100" u="sng" dirty="0" smtClean="0">
                <a:solidFill>
                  <a:srgbClr val="FFFF00"/>
                </a:solidFill>
              </a:rPr>
              <a:t>Tk3:</a:t>
            </a:r>
            <a:r>
              <a:rPr lang="en-US" sz="5100" dirty="0">
                <a:solidFill>
                  <a:schemeClr val="bg1"/>
                </a:solidFill>
              </a:rPr>
              <a:t> </a:t>
            </a:r>
            <a:r>
              <a:rPr lang="vi-VN" sz="5100" dirty="0" smtClean="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2286252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100" u="sng" dirty="0" smtClean="0">
                <a:solidFill>
                  <a:srgbClr val="FFFF00"/>
                </a:solidFill>
              </a:rPr>
              <a:t>Tk4:</a:t>
            </a:r>
            <a:r>
              <a:rPr lang="en-US" sz="5100" dirty="0" smtClean="0">
                <a:solidFill>
                  <a:schemeClr val="bg1"/>
                </a:solidFill>
              </a:rPr>
              <a:t> </a:t>
            </a:r>
            <a:r>
              <a:rPr lang="vi-VN" sz="5100" dirty="0" smtClean="0">
                <a:solidFill>
                  <a:schemeClr val="bg1"/>
                </a:solidFill>
              </a:rPr>
              <a:t>Mơ tưởng Chúa mỗi khi lên giường, và qua năm canh con thầm nhắc. Bởi Ngài đã đoái thương luôn cứu nguy hộ phù, nương bóng tay Ngài, miệng con vui hát mừng.</a:t>
            </a:r>
          </a:p>
        </p:txBody>
      </p:sp>
    </p:spTree>
    <p:extLst>
      <p:ext uri="{BB962C8B-B14F-4D97-AF65-F5344CB8AC3E}">
        <p14:creationId xmlns:p14="http://schemas.microsoft.com/office/powerpoint/2010/main" val="1140386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252111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591750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smtClean="0">
                <a:solidFill>
                  <a:srgbClr val="A50021"/>
                </a:solidFill>
              </a:rPr>
              <a:t>Bài trích </a:t>
            </a:r>
            <a:r>
              <a:rPr lang="en-US" sz="3600" smtClean="0">
                <a:solidFill>
                  <a:srgbClr val="A50021"/>
                </a:solidFill>
              </a:rPr>
              <a:t>thư thứ nhất của thánh Phaolo tông đồ Gửi tín hữu Thê-sa-lô-ni ca.</a:t>
            </a:r>
            <a:endParaRPr lang="vi-VN" sz="3600" smtClean="0">
              <a:solidFill>
                <a:srgbClr val="A50021"/>
              </a:solidFill>
            </a:endParaRPr>
          </a:p>
          <a:p>
            <a:r>
              <a:rPr lang="vi-VN" sz="3600">
                <a:solidFill>
                  <a:srgbClr val="A50021"/>
                </a:solidFill>
              </a:rPr>
              <a:t>Những người đã an giấc trong Đức Giê-su, sẽ được Thiên Chúa đưa về cùng Đức Giê-su.</a:t>
            </a: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10000"/>
              </a:lnSpc>
            </a:pPr>
            <a:r>
              <a:rPr lang="vi-VN" sz="6600" dirty="0" smtClean="0">
                <a:solidFill>
                  <a:schemeClr val="bg1"/>
                </a:solidFill>
              </a:rPr>
              <a:t>Anh em hãy tỉnh thức và hãy sẵn sàng, vì vào giờ anh em không ngờ Con Người sẽ đến.</a:t>
            </a:r>
            <a:endParaRPr lang="en-US" sz="6600" dirty="0">
              <a:solidFill>
                <a:schemeClr val="bg1"/>
              </a:solidFill>
            </a:endParaRPr>
          </a:p>
        </p:txBody>
      </p:sp>
      <p:sp>
        <p:nvSpPr>
          <p:cNvPr id="3" name="TextBox 2"/>
          <p:cNvSpPr txBox="1"/>
          <p:nvPr/>
        </p:nvSpPr>
        <p:spPr>
          <a:xfrm>
            <a:off x="0" y="0"/>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186189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smtClean="0">
                <a:solidFill>
                  <a:srgbClr val="FFFF00"/>
                </a:solidFill>
              </a:rPr>
              <a:t>Tk1:</a:t>
            </a:r>
            <a:r>
              <a:rPr lang="en-US" sz="5100" dirty="0">
                <a:solidFill>
                  <a:schemeClr val="bg1"/>
                </a:solidFill>
              </a:rPr>
              <a:t> </a:t>
            </a:r>
            <a:r>
              <a:rPr lang="vi-VN" sz="5100" dirty="0" smtClean="0">
                <a:solidFill>
                  <a:schemeClr val="bg1"/>
                </a:solidFill>
              </a:rPr>
              <a:t>Thân lạy Chúa, Đấng con tôn thờ, này con nao nao trông tìm Chúa, linh hồn con khát khao, thân xác con hao mòn, như đất khô cằn hằng trông mong nước nguồn.</a:t>
            </a:r>
            <a:endParaRPr lang="en-US" sz="5100" dirty="0">
              <a:solidFill>
                <a:schemeClr val="bg1"/>
              </a:solidFill>
            </a:endParaRPr>
          </a:p>
        </p:txBody>
      </p:sp>
    </p:spTree>
    <p:extLst>
      <p:ext uri="{BB962C8B-B14F-4D97-AF65-F5344CB8AC3E}">
        <p14:creationId xmlns:p14="http://schemas.microsoft.com/office/powerpoint/2010/main" val="3261026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26572423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43500"/>
          </a:xfrm>
          <a:prstGeom prst="rect">
            <a:avLst/>
          </a:prstGeom>
        </p:spPr>
      </p:pic>
      <p:sp>
        <p:nvSpPr>
          <p:cNvPr id="4" name="Rectangle 3"/>
          <p:cNvSpPr/>
          <p:nvPr/>
        </p:nvSpPr>
        <p:spPr>
          <a:xfrm>
            <a:off x="3505200" y="971550"/>
            <a:ext cx="5486400" cy="3108543"/>
          </a:xfrm>
          <a:prstGeom prst="rect">
            <a:avLst/>
          </a:prstGeom>
        </p:spPr>
        <p:txBody>
          <a:bodyPr wrap="square">
            <a:spAutoFit/>
          </a:bodyPr>
          <a:lstStyle/>
          <a:p>
            <a:pPr algn="just"/>
            <a:r>
              <a:rPr lang="en-US" sz="2800" smtClean="0"/>
              <a:t>C</a:t>
            </a:r>
            <a:r>
              <a:rPr lang="vi-VN" sz="2800" smtClean="0"/>
              <a:t>húa </a:t>
            </a:r>
            <a:r>
              <a:rPr lang="vi-VN" sz="2800"/>
              <a:t>có thể đến vào lúc chúng ta hoàn toàn bất ngờ. Do đó tỉnh thức là việc mỗi kitô hữu cần phải làm thường xuyên cả cuộc đời mình. Tin tưởng vào ơn Chúa trợ giúp, chúng ta cùng dâng lời cầu xin.</a:t>
            </a:r>
            <a:endParaRPr lang="en-US" sz="28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smtClean="0">
                <a:solidFill>
                  <a:srgbClr val="FFFF00"/>
                </a:solidFill>
              </a:rPr>
              <a:t>Lời</a:t>
            </a:r>
            <a:r>
              <a:rPr lang="en-US" sz="4000" b="1" dirty="0" smtClean="0">
                <a:solidFill>
                  <a:srgbClr val="FFFF00"/>
                </a:solidFill>
              </a:rPr>
              <a:t> </a:t>
            </a:r>
            <a:r>
              <a:rPr lang="en-US" sz="4000" b="1" dirty="0" err="1" smtClean="0">
                <a:solidFill>
                  <a:srgbClr val="FFFF00"/>
                </a:solidFill>
              </a:rPr>
              <a:t>Trầm</a:t>
            </a:r>
            <a:r>
              <a:rPr lang="en-US" sz="4000" b="1" dirty="0" smtClean="0">
                <a:solidFill>
                  <a:srgbClr val="FFFF00"/>
                </a:solidFill>
              </a:rPr>
              <a:t> </a:t>
            </a:r>
            <a:r>
              <a:rPr lang="en-US" sz="4000" b="1" dirty="0" err="1" smtClean="0">
                <a:solidFill>
                  <a:srgbClr val="FFFF00"/>
                </a:solidFill>
              </a:rPr>
              <a:t>Hương</a:t>
            </a:r>
            <a:endParaRPr lang="en-US" sz="4000" b="1" dirty="0">
              <a:solidFill>
                <a:srgbClr val="FFFF00"/>
              </a:solidFill>
            </a:endParaRPr>
          </a:p>
          <a:p>
            <a:pPr algn="ctr"/>
            <a:r>
              <a:rPr lang="en-US" sz="4000" b="1" i="1" dirty="0" err="1" smtClean="0">
                <a:solidFill>
                  <a:schemeClr val="bg1"/>
                </a:solidFill>
              </a:rPr>
              <a:t>Trăng</a:t>
            </a:r>
            <a:r>
              <a:rPr lang="en-US" sz="4000" b="1" i="1" dirty="0" smtClean="0">
                <a:solidFill>
                  <a:schemeClr val="bg1"/>
                </a:solidFill>
              </a:rPr>
              <a:t> </a:t>
            </a:r>
            <a:r>
              <a:rPr lang="en-US" sz="4000" b="1" i="1" dirty="0" err="1" smtClean="0">
                <a:solidFill>
                  <a:schemeClr val="bg1"/>
                </a:solidFill>
              </a:rPr>
              <a:t>Huyền</a:t>
            </a:r>
            <a:r>
              <a:rPr lang="en-US" sz="4000" b="1" i="1" dirty="0" smtClean="0">
                <a:solidFill>
                  <a:schemeClr val="bg1"/>
                </a:solidFill>
              </a:rPr>
              <a:t> </a:t>
            </a:r>
            <a:r>
              <a:rPr lang="en-US" sz="4000" b="1" i="1" dirty="0" err="1" smtClean="0">
                <a:solidFill>
                  <a:schemeClr val="bg1"/>
                </a:solidFill>
              </a:rPr>
              <a:t>Thoại</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err="1" smtClean="0">
                <a:solidFill>
                  <a:srgbClr val="FFFF00"/>
                </a:solidFill>
              </a:rPr>
              <a:t>Đk</a:t>
            </a:r>
            <a:r>
              <a:rPr lang="en-US" sz="5500" b="0" u="sng" dirty="0" smtClean="0">
                <a:solidFill>
                  <a:srgbClr val="FFFF00"/>
                </a:solidFill>
                <a:effectLst/>
              </a:rPr>
              <a:t>:</a:t>
            </a:r>
            <a:r>
              <a:rPr lang="en-US" sz="5500" dirty="0" smtClean="0">
                <a:solidFill>
                  <a:schemeClr val="bg1"/>
                </a:solidFill>
              </a:rPr>
              <a:t> </a:t>
            </a:r>
            <a:r>
              <a:rPr lang="vi-VN" sz="5500" dirty="0" smtClean="0">
                <a:solidFill>
                  <a:srgbClr val="FFFF00"/>
                </a:solidFill>
              </a:rPr>
              <a:t> </a:t>
            </a:r>
            <a:r>
              <a:rPr lang="en-US" sz="5500" dirty="0" smtClean="0">
                <a:solidFill>
                  <a:srgbClr val="FFFF00"/>
                </a:solidFill>
              </a:rPr>
              <a:t>(</a:t>
            </a:r>
            <a:r>
              <a:rPr lang="en-US" sz="5500" dirty="0" err="1" smtClean="0">
                <a:solidFill>
                  <a:srgbClr val="FFFF00"/>
                </a:solidFill>
              </a:rPr>
              <a:t>Lời</a:t>
            </a:r>
            <a:r>
              <a:rPr lang="en-US" sz="5500" dirty="0" smtClean="0">
                <a:solidFill>
                  <a:srgbClr val="FFFF00"/>
                </a:solidFill>
              </a:rPr>
              <a:t> </a:t>
            </a:r>
            <a:r>
              <a:rPr lang="en-US" sz="5500" dirty="0" err="1" smtClean="0">
                <a:solidFill>
                  <a:srgbClr val="FFFF00"/>
                </a:solidFill>
              </a:rPr>
              <a:t>ca</a:t>
            </a:r>
            <a:r>
              <a:rPr lang="en-US" sz="5500" dirty="0" smtClean="0">
                <a:solidFill>
                  <a:srgbClr val="FFFF00"/>
                </a:solidFill>
              </a:rPr>
              <a:t> bay </a:t>
            </a:r>
            <a:r>
              <a:rPr lang="en-US" sz="5500" dirty="0" err="1" smtClean="0">
                <a:solidFill>
                  <a:srgbClr val="FFFF00"/>
                </a:solidFill>
              </a:rPr>
              <a:t>cao</a:t>
            </a:r>
            <a:r>
              <a:rPr lang="en-US" sz="5500" dirty="0" smtClean="0">
                <a:solidFill>
                  <a:srgbClr val="FFFF00"/>
                </a:solidFill>
              </a:rPr>
              <a:t>)</a:t>
            </a:r>
            <a:r>
              <a:rPr lang="en-US" sz="5500" dirty="0" smtClean="0">
                <a:solidFill>
                  <a:schemeClr val="bg1"/>
                </a:solidFill>
              </a:rPr>
              <a:t> </a:t>
            </a:r>
            <a:r>
              <a:rPr lang="en-US" sz="5500" dirty="0" err="1">
                <a:solidFill>
                  <a:schemeClr val="bg1"/>
                </a:solidFill>
              </a:rPr>
              <a:t>L</a:t>
            </a:r>
            <a:r>
              <a:rPr lang="en-US" sz="5500" dirty="0" err="1" smtClean="0">
                <a:solidFill>
                  <a:schemeClr val="bg1"/>
                </a:solidFill>
              </a:rPr>
              <a:t>ời</a:t>
            </a:r>
            <a:r>
              <a:rPr lang="en-US" sz="5500" dirty="0" smtClean="0">
                <a:solidFill>
                  <a:schemeClr val="bg1"/>
                </a:solidFill>
              </a:rPr>
              <a:t> </a:t>
            </a:r>
            <a:r>
              <a:rPr lang="en-US" sz="5500" dirty="0" err="1">
                <a:solidFill>
                  <a:schemeClr val="bg1"/>
                </a:solidFill>
              </a:rPr>
              <a:t>ca</a:t>
            </a:r>
            <a:r>
              <a:rPr lang="en-US" sz="5500" dirty="0">
                <a:solidFill>
                  <a:schemeClr val="bg1"/>
                </a:solidFill>
              </a:rPr>
              <a:t> bay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hương</a:t>
            </a:r>
            <a:r>
              <a:rPr lang="en-US" sz="5500" dirty="0" smtClean="0">
                <a:solidFill>
                  <a:schemeClr val="bg1"/>
                </a:solidFill>
              </a:rPr>
              <a:t> </a:t>
            </a:r>
            <a:r>
              <a:rPr lang="en-US" sz="5500" dirty="0" err="1" smtClean="0">
                <a:solidFill>
                  <a:schemeClr val="bg1"/>
                </a:solidFill>
              </a:rPr>
              <a:t>trầm</a:t>
            </a:r>
            <a:r>
              <a:rPr lang="en-US" sz="5500" dirty="0" smtClean="0">
                <a:solidFill>
                  <a:schemeClr val="bg1"/>
                </a:solidFill>
              </a:rPr>
              <a:t> </a:t>
            </a:r>
            <a:r>
              <a:rPr lang="en-US" sz="5500" dirty="0" err="1" smtClean="0">
                <a:solidFill>
                  <a:schemeClr val="bg1"/>
                </a:solidFill>
              </a:rPr>
              <a:t>nghi</a:t>
            </a:r>
            <a:r>
              <a:rPr lang="en-US" sz="5500" dirty="0" smtClean="0">
                <a:solidFill>
                  <a:schemeClr val="bg1"/>
                </a:solidFill>
              </a:rPr>
              <a:t>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tòa</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sang.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tâm</a:t>
            </a:r>
            <a:r>
              <a:rPr lang="en-US" sz="5500" dirty="0" smtClean="0">
                <a:solidFill>
                  <a:schemeClr val="bg1"/>
                </a:solidFill>
              </a:rPr>
              <a:t> </a:t>
            </a:r>
            <a:r>
              <a:rPr lang="en-US" sz="5500" dirty="0" err="1" smtClean="0">
                <a:solidFill>
                  <a:schemeClr val="bg1"/>
                </a:solidFill>
              </a:rPr>
              <a:t>tư</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xác</a:t>
            </a:r>
            <a:r>
              <a:rPr lang="en-US" sz="5500" dirty="0" smtClean="0">
                <a:solidFill>
                  <a:schemeClr val="bg1"/>
                </a:solidFill>
              </a:rPr>
              <a:t> </a:t>
            </a:r>
            <a:r>
              <a:rPr lang="en-US" sz="5500" dirty="0" err="1" smtClean="0">
                <a:solidFill>
                  <a:schemeClr val="bg1"/>
                </a:solidFill>
              </a:rPr>
              <a:t>hồn</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ước</a:t>
            </a:r>
            <a:r>
              <a:rPr lang="en-US" sz="5500" dirty="0" smtClean="0">
                <a:solidFill>
                  <a:schemeClr val="bg1"/>
                </a:solidFill>
              </a:rPr>
              <a:t> </a:t>
            </a:r>
            <a:r>
              <a:rPr lang="en-US" sz="5500" dirty="0" err="1" smtClean="0">
                <a:solidFill>
                  <a:schemeClr val="bg1"/>
                </a:solidFill>
              </a:rPr>
              <a:t>mơ</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smtClean="0">
                <a:solidFill>
                  <a:srgbClr val="FFFF00"/>
                </a:solidFill>
                <a:effectLst/>
              </a:rPr>
              <a:t>Tk1:</a:t>
            </a:r>
            <a:r>
              <a:rPr lang="en-US" sz="5200" b="0" dirty="0" smtClean="0">
                <a:solidFill>
                  <a:schemeClr val="bg1"/>
                </a:solidFill>
                <a:effectLst/>
              </a:rPr>
              <a:t> </a:t>
            </a:r>
            <a:r>
              <a:rPr lang="en-US" sz="5200" dirty="0" err="1" smtClean="0">
                <a:solidFill>
                  <a:schemeClr val="bg1"/>
                </a:solidFill>
              </a:rPr>
              <a:t>Trầm</a:t>
            </a:r>
            <a:r>
              <a:rPr lang="en-US" sz="5200" dirty="0" smtClean="0">
                <a:solidFill>
                  <a:schemeClr val="bg1"/>
                </a:solidFill>
              </a:rPr>
              <a:t> </a:t>
            </a:r>
            <a:r>
              <a:rPr lang="en-US" sz="5200" dirty="0" err="1" smtClean="0">
                <a:solidFill>
                  <a:schemeClr val="bg1"/>
                </a:solidFill>
              </a:rPr>
              <a:t>trầm</a:t>
            </a:r>
            <a:r>
              <a:rPr lang="en-US" sz="5200" dirty="0" smtClean="0">
                <a:solidFill>
                  <a:schemeClr val="bg1"/>
                </a:solidFill>
              </a:rPr>
              <a:t> </a:t>
            </a:r>
            <a:r>
              <a:rPr lang="en-US" sz="5200" dirty="0" err="1" smtClean="0">
                <a:solidFill>
                  <a:schemeClr val="bg1"/>
                </a:solidFill>
              </a:rPr>
              <a:t>tiếng</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sốt</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Vương</a:t>
            </a:r>
            <a:r>
              <a:rPr lang="en-US" sz="5200" dirty="0" smtClean="0">
                <a:solidFill>
                  <a:schemeClr val="bg1"/>
                </a:solidFill>
              </a:rPr>
              <a:t> </a:t>
            </a:r>
            <a:r>
              <a:rPr lang="en-US" sz="5200" dirty="0" err="1" smtClean="0">
                <a:solidFill>
                  <a:schemeClr val="bg1"/>
                </a:solidFill>
              </a:rPr>
              <a:t>vương</a:t>
            </a:r>
            <a:r>
              <a:rPr lang="en-US" sz="5200" dirty="0" smtClean="0">
                <a:solidFill>
                  <a:schemeClr val="bg1"/>
                </a:solidFill>
              </a:rPr>
              <a:t> </a:t>
            </a:r>
            <a:r>
              <a:rPr lang="en-US" sz="5200" dirty="0" err="1" smtClean="0">
                <a:solidFill>
                  <a:schemeClr val="bg1"/>
                </a:solidFill>
              </a:rPr>
              <a:t>câu</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ngất</a:t>
            </a:r>
            <a:r>
              <a:rPr lang="en-US" sz="5200" dirty="0" smtClean="0">
                <a:solidFill>
                  <a:schemeClr val="bg1"/>
                </a:solidFill>
              </a:rPr>
              <a:t> </a:t>
            </a:r>
            <a:r>
              <a:rPr lang="en-US" sz="5200" dirty="0" err="1" smtClean="0">
                <a:solidFill>
                  <a:schemeClr val="bg1"/>
                </a:solidFill>
              </a:rPr>
              <a:t>ngây</a:t>
            </a:r>
            <a:r>
              <a:rPr lang="en-US" sz="5200" dirty="0" smtClean="0">
                <a:solidFill>
                  <a:schemeClr val="bg1"/>
                </a:solidFill>
              </a:rPr>
              <a:t> </a:t>
            </a:r>
            <a:r>
              <a:rPr lang="en-US" sz="5200" dirty="0" err="1" smtClean="0">
                <a:solidFill>
                  <a:schemeClr val="bg1"/>
                </a:solidFill>
              </a:rPr>
              <a:t>hương</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Trọn</a:t>
            </a:r>
            <a:r>
              <a:rPr lang="en-US" sz="5200" dirty="0" smtClean="0">
                <a:solidFill>
                  <a:schemeClr val="bg1"/>
                </a:solidFill>
              </a:rPr>
              <a:t> </a:t>
            </a:r>
            <a:r>
              <a:rPr lang="en-US" sz="5200" dirty="0" err="1" smtClean="0">
                <a:solidFill>
                  <a:schemeClr val="bg1"/>
                </a:solidFill>
              </a:rPr>
              <a:t>một</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ước</a:t>
            </a:r>
            <a:r>
              <a:rPr lang="en-US" sz="5200" dirty="0" smtClean="0">
                <a:solidFill>
                  <a:schemeClr val="bg1"/>
                </a:solidFill>
              </a:rPr>
              <a:t> </a:t>
            </a:r>
            <a:r>
              <a:rPr lang="en-US" sz="5200" dirty="0" err="1" smtClean="0">
                <a:solidFill>
                  <a:schemeClr val="bg1"/>
                </a:solidFill>
              </a:rPr>
              <a:t>mơ</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a:t>
            </a:r>
            <a:r>
              <a:rPr lang="en-US" sz="5200" dirty="0" err="1" smtClean="0">
                <a:solidFill>
                  <a:schemeClr val="bg1"/>
                </a:solidFill>
              </a:rPr>
              <a:t>bài</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tuyệt</a:t>
            </a:r>
            <a:r>
              <a:rPr lang="en-US" sz="5200" dirty="0" smtClean="0">
                <a:solidFill>
                  <a:schemeClr val="bg1"/>
                </a:solidFill>
              </a:rPr>
              <a:t> </a:t>
            </a:r>
            <a:r>
              <a:rPr lang="en-US" sz="5200" dirty="0" err="1" smtClean="0">
                <a:solidFill>
                  <a:schemeClr val="bg1"/>
                </a:solidFill>
              </a:rPr>
              <a:t>vời</a:t>
            </a:r>
            <a:r>
              <a:rPr lang="en-US" sz="5200" dirty="0" smtClean="0">
                <a:solidFill>
                  <a:schemeClr val="bg1"/>
                </a:solidFill>
              </a:rPr>
              <a:t> </a:t>
            </a:r>
            <a:r>
              <a:rPr lang="en-US" sz="5200" dirty="0" err="1" smtClean="0">
                <a:solidFill>
                  <a:schemeClr val="bg1"/>
                </a:solidFill>
              </a:rPr>
              <a:t>tiến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err="1" smtClean="0">
                <a:solidFill>
                  <a:srgbClr val="FFFF00"/>
                </a:solidFill>
              </a:rPr>
              <a:t>Đk</a:t>
            </a:r>
            <a:r>
              <a:rPr lang="en-US" sz="5500" b="0" u="sng" dirty="0" smtClean="0">
                <a:solidFill>
                  <a:srgbClr val="FFFF00"/>
                </a:solidFill>
                <a:effectLst/>
              </a:rPr>
              <a:t>:</a:t>
            </a:r>
            <a:r>
              <a:rPr lang="en-US" sz="5500" dirty="0" smtClean="0">
                <a:solidFill>
                  <a:schemeClr val="bg1"/>
                </a:solidFill>
              </a:rPr>
              <a:t> </a:t>
            </a:r>
            <a:r>
              <a:rPr lang="vi-VN" sz="5500" dirty="0" smtClean="0">
                <a:solidFill>
                  <a:srgbClr val="FFFF00"/>
                </a:solidFill>
              </a:rPr>
              <a:t> </a:t>
            </a:r>
            <a:r>
              <a:rPr lang="en-US" sz="5500" dirty="0" smtClean="0">
                <a:solidFill>
                  <a:srgbClr val="FFFF00"/>
                </a:solidFill>
              </a:rPr>
              <a:t>(</a:t>
            </a:r>
            <a:r>
              <a:rPr lang="en-US" sz="5500" dirty="0" err="1" smtClean="0">
                <a:solidFill>
                  <a:srgbClr val="FFFF00"/>
                </a:solidFill>
              </a:rPr>
              <a:t>Lời</a:t>
            </a:r>
            <a:r>
              <a:rPr lang="en-US" sz="5500" dirty="0" smtClean="0">
                <a:solidFill>
                  <a:srgbClr val="FFFF00"/>
                </a:solidFill>
              </a:rPr>
              <a:t> </a:t>
            </a:r>
            <a:r>
              <a:rPr lang="en-US" sz="5500" dirty="0" err="1" smtClean="0">
                <a:solidFill>
                  <a:srgbClr val="FFFF00"/>
                </a:solidFill>
              </a:rPr>
              <a:t>ca</a:t>
            </a:r>
            <a:r>
              <a:rPr lang="en-US" sz="5500" dirty="0" smtClean="0">
                <a:solidFill>
                  <a:srgbClr val="FFFF00"/>
                </a:solidFill>
              </a:rPr>
              <a:t> bay </a:t>
            </a:r>
            <a:r>
              <a:rPr lang="en-US" sz="5500" dirty="0" err="1" smtClean="0">
                <a:solidFill>
                  <a:srgbClr val="FFFF00"/>
                </a:solidFill>
              </a:rPr>
              <a:t>cao</a:t>
            </a:r>
            <a:r>
              <a:rPr lang="en-US" sz="5500" dirty="0" smtClean="0">
                <a:solidFill>
                  <a:srgbClr val="FFFF00"/>
                </a:solidFill>
              </a:rPr>
              <a:t>)</a:t>
            </a:r>
            <a:r>
              <a:rPr lang="en-US" sz="5500" dirty="0" smtClean="0">
                <a:solidFill>
                  <a:schemeClr val="bg1"/>
                </a:solidFill>
              </a:rPr>
              <a:t> </a:t>
            </a:r>
            <a:r>
              <a:rPr lang="en-US" sz="5500" dirty="0" err="1">
                <a:solidFill>
                  <a:schemeClr val="bg1"/>
                </a:solidFill>
              </a:rPr>
              <a:t>L</a:t>
            </a:r>
            <a:r>
              <a:rPr lang="en-US" sz="5500" dirty="0" err="1" smtClean="0">
                <a:solidFill>
                  <a:schemeClr val="bg1"/>
                </a:solidFill>
              </a:rPr>
              <a:t>ời</a:t>
            </a:r>
            <a:r>
              <a:rPr lang="en-US" sz="5500" dirty="0" smtClean="0">
                <a:solidFill>
                  <a:schemeClr val="bg1"/>
                </a:solidFill>
              </a:rPr>
              <a:t> </a:t>
            </a:r>
            <a:r>
              <a:rPr lang="en-US" sz="5500" dirty="0" err="1">
                <a:solidFill>
                  <a:schemeClr val="bg1"/>
                </a:solidFill>
              </a:rPr>
              <a:t>ca</a:t>
            </a:r>
            <a:r>
              <a:rPr lang="en-US" sz="5500" dirty="0">
                <a:solidFill>
                  <a:schemeClr val="bg1"/>
                </a:solidFill>
              </a:rPr>
              <a:t> bay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hương</a:t>
            </a:r>
            <a:r>
              <a:rPr lang="en-US" sz="5500" dirty="0" smtClean="0">
                <a:solidFill>
                  <a:schemeClr val="bg1"/>
                </a:solidFill>
              </a:rPr>
              <a:t> </a:t>
            </a:r>
            <a:r>
              <a:rPr lang="en-US" sz="5500" dirty="0" err="1" smtClean="0">
                <a:solidFill>
                  <a:schemeClr val="bg1"/>
                </a:solidFill>
              </a:rPr>
              <a:t>trầm</a:t>
            </a:r>
            <a:r>
              <a:rPr lang="en-US" sz="5500" dirty="0" smtClean="0">
                <a:solidFill>
                  <a:schemeClr val="bg1"/>
                </a:solidFill>
              </a:rPr>
              <a:t> </a:t>
            </a:r>
            <a:r>
              <a:rPr lang="en-US" sz="5500" dirty="0" err="1" smtClean="0">
                <a:solidFill>
                  <a:schemeClr val="bg1"/>
                </a:solidFill>
              </a:rPr>
              <a:t>nghi</a:t>
            </a:r>
            <a:r>
              <a:rPr lang="en-US" sz="5500" dirty="0" smtClean="0">
                <a:solidFill>
                  <a:schemeClr val="bg1"/>
                </a:solidFill>
              </a:rPr>
              <a:t>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tòa</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sang.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tâm</a:t>
            </a:r>
            <a:r>
              <a:rPr lang="en-US" sz="5500" dirty="0" smtClean="0">
                <a:solidFill>
                  <a:schemeClr val="bg1"/>
                </a:solidFill>
              </a:rPr>
              <a:t> </a:t>
            </a:r>
            <a:r>
              <a:rPr lang="en-US" sz="5500" dirty="0" err="1" smtClean="0">
                <a:solidFill>
                  <a:schemeClr val="bg1"/>
                </a:solidFill>
              </a:rPr>
              <a:t>tư</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xác</a:t>
            </a:r>
            <a:r>
              <a:rPr lang="en-US" sz="5500" dirty="0" smtClean="0">
                <a:solidFill>
                  <a:schemeClr val="bg1"/>
                </a:solidFill>
              </a:rPr>
              <a:t> </a:t>
            </a:r>
            <a:r>
              <a:rPr lang="en-US" sz="5500" dirty="0" err="1" smtClean="0">
                <a:solidFill>
                  <a:schemeClr val="bg1"/>
                </a:solidFill>
              </a:rPr>
              <a:t>hồn</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ước</a:t>
            </a:r>
            <a:r>
              <a:rPr lang="en-US" sz="5500" dirty="0" smtClean="0">
                <a:solidFill>
                  <a:schemeClr val="bg1"/>
                </a:solidFill>
              </a:rPr>
              <a:t> </a:t>
            </a:r>
            <a:r>
              <a:rPr lang="en-US" sz="5500" dirty="0" err="1" smtClean="0">
                <a:solidFill>
                  <a:schemeClr val="bg1"/>
                </a:solidFill>
              </a:rPr>
              <a:t>mơ</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3495286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smtClean="0">
                <a:solidFill>
                  <a:srgbClr val="FFFF00"/>
                </a:solidFill>
                <a:effectLst/>
              </a:rPr>
              <a:t>Tk2:</a:t>
            </a:r>
            <a:r>
              <a:rPr lang="en-US" sz="5200" b="0" dirty="0" smtClean="0">
                <a:solidFill>
                  <a:schemeClr val="bg1"/>
                </a:solidFill>
                <a:effectLst/>
              </a:rPr>
              <a:t> </a:t>
            </a:r>
            <a:r>
              <a:rPr lang="en-US" sz="5200" dirty="0" err="1" smtClean="0">
                <a:solidFill>
                  <a:schemeClr val="bg1"/>
                </a:solidFill>
              </a:rPr>
              <a:t>Bừng</a:t>
            </a:r>
            <a:r>
              <a:rPr lang="en-US" sz="5200" dirty="0" smtClean="0">
                <a:solidFill>
                  <a:schemeClr val="bg1"/>
                </a:solidFill>
              </a:rPr>
              <a:t> </a:t>
            </a:r>
            <a:r>
              <a:rPr lang="en-US" sz="5200" dirty="0" err="1" smtClean="0">
                <a:solidFill>
                  <a:schemeClr val="bg1"/>
                </a:solidFill>
              </a:rPr>
              <a:t>bừng</a:t>
            </a:r>
            <a:r>
              <a:rPr lang="en-US" sz="5200" dirty="0" smtClean="0">
                <a:solidFill>
                  <a:schemeClr val="bg1"/>
                </a:solidFill>
              </a:rPr>
              <a:t> </a:t>
            </a:r>
            <a:r>
              <a:rPr lang="en-US" sz="5200" dirty="0" err="1" smtClean="0">
                <a:solidFill>
                  <a:schemeClr val="bg1"/>
                </a:solidFill>
              </a:rPr>
              <a:t>lửa</a:t>
            </a:r>
            <a:r>
              <a:rPr lang="en-US" sz="5200" dirty="0" smtClean="0">
                <a:solidFill>
                  <a:schemeClr val="bg1"/>
                </a:solidFill>
              </a:rPr>
              <a:t> </a:t>
            </a:r>
            <a:r>
              <a:rPr lang="en-US" sz="5200" dirty="0" err="1" smtClean="0">
                <a:solidFill>
                  <a:schemeClr val="bg1"/>
                </a:solidFill>
              </a:rPr>
              <a:t>cháy</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đêm</a:t>
            </a:r>
            <a:r>
              <a:rPr lang="en-US" sz="5200" dirty="0" smtClean="0">
                <a:solidFill>
                  <a:schemeClr val="bg1"/>
                </a:solidFill>
              </a:rPr>
              <a:t> </a:t>
            </a:r>
            <a:r>
              <a:rPr lang="en-US" sz="5200" dirty="0" err="1" smtClean="0">
                <a:solidFill>
                  <a:schemeClr val="bg1"/>
                </a:solidFill>
              </a:rPr>
              <a:t>thiêu</a:t>
            </a:r>
            <a:r>
              <a:rPr lang="en-US" sz="5200" dirty="0" smtClean="0">
                <a:solidFill>
                  <a:schemeClr val="bg1"/>
                </a:solidFill>
              </a:rPr>
              <a:t> </a:t>
            </a:r>
            <a:r>
              <a:rPr lang="en-US" sz="5200" dirty="0" err="1" smtClean="0">
                <a:solidFill>
                  <a:schemeClr val="bg1"/>
                </a:solidFill>
              </a:rPr>
              <a:t>đốt</a:t>
            </a:r>
            <a:r>
              <a:rPr lang="en-US" sz="5200" dirty="0" smtClean="0">
                <a:solidFill>
                  <a:schemeClr val="bg1"/>
                </a:solidFill>
              </a:rPr>
              <a:t>. Say men </a:t>
            </a:r>
            <a:r>
              <a:rPr lang="en-US" sz="5200" dirty="0" err="1" smtClean="0">
                <a:solidFill>
                  <a:schemeClr val="bg1"/>
                </a:solidFill>
              </a:rPr>
              <a:t>khúc</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thánh</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tuyệt</a:t>
            </a:r>
            <a:r>
              <a:rPr lang="en-US" sz="5200" dirty="0" smtClean="0">
                <a:solidFill>
                  <a:schemeClr val="bg1"/>
                </a:solidFill>
              </a:rPr>
              <a:t> </a:t>
            </a:r>
            <a:r>
              <a:rPr lang="en-US" sz="5200" dirty="0" err="1" smtClean="0">
                <a:solidFill>
                  <a:schemeClr val="bg1"/>
                </a:solidFill>
              </a:rPr>
              <a:t>vời</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này</a:t>
            </a:r>
            <a:r>
              <a:rPr lang="en-US" sz="5200" dirty="0" smtClean="0">
                <a:solidFill>
                  <a:schemeClr val="bg1"/>
                </a:solidFill>
              </a:rPr>
              <a:t> </a:t>
            </a:r>
            <a:r>
              <a:rPr lang="en-US" sz="5200" dirty="0" err="1" smtClean="0">
                <a:solidFill>
                  <a:schemeClr val="bg1"/>
                </a:solidFill>
              </a:rPr>
              <a:t>bao</a:t>
            </a:r>
            <a:r>
              <a:rPr lang="en-US" sz="5200" dirty="0" smtClean="0">
                <a:solidFill>
                  <a:schemeClr val="bg1"/>
                </a:solidFill>
              </a:rPr>
              <a:t> </a:t>
            </a:r>
            <a:r>
              <a:rPr lang="en-US" sz="5200" dirty="0" err="1" smtClean="0">
                <a:solidFill>
                  <a:schemeClr val="bg1"/>
                </a:solidFill>
              </a:rPr>
              <a:t>ước</a:t>
            </a:r>
            <a:r>
              <a:rPr lang="en-US" sz="5200" dirty="0" smtClean="0">
                <a:solidFill>
                  <a:schemeClr val="bg1"/>
                </a:solidFill>
              </a:rPr>
              <a:t> </a:t>
            </a:r>
            <a:r>
              <a:rPr lang="en-US" sz="5200" dirty="0" err="1" smtClean="0">
                <a:solidFill>
                  <a:schemeClr val="bg1"/>
                </a:solidFill>
              </a:rPr>
              <a:t>mơ</a:t>
            </a:r>
            <a:r>
              <a:rPr lang="en-US" sz="5200" dirty="0" smtClean="0">
                <a:solidFill>
                  <a:schemeClr val="bg1"/>
                </a:solidFill>
              </a:rPr>
              <a:t> </a:t>
            </a:r>
            <a:r>
              <a:rPr lang="en-US" sz="5200" dirty="0" err="1" smtClean="0">
                <a:solidFill>
                  <a:schemeClr val="bg1"/>
                </a:solidFill>
              </a:rPr>
              <a:t>cuồn</a:t>
            </a:r>
            <a:r>
              <a:rPr lang="en-US" sz="5200" dirty="0" smtClean="0">
                <a:solidFill>
                  <a:schemeClr val="bg1"/>
                </a:solidFill>
              </a:rPr>
              <a:t> </a:t>
            </a:r>
            <a:r>
              <a:rPr lang="en-US" sz="5200" dirty="0" err="1" smtClean="0">
                <a:solidFill>
                  <a:schemeClr val="bg1"/>
                </a:solidFill>
              </a:rPr>
              <a:t>cuộn</a:t>
            </a:r>
            <a:r>
              <a:rPr lang="en-US" sz="5200" dirty="0" smtClean="0">
                <a:solidFill>
                  <a:schemeClr val="bg1"/>
                </a:solidFill>
              </a:rPr>
              <a:t> </a:t>
            </a:r>
            <a:r>
              <a:rPr lang="en-US" sz="5200" dirty="0" err="1" smtClean="0">
                <a:solidFill>
                  <a:schemeClr val="bg1"/>
                </a:solidFill>
              </a:rPr>
              <a:t>như</a:t>
            </a:r>
            <a:r>
              <a:rPr lang="en-US" sz="5200" dirty="0" smtClean="0">
                <a:solidFill>
                  <a:schemeClr val="bg1"/>
                </a:solidFill>
              </a:rPr>
              <a:t> </a:t>
            </a:r>
            <a:r>
              <a:rPr lang="en-US" sz="5200" dirty="0" err="1" smtClean="0">
                <a:solidFill>
                  <a:schemeClr val="bg1"/>
                </a:solidFill>
              </a:rPr>
              <a:t>suối</a:t>
            </a:r>
            <a:r>
              <a:rPr lang="en-US" sz="5200" dirty="0" smtClean="0">
                <a:solidFill>
                  <a:schemeClr val="bg1"/>
                </a:solidFill>
              </a:rPr>
              <a:t> </a:t>
            </a:r>
            <a:r>
              <a:rPr lang="en-US" sz="5200" dirty="0" err="1" smtClean="0">
                <a:solidFill>
                  <a:schemeClr val="bg1"/>
                </a:solidFill>
              </a:rPr>
              <a:t>nguồn</a:t>
            </a:r>
            <a:r>
              <a:rPr lang="en-US" sz="5200" dirty="0" smtClean="0">
                <a:solidFill>
                  <a:schemeClr val="bg1"/>
                </a:solidFill>
              </a:rPr>
              <a:t> </a:t>
            </a:r>
            <a:r>
              <a:rPr lang="en-US" sz="5200" dirty="0" err="1" smtClean="0">
                <a:solidFill>
                  <a:schemeClr val="bg1"/>
                </a:solidFill>
              </a:rPr>
              <a:t>tiến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134976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err="1" smtClean="0">
                <a:solidFill>
                  <a:srgbClr val="FFFF00"/>
                </a:solidFill>
              </a:rPr>
              <a:t>Đk</a:t>
            </a:r>
            <a:r>
              <a:rPr lang="en-US" sz="5500" b="0" u="sng" dirty="0" smtClean="0">
                <a:solidFill>
                  <a:srgbClr val="FFFF00"/>
                </a:solidFill>
                <a:effectLst/>
              </a:rPr>
              <a:t>:</a:t>
            </a:r>
            <a:r>
              <a:rPr lang="en-US" sz="5500" dirty="0" smtClean="0">
                <a:solidFill>
                  <a:schemeClr val="bg1"/>
                </a:solidFill>
              </a:rPr>
              <a:t> </a:t>
            </a:r>
            <a:r>
              <a:rPr lang="vi-VN" sz="5500" dirty="0" smtClean="0">
                <a:solidFill>
                  <a:srgbClr val="FFFF00"/>
                </a:solidFill>
              </a:rPr>
              <a:t> </a:t>
            </a:r>
            <a:r>
              <a:rPr lang="en-US" sz="5500" dirty="0" smtClean="0">
                <a:solidFill>
                  <a:srgbClr val="FFFF00"/>
                </a:solidFill>
              </a:rPr>
              <a:t>(</a:t>
            </a:r>
            <a:r>
              <a:rPr lang="en-US" sz="5500" dirty="0" err="1" smtClean="0">
                <a:solidFill>
                  <a:srgbClr val="FFFF00"/>
                </a:solidFill>
              </a:rPr>
              <a:t>Lời</a:t>
            </a:r>
            <a:r>
              <a:rPr lang="en-US" sz="5500" dirty="0" smtClean="0">
                <a:solidFill>
                  <a:srgbClr val="FFFF00"/>
                </a:solidFill>
              </a:rPr>
              <a:t> </a:t>
            </a:r>
            <a:r>
              <a:rPr lang="en-US" sz="5500" dirty="0" err="1" smtClean="0">
                <a:solidFill>
                  <a:srgbClr val="FFFF00"/>
                </a:solidFill>
              </a:rPr>
              <a:t>ca</a:t>
            </a:r>
            <a:r>
              <a:rPr lang="en-US" sz="5500" dirty="0" smtClean="0">
                <a:solidFill>
                  <a:srgbClr val="FFFF00"/>
                </a:solidFill>
              </a:rPr>
              <a:t> bay </a:t>
            </a:r>
            <a:r>
              <a:rPr lang="en-US" sz="5500" dirty="0" err="1" smtClean="0">
                <a:solidFill>
                  <a:srgbClr val="FFFF00"/>
                </a:solidFill>
              </a:rPr>
              <a:t>cao</a:t>
            </a:r>
            <a:r>
              <a:rPr lang="en-US" sz="5500" dirty="0" smtClean="0">
                <a:solidFill>
                  <a:srgbClr val="FFFF00"/>
                </a:solidFill>
              </a:rPr>
              <a:t>)</a:t>
            </a:r>
            <a:r>
              <a:rPr lang="en-US" sz="5500" dirty="0" smtClean="0">
                <a:solidFill>
                  <a:schemeClr val="bg1"/>
                </a:solidFill>
              </a:rPr>
              <a:t> </a:t>
            </a:r>
            <a:r>
              <a:rPr lang="en-US" sz="5500" dirty="0" err="1">
                <a:solidFill>
                  <a:schemeClr val="bg1"/>
                </a:solidFill>
              </a:rPr>
              <a:t>L</a:t>
            </a:r>
            <a:r>
              <a:rPr lang="en-US" sz="5500" dirty="0" err="1" smtClean="0">
                <a:solidFill>
                  <a:schemeClr val="bg1"/>
                </a:solidFill>
              </a:rPr>
              <a:t>ời</a:t>
            </a:r>
            <a:r>
              <a:rPr lang="en-US" sz="5500" dirty="0" smtClean="0">
                <a:solidFill>
                  <a:schemeClr val="bg1"/>
                </a:solidFill>
              </a:rPr>
              <a:t> </a:t>
            </a:r>
            <a:r>
              <a:rPr lang="en-US" sz="5500" dirty="0" err="1">
                <a:solidFill>
                  <a:schemeClr val="bg1"/>
                </a:solidFill>
              </a:rPr>
              <a:t>ca</a:t>
            </a:r>
            <a:r>
              <a:rPr lang="en-US" sz="5500" dirty="0">
                <a:solidFill>
                  <a:schemeClr val="bg1"/>
                </a:solidFill>
              </a:rPr>
              <a:t> bay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hương</a:t>
            </a:r>
            <a:r>
              <a:rPr lang="en-US" sz="5500" dirty="0" smtClean="0">
                <a:solidFill>
                  <a:schemeClr val="bg1"/>
                </a:solidFill>
              </a:rPr>
              <a:t> </a:t>
            </a:r>
            <a:r>
              <a:rPr lang="en-US" sz="5500" dirty="0" err="1" smtClean="0">
                <a:solidFill>
                  <a:schemeClr val="bg1"/>
                </a:solidFill>
              </a:rPr>
              <a:t>trầm</a:t>
            </a:r>
            <a:r>
              <a:rPr lang="en-US" sz="5500" dirty="0" smtClean="0">
                <a:solidFill>
                  <a:schemeClr val="bg1"/>
                </a:solidFill>
              </a:rPr>
              <a:t> </a:t>
            </a:r>
            <a:r>
              <a:rPr lang="en-US" sz="5500" dirty="0" err="1" smtClean="0">
                <a:solidFill>
                  <a:schemeClr val="bg1"/>
                </a:solidFill>
              </a:rPr>
              <a:t>nghi</a:t>
            </a:r>
            <a:r>
              <a:rPr lang="en-US" sz="5500" dirty="0" smtClean="0">
                <a:solidFill>
                  <a:schemeClr val="bg1"/>
                </a:solidFill>
              </a:rPr>
              <a:t>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ngút</a:t>
            </a:r>
            <a:r>
              <a:rPr lang="en-US" sz="5500" dirty="0" smtClean="0">
                <a:solidFill>
                  <a:schemeClr val="bg1"/>
                </a:solidFill>
              </a:rPr>
              <a:t> bay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tòa</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sang.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tâm</a:t>
            </a:r>
            <a:r>
              <a:rPr lang="en-US" sz="5500" dirty="0" smtClean="0">
                <a:solidFill>
                  <a:schemeClr val="bg1"/>
                </a:solidFill>
              </a:rPr>
              <a:t> </a:t>
            </a:r>
            <a:r>
              <a:rPr lang="en-US" sz="5500" dirty="0" err="1" smtClean="0">
                <a:solidFill>
                  <a:schemeClr val="bg1"/>
                </a:solidFill>
              </a:rPr>
              <a:t>tư</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xác</a:t>
            </a:r>
            <a:r>
              <a:rPr lang="en-US" sz="5500" dirty="0" smtClean="0">
                <a:solidFill>
                  <a:schemeClr val="bg1"/>
                </a:solidFill>
              </a:rPr>
              <a:t> </a:t>
            </a:r>
            <a:r>
              <a:rPr lang="en-US" sz="5500" dirty="0" err="1" smtClean="0">
                <a:solidFill>
                  <a:schemeClr val="bg1"/>
                </a:solidFill>
              </a:rPr>
              <a:t>hồn</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ước</a:t>
            </a:r>
            <a:r>
              <a:rPr lang="en-US" sz="5500" dirty="0" smtClean="0">
                <a:solidFill>
                  <a:schemeClr val="bg1"/>
                </a:solidFill>
              </a:rPr>
              <a:t> </a:t>
            </a:r>
            <a:r>
              <a:rPr lang="en-US" sz="5500" dirty="0" err="1" smtClean="0">
                <a:solidFill>
                  <a:schemeClr val="bg1"/>
                </a:solidFill>
              </a:rPr>
              <a:t>mơ</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111672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10000"/>
              </a:lnSpc>
            </a:pPr>
            <a:r>
              <a:rPr lang="vi-VN" sz="6600" dirty="0" smtClean="0">
                <a:solidFill>
                  <a:schemeClr val="bg1"/>
                </a:solidFill>
              </a:rPr>
              <a:t>Anh em hãy tỉnh thức và hãy sẵn sàng, vì vào giờ anh em không ngờ Con Người sẽ đến.</a:t>
            </a:r>
            <a:endParaRPr lang="en-US" sz="6600" dirty="0">
              <a:solidFill>
                <a:schemeClr val="bg1"/>
              </a:solidFill>
            </a:endParaRPr>
          </a:p>
        </p:txBody>
      </p:sp>
      <p:sp>
        <p:nvSpPr>
          <p:cNvPr id="3" name="TextBox 2"/>
          <p:cNvSpPr txBox="1"/>
          <p:nvPr/>
        </p:nvSpPr>
        <p:spPr>
          <a:xfrm>
            <a:off x="0" y="0"/>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3820525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vi-VN" sz="4800">
                <a:solidFill>
                  <a:srgbClr val="FFFF00"/>
                </a:solidFill>
              </a:rPr>
              <a:t>Mười Cô Trinh Nữ</a:t>
            </a:r>
            <a:r>
              <a:rPr lang="en-US" sz="6600" b="0" smtClean="0">
                <a:solidFill>
                  <a:srgbClr val="FFFF00"/>
                </a:solidFill>
                <a:effectLst/>
                <a:latin typeface="+mj-lt"/>
              </a:rPr>
              <a:t/>
            </a:r>
            <a:br>
              <a:rPr lang="en-US" sz="6600" b="0" smtClean="0">
                <a:solidFill>
                  <a:srgbClr val="FFFF00"/>
                </a:solidFill>
                <a:effectLst/>
                <a:latin typeface="+mj-lt"/>
              </a:rPr>
            </a:br>
            <a:r>
              <a:rPr lang="en-US" sz="6000" b="0" i="1" smtClean="0">
                <a:solidFill>
                  <a:schemeClr val="bg1"/>
                </a:solidFill>
                <a:effectLst/>
                <a:latin typeface="+mj-lt"/>
              </a:rPr>
              <a:t>Mi Trầm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000" b="0" u="sng" dirty="0">
                <a:solidFill>
                  <a:srgbClr val="FFFF00"/>
                </a:solidFill>
                <a:effectLst/>
              </a:rPr>
              <a:t>Tk1:</a:t>
            </a:r>
            <a:r>
              <a:rPr lang="en-US" sz="5000" b="0" dirty="0">
                <a:solidFill>
                  <a:srgbClr val="FFFF00"/>
                </a:solidFill>
                <a:effectLst/>
              </a:rPr>
              <a:t> </a:t>
            </a:r>
            <a:r>
              <a:rPr lang="vi-VN" sz="5000" dirty="0">
                <a:solidFill>
                  <a:schemeClr val="bg1"/>
                </a:solidFill>
              </a:rPr>
              <a:t>Mười cô trinh nữ mang đèn đi đón rể năm cô ngây thơ mang đèn không mang dầu.  Giữa lúc nửa đêm tiếng gọi: Này chàng rể đến năm cô ngây thơ tình giấc bối rối ưu phiền. </a:t>
            </a:r>
            <a:endParaRPr lang="vi-VN" sz="5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Hãy sống tỉnh thức Chúa đến lúc ta không ngờ Chúa đến đêm khuya hoặc lúc sáng tinh mơ.  Hãy sống tỉnh thức Chúa đến lúc ta không ngờ Chúa đến thanh xuân, già lão, bé thơ đâu ngờ</a:t>
            </a:r>
            <a:r>
              <a:rPr lang="vi-VN"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4900" b="0" u="sng" dirty="0">
                <a:solidFill>
                  <a:srgbClr val="FFFF00"/>
                </a:solidFill>
                <a:effectLst/>
              </a:rPr>
              <a:t>Tk2:</a:t>
            </a:r>
            <a:r>
              <a:rPr lang="en-US" sz="4900" b="0" dirty="0">
                <a:solidFill>
                  <a:schemeClr val="bg1"/>
                </a:solidFill>
                <a:effectLst/>
              </a:rPr>
              <a:t> </a:t>
            </a:r>
            <a:r>
              <a:rPr lang="vi-VN" sz="4900" dirty="0">
                <a:solidFill>
                  <a:schemeClr val="bg1"/>
                </a:solidFill>
              </a:rPr>
              <a:t>Mười cô trinh nữ mang đèn đi đón rể năm cô khôn ngoan mang đèn với mang dầu. Giữa lúc nửa đêm tiếng gọi: Này chàng rể đến năm cô khôn ngoan tỉnh giấc sánh bước dự tiệc. </a:t>
            </a:r>
            <a:endParaRPr lang="en-US" sz="49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Hãy sống tỉnh thức Chúa đến lúc ta không ngờ Chúa đến đêm khuya hoặc lúc sáng tinh mơ.  Hãy sống tỉnh thức Chúa đến lúc ta không ngờ Chúa đến thanh xuân, già lão, bé thơ đâu ngờ</a:t>
            </a:r>
            <a:r>
              <a:rPr lang="vi-VN"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916367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a:solidFill>
                  <a:srgbClr val="FFFF00"/>
                </a:solidFill>
                <a:effectLst/>
              </a:rPr>
              <a:t>Tk3:</a:t>
            </a:r>
            <a:r>
              <a:rPr lang="en-US" sz="4700" b="0" dirty="0">
                <a:solidFill>
                  <a:schemeClr val="bg1"/>
                </a:solidFill>
                <a:effectLst/>
              </a:rPr>
              <a:t> </a:t>
            </a:r>
            <a:r>
              <a:rPr lang="vi-VN" sz="4700" dirty="0">
                <a:solidFill>
                  <a:schemeClr val="bg1"/>
                </a:solidFill>
              </a:rPr>
              <a:t>Cuộc đời dương thế con người chờ Chúa đến luôn luôn khôn ngoan thi hành những ơn lành. Lúc Chúa đến đây theo Người vào dự tiệc cưới trong nơi vinh quang Người sẽ thưởng phúc thiên đàng.</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Hãy sống tỉnh thức Chúa đến lúc ta không ngờ Chúa đến đêm khuya hoặc lúc sáng tinh mơ.  Hãy sống tỉnh thức Chúa đến lúc ta không ngờ Chúa đến thanh xuân, già lão, bé thơ đâu ngờ</a:t>
            </a:r>
            <a:r>
              <a:rPr lang="vi-VN"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912803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err="1" smtClean="0">
                <a:solidFill>
                  <a:srgbClr val="FFFF00"/>
                </a:solidFill>
              </a:rPr>
              <a:t>Trung</a:t>
            </a:r>
            <a:r>
              <a:rPr lang="en-US" sz="6000" dirty="0" smtClean="0">
                <a:solidFill>
                  <a:srgbClr val="FFFF00"/>
                </a:solidFill>
              </a:rPr>
              <a:t> </a:t>
            </a:r>
            <a:r>
              <a:rPr lang="en-US" sz="6000" dirty="0" err="1" smtClean="0">
                <a:solidFill>
                  <a:srgbClr val="FFFF00"/>
                </a:solidFill>
              </a:rPr>
              <a:t>Kiên</a:t>
            </a:r>
            <a:r>
              <a:rPr lang="en-US" sz="6000" dirty="0" smtClean="0">
                <a:solidFill>
                  <a:srgbClr val="FFFF00"/>
                </a:solidFill>
              </a:rPr>
              <a:t> </a:t>
            </a:r>
            <a:r>
              <a:rPr lang="en-US" sz="6000" dirty="0" err="1" smtClean="0">
                <a:solidFill>
                  <a:srgbClr val="FFFF00"/>
                </a:solidFill>
              </a:rPr>
              <a:t>Chờ</a:t>
            </a:r>
            <a:r>
              <a:rPr lang="en-US" sz="6000" dirty="0" smtClean="0">
                <a:solidFill>
                  <a:srgbClr val="FFFF00"/>
                </a:solidFill>
              </a:rPr>
              <a:t> </a:t>
            </a:r>
            <a:r>
              <a:rPr lang="en-US" sz="6000" dirty="0" err="1" smtClean="0">
                <a:solidFill>
                  <a:srgbClr val="FFFF00"/>
                </a:solidFill>
              </a:rPr>
              <a:t>Mẹ</a:t>
            </a:r>
            <a:r>
              <a:rPr lang="en-US" sz="6000" dirty="0" smtClean="0">
                <a:solidFill>
                  <a:srgbClr val="FFFF00"/>
                </a:solidFill>
              </a:rPr>
              <a:t/>
            </a:r>
            <a:br>
              <a:rPr lang="en-US" sz="6000" dirty="0" smtClean="0">
                <a:solidFill>
                  <a:srgbClr val="FFFF00"/>
                </a:solidFill>
              </a:rPr>
            </a:br>
            <a:r>
              <a:rPr lang="en-US" sz="5400" i="1" dirty="0" smtClean="0">
                <a:solidFill>
                  <a:schemeClr val="bg1"/>
                </a:solidFill>
              </a:rPr>
              <a:t>Lm. </a:t>
            </a: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u="sng" dirty="0" err="1" smtClean="0">
                <a:solidFill>
                  <a:srgbClr val="FFFF00"/>
                </a:solidFill>
              </a:rPr>
              <a:t>Đk</a:t>
            </a:r>
            <a:r>
              <a:rPr lang="en-US" sz="6200" b="0" u="sng" dirty="0" smtClean="0">
                <a:solidFill>
                  <a:srgbClr val="FFFF00"/>
                </a:solidFill>
                <a:effectLst/>
              </a:rPr>
              <a:t>:</a:t>
            </a:r>
            <a:r>
              <a:rPr lang="en-US" sz="6200" b="0" dirty="0" smtClean="0">
                <a:solidFill>
                  <a:schemeClr val="bg1"/>
                </a:solidFill>
                <a:effectLst/>
              </a:rPr>
              <a:t> </a:t>
            </a:r>
            <a:r>
              <a:rPr lang="en-US" sz="6200" b="0" dirty="0" err="1" smtClean="0">
                <a:solidFill>
                  <a:schemeClr val="bg1"/>
                </a:solidFill>
                <a:effectLst/>
              </a:rPr>
              <a:t>Từ</a:t>
            </a:r>
            <a:r>
              <a:rPr lang="en-US" sz="6200" b="0" dirty="0" smtClean="0">
                <a:solidFill>
                  <a:schemeClr val="bg1"/>
                </a:solidFill>
                <a:effectLst/>
              </a:rPr>
              <a:t> </a:t>
            </a:r>
            <a:r>
              <a:rPr lang="en-US" sz="6200" dirty="0" err="1" smtClean="0">
                <a:solidFill>
                  <a:schemeClr val="bg1"/>
                </a:solidFill>
              </a:rPr>
              <a:t>vực</a:t>
            </a:r>
            <a:r>
              <a:rPr lang="en-US" sz="6200" dirty="0" smtClean="0">
                <a:solidFill>
                  <a:schemeClr val="bg1"/>
                </a:solidFill>
              </a:rPr>
              <a:t> </a:t>
            </a:r>
            <a:r>
              <a:rPr lang="en-US" sz="6200" dirty="0" err="1" smtClean="0">
                <a:solidFill>
                  <a:schemeClr val="bg1"/>
                </a:solidFill>
              </a:rPr>
              <a:t>sâu</a:t>
            </a:r>
            <a:r>
              <a:rPr lang="en-US" sz="6200" dirty="0" smtClean="0">
                <a:solidFill>
                  <a:schemeClr val="bg1"/>
                </a:solidFill>
              </a:rPr>
              <a:t> </a:t>
            </a:r>
            <a:r>
              <a:rPr lang="en-US" sz="6200" dirty="0" err="1" smtClean="0">
                <a:solidFill>
                  <a:schemeClr val="bg1"/>
                </a:solidFill>
              </a:rPr>
              <a:t>bao</a:t>
            </a:r>
            <a:r>
              <a:rPr lang="en-US" sz="6200" dirty="0" smtClean="0">
                <a:solidFill>
                  <a:schemeClr val="bg1"/>
                </a:solidFill>
              </a:rPr>
              <a:t> </a:t>
            </a:r>
            <a:r>
              <a:rPr lang="en-US" sz="6200" dirty="0" err="1" smtClean="0">
                <a:solidFill>
                  <a:schemeClr val="bg1"/>
                </a:solidFill>
              </a:rPr>
              <a:t>thương</a:t>
            </a:r>
            <a:r>
              <a:rPr lang="en-US" sz="6200" dirty="0" smtClean="0">
                <a:solidFill>
                  <a:schemeClr val="bg1"/>
                </a:solidFill>
              </a:rPr>
              <a:t> </a:t>
            </a:r>
            <a:r>
              <a:rPr lang="en-US" sz="6200" dirty="0" err="1" smtClean="0">
                <a:solidFill>
                  <a:schemeClr val="bg1"/>
                </a:solidFill>
              </a:rPr>
              <a:t>đau</a:t>
            </a:r>
            <a:r>
              <a:rPr lang="en-US" sz="6200" dirty="0" smtClean="0">
                <a:solidFill>
                  <a:schemeClr val="bg1"/>
                </a:solidFill>
              </a:rPr>
              <a:t> </a:t>
            </a:r>
            <a:r>
              <a:rPr lang="en-US" sz="6200" dirty="0" err="1" smtClean="0">
                <a:solidFill>
                  <a:schemeClr val="bg1"/>
                </a:solidFill>
              </a:rPr>
              <a:t>ngày</a:t>
            </a:r>
            <a:r>
              <a:rPr lang="en-US" sz="6200" dirty="0" smtClean="0">
                <a:solidFill>
                  <a:schemeClr val="bg1"/>
                </a:solidFill>
              </a:rPr>
              <a:t> </a:t>
            </a:r>
            <a:r>
              <a:rPr lang="en-US" sz="6200" dirty="0" err="1" smtClean="0">
                <a:solidFill>
                  <a:schemeClr val="bg1"/>
                </a:solidFill>
              </a:rPr>
              <a:t>đêm</a:t>
            </a:r>
            <a:r>
              <a:rPr lang="en-US" sz="6200" dirty="0" smtClean="0">
                <a:solidFill>
                  <a:schemeClr val="bg1"/>
                </a:solidFill>
              </a:rPr>
              <a:t> </a:t>
            </a:r>
            <a:r>
              <a:rPr lang="en-US" sz="6200" dirty="0" err="1" smtClean="0">
                <a:solidFill>
                  <a:schemeClr val="bg1"/>
                </a:solidFill>
              </a:rPr>
              <a:t>nung</a:t>
            </a:r>
            <a:r>
              <a:rPr lang="en-US" sz="6200" dirty="0" smtClean="0">
                <a:solidFill>
                  <a:schemeClr val="bg1"/>
                </a:solidFill>
              </a:rPr>
              <a:t> </a:t>
            </a:r>
            <a:r>
              <a:rPr lang="en-US" sz="6200" dirty="0" err="1" smtClean="0">
                <a:solidFill>
                  <a:schemeClr val="bg1"/>
                </a:solidFill>
              </a:rPr>
              <a:t>nấu</a:t>
            </a:r>
            <a:r>
              <a:rPr lang="en-US" sz="6200" dirty="0" smtClean="0">
                <a:solidFill>
                  <a:schemeClr val="bg1"/>
                </a:solidFill>
              </a:rPr>
              <a:t>. Con lo </a:t>
            </a:r>
            <a:r>
              <a:rPr lang="en-US" sz="6200" dirty="0" err="1" smtClean="0">
                <a:solidFill>
                  <a:schemeClr val="bg1"/>
                </a:solidFill>
              </a:rPr>
              <a:t>âu</a:t>
            </a:r>
            <a:r>
              <a:rPr lang="en-US" sz="6200" dirty="0" smtClean="0">
                <a:solidFill>
                  <a:schemeClr val="bg1"/>
                </a:solidFill>
              </a:rPr>
              <a:t> </a:t>
            </a:r>
            <a:r>
              <a:rPr lang="en-US" sz="6200" dirty="0" err="1" smtClean="0">
                <a:solidFill>
                  <a:schemeClr val="bg1"/>
                </a:solidFill>
              </a:rPr>
              <a:t>trông</a:t>
            </a:r>
            <a:r>
              <a:rPr lang="en-US" sz="6200" dirty="0" smtClean="0">
                <a:solidFill>
                  <a:schemeClr val="bg1"/>
                </a:solidFill>
              </a:rPr>
              <a:t> </a:t>
            </a:r>
            <a:r>
              <a:rPr lang="en-US" sz="6200" dirty="0" err="1" smtClean="0">
                <a:solidFill>
                  <a:schemeClr val="bg1"/>
                </a:solidFill>
              </a:rPr>
              <a:t>ngóng</a:t>
            </a:r>
            <a:r>
              <a:rPr lang="en-US" sz="6200" dirty="0" smtClean="0">
                <a:solidFill>
                  <a:schemeClr val="bg1"/>
                </a:solidFill>
              </a:rPr>
              <a:t> </a:t>
            </a:r>
            <a:r>
              <a:rPr lang="en-US" sz="6200" dirty="0" err="1" smtClean="0">
                <a:solidFill>
                  <a:schemeClr val="bg1"/>
                </a:solidFill>
              </a:rPr>
              <a:t>từ</a:t>
            </a:r>
            <a:r>
              <a:rPr lang="en-US" sz="6200" dirty="0" smtClean="0">
                <a:solidFill>
                  <a:schemeClr val="bg1"/>
                </a:solidFill>
              </a:rPr>
              <a:t> </a:t>
            </a:r>
            <a:r>
              <a:rPr lang="en-US" sz="6200" dirty="0" err="1" smtClean="0">
                <a:solidFill>
                  <a:schemeClr val="bg1"/>
                </a:solidFill>
              </a:rPr>
              <a:t>lâu</a:t>
            </a:r>
            <a:r>
              <a:rPr lang="en-US" sz="6200" dirty="0">
                <a:solidFill>
                  <a:schemeClr val="bg1"/>
                </a:solidFill>
              </a:rPr>
              <a:t> </a:t>
            </a:r>
            <a:r>
              <a:rPr lang="en-US" sz="6200" dirty="0" err="1" smtClean="0">
                <a:solidFill>
                  <a:schemeClr val="bg1"/>
                </a:solidFill>
              </a:rPr>
              <a:t>bóng</a:t>
            </a:r>
            <a:r>
              <a:rPr lang="en-US" sz="6200" dirty="0" smtClean="0">
                <a:solidFill>
                  <a:schemeClr val="bg1"/>
                </a:solidFill>
              </a:rPr>
              <a:t> </a:t>
            </a:r>
            <a:r>
              <a:rPr lang="en-US" sz="6200" dirty="0" err="1" smtClean="0">
                <a:solidFill>
                  <a:schemeClr val="bg1"/>
                </a:solidFill>
              </a:rPr>
              <a:t>Mẹ</a:t>
            </a:r>
            <a:r>
              <a:rPr lang="en-US" sz="6200" dirty="0" smtClean="0">
                <a:solidFill>
                  <a:schemeClr val="bg1"/>
                </a:solidFill>
              </a:rPr>
              <a:t> </a:t>
            </a:r>
            <a:r>
              <a:rPr lang="en-US" sz="6200" dirty="0" err="1" smtClean="0">
                <a:solidFill>
                  <a:schemeClr val="bg1"/>
                </a:solidFill>
              </a:rPr>
              <a:t>đâu</a:t>
            </a:r>
            <a:r>
              <a:rPr lang="en-US" sz="6200" dirty="0" smtClean="0">
                <a:solidFill>
                  <a:schemeClr val="bg1"/>
                </a:solidFill>
              </a:rPr>
              <a:t>? </a:t>
            </a:r>
            <a:endParaRPr lang="en-US" sz="6200" b="0" dirty="0">
              <a:solidFill>
                <a:schemeClr val="bg1"/>
              </a:solidFill>
              <a:effectLst/>
            </a:endParaRPr>
          </a:p>
        </p:txBody>
      </p:sp>
    </p:spTree>
    <p:extLst>
      <p:ext uri="{BB962C8B-B14F-4D97-AF65-F5344CB8AC3E}">
        <p14:creationId xmlns:p14="http://schemas.microsoft.com/office/powerpoint/2010/main" val="39800165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u="sng" dirty="0" smtClean="0">
                <a:solidFill>
                  <a:srgbClr val="FFFF00"/>
                </a:solidFill>
              </a:rPr>
              <a:t>**</a:t>
            </a:r>
            <a:r>
              <a:rPr lang="en-US" sz="6200" b="0" u="sng" dirty="0" smtClean="0">
                <a:solidFill>
                  <a:srgbClr val="FFFF00"/>
                </a:solidFill>
                <a:effectLst/>
              </a:rPr>
              <a:t>:</a:t>
            </a:r>
            <a:r>
              <a:rPr lang="en-US" sz="6200" b="0" dirty="0" smtClean="0">
                <a:solidFill>
                  <a:schemeClr val="bg1"/>
                </a:solidFill>
                <a:effectLst/>
              </a:rPr>
              <a:t> </a:t>
            </a:r>
            <a:r>
              <a:rPr lang="en-US" sz="6200" b="0" dirty="0" err="1" smtClean="0">
                <a:solidFill>
                  <a:schemeClr val="bg1"/>
                </a:solidFill>
                <a:effectLst/>
              </a:rPr>
              <a:t>Mẹ</a:t>
            </a:r>
            <a:r>
              <a:rPr lang="en-US" sz="6200" dirty="0" smtClean="0">
                <a:solidFill>
                  <a:schemeClr val="bg1"/>
                </a:solidFill>
              </a:rPr>
              <a:t>, </a:t>
            </a:r>
            <a:r>
              <a:rPr lang="en-US" sz="6200" dirty="0" err="1" smtClean="0">
                <a:solidFill>
                  <a:schemeClr val="bg1"/>
                </a:solidFill>
              </a:rPr>
              <a:t>Mẹ</a:t>
            </a:r>
            <a:r>
              <a:rPr lang="en-US" sz="6200" dirty="0" smtClean="0">
                <a:solidFill>
                  <a:schemeClr val="bg1"/>
                </a:solidFill>
              </a:rPr>
              <a:t> </a:t>
            </a:r>
            <a:r>
              <a:rPr lang="en-US" sz="6200" dirty="0" err="1" smtClean="0">
                <a:solidFill>
                  <a:schemeClr val="bg1"/>
                </a:solidFill>
              </a:rPr>
              <a:t>ơi</a:t>
            </a:r>
            <a:r>
              <a:rPr lang="en-US" sz="6200" dirty="0" smtClean="0">
                <a:solidFill>
                  <a:schemeClr val="bg1"/>
                </a:solidFill>
              </a:rPr>
              <a:t>! </a:t>
            </a:r>
            <a:r>
              <a:rPr lang="en-US" sz="6200" dirty="0" err="1" smtClean="0">
                <a:solidFill>
                  <a:schemeClr val="bg1"/>
                </a:solidFill>
              </a:rPr>
              <a:t>Xin</a:t>
            </a:r>
            <a:r>
              <a:rPr lang="en-US" sz="6200" dirty="0" smtClean="0">
                <a:solidFill>
                  <a:schemeClr val="bg1"/>
                </a:solidFill>
              </a:rPr>
              <a:t> </a:t>
            </a:r>
            <a:r>
              <a:rPr lang="en-US" sz="6200" dirty="0" err="1" smtClean="0">
                <a:solidFill>
                  <a:schemeClr val="bg1"/>
                </a:solidFill>
              </a:rPr>
              <a:t>thương</a:t>
            </a:r>
            <a:r>
              <a:rPr lang="en-US" sz="6200" dirty="0" smtClean="0">
                <a:solidFill>
                  <a:schemeClr val="bg1"/>
                </a:solidFill>
              </a:rPr>
              <a:t> con </a:t>
            </a:r>
            <a:r>
              <a:rPr lang="en-US" sz="6200" dirty="0" err="1" smtClean="0">
                <a:solidFill>
                  <a:schemeClr val="bg1"/>
                </a:solidFill>
              </a:rPr>
              <a:t>chờ</a:t>
            </a:r>
            <a:r>
              <a:rPr lang="en-US" sz="6200" dirty="0" smtClean="0">
                <a:solidFill>
                  <a:schemeClr val="bg1"/>
                </a:solidFill>
              </a:rPr>
              <a:t> </a:t>
            </a:r>
            <a:r>
              <a:rPr lang="en-US" sz="6200" dirty="0" err="1" smtClean="0">
                <a:solidFill>
                  <a:schemeClr val="bg1"/>
                </a:solidFill>
              </a:rPr>
              <a:t>Mẹ</a:t>
            </a:r>
            <a:r>
              <a:rPr lang="en-US" sz="6200" dirty="0" smtClean="0">
                <a:solidFill>
                  <a:schemeClr val="bg1"/>
                </a:solidFill>
              </a:rPr>
              <a:t> </a:t>
            </a:r>
            <a:r>
              <a:rPr lang="en-US" sz="6200" dirty="0" err="1" smtClean="0">
                <a:solidFill>
                  <a:schemeClr val="bg1"/>
                </a:solidFill>
              </a:rPr>
              <a:t>trông</a:t>
            </a:r>
            <a:r>
              <a:rPr lang="en-US" sz="6200" dirty="0" smtClean="0">
                <a:solidFill>
                  <a:schemeClr val="bg1"/>
                </a:solidFill>
              </a:rPr>
              <a:t> </a:t>
            </a:r>
            <a:r>
              <a:rPr lang="en-US" sz="6200" dirty="0" err="1" smtClean="0">
                <a:solidFill>
                  <a:schemeClr val="bg1"/>
                </a:solidFill>
              </a:rPr>
              <a:t>tới</a:t>
            </a:r>
            <a:r>
              <a:rPr lang="en-US" sz="6200" dirty="0" smtClean="0">
                <a:solidFill>
                  <a:schemeClr val="bg1"/>
                </a:solidFill>
              </a:rPr>
              <a:t>. </a:t>
            </a:r>
            <a:r>
              <a:rPr lang="en-US" sz="6200" dirty="0" err="1" smtClean="0">
                <a:solidFill>
                  <a:schemeClr val="bg1"/>
                </a:solidFill>
              </a:rPr>
              <a:t>Tâm</a:t>
            </a:r>
            <a:r>
              <a:rPr lang="en-US" sz="6200" dirty="0" smtClean="0">
                <a:solidFill>
                  <a:schemeClr val="bg1"/>
                </a:solidFill>
              </a:rPr>
              <a:t> </a:t>
            </a:r>
            <a:r>
              <a:rPr lang="en-US" sz="6200" dirty="0" err="1" smtClean="0">
                <a:solidFill>
                  <a:schemeClr val="bg1"/>
                </a:solidFill>
              </a:rPr>
              <a:t>tư</a:t>
            </a:r>
            <a:r>
              <a:rPr lang="en-US" sz="6200" dirty="0" smtClean="0">
                <a:solidFill>
                  <a:schemeClr val="bg1"/>
                </a:solidFill>
              </a:rPr>
              <a:t> nay </a:t>
            </a:r>
            <a:r>
              <a:rPr lang="en-US" sz="6200" dirty="0" err="1" smtClean="0">
                <a:solidFill>
                  <a:schemeClr val="bg1"/>
                </a:solidFill>
              </a:rPr>
              <a:t>thổn</a:t>
            </a:r>
            <a:r>
              <a:rPr lang="en-US" sz="6200" dirty="0" smtClean="0">
                <a:solidFill>
                  <a:schemeClr val="bg1"/>
                </a:solidFill>
              </a:rPr>
              <a:t> </a:t>
            </a:r>
            <a:r>
              <a:rPr lang="en-US" sz="6200" dirty="0" err="1" smtClean="0">
                <a:solidFill>
                  <a:schemeClr val="bg1"/>
                </a:solidFill>
              </a:rPr>
              <a:t>thức</a:t>
            </a:r>
            <a:r>
              <a:rPr lang="en-US" sz="6200" dirty="0" smtClean="0">
                <a:solidFill>
                  <a:schemeClr val="bg1"/>
                </a:solidFill>
              </a:rPr>
              <a:t> </a:t>
            </a:r>
            <a:r>
              <a:rPr lang="en-US" sz="6200" dirty="0" err="1" smtClean="0">
                <a:solidFill>
                  <a:schemeClr val="bg1"/>
                </a:solidFill>
              </a:rPr>
              <a:t>lệ</a:t>
            </a:r>
            <a:r>
              <a:rPr lang="en-US" sz="6200" dirty="0" smtClean="0">
                <a:solidFill>
                  <a:schemeClr val="bg1"/>
                </a:solidFill>
              </a:rPr>
              <a:t> </a:t>
            </a:r>
            <a:r>
              <a:rPr lang="en-US" sz="6200" dirty="0" err="1" smtClean="0">
                <a:solidFill>
                  <a:schemeClr val="bg1"/>
                </a:solidFill>
              </a:rPr>
              <a:t>rơi</a:t>
            </a:r>
            <a:r>
              <a:rPr lang="en-US" sz="6200" dirty="0" smtClean="0">
                <a:solidFill>
                  <a:schemeClr val="bg1"/>
                </a:solidFill>
              </a:rPr>
              <a:t> </a:t>
            </a:r>
            <a:r>
              <a:rPr lang="en-US" sz="6200" dirty="0" err="1" smtClean="0">
                <a:solidFill>
                  <a:schemeClr val="bg1"/>
                </a:solidFill>
              </a:rPr>
              <a:t>những</a:t>
            </a:r>
            <a:r>
              <a:rPr lang="en-US" sz="6200" dirty="0" smtClean="0">
                <a:solidFill>
                  <a:schemeClr val="bg1"/>
                </a:solidFill>
              </a:rPr>
              <a:t> </a:t>
            </a:r>
            <a:r>
              <a:rPr lang="en-US" sz="6200" dirty="0" err="1" smtClean="0">
                <a:solidFill>
                  <a:schemeClr val="bg1"/>
                </a:solidFill>
              </a:rPr>
              <a:t>nghẹn</a:t>
            </a:r>
            <a:r>
              <a:rPr lang="en-US" sz="6200" dirty="0" smtClean="0">
                <a:solidFill>
                  <a:schemeClr val="bg1"/>
                </a:solidFill>
              </a:rPr>
              <a:t> </a:t>
            </a:r>
            <a:r>
              <a:rPr lang="en-US" sz="6200" dirty="0" err="1" smtClean="0">
                <a:solidFill>
                  <a:schemeClr val="bg1"/>
                </a:solidFill>
              </a:rPr>
              <a:t>ngào</a:t>
            </a:r>
            <a:r>
              <a:rPr lang="en-US" sz="6200" dirty="0" smtClean="0">
                <a:solidFill>
                  <a:schemeClr val="bg1"/>
                </a:solidFill>
              </a:rPr>
              <a:t>.</a:t>
            </a:r>
            <a:endParaRPr lang="en-US" sz="62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a:solidFill>
                  <a:srgbClr val="FFFF00"/>
                </a:solidFill>
              </a:rPr>
              <a:t>T</a:t>
            </a:r>
            <a:r>
              <a:rPr lang="en-US" sz="6000" b="0" u="sng" dirty="0" err="1" smtClean="0">
                <a:solidFill>
                  <a:srgbClr val="FFFF00"/>
                </a:solidFill>
                <a:effectLst/>
              </a:rPr>
              <a:t>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Nhớ</a:t>
            </a:r>
            <a:r>
              <a:rPr lang="en-US" sz="6000" dirty="0" smtClean="0">
                <a:solidFill>
                  <a:schemeClr val="bg1"/>
                </a:solidFill>
              </a:rPr>
              <a:t> </a:t>
            </a:r>
            <a:r>
              <a:rPr lang="en-US" sz="6000" dirty="0" err="1" smtClean="0">
                <a:solidFill>
                  <a:schemeClr val="bg1"/>
                </a:solidFill>
              </a:rPr>
              <a:t>chiều</a:t>
            </a:r>
            <a:r>
              <a:rPr lang="en-US" sz="6000" dirty="0" smtClean="0">
                <a:solidFill>
                  <a:schemeClr val="bg1"/>
                </a:solidFill>
              </a:rPr>
              <a:t> </a:t>
            </a:r>
            <a:r>
              <a:rPr lang="en-US" sz="6000" dirty="0" err="1" smtClean="0">
                <a:solidFill>
                  <a:schemeClr val="bg1"/>
                </a:solidFill>
              </a:rPr>
              <a:t>xưa</a:t>
            </a:r>
            <a:r>
              <a:rPr lang="en-US" sz="6000" dirty="0" smtClean="0">
                <a:solidFill>
                  <a:schemeClr val="bg1"/>
                </a:solidFill>
              </a:rPr>
              <a:t>, </a:t>
            </a:r>
            <a:r>
              <a:rPr lang="en-US" sz="6000" dirty="0" err="1" smtClean="0">
                <a:solidFill>
                  <a:schemeClr val="bg1"/>
                </a:solidFill>
              </a:rPr>
              <a:t>chiều</a:t>
            </a:r>
            <a:r>
              <a:rPr lang="en-US" sz="6000" dirty="0" smtClean="0">
                <a:solidFill>
                  <a:schemeClr val="bg1"/>
                </a:solidFill>
              </a:rPr>
              <a:t> </a:t>
            </a:r>
            <a:r>
              <a:rPr lang="en-US" sz="6000" dirty="0" err="1" smtClean="0">
                <a:solidFill>
                  <a:schemeClr val="bg1"/>
                </a:solidFill>
              </a:rPr>
              <a:t>hoang</a:t>
            </a:r>
            <a:r>
              <a:rPr lang="en-US" sz="6000" dirty="0" smtClean="0">
                <a:solidFill>
                  <a:schemeClr val="bg1"/>
                </a:solidFill>
              </a:rPr>
              <a:t> </a:t>
            </a:r>
            <a:r>
              <a:rPr lang="en-US" sz="6000" dirty="0" err="1" smtClean="0">
                <a:solidFill>
                  <a:schemeClr val="bg1"/>
                </a:solidFill>
              </a:rPr>
              <a:t>sơ</a:t>
            </a:r>
            <a:r>
              <a:rPr lang="en-US" sz="6000" dirty="0" smtClean="0">
                <a:solidFill>
                  <a:schemeClr val="bg1"/>
                </a:solidFill>
              </a:rPr>
              <a:t> </a:t>
            </a:r>
            <a:r>
              <a:rPr lang="en-US" sz="6000" dirty="0" err="1" smtClean="0">
                <a:solidFill>
                  <a:schemeClr val="bg1"/>
                </a:solidFill>
              </a:rPr>
              <a:t>thân</a:t>
            </a:r>
            <a:r>
              <a:rPr lang="en-US" sz="6000" dirty="0" smtClean="0">
                <a:solidFill>
                  <a:schemeClr val="bg1"/>
                </a:solidFill>
              </a:rPr>
              <a:t> </a:t>
            </a:r>
            <a:r>
              <a:rPr lang="en-US" sz="6000" dirty="0" err="1" smtClean="0">
                <a:solidFill>
                  <a:schemeClr val="bg1"/>
                </a:solidFill>
              </a:rPr>
              <a:t>bơ</a:t>
            </a:r>
            <a:r>
              <a:rPr lang="en-US" sz="6000" dirty="0" smtClean="0">
                <a:solidFill>
                  <a:schemeClr val="bg1"/>
                </a:solidFill>
              </a:rPr>
              <a:t> </a:t>
            </a:r>
            <a:r>
              <a:rPr lang="en-US" sz="6000" dirty="0" err="1" smtClean="0">
                <a:solidFill>
                  <a:schemeClr val="bg1"/>
                </a:solidFill>
              </a:rPr>
              <a:t>vơ</a:t>
            </a:r>
            <a:r>
              <a:rPr lang="en-US" sz="6000" dirty="0" smtClean="0">
                <a:solidFill>
                  <a:schemeClr val="bg1"/>
                </a:solidFill>
              </a:rPr>
              <a:t> </a:t>
            </a:r>
            <a:r>
              <a:rPr lang="en-US" sz="6000" dirty="0" err="1" smtClean="0">
                <a:solidFill>
                  <a:schemeClr val="bg1"/>
                </a:solidFill>
              </a:rPr>
              <a:t>Mẹ</a:t>
            </a:r>
            <a:r>
              <a:rPr lang="en-US" sz="6000" dirty="0" smtClean="0">
                <a:solidFill>
                  <a:schemeClr val="bg1"/>
                </a:solidFill>
              </a:rPr>
              <a:t> </a:t>
            </a:r>
            <a:r>
              <a:rPr lang="en-US" sz="6000" dirty="0" err="1" smtClean="0">
                <a:solidFill>
                  <a:schemeClr val="bg1"/>
                </a:solidFill>
              </a:rPr>
              <a:t>đứng</a:t>
            </a:r>
            <a:r>
              <a:rPr lang="en-US" sz="6000" dirty="0" smtClean="0">
                <a:solidFill>
                  <a:schemeClr val="bg1"/>
                </a:solidFill>
              </a:rPr>
              <a:t> </a:t>
            </a:r>
            <a:r>
              <a:rPr lang="en-US" sz="6000" dirty="0" err="1" smtClean="0">
                <a:solidFill>
                  <a:schemeClr val="bg1"/>
                </a:solidFill>
              </a:rPr>
              <a:t>lệ</a:t>
            </a:r>
            <a:r>
              <a:rPr lang="en-US" sz="6000" dirty="0" smtClean="0">
                <a:solidFill>
                  <a:schemeClr val="bg1"/>
                </a:solidFill>
              </a:rPr>
              <a:t> </a:t>
            </a:r>
            <a:r>
              <a:rPr lang="en-US" sz="6000" dirty="0" err="1" smtClean="0">
                <a:solidFill>
                  <a:schemeClr val="bg1"/>
                </a:solidFill>
              </a:rPr>
              <a:t>nhòa</a:t>
            </a:r>
            <a:r>
              <a:rPr lang="en-US" sz="6000" dirty="0" smtClean="0">
                <a:solidFill>
                  <a:schemeClr val="bg1"/>
                </a:solidFill>
              </a:rPr>
              <a:t>. </a:t>
            </a:r>
            <a:r>
              <a:rPr lang="en-US" sz="6000" dirty="0" err="1" smtClean="0">
                <a:solidFill>
                  <a:schemeClr val="bg1"/>
                </a:solidFill>
              </a:rPr>
              <a:t>Trông</a:t>
            </a:r>
            <a:r>
              <a:rPr lang="en-US" sz="6000" dirty="0" smtClean="0">
                <a:solidFill>
                  <a:schemeClr val="bg1"/>
                </a:solidFill>
              </a:rPr>
              <a:t> Con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chết</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tội</a:t>
            </a:r>
            <a:r>
              <a:rPr lang="en-US" sz="6000" dirty="0" smtClean="0">
                <a:solidFill>
                  <a:schemeClr val="bg1"/>
                </a:solidFill>
              </a:rPr>
              <a:t> con </a:t>
            </a:r>
            <a:r>
              <a:rPr lang="en-US" sz="6000" dirty="0" err="1" smtClean="0">
                <a:solidFill>
                  <a:schemeClr val="bg1"/>
                </a:solidFill>
              </a:rPr>
              <a:t>Mẹ</a:t>
            </a:r>
            <a:r>
              <a:rPr lang="en-US" sz="6000" dirty="0" smtClean="0">
                <a:solidFill>
                  <a:schemeClr val="bg1"/>
                </a:solidFill>
              </a:rPr>
              <a:t> </a:t>
            </a:r>
            <a:r>
              <a:rPr lang="en-US" sz="6000" dirty="0" err="1" smtClean="0">
                <a:solidFill>
                  <a:schemeClr val="bg1"/>
                </a:solidFill>
              </a:rPr>
              <a:t>ơi</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cứu</a:t>
            </a:r>
            <a:r>
              <a:rPr lang="en-US" sz="6000" dirty="0" smtClean="0">
                <a:solidFill>
                  <a:schemeClr val="bg1"/>
                </a:solidFill>
              </a:rPr>
              <a:t> con.</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u="sng" dirty="0" err="1" smtClean="0">
                <a:solidFill>
                  <a:srgbClr val="FFFF00"/>
                </a:solidFill>
              </a:rPr>
              <a:t>Đk</a:t>
            </a:r>
            <a:r>
              <a:rPr lang="en-US" sz="6200" b="0" u="sng" dirty="0" smtClean="0">
                <a:solidFill>
                  <a:srgbClr val="FFFF00"/>
                </a:solidFill>
                <a:effectLst/>
              </a:rPr>
              <a:t>:</a:t>
            </a:r>
            <a:r>
              <a:rPr lang="en-US" sz="6200" b="0" dirty="0" smtClean="0">
                <a:solidFill>
                  <a:schemeClr val="bg1"/>
                </a:solidFill>
                <a:effectLst/>
              </a:rPr>
              <a:t> </a:t>
            </a:r>
            <a:r>
              <a:rPr lang="en-US" sz="6200" b="0" dirty="0" err="1" smtClean="0">
                <a:solidFill>
                  <a:schemeClr val="bg1"/>
                </a:solidFill>
                <a:effectLst/>
              </a:rPr>
              <a:t>Từ</a:t>
            </a:r>
            <a:r>
              <a:rPr lang="en-US" sz="6200" b="0" dirty="0" smtClean="0">
                <a:solidFill>
                  <a:schemeClr val="bg1"/>
                </a:solidFill>
                <a:effectLst/>
              </a:rPr>
              <a:t> </a:t>
            </a:r>
            <a:r>
              <a:rPr lang="en-US" sz="6200" dirty="0" err="1" smtClean="0">
                <a:solidFill>
                  <a:schemeClr val="bg1"/>
                </a:solidFill>
              </a:rPr>
              <a:t>vực</a:t>
            </a:r>
            <a:r>
              <a:rPr lang="en-US" sz="6200" dirty="0" smtClean="0">
                <a:solidFill>
                  <a:schemeClr val="bg1"/>
                </a:solidFill>
              </a:rPr>
              <a:t> </a:t>
            </a:r>
            <a:r>
              <a:rPr lang="en-US" sz="6200" dirty="0" err="1" smtClean="0">
                <a:solidFill>
                  <a:schemeClr val="bg1"/>
                </a:solidFill>
              </a:rPr>
              <a:t>sâu</a:t>
            </a:r>
            <a:r>
              <a:rPr lang="en-US" sz="6200" dirty="0" smtClean="0">
                <a:solidFill>
                  <a:schemeClr val="bg1"/>
                </a:solidFill>
              </a:rPr>
              <a:t> </a:t>
            </a:r>
            <a:r>
              <a:rPr lang="en-US" sz="6200" dirty="0" err="1" smtClean="0">
                <a:solidFill>
                  <a:schemeClr val="bg1"/>
                </a:solidFill>
              </a:rPr>
              <a:t>bao</a:t>
            </a:r>
            <a:r>
              <a:rPr lang="en-US" sz="6200" dirty="0" smtClean="0">
                <a:solidFill>
                  <a:schemeClr val="bg1"/>
                </a:solidFill>
              </a:rPr>
              <a:t> </a:t>
            </a:r>
            <a:r>
              <a:rPr lang="en-US" sz="6200" dirty="0" err="1" smtClean="0">
                <a:solidFill>
                  <a:schemeClr val="bg1"/>
                </a:solidFill>
              </a:rPr>
              <a:t>thương</a:t>
            </a:r>
            <a:r>
              <a:rPr lang="en-US" sz="6200" dirty="0" smtClean="0">
                <a:solidFill>
                  <a:schemeClr val="bg1"/>
                </a:solidFill>
              </a:rPr>
              <a:t> </a:t>
            </a:r>
            <a:r>
              <a:rPr lang="en-US" sz="6200" dirty="0" err="1" smtClean="0">
                <a:solidFill>
                  <a:schemeClr val="bg1"/>
                </a:solidFill>
              </a:rPr>
              <a:t>đau</a:t>
            </a:r>
            <a:r>
              <a:rPr lang="en-US" sz="6200" dirty="0" smtClean="0">
                <a:solidFill>
                  <a:schemeClr val="bg1"/>
                </a:solidFill>
              </a:rPr>
              <a:t> </a:t>
            </a:r>
            <a:r>
              <a:rPr lang="en-US" sz="6200" dirty="0" err="1" smtClean="0">
                <a:solidFill>
                  <a:schemeClr val="bg1"/>
                </a:solidFill>
              </a:rPr>
              <a:t>ngày</a:t>
            </a:r>
            <a:r>
              <a:rPr lang="en-US" sz="6200" dirty="0" smtClean="0">
                <a:solidFill>
                  <a:schemeClr val="bg1"/>
                </a:solidFill>
              </a:rPr>
              <a:t> </a:t>
            </a:r>
            <a:r>
              <a:rPr lang="en-US" sz="6200" dirty="0" err="1" smtClean="0">
                <a:solidFill>
                  <a:schemeClr val="bg1"/>
                </a:solidFill>
              </a:rPr>
              <a:t>đêm</a:t>
            </a:r>
            <a:r>
              <a:rPr lang="en-US" sz="6200" dirty="0" smtClean="0">
                <a:solidFill>
                  <a:schemeClr val="bg1"/>
                </a:solidFill>
              </a:rPr>
              <a:t> </a:t>
            </a:r>
            <a:r>
              <a:rPr lang="en-US" sz="6200" dirty="0" err="1" smtClean="0">
                <a:solidFill>
                  <a:schemeClr val="bg1"/>
                </a:solidFill>
              </a:rPr>
              <a:t>nung</a:t>
            </a:r>
            <a:r>
              <a:rPr lang="en-US" sz="6200" dirty="0" smtClean="0">
                <a:solidFill>
                  <a:schemeClr val="bg1"/>
                </a:solidFill>
              </a:rPr>
              <a:t> </a:t>
            </a:r>
            <a:r>
              <a:rPr lang="en-US" sz="6200" dirty="0" err="1" smtClean="0">
                <a:solidFill>
                  <a:schemeClr val="bg1"/>
                </a:solidFill>
              </a:rPr>
              <a:t>nấu</a:t>
            </a:r>
            <a:r>
              <a:rPr lang="en-US" sz="6200" dirty="0" smtClean="0">
                <a:solidFill>
                  <a:schemeClr val="bg1"/>
                </a:solidFill>
              </a:rPr>
              <a:t>. Con lo </a:t>
            </a:r>
            <a:r>
              <a:rPr lang="en-US" sz="6200" dirty="0" err="1" smtClean="0">
                <a:solidFill>
                  <a:schemeClr val="bg1"/>
                </a:solidFill>
              </a:rPr>
              <a:t>âu</a:t>
            </a:r>
            <a:r>
              <a:rPr lang="en-US" sz="6200" dirty="0" smtClean="0">
                <a:solidFill>
                  <a:schemeClr val="bg1"/>
                </a:solidFill>
              </a:rPr>
              <a:t> </a:t>
            </a:r>
            <a:r>
              <a:rPr lang="en-US" sz="6200" dirty="0" err="1" smtClean="0">
                <a:solidFill>
                  <a:schemeClr val="bg1"/>
                </a:solidFill>
              </a:rPr>
              <a:t>trông</a:t>
            </a:r>
            <a:r>
              <a:rPr lang="en-US" sz="6200" dirty="0" smtClean="0">
                <a:solidFill>
                  <a:schemeClr val="bg1"/>
                </a:solidFill>
              </a:rPr>
              <a:t> </a:t>
            </a:r>
            <a:r>
              <a:rPr lang="en-US" sz="6200" dirty="0" err="1" smtClean="0">
                <a:solidFill>
                  <a:schemeClr val="bg1"/>
                </a:solidFill>
              </a:rPr>
              <a:t>ngóng</a:t>
            </a:r>
            <a:r>
              <a:rPr lang="en-US" sz="6200" dirty="0" smtClean="0">
                <a:solidFill>
                  <a:schemeClr val="bg1"/>
                </a:solidFill>
              </a:rPr>
              <a:t> </a:t>
            </a:r>
            <a:r>
              <a:rPr lang="en-US" sz="6200" dirty="0" err="1" smtClean="0">
                <a:solidFill>
                  <a:schemeClr val="bg1"/>
                </a:solidFill>
              </a:rPr>
              <a:t>từ</a:t>
            </a:r>
            <a:r>
              <a:rPr lang="en-US" sz="6200" dirty="0" smtClean="0">
                <a:solidFill>
                  <a:schemeClr val="bg1"/>
                </a:solidFill>
              </a:rPr>
              <a:t> </a:t>
            </a:r>
            <a:r>
              <a:rPr lang="en-US" sz="6200" dirty="0" err="1" smtClean="0">
                <a:solidFill>
                  <a:schemeClr val="bg1"/>
                </a:solidFill>
              </a:rPr>
              <a:t>lâu</a:t>
            </a:r>
            <a:r>
              <a:rPr lang="en-US" sz="6200" dirty="0">
                <a:solidFill>
                  <a:schemeClr val="bg1"/>
                </a:solidFill>
              </a:rPr>
              <a:t> </a:t>
            </a:r>
            <a:r>
              <a:rPr lang="en-US" sz="6200" dirty="0" err="1" smtClean="0">
                <a:solidFill>
                  <a:schemeClr val="bg1"/>
                </a:solidFill>
              </a:rPr>
              <a:t>bóng</a:t>
            </a:r>
            <a:r>
              <a:rPr lang="en-US" sz="6200" dirty="0" smtClean="0">
                <a:solidFill>
                  <a:schemeClr val="bg1"/>
                </a:solidFill>
              </a:rPr>
              <a:t> </a:t>
            </a:r>
            <a:r>
              <a:rPr lang="en-US" sz="6200" dirty="0" err="1" smtClean="0">
                <a:solidFill>
                  <a:schemeClr val="bg1"/>
                </a:solidFill>
              </a:rPr>
              <a:t>Mẹ</a:t>
            </a:r>
            <a:r>
              <a:rPr lang="en-US" sz="6200" dirty="0" smtClean="0">
                <a:solidFill>
                  <a:schemeClr val="bg1"/>
                </a:solidFill>
              </a:rPr>
              <a:t> </a:t>
            </a:r>
            <a:r>
              <a:rPr lang="en-US" sz="6200" dirty="0" err="1" smtClean="0">
                <a:solidFill>
                  <a:schemeClr val="bg1"/>
                </a:solidFill>
              </a:rPr>
              <a:t>đâu</a:t>
            </a:r>
            <a:r>
              <a:rPr lang="en-US" sz="6200" dirty="0" smtClean="0">
                <a:solidFill>
                  <a:schemeClr val="bg1"/>
                </a:solidFill>
              </a:rPr>
              <a:t>? </a:t>
            </a:r>
            <a:endParaRPr lang="en-US" sz="6200" b="0" dirty="0">
              <a:solidFill>
                <a:schemeClr val="bg1"/>
              </a:solidFill>
              <a:effectLst/>
            </a:endParaRPr>
          </a:p>
        </p:txBody>
      </p:sp>
    </p:spTree>
    <p:extLst>
      <p:ext uri="{BB962C8B-B14F-4D97-AF65-F5344CB8AC3E}">
        <p14:creationId xmlns:p14="http://schemas.microsoft.com/office/powerpoint/2010/main" val="5799844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u="sng" dirty="0" smtClean="0">
                <a:solidFill>
                  <a:srgbClr val="FFFF00"/>
                </a:solidFill>
              </a:rPr>
              <a:t>**</a:t>
            </a:r>
            <a:r>
              <a:rPr lang="en-US" sz="6200" b="0" u="sng" dirty="0" smtClean="0">
                <a:solidFill>
                  <a:srgbClr val="FFFF00"/>
                </a:solidFill>
                <a:effectLst/>
              </a:rPr>
              <a:t>:</a:t>
            </a:r>
            <a:r>
              <a:rPr lang="en-US" sz="6200" b="0" dirty="0" smtClean="0">
                <a:solidFill>
                  <a:schemeClr val="bg1"/>
                </a:solidFill>
                <a:effectLst/>
              </a:rPr>
              <a:t> </a:t>
            </a:r>
            <a:r>
              <a:rPr lang="en-US" sz="6200" b="0" dirty="0" err="1" smtClean="0">
                <a:solidFill>
                  <a:schemeClr val="bg1"/>
                </a:solidFill>
                <a:effectLst/>
              </a:rPr>
              <a:t>Mẹ</a:t>
            </a:r>
            <a:r>
              <a:rPr lang="en-US" sz="6200" dirty="0" smtClean="0">
                <a:solidFill>
                  <a:schemeClr val="bg1"/>
                </a:solidFill>
              </a:rPr>
              <a:t>, </a:t>
            </a:r>
            <a:r>
              <a:rPr lang="en-US" sz="6200" dirty="0" err="1" smtClean="0">
                <a:solidFill>
                  <a:schemeClr val="bg1"/>
                </a:solidFill>
              </a:rPr>
              <a:t>Mẹ</a:t>
            </a:r>
            <a:r>
              <a:rPr lang="en-US" sz="6200" dirty="0" smtClean="0">
                <a:solidFill>
                  <a:schemeClr val="bg1"/>
                </a:solidFill>
              </a:rPr>
              <a:t> </a:t>
            </a:r>
            <a:r>
              <a:rPr lang="en-US" sz="6200" dirty="0" err="1" smtClean="0">
                <a:solidFill>
                  <a:schemeClr val="bg1"/>
                </a:solidFill>
              </a:rPr>
              <a:t>ơi</a:t>
            </a:r>
            <a:r>
              <a:rPr lang="en-US" sz="6200" dirty="0" smtClean="0">
                <a:solidFill>
                  <a:schemeClr val="bg1"/>
                </a:solidFill>
              </a:rPr>
              <a:t>! </a:t>
            </a:r>
            <a:r>
              <a:rPr lang="en-US" sz="6200" dirty="0" err="1" smtClean="0">
                <a:solidFill>
                  <a:schemeClr val="bg1"/>
                </a:solidFill>
              </a:rPr>
              <a:t>Xin</a:t>
            </a:r>
            <a:r>
              <a:rPr lang="en-US" sz="6200" dirty="0" smtClean="0">
                <a:solidFill>
                  <a:schemeClr val="bg1"/>
                </a:solidFill>
              </a:rPr>
              <a:t> </a:t>
            </a:r>
            <a:r>
              <a:rPr lang="en-US" sz="6200" dirty="0" err="1" smtClean="0">
                <a:solidFill>
                  <a:schemeClr val="bg1"/>
                </a:solidFill>
              </a:rPr>
              <a:t>thương</a:t>
            </a:r>
            <a:r>
              <a:rPr lang="en-US" sz="6200" dirty="0" smtClean="0">
                <a:solidFill>
                  <a:schemeClr val="bg1"/>
                </a:solidFill>
              </a:rPr>
              <a:t> con </a:t>
            </a:r>
            <a:r>
              <a:rPr lang="en-US" sz="6200" dirty="0" err="1" smtClean="0">
                <a:solidFill>
                  <a:schemeClr val="bg1"/>
                </a:solidFill>
              </a:rPr>
              <a:t>chờ</a:t>
            </a:r>
            <a:r>
              <a:rPr lang="en-US" sz="6200" dirty="0" smtClean="0">
                <a:solidFill>
                  <a:schemeClr val="bg1"/>
                </a:solidFill>
              </a:rPr>
              <a:t> </a:t>
            </a:r>
            <a:r>
              <a:rPr lang="en-US" sz="6200" dirty="0" err="1" smtClean="0">
                <a:solidFill>
                  <a:schemeClr val="bg1"/>
                </a:solidFill>
              </a:rPr>
              <a:t>Mẹ</a:t>
            </a:r>
            <a:r>
              <a:rPr lang="en-US" sz="6200" dirty="0" smtClean="0">
                <a:solidFill>
                  <a:schemeClr val="bg1"/>
                </a:solidFill>
              </a:rPr>
              <a:t> </a:t>
            </a:r>
            <a:r>
              <a:rPr lang="en-US" sz="6200" dirty="0" err="1" smtClean="0">
                <a:solidFill>
                  <a:schemeClr val="bg1"/>
                </a:solidFill>
              </a:rPr>
              <a:t>trông</a:t>
            </a:r>
            <a:r>
              <a:rPr lang="en-US" sz="6200" dirty="0" smtClean="0">
                <a:solidFill>
                  <a:schemeClr val="bg1"/>
                </a:solidFill>
              </a:rPr>
              <a:t> </a:t>
            </a:r>
            <a:r>
              <a:rPr lang="en-US" sz="6200" dirty="0" err="1" smtClean="0">
                <a:solidFill>
                  <a:schemeClr val="bg1"/>
                </a:solidFill>
              </a:rPr>
              <a:t>tới</a:t>
            </a:r>
            <a:r>
              <a:rPr lang="en-US" sz="6200" dirty="0" smtClean="0">
                <a:solidFill>
                  <a:schemeClr val="bg1"/>
                </a:solidFill>
              </a:rPr>
              <a:t>. </a:t>
            </a:r>
            <a:r>
              <a:rPr lang="en-US" sz="6200" dirty="0" err="1" smtClean="0">
                <a:solidFill>
                  <a:schemeClr val="bg1"/>
                </a:solidFill>
              </a:rPr>
              <a:t>Tâm</a:t>
            </a:r>
            <a:r>
              <a:rPr lang="en-US" sz="6200" dirty="0" smtClean="0">
                <a:solidFill>
                  <a:schemeClr val="bg1"/>
                </a:solidFill>
              </a:rPr>
              <a:t> </a:t>
            </a:r>
            <a:r>
              <a:rPr lang="en-US" sz="6200" dirty="0" err="1" smtClean="0">
                <a:solidFill>
                  <a:schemeClr val="bg1"/>
                </a:solidFill>
              </a:rPr>
              <a:t>tư</a:t>
            </a:r>
            <a:r>
              <a:rPr lang="en-US" sz="6200" dirty="0" smtClean="0">
                <a:solidFill>
                  <a:schemeClr val="bg1"/>
                </a:solidFill>
              </a:rPr>
              <a:t> nay </a:t>
            </a:r>
            <a:r>
              <a:rPr lang="en-US" sz="6200" dirty="0" err="1" smtClean="0">
                <a:solidFill>
                  <a:schemeClr val="bg1"/>
                </a:solidFill>
              </a:rPr>
              <a:t>thổn</a:t>
            </a:r>
            <a:r>
              <a:rPr lang="en-US" sz="6200" dirty="0" smtClean="0">
                <a:solidFill>
                  <a:schemeClr val="bg1"/>
                </a:solidFill>
              </a:rPr>
              <a:t> </a:t>
            </a:r>
            <a:r>
              <a:rPr lang="en-US" sz="6200" dirty="0" err="1" smtClean="0">
                <a:solidFill>
                  <a:schemeClr val="bg1"/>
                </a:solidFill>
              </a:rPr>
              <a:t>thức</a:t>
            </a:r>
            <a:r>
              <a:rPr lang="en-US" sz="6200" dirty="0" smtClean="0">
                <a:solidFill>
                  <a:schemeClr val="bg1"/>
                </a:solidFill>
              </a:rPr>
              <a:t> </a:t>
            </a:r>
            <a:r>
              <a:rPr lang="en-US" sz="6200" dirty="0" err="1" smtClean="0">
                <a:solidFill>
                  <a:schemeClr val="bg1"/>
                </a:solidFill>
              </a:rPr>
              <a:t>lệ</a:t>
            </a:r>
            <a:r>
              <a:rPr lang="en-US" sz="6200" dirty="0" smtClean="0">
                <a:solidFill>
                  <a:schemeClr val="bg1"/>
                </a:solidFill>
              </a:rPr>
              <a:t> </a:t>
            </a:r>
            <a:r>
              <a:rPr lang="en-US" sz="6200" dirty="0" err="1" smtClean="0">
                <a:solidFill>
                  <a:schemeClr val="bg1"/>
                </a:solidFill>
              </a:rPr>
              <a:t>rơi</a:t>
            </a:r>
            <a:r>
              <a:rPr lang="en-US" sz="6200" dirty="0" smtClean="0">
                <a:solidFill>
                  <a:schemeClr val="bg1"/>
                </a:solidFill>
              </a:rPr>
              <a:t> </a:t>
            </a:r>
            <a:r>
              <a:rPr lang="en-US" sz="6200" dirty="0" err="1" smtClean="0">
                <a:solidFill>
                  <a:schemeClr val="bg1"/>
                </a:solidFill>
              </a:rPr>
              <a:t>những</a:t>
            </a:r>
            <a:r>
              <a:rPr lang="en-US" sz="6200" dirty="0" smtClean="0">
                <a:solidFill>
                  <a:schemeClr val="bg1"/>
                </a:solidFill>
              </a:rPr>
              <a:t> </a:t>
            </a:r>
            <a:r>
              <a:rPr lang="en-US" sz="6200" dirty="0" err="1" smtClean="0">
                <a:solidFill>
                  <a:schemeClr val="bg1"/>
                </a:solidFill>
              </a:rPr>
              <a:t>nghẹn</a:t>
            </a:r>
            <a:r>
              <a:rPr lang="en-US" sz="6200" dirty="0" smtClean="0">
                <a:solidFill>
                  <a:schemeClr val="bg1"/>
                </a:solidFill>
              </a:rPr>
              <a:t> </a:t>
            </a:r>
            <a:r>
              <a:rPr lang="en-US" sz="6200" dirty="0" err="1" smtClean="0">
                <a:solidFill>
                  <a:schemeClr val="bg1"/>
                </a:solidFill>
              </a:rPr>
              <a:t>ngào</a:t>
            </a:r>
            <a:r>
              <a:rPr lang="en-US" sz="6200" dirty="0" smtClean="0">
                <a:solidFill>
                  <a:schemeClr val="bg1"/>
                </a:solidFill>
              </a:rPr>
              <a:t>.</a:t>
            </a:r>
            <a:endParaRPr lang="en-US" sz="6200" b="0" dirty="0">
              <a:solidFill>
                <a:schemeClr val="bg1"/>
              </a:solidFill>
              <a:effectLst/>
            </a:endParaRPr>
          </a:p>
        </p:txBody>
      </p:sp>
    </p:spTree>
    <p:extLst>
      <p:ext uri="{BB962C8B-B14F-4D97-AF65-F5344CB8AC3E}">
        <p14:creationId xmlns:p14="http://schemas.microsoft.com/office/powerpoint/2010/main" val="5533610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19325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err="1" smtClean="0">
                <a:solidFill>
                  <a:srgbClr val="FFFF00"/>
                </a:solidFill>
              </a:rPr>
              <a:t>Về</a:t>
            </a:r>
            <a:r>
              <a:rPr lang="en-US" sz="5400" dirty="0" smtClean="0">
                <a:solidFill>
                  <a:srgbClr val="FFFF00"/>
                </a:solidFill>
              </a:rPr>
              <a:t> </a:t>
            </a:r>
            <a:r>
              <a:rPr lang="en-US" sz="5400" dirty="0" err="1" smtClean="0">
                <a:solidFill>
                  <a:srgbClr val="FFFF00"/>
                </a:solidFill>
              </a:rPr>
              <a:t>Bên</a:t>
            </a:r>
            <a:r>
              <a:rPr lang="en-US" sz="5400" dirty="0" smtClean="0">
                <a:solidFill>
                  <a:srgbClr val="FFFF00"/>
                </a:solidFill>
              </a:rPr>
              <a:t> </a:t>
            </a:r>
            <a:r>
              <a:rPr lang="en-US" sz="5400" dirty="0" err="1" smtClean="0">
                <a:solidFill>
                  <a:srgbClr val="FFFF00"/>
                </a:solidFill>
              </a:rPr>
              <a:t>Chúa</a:t>
            </a:r>
            <a:r>
              <a:rPr lang="en-US" sz="5400" dirty="0" smtClean="0">
                <a:solidFill>
                  <a:srgbClr val="FFFF00"/>
                </a:solidFill>
              </a:rPr>
              <a:t/>
            </a:r>
            <a:br>
              <a:rPr lang="en-US" sz="5400" dirty="0" smtClean="0">
                <a:solidFill>
                  <a:srgbClr val="FFFF00"/>
                </a:solidFill>
              </a:rPr>
            </a:b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Tôi</a:t>
            </a:r>
            <a:r>
              <a:rPr lang="en-US" sz="6000" dirty="0" smtClean="0">
                <a:solidFill>
                  <a:schemeClr val="bg1"/>
                </a:solidFill>
                <a:latin typeface="+mj-lt"/>
              </a:rPr>
              <a:t> </a:t>
            </a:r>
            <a:r>
              <a:rPr lang="en-US" sz="6000" dirty="0" err="1" smtClean="0">
                <a:solidFill>
                  <a:schemeClr val="bg1"/>
                </a:solidFill>
                <a:latin typeface="+mj-lt"/>
              </a:rPr>
              <a:t>vui</a:t>
            </a:r>
            <a:r>
              <a:rPr lang="en-US" sz="6000" dirty="0" smtClean="0">
                <a:solidFill>
                  <a:schemeClr val="bg1"/>
                </a:solidFill>
                <a:latin typeface="+mj-lt"/>
              </a:rPr>
              <a:t> </a:t>
            </a:r>
            <a:r>
              <a:rPr lang="en-US" sz="6000" dirty="0" err="1" smtClean="0">
                <a:solidFill>
                  <a:schemeClr val="bg1"/>
                </a:solidFill>
                <a:latin typeface="+mj-lt"/>
              </a:rPr>
              <a:t>mừng</a:t>
            </a:r>
            <a:r>
              <a:rPr lang="en-US" sz="6000" dirty="0" smtClean="0">
                <a:solidFill>
                  <a:schemeClr val="bg1"/>
                </a:solidFill>
                <a:latin typeface="+mj-lt"/>
              </a:rPr>
              <a:t> </a:t>
            </a:r>
            <a:r>
              <a:rPr lang="en-US" sz="6000" dirty="0" err="1" smtClean="0">
                <a:solidFill>
                  <a:schemeClr val="bg1"/>
                </a:solidFill>
                <a:latin typeface="+mj-lt"/>
              </a:rPr>
              <a:t>tiến</a:t>
            </a:r>
            <a:r>
              <a:rPr lang="en-US" sz="6000" dirty="0" smtClean="0">
                <a:solidFill>
                  <a:schemeClr val="bg1"/>
                </a:solidFill>
                <a:latin typeface="+mj-lt"/>
              </a:rPr>
              <a:t> </a:t>
            </a:r>
            <a:r>
              <a:rPr lang="en-US" sz="6000" dirty="0" err="1" smtClean="0">
                <a:solidFill>
                  <a:schemeClr val="bg1"/>
                </a:solidFill>
                <a:latin typeface="+mj-lt"/>
              </a:rPr>
              <a:t>bước</a:t>
            </a:r>
            <a:r>
              <a:rPr lang="en-US" sz="6000" dirty="0" smtClean="0">
                <a:solidFill>
                  <a:schemeClr val="bg1"/>
                </a:solidFill>
                <a:latin typeface="+mj-lt"/>
              </a:rPr>
              <a:t>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nhà</a:t>
            </a:r>
            <a:r>
              <a:rPr lang="en-US" sz="6000" dirty="0" smtClean="0">
                <a:solidFill>
                  <a:schemeClr val="bg1"/>
                </a:solidFill>
                <a:latin typeface="+mj-lt"/>
              </a:rPr>
              <a:t> Cha. </a:t>
            </a:r>
            <a:r>
              <a:rPr lang="en-US" sz="6000" dirty="0" err="1" smtClean="0">
                <a:solidFill>
                  <a:schemeClr val="bg1"/>
                </a:solidFill>
                <a:latin typeface="+mj-lt"/>
              </a:rPr>
              <a:t>Gieo</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đàn</a:t>
            </a:r>
            <a:r>
              <a:rPr lang="en-US" sz="6000" dirty="0" smtClean="0">
                <a:solidFill>
                  <a:schemeClr val="bg1"/>
                </a:solidFill>
                <a:latin typeface="+mj-lt"/>
              </a:rPr>
              <a:t> </a:t>
            </a:r>
            <a:r>
              <a:rPr lang="en-US" sz="6000" dirty="0" err="1" smtClean="0">
                <a:solidFill>
                  <a:schemeClr val="bg1"/>
                </a:solidFill>
                <a:latin typeface="+mj-lt"/>
              </a:rPr>
              <a:t>thắm</a:t>
            </a:r>
            <a:r>
              <a:rPr lang="en-US" sz="6000" dirty="0" smtClean="0">
                <a:solidFill>
                  <a:schemeClr val="bg1"/>
                </a:solidFill>
                <a:latin typeface="+mj-lt"/>
              </a:rPr>
              <a:t> </a:t>
            </a:r>
            <a:r>
              <a:rPr lang="en-US" sz="6000" dirty="0" err="1" smtClean="0">
                <a:solidFill>
                  <a:schemeClr val="bg1"/>
                </a:solidFill>
                <a:latin typeface="+mj-lt"/>
              </a:rPr>
              <a:t>thiết</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ngợi</a:t>
            </a:r>
            <a:r>
              <a:rPr lang="en-US" sz="6000" dirty="0" smtClean="0">
                <a:solidFill>
                  <a:schemeClr val="bg1"/>
                </a:solidFill>
                <a:latin typeface="+mj-lt"/>
              </a:rPr>
              <a:t> ca. </a:t>
            </a:r>
            <a:r>
              <a:rPr lang="en-US" sz="6000" dirty="0" err="1" smtClean="0">
                <a:solidFill>
                  <a:schemeClr val="bg1"/>
                </a:solidFill>
                <a:latin typeface="+mj-lt"/>
              </a:rPr>
              <a:t>Ôi</a:t>
            </a:r>
            <a:r>
              <a:rPr lang="en-US" sz="6000" dirty="0" smtClean="0">
                <a:solidFill>
                  <a:schemeClr val="bg1"/>
                </a:solidFill>
                <a:latin typeface="+mj-lt"/>
              </a:rPr>
              <a:t>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lần</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a:t>
            </a:r>
            <a:r>
              <a:rPr lang="en-US" sz="6000" dirty="0" err="1" smtClean="0">
                <a:solidFill>
                  <a:schemeClr val="bg1"/>
                </a:solidFill>
                <a:latin typeface="+mj-lt"/>
              </a:rPr>
              <a:t>này</a:t>
            </a:r>
            <a:r>
              <a:rPr lang="en-US" sz="6000" dirty="0" smtClean="0">
                <a:solidFill>
                  <a:schemeClr val="bg1"/>
                </a:solidFill>
                <a:latin typeface="+mj-lt"/>
              </a:rPr>
              <a:t> </a:t>
            </a:r>
            <a:r>
              <a:rPr lang="en-US" sz="6000" dirty="0" err="1" smtClean="0">
                <a:solidFill>
                  <a:schemeClr val="bg1"/>
                </a:solidFill>
                <a:latin typeface="+mj-lt"/>
              </a:rPr>
              <a:t>luôn</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 </a:t>
            </a:r>
            <a:r>
              <a:rPr lang="en-US" sz="6000" dirty="0" err="1" smtClean="0">
                <a:solidFill>
                  <a:schemeClr val="bg1"/>
                </a:solidFill>
                <a:latin typeface="+mj-lt"/>
              </a:rPr>
              <a:t>ước</a:t>
            </a:r>
            <a:r>
              <a:rPr lang="en-US" sz="6000" dirty="0" smtClean="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1711</Words>
  <Application>Microsoft Office PowerPoint</Application>
  <PresentationFormat>On-screen Show (16:9)</PresentationFormat>
  <Paragraphs>91</Paragraphs>
  <Slides>78</Slides>
  <Notes>1</Notes>
  <HiddenSlides>0</HiddenSlides>
  <MMClips>0</MMClips>
  <ScaleCrop>false</ScaleCrop>
  <HeadingPairs>
    <vt:vector size="4" baseType="variant">
      <vt:variant>
        <vt:lpstr>Theme</vt:lpstr>
      </vt:variant>
      <vt:variant>
        <vt:i4>13</vt:i4>
      </vt:variant>
      <vt:variant>
        <vt:lpstr>Slide Titles</vt:lpstr>
      </vt:variant>
      <vt:variant>
        <vt:i4>78</vt:i4>
      </vt:variant>
    </vt:vector>
  </HeadingPairs>
  <TitlesOfParts>
    <vt:vector size="91"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9_Office Theme</vt:lpstr>
      <vt:lpstr>1_Office Theme</vt:lpstr>
      <vt:lpstr>4_Office Theme</vt:lpstr>
      <vt:lpstr>5_Office Theme</vt:lpstr>
      <vt:lpstr>PowerPoint Presentation</vt:lpstr>
      <vt:lpstr>TẬP HÁT CỘNG ĐOÀN</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Anh em hãy tỉnh thức và hãy sẵn sàng, vì vào giờ anh em không ngờ Con Người sẽ đến.</vt:lpstr>
      <vt:lpstr>PowerPoint Presentation</vt:lpstr>
      <vt:lpstr>Ca Nhập Lễ Về Bên Chúa Nguyễn Duy</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XXXII Thường Niên Năm A Lm. Kim Long 04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Mơ tưởng Chúa mỗi khi lên giường, và qua năm canh con thầm nhắc. Bởi Ngài đã đoái thương luôn cứu nguy hộ phù, nương bóng tay Ngài, miệng con vui hát mừng.</vt:lpstr>
      <vt:lpstr>Đk: Lạy Chúa, Thiên Chúa con tôn thờ, linh hồn con luôn khao khát Ngài.</vt:lpstr>
      <vt:lpstr>PowerPoint Presentation</vt:lpstr>
      <vt:lpstr>PowerPoint Presentation</vt:lpstr>
      <vt:lpstr>Anh em hãy tỉnh thức và hãy sẵn sàng, vì vào giờ anh em không ngờ Con Người sẽ đến.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ca bay cao) Lời ca bay cao như hương trầm nghi ngút bay ngút bay lên tòa cao sang. Trọn tâm tư dâng lên xác hồn với đời ước mơ.</vt:lpstr>
      <vt:lpstr>Tk1: Trầm trầm tiếng ca tình yêu sốt mến. Vương vương câu hát ngất ngây hương lòng. Trọn một đời ước mơ thành bài ca tuyệt vời tiến dâng lên Ngài.</vt:lpstr>
      <vt:lpstr>Đk:  (Lời ca bay cao) Lời ca bay cao như hương trầm nghi ngút bay ngút bay lên tòa cao sang. Trọn tâm tư dâng lên xác hồn với đời ước mơ.</vt:lpstr>
      <vt:lpstr>Tk2: Bừng bừng lửa cháy ngày đêm thiêu đốt. Say men khúc hát thánh ca tuyệt vời. Lòng này bao ước mơ cuồn cuộn như suối nguồn tiến dâng lên Ngài.</vt:lpstr>
      <vt:lpstr>Đk:  (Lời ca bay cao) Lời ca bay cao như hương trầm nghi ngút bay ngút bay lên tòa cao sang. Trọn tâm tư dâng lên xác hồn với đời ước mơ.</vt:lpstr>
      <vt:lpstr>PowerPoint Presentation</vt:lpstr>
      <vt:lpstr>PowerPoint Presentation</vt:lpstr>
      <vt:lpstr>PowerPoint Presentation</vt:lpstr>
      <vt:lpstr>Ca Nguyện Hiệp Lễ Mười Cô Trinh Nữ Mi Trầm</vt:lpstr>
      <vt:lpstr>Tk1: Mười cô trinh nữ mang đèn đi đón rể năm cô ngây thơ mang đèn không mang dầu.  Giữa lúc nửa đêm tiếng gọi: Này chàng rể đến năm cô ngây thơ tình giấc bối rối ưu phiền. </vt:lpstr>
      <vt:lpstr>Đk: Hãy sống tỉnh thức Chúa đến lúc ta không ngờ Chúa đến đêm khuya hoặc lúc sáng tinh mơ.  Hãy sống tỉnh thức Chúa đến lúc ta không ngờ Chúa đến thanh xuân, già lão, bé thơ đâu ngờ.</vt:lpstr>
      <vt:lpstr>Tk2: Mười cô trinh nữ mang đèn đi đón rể năm cô khôn ngoan mang đèn với mang dầu. Giữa lúc nửa đêm tiếng gọi: Này chàng rể đến năm cô khôn ngoan tỉnh giấc sánh bước dự tiệc. </vt:lpstr>
      <vt:lpstr>Đk: Hãy sống tỉnh thức Chúa đến lúc ta không ngờ Chúa đến đêm khuya hoặc lúc sáng tinh mơ.  Hãy sống tỉnh thức Chúa đến lúc ta không ngờ Chúa đến thanh xuân, già lão, bé thơ đâu ngờ.</vt:lpstr>
      <vt:lpstr>Tk3: Cuộc đời dương thế con người chờ Chúa đến luôn luôn khôn ngoan thi hành những ơn lành. Lúc Chúa đến đây theo Người vào dự tiệc cưới trong nơi vinh quang Người sẽ thưởng phúc thiên đàng.</vt:lpstr>
      <vt:lpstr>Đk: Hãy sống tỉnh thức Chúa đến lúc ta không ngờ Chúa đến đêm khuya hoặc lúc sáng tinh mơ.  Hãy sống tỉnh thức Chúa đến lúc ta không ngờ Chúa đến thanh xuân, già lão, bé thơ đâu ngờ.</vt:lpstr>
      <vt:lpstr>PowerPoint Presentation</vt:lpstr>
      <vt:lpstr>PowerPoint Presentation</vt:lpstr>
      <vt:lpstr>Ca Kết Lễ Trung Kiên Chờ Mẹ Lm. Nguyễn Duy</vt:lpstr>
      <vt:lpstr>Đk: Từ vực sâu bao thương đau ngày đêm nung nấu. Con lo âu trông ngóng từ lâu bóng Mẹ đâu? </vt:lpstr>
      <vt:lpstr>**: Mẹ, Mẹ ơi! Xin thương con chờ Mẹ trông tới. Tâm tư nay thổn thức lệ rơi những nghẹn ngào.</vt:lpstr>
      <vt:lpstr>Tk: Nhớ chiều xưa, chiều hoang sơ thân bơ vơ Mẹ đứng lệ nhòa. Trông Con yêu chết vì tội con Mẹ ơi thương cứu con.</vt:lpstr>
      <vt:lpstr>Đk: Từ vực sâu bao thương đau ngày đêm nung nấu. Con lo âu trông ngóng từ lâu bóng Mẹ đâu? </vt:lpstr>
      <vt:lpstr>**: Mẹ, Mẹ ơi! Xin thương con chờ Mẹ trông tới. Tâm tư nay thổn thức lệ rơi những nghẹn ngào.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158</cp:revision>
  <dcterms:created xsi:type="dcterms:W3CDTF">2023-05-21T07:25:42Z</dcterms:created>
  <dcterms:modified xsi:type="dcterms:W3CDTF">2023-11-09T22:03:36Z</dcterms:modified>
</cp:coreProperties>
</file>