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12" r:id="rId9"/>
    <p:sldMasterId id="2147484360" r:id="rId10"/>
    <p:sldMasterId id="2147484408" r:id="rId11"/>
    <p:sldMasterId id="2147484420" r:id="rId12"/>
    <p:sldMasterId id="2147484504" r:id="rId13"/>
    <p:sldMasterId id="2147484516" r:id="rId14"/>
  </p:sldMasterIdLst>
  <p:notesMasterIdLst>
    <p:notesMasterId r:id="rId90"/>
  </p:notesMasterIdLst>
  <p:sldIdLst>
    <p:sldId id="507" r:id="rId15"/>
    <p:sldId id="376" r:id="rId16"/>
    <p:sldId id="818" r:id="rId17"/>
    <p:sldId id="819" r:id="rId18"/>
    <p:sldId id="834" r:id="rId19"/>
    <p:sldId id="820" r:id="rId20"/>
    <p:sldId id="831" r:id="rId21"/>
    <p:sldId id="553" r:id="rId22"/>
    <p:sldId id="443" r:id="rId23"/>
    <p:sldId id="585" r:id="rId24"/>
    <p:sldId id="842" r:id="rId25"/>
    <p:sldId id="676" r:id="rId26"/>
    <p:sldId id="843" r:id="rId27"/>
    <p:sldId id="832" r:id="rId28"/>
    <p:sldId id="392" r:id="rId29"/>
    <p:sldId id="393" r:id="rId30"/>
    <p:sldId id="394" r:id="rId31"/>
    <p:sldId id="395" r:id="rId32"/>
    <p:sldId id="396" r:id="rId33"/>
    <p:sldId id="397" r:id="rId34"/>
    <p:sldId id="398" r:id="rId35"/>
    <p:sldId id="399" r:id="rId36"/>
    <p:sldId id="647" r:id="rId37"/>
    <p:sldId id="649" r:id="rId38"/>
    <p:sldId id="794" r:id="rId39"/>
    <p:sldId id="835" r:id="rId40"/>
    <p:sldId id="836" r:id="rId41"/>
    <p:sldId id="839" r:id="rId42"/>
    <p:sldId id="797" r:id="rId43"/>
    <p:sldId id="837" r:id="rId44"/>
    <p:sldId id="798" r:id="rId45"/>
    <p:sldId id="840" r:id="rId46"/>
    <p:sldId id="816" r:id="rId47"/>
    <p:sldId id="841" r:id="rId48"/>
    <p:sldId id="653" r:id="rId49"/>
    <p:sldId id="838" r:id="rId50"/>
    <p:sldId id="728"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61" r:id="rId68"/>
    <p:sldId id="844" r:id="rId69"/>
    <p:sldId id="559" r:id="rId70"/>
    <p:sldId id="845" r:id="rId71"/>
    <p:sldId id="846" r:id="rId72"/>
    <p:sldId id="847" r:id="rId73"/>
    <p:sldId id="276" r:id="rId74"/>
    <p:sldId id="810" r:id="rId75"/>
    <p:sldId id="729" r:id="rId76"/>
    <p:sldId id="277" r:id="rId77"/>
    <p:sldId id="279" r:id="rId78"/>
    <p:sldId id="278" r:id="rId79"/>
    <p:sldId id="848" r:id="rId80"/>
    <p:sldId id="849" r:id="rId81"/>
    <p:sldId id="850" r:id="rId82"/>
    <p:sldId id="851" r:id="rId83"/>
    <p:sldId id="292" r:id="rId84"/>
    <p:sldId id="814" r:id="rId85"/>
    <p:sldId id="293" r:id="rId86"/>
    <p:sldId id="563" r:id="rId87"/>
    <p:sldId id="852" r:id="rId88"/>
    <p:sldId id="833"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oFdTtJop0z0CtLIGKDmcpg==" hashData="m3UgHwWE2BKJ/CqihpDnieTYOg0="/>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notesMaster" Target="notesMasters/notesMaster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729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11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20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88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383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76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59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700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64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143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4834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4500" b="0" u="sng" dirty="0" smtClean="0">
                <a:solidFill>
                  <a:srgbClr val="FFFF00"/>
                </a:solidFill>
                <a:effectLst/>
                <a:latin typeface="+mj-lt"/>
              </a:rPr>
              <a:t>Tk1</a:t>
            </a:r>
            <a:r>
              <a:rPr lang="vi-VN" sz="4500" b="0" u="sng" dirty="0">
                <a:solidFill>
                  <a:srgbClr val="FFFF00"/>
                </a:solidFill>
                <a:effectLst/>
                <a:latin typeface="+mj-lt"/>
              </a:rPr>
              <a:t>:</a:t>
            </a:r>
            <a:r>
              <a:rPr lang="vi-VN" sz="4500" b="0" dirty="0">
                <a:solidFill>
                  <a:schemeClr val="bg1"/>
                </a:solidFill>
                <a:effectLst/>
                <a:latin typeface="+mj-lt"/>
              </a:rPr>
              <a:t> </a:t>
            </a:r>
            <a:r>
              <a:rPr lang="vi-VN" sz="4500" dirty="0">
                <a:solidFill>
                  <a:schemeClr val="bg1"/>
                </a:solidFill>
                <a:latin typeface="+mj-lt"/>
              </a:rPr>
              <a:t>Hân hoan khi lao tù mừng rỡ lúc gươm vung. Nguyện theo Chúa đến cùng dù thịt tan xương nát. Bao nhiêu gian nan khốn khó dệt thành chiến thắng quang vinh. Triều thiên thánh Tử Đạo lấp lánh soi thiên đình. </a:t>
            </a: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400" b="0" u="sng" dirty="0" err="1" smtClean="0">
                <a:solidFill>
                  <a:srgbClr val="FFFF00"/>
                </a:solidFill>
                <a:effectLst/>
                <a:latin typeface="+mj-lt"/>
              </a:rPr>
              <a:t>Đk</a:t>
            </a:r>
            <a:r>
              <a:rPr lang="vi-VN" sz="4400" b="0" u="sng" dirty="0" smtClean="0">
                <a:solidFill>
                  <a:srgbClr val="FFFF00"/>
                </a:solidFill>
                <a:effectLst/>
                <a:latin typeface="+mj-lt"/>
              </a:rPr>
              <a:t>:</a:t>
            </a:r>
            <a:r>
              <a:rPr lang="en-US" sz="4400" dirty="0">
                <a:solidFill>
                  <a:schemeClr val="bg1"/>
                </a:solidFill>
                <a:latin typeface="+mj-lt"/>
              </a:rPr>
              <a:t> </a:t>
            </a:r>
            <a:r>
              <a:rPr lang="vi-VN" sz="4400" dirty="0">
                <a:solidFill>
                  <a:schemeClr val="bg1"/>
                </a:solidFill>
                <a:latin typeface="+mj-lt"/>
              </a:rPr>
              <a:t>Nhạc chiến thắng vang dậy rền trời. Dòng máu thắm tô đẹp cuộc đời còn lưu danh thiên thu. Đây những anh hùng Việt Nam trung thành theo bước Chúa Giê-su. Gươm đao thêm dũng chí nhục hình thêm can </a:t>
            </a:r>
            <a:r>
              <a:rPr lang="en-US" sz="4400" dirty="0" smtClean="0">
                <a:solidFill>
                  <a:schemeClr val="bg1"/>
                </a:solidFill>
                <a:latin typeface="+mj-lt"/>
              </a:rPr>
              <a:t>c</a:t>
            </a:r>
            <a:r>
              <a:rPr lang="vi-VN" sz="4400" dirty="0" smtClean="0">
                <a:solidFill>
                  <a:schemeClr val="bg1"/>
                </a:solidFill>
                <a:latin typeface="+mj-lt"/>
              </a:rPr>
              <a:t>ường</a:t>
            </a:r>
            <a:r>
              <a:rPr lang="vi-VN" sz="4400" dirty="0">
                <a:solidFill>
                  <a:schemeClr val="bg1"/>
                </a:solidFill>
                <a:latin typeface="+mj-lt"/>
              </a:rPr>
              <a:t>, từng lớp lớp tiến lên pháp trường. </a:t>
            </a:r>
          </a:p>
        </p:txBody>
      </p:sp>
    </p:spTree>
    <p:extLst>
      <p:ext uri="{BB962C8B-B14F-4D97-AF65-F5344CB8AC3E}">
        <p14:creationId xmlns:p14="http://schemas.microsoft.com/office/powerpoint/2010/main" val="2102942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900" b="0" u="sng" dirty="0" smtClean="0">
                <a:solidFill>
                  <a:srgbClr val="FFFF00"/>
                </a:solidFill>
                <a:effectLst/>
                <a:latin typeface="+mj-lt"/>
              </a:rPr>
              <a:t>Tk2</a:t>
            </a:r>
            <a:r>
              <a:rPr lang="vi-VN" sz="4900" b="0" u="sng" dirty="0" smtClean="0">
                <a:solidFill>
                  <a:srgbClr val="FFFF00"/>
                </a:solidFill>
                <a:effectLst/>
                <a:latin typeface="+mj-lt"/>
              </a:rPr>
              <a:t>:</a:t>
            </a:r>
            <a:r>
              <a:rPr lang="en-US" sz="4900" dirty="0">
                <a:solidFill>
                  <a:schemeClr val="bg1"/>
                </a:solidFill>
                <a:latin typeface="+mj-lt"/>
              </a:rPr>
              <a:t> </a:t>
            </a:r>
            <a:r>
              <a:rPr lang="vi-VN" sz="4900" dirty="0">
                <a:solidFill>
                  <a:schemeClr val="bg1"/>
                </a:solidFill>
                <a:latin typeface="+mj-lt"/>
              </a:rPr>
              <a:t>Đi gieo trong châu lệ về chiến thắng reo vui. Hạt </a:t>
            </a:r>
            <a:r>
              <a:rPr lang="en-US" sz="4900" dirty="0" err="1" smtClean="0">
                <a:solidFill>
                  <a:schemeClr val="bg1"/>
                </a:solidFill>
                <a:latin typeface="+mj-lt"/>
              </a:rPr>
              <a:t>hư</a:t>
            </a:r>
            <a:r>
              <a:rPr lang="en-US" sz="4900" dirty="0" smtClean="0">
                <a:solidFill>
                  <a:schemeClr val="bg1"/>
                </a:solidFill>
                <a:latin typeface="+mj-lt"/>
              </a:rPr>
              <a:t> </a:t>
            </a:r>
            <a:r>
              <a:rPr lang="en-US" sz="4900" dirty="0" err="1" smtClean="0">
                <a:solidFill>
                  <a:schemeClr val="bg1"/>
                </a:solidFill>
                <a:latin typeface="+mj-lt"/>
              </a:rPr>
              <a:t>thối</a:t>
            </a:r>
            <a:r>
              <a:rPr lang="en-US" sz="4900" dirty="0" smtClean="0">
                <a:solidFill>
                  <a:schemeClr val="bg1"/>
                </a:solidFill>
                <a:latin typeface="+mj-lt"/>
              </a:rPr>
              <a:t> </a:t>
            </a:r>
            <a:r>
              <a:rPr lang="vi-VN" sz="4900" dirty="0" smtClean="0">
                <a:solidFill>
                  <a:schemeClr val="bg1"/>
                </a:solidFill>
                <a:latin typeface="+mj-lt"/>
              </a:rPr>
              <a:t>chôn </a:t>
            </a:r>
            <a:r>
              <a:rPr lang="vi-VN" sz="4900" dirty="0">
                <a:solidFill>
                  <a:schemeClr val="bg1"/>
                </a:solidFill>
                <a:latin typeface="+mj-lt"/>
              </a:rPr>
              <a:t>vùi rầy trổ sinh hoa trái. Bao con dân nay biết Chúa nhờ dòng máu rắc gieo xưa. Và ca khúc khải hoàn sẽ tiếp liên vang hòa. </a:t>
            </a:r>
          </a:p>
        </p:txBody>
      </p:sp>
    </p:spTree>
    <p:extLst>
      <p:ext uri="{BB962C8B-B14F-4D97-AF65-F5344CB8AC3E}">
        <p14:creationId xmlns:p14="http://schemas.microsoft.com/office/powerpoint/2010/main" val="280584533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400" b="0" u="sng" dirty="0" err="1" smtClean="0">
                <a:solidFill>
                  <a:srgbClr val="FFFF00"/>
                </a:solidFill>
                <a:effectLst/>
                <a:latin typeface="+mj-lt"/>
              </a:rPr>
              <a:t>Đk</a:t>
            </a:r>
            <a:r>
              <a:rPr lang="vi-VN" sz="4400" b="0" u="sng" dirty="0" smtClean="0">
                <a:solidFill>
                  <a:srgbClr val="FFFF00"/>
                </a:solidFill>
                <a:effectLst/>
                <a:latin typeface="+mj-lt"/>
              </a:rPr>
              <a:t>:</a:t>
            </a:r>
            <a:r>
              <a:rPr lang="en-US" sz="4400" dirty="0">
                <a:solidFill>
                  <a:schemeClr val="bg1"/>
                </a:solidFill>
                <a:latin typeface="+mj-lt"/>
              </a:rPr>
              <a:t> </a:t>
            </a:r>
            <a:r>
              <a:rPr lang="vi-VN" sz="4400" dirty="0">
                <a:solidFill>
                  <a:schemeClr val="bg1"/>
                </a:solidFill>
                <a:latin typeface="+mj-lt"/>
              </a:rPr>
              <a:t>Nhạc chiến thắng vang dậy rền trời. Dòng máu thắm tô đẹp cuộc đời còn lưu danh thiên thu. Đây những anh hùng Việt Nam trung thành theo bước Chúa Giê-su. Gươm đao thêm dũng chí nhục hình thêm can </a:t>
            </a:r>
            <a:r>
              <a:rPr lang="en-US" sz="4400" dirty="0" smtClean="0">
                <a:solidFill>
                  <a:schemeClr val="bg1"/>
                </a:solidFill>
                <a:latin typeface="+mj-lt"/>
              </a:rPr>
              <a:t>c</a:t>
            </a:r>
            <a:r>
              <a:rPr lang="vi-VN" sz="4400" dirty="0" smtClean="0">
                <a:solidFill>
                  <a:schemeClr val="bg1"/>
                </a:solidFill>
                <a:latin typeface="+mj-lt"/>
              </a:rPr>
              <a:t>ường</a:t>
            </a:r>
            <a:r>
              <a:rPr lang="vi-VN" sz="4400" dirty="0">
                <a:solidFill>
                  <a:schemeClr val="bg1"/>
                </a:solidFill>
                <a:latin typeface="+mj-lt"/>
              </a:rPr>
              <a:t>, từng lớp lớp tiến lên pháp trường. </a:t>
            </a:r>
          </a:p>
        </p:txBody>
      </p:sp>
    </p:spTree>
    <p:extLst>
      <p:ext uri="{BB962C8B-B14F-4D97-AF65-F5344CB8AC3E}">
        <p14:creationId xmlns:p14="http://schemas.microsoft.com/office/powerpoint/2010/main" val="30479955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Ma-ca-bê quyển thứ hai</a:t>
            </a:r>
            <a:r>
              <a:rPr lang="vi-VN" sz="3200" b="1" smtClean="0">
                <a:ln w="1905"/>
                <a:solidFill>
                  <a:srgbClr val="A50021"/>
                </a:solidFill>
                <a:effectLst>
                  <a:innerShdw blurRad="69850" dist="43180" dir="5400000">
                    <a:srgbClr val="000000">
                      <a:alpha val="65000"/>
                    </a:srgbClr>
                  </a:innerShdw>
                </a:effectLst>
              </a:rPr>
              <a:t>.</a:t>
            </a:r>
            <a:endParaRPr lang="en-US" sz="3200" b="1" smtClean="0">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125</a:t>
            </a:r>
            <a:br>
              <a:rPr lang="en-US" smtClean="0">
                <a:solidFill>
                  <a:srgbClr val="FFFF00"/>
                </a:solidFill>
              </a:rPr>
            </a:br>
            <a:r>
              <a:rPr lang="en-US" smtClean="0">
                <a:solidFill>
                  <a:srgbClr val="FFFF00"/>
                </a:solidFill>
              </a:rPr>
              <a:t>Chúa Nhật XXXIII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smtClean="0">
                <a:solidFill>
                  <a:srgbClr val="FFFF00"/>
                </a:solidFill>
              </a:rPr>
              <a:t>Các Thánh Tử Đạo Việt Nam</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3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a:solidFill>
                  <a:schemeClr val="bg1"/>
                </a:solidFill>
              </a:rPr>
              <a:t>Ai nghẹn ngào ra đi gieo giống, mùa gặt </a:t>
            </a:r>
            <a:r>
              <a:rPr lang="en-US" sz="6700" dirty="0" err="1" smtClean="0">
                <a:solidFill>
                  <a:schemeClr val="bg1"/>
                </a:solidFill>
              </a:rPr>
              <a:t>mai</a:t>
            </a:r>
            <a:r>
              <a:rPr lang="en-US" sz="6700" dirty="0" smtClean="0">
                <a:solidFill>
                  <a:schemeClr val="bg1"/>
                </a:solidFill>
              </a:rPr>
              <a:t> </a:t>
            </a:r>
            <a:r>
              <a:rPr lang="vi-VN" sz="6700" dirty="0" smtClean="0">
                <a:solidFill>
                  <a:schemeClr val="bg1"/>
                </a:solidFill>
              </a:rPr>
              <a:t>sau </a:t>
            </a:r>
            <a:r>
              <a:rPr lang="vi-VN" sz="6700" dirty="0">
                <a:solidFill>
                  <a:schemeClr val="bg1"/>
                </a:solidFill>
              </a:rPr>
              <a:t>khấp khởi mừng.</a:t>
            </a:r>
            <a:endParaRPr lang="vi-VN" sz="6700" dirty="0" smtClean="0">
              <a:solidFill>
                <a:schemeClr val="bg1"/>
              </a:solidFill>
            </a:endParaRPr>
          </a:p>
        </p:txBody>
      </p:sp>
    </p:spTree>
    <p:extLst>
      <p:ext uri="{BB962C8B-B14F-4D97-AF65-F5344CB8AC3E}">
        <p14:creationId xmlns:p14="http://schemas.microsoft.com/office/powerpoint/2010/main" val="4048633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Tk1:</a:t>
            </a:r>
            <a:r>
              <a:rPr lang="en-US" sz="6000" dirty="0">
                <a:solidFill>
                  <a:schemeClr val="bg1"/>
                </a:solidFill>
              </a:rPr>
              <a:t> </a:t>
            </a:r>
            <a:r>
              <a:rPr lang="vi-VN" sz="6000" dirty="0">
                <a:solidFill>
                  <a:schemeClr val="bg1"/>
                </a:solidFill>
              </a:rPr>
              <a:t>Từ Si-on khi được Chúa dẫn về, ta ngỡ ngàng tựa trong giấc mơ. Tiếng cười rộn rã đôi môi, lời hoan ca vang rền cửa miệng.</a:t>
            </a:r>
            <a:endParaRPr lang="en-US" sz="6000" dirty="0">
              <a:solidFill>
                <a:schemeClr val="bg1"/>
              </a:solidFill>
            </a:endParaRPr>
          </a:p>
        </p:txBody>
      </p:sp>
    </p:spTree>
    <p:extLst>
      <p:ext uri="{BB962C8B-B14F-4D97-AF65-F5344CB8AC3E}">
        <p14:creationId xmlns:p14="http://schemas.microsoft.com/office/powerpoint/2010/main" val="3002909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3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a:solidFill>
                  <a:schemeClr val="bg1"/>
                </a:solidFill>
              </a:rPr>
              <a:t>Ai nghẹn ngào ra đi gieo giống, mùa gặt </a:t>
            </a:r>
            <a:r>
              <a:rPr lang="en-US" sz="6700" dirty="0" err="1" smtClean="0">
                <a:solidFill>
                  <a:schemeClr val="bg1"/>
                </a:solidFill>
              </a:rPr>
              <a:t>mai</a:t>
            </a:r>
            <a:r>
              <a:rPr lang="en-US" sz="6700" dirty="0" smtClean="0">
                <a:solidFill>
                  <a:schemeClr val="bg1"/>
                </a:solidFill>
              </a:rPr>
              <a:t> </a:t>
            </a:r>
            <a:r>
              <a:rPr lang="vi-VN" sz="6700" dirty="0" smtClean="0">
                <a:solidFill>
                  <a:schemeClr val="bg1"/>
                </a:solidFill>
              </a:rPr>
              <a:t>sau </a:t>
            </a:r>
            <a:r>
              <a:rPr lang="vi-VN" sz="6700" dirty="0">
                <a:solidFill>
                  <a:schemeClr val="bg1"/>
                </a:solidFill>
              </a:rPr>
              <a:t>khấp khởi mừng.</a:t>
            </a:r>
            <a:endParaRPr lang="vi-VN" sz="6700" dirty="0" smtClean="0">
              <a:solidFill>
                <a:schemeClr val="bg1"/>
              </a:solidFill>
            </a:endParaRPr>
          </a:p>
        </p:txBody>
      </p:sp>
    </p:spTree>
    <p:extLst>
      <p:ext uri="{BB962C8B-B14F-4D97-AF65-F5344CB8AC3E}">
        <p14:creationId xmlns:p14="http://schemas.microsoft.com/office/powerpoint/2010/main" val="1396822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FFFF00"/>
                </a:solidFill>
              </a:rPr>
              <a:t>Tk2:</a:t>
            </a:r>
            <a:r>
              <a:rPr lang="en-US" sz="6000" dirty="0">
                <a:solidFill>
                  <a:schemeClr val="bg1"/>
                </a:solidFill>
              </a:rPr>
              <a:t> </a:t>
            </a:r>
            <a:r>
              <a:rPr lang="vi-VN" sz="6000" dirty="0" smtClean="0">
                <a:solidFill>
                  <a:schemeClr val="bg1"/>
                </a:solidFill>
              </a:rPr>
              <a:t>Này </a:t>
            </a:r>
            <a:r>
              <a:rPr lang="vi-VN" sz="6000" dirty="0">
                <a:solidFill>
                  <a:schemeClr val="bg1"/>
                </a:solidFill>
              </a:rPr>
              <a:t>chư dân to nhỏ với nhau rằng: Ôi Chúa làm việc bao lớn lao. Chúa làm việc lớn lao thay, và ta nay vui mừng </a:t>
            </a:r>
            <a:r>
              <a:rPr lang="en-US" sz="6000" dirty="0" err="1" smtClean="0">
                <a:solidFill>
                  <a:schemeClr val="bg1"/>
                </a:solidFill>
              </a:rPr>
              <a:t>đẫy</a:t>
            </a:r>
            <a:r>
              <a:rPr lang="vi-VN" sz="6000" dirty="0" smtClean="0">
                <a:solidFill>
                  <a:schemeClr val="bg1"/>
                </a:solidFill>
              </a:rPr>
              <a:t> </a:t>
            </a:r>
            <a:r>
              <a:rPr lang="vi-VN" sz="6000" dirty="0">
                <a:solidFill>
                  <a:schemeClr val="bg1"/>
                </a:solidFill>
              </a:rPr>
              <a:t>tràn.</a:t>
            </a:r>
            <a:endParaRPr lang="en-US" sz="6000" dirty="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3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a:solidFill>
                  <a:schemeClr val="bg1"/>
                </a:solidFill>
              </a:rPr>
              <a:t>Ai nghẹn ngào ra đi gieo giống, mùa gặt </a:t>
            </a:r>
            <a:r>
              <a:rPr lang="en-US" sz="6700" dirty="0" err="1" smtClean="0">
                <a:solidFill>
                  <a:schemeClr val="bg1"/>
                </a:solidFill>
              </a:rPr>
              <a:t>mai</a:t>
            </a:r>
            <a:r>
              <a:rPr lang="en-US" sz="6700" dirty="0" smtClean="0">
                <a:solidFill>
                  <a:schemeClr val="bg1"/>
                </a:solidFill>
              </a:rPr>
              <a:t> </a:t>
            </a:r>
            <a:r>
              <a:rPr lang="vi-VN" sz="6700" dirty="0" smtClean="0">
                <a:solidFill>
                  <a:schemeClr val="bg1"/>
                </a:solidFill>
              </a:rPr>
              <a:t>sau </a:t>
            </a:r>
            <a:r>
              <a:rPr lang="vi-VN" sz="6700" dirty="0">
                <a:solidFill>
                  <a:schemeClr val="bg1"/>
                </a:solidFill>
              </a:rPr>
              <a:t>khấp khởi mừng.</a:t>
            </a:r>
            <a:endParaRPr lang="vi-VN" sz="6700" dirty="0" smtClean="0">
              <a:solidFill>
                <a:schemeClr val="bg1"/>
              </a:solidFill>
            </a:endParaRPr>
          </a:p>
        </p:txBody>
      </p:sp>
    </p:spTree>
    <p:extLst>
      <p:ext uri="{BB962C8B-B14F-4D97-AF65-F5344CB8AC3E}">
        <p14:creationId xmlns:p14="http://schemas.microsoft.com/office/powerpoint/2010/main" val="419850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3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a:solidFill>
                  <a:schemeClr val="bg1"/>
                </a:solidFill>
              </a:rPr>
              <a:t>Ai nghẹn ngào ra đi gieo giống, mùa gặt </a:t>
            </a:r>
            <a:r>
              <a:rPr lang="en-US" sz="6700" dirty="0" err="1" smtClean="0">
                <a:solidFill>
                  <a:schemeClr val="bg1"/>
                </a:solidFill>
              </a:rPr>
              <a:t>mai</a:t>
            </a:r>
            <a:r>
              <a:rPr lang="en-US" sz="6700" dirty="0" smtClean="0">
                <a:solidFill>
                  <a:schemeClr val="bg1"/>
                </a:solidFill>
              </a:rPr>
              <a:t> </a:t>
            </a:r>
            <a:r>
              <a:rPr lang="vi-VN" sz="6700" dirty="0" smtClean="0">
                <a:solidFill>
                  <a:schemeClr val="bg1"/>
                </a:solidFill>
              </a:rPr>
              <a:t>sau </a:t>
            </a:r>
            <a:r>
              <a:rPr lang="vi-VN" sz="6700" dirty="0">
                <a:solidFill>
                  <a:schemeClr val="bg1"/>
                </a:solidFill>
              </a:rPr>
              <a:t>khấp khởi mừng.</a:t>
            </a:r>
            <a:endParaRPr lang="vi-VN" sz="6700" dirty="0" smtClean="0">
              <a:solidFill>
                <a:schemeClr val="bg1"/>
              </a:solidFill>
            </a:endParaRPr>
          </a:p>
        </p:txBody>
      </p:sp>
    </p:spTree>
    <p:extLst>
      <p:ext uri="{BB962C8B-B14F-4D97-AF65-F5344CB8AC3E}">
        <p14:creationId xmlns:p14="http://schemas.microsoft.com/office/powerpoint/2010/main" val="3285971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FFFF00"/>
                </a:solidFill>
              </a:rPr>
              <a:t>Tk3:</a:t>
            </a:r>
            <a:r>
              <a:rPr lang="en-US" sz="6000" dirty="0">
                <a:solidFill>
                  <a:schemeClr val="bg1"/>
                </a:solidFill>
              </a:rPr>
              <a:t> </a:t>
            </a:r>
            <a:r>
              <a:rPr lang="vi-VN" sz="6000" dirty="0">
                <a:solidFill>
                  <a:schemeClr val="bg1"/>
                </a:solidFill>
              </a:rPr>
              <a:t>Nguyện anh em lao tù Chúa đưa về, như suối cạn miền Nam đón mưa. Lúc này buồn bã đi gieo, mùa mai </a:t>
            </a:r>
            <a:r>
              <a:rPr lang="en-US" sz="6000" dirty="0" err="1" smtClean="0">
                <a:solidFill>
                  <a:schemeClr val="bg1"/>
                </a:solidFill>
              </a:rPr>
              <a:t>đây</a:t>
            </a:r>
            <a:r>
              <a:rPr lang="en-US" sz="6000" dirty="0" smtClean="0">
                <a:solidFill>
                  <a:schemeClr val="bg1"/>
                </a:solidFill>
              </a:rPr>
              <a:t> </a:t>
            </a:r>
            <a:r>
              <a:rPr lang="vi-VN" sz="6000" dirty="0" smtClean="0">
                <a:solidFill>
                  <a:schemeClr val="bg1"/>
                </a:solidFill>
              </a:rPr>
              <a:t>vui </a:t>
            </a:r>
            <a:r>
              <a:rPr lang="vi-VN" sz="6000" dirty="0">
                <a:solidFill>
                  <a:schemeClr val="bg1"/>
                </a:solidFill>
              </a:rPr>
              <a:t>mừng hái gặt.</a:t>
            </a:r>
            <a:endParaRPr lang="vi-VN" sz="6000" dirty="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3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a:solidFill>
                  <a:schemeClr val="bg1"/>
                </a:solidFill>
              </a:rPr>
              <a:t>Ai nghẹn ngào ra đi gieo giống, mùa gặt </a:t>
            </a:r>
            <a:r>
              <a:rPr lang="en-US" sz="6700" dirty="0" err="1" smtClean="0">
                <a:solidFill>
                  <a:schemeClr val="bg1"/>
                </a:solidFill>
              </a:rPr>
              <a:t>mai</a:t>
            </a:r>
            <a:r>
              <a:rPr lang="en-US" sz="6700" dirty="0" smtClean="0">
                <a:solidFill>
                  <a:schemeClr val="bg1"/>
                </a:solidFill>
              </a:rPr>
              <a:t> </a:t>
            </a:r>
            <a:r>
              <a:rPr lang="vi-VN" sz="6700" dirty="0" smtClean="0">
                <a:solidFill>
                  <a:schemeClr val="bg1"/>
                </a:solidFill>
              </a:rPr>
              <a:t>sau </a:t>
            </a:r>
            <a:r>
              <a:rPr lang="vi-VN" sz="6700" dirty="0">
                <a:solidFill>
                  <a:schemeClr val="bg1"/>
                </a:solidFill>
              </a:rPr>
              <a:t>khấp khởi mừng.</a:t>
            </a:r>
            <a:endParaRPr lang="vi-VN" sz="6700" dirty="0" smtClean="0">
              <a:solidFill>
                <a:schemeClr val="bg1"/>
              </a:solidFill>
            </a:endParaRPr>
          </a:p>
        </p:txBody>
      </p:sp>
    </p:spTree>
    <p:extLst>
      <p:ext uri="{BB962C8B-B14F-4D97-AF65-F5344CB8AC3E}">
        <p14:creationId xmlns:p14="http://schemas.microsoft.com/office/powerpoint/2010/main" val="2587387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FFFF00"/>
                </a:solidFill>
              </a:rPr>
              <a:t>Tk4:</a:t>
            </a:r>
            <a:r>
              <a:rPr lang="en-US" sz="6000" dirty="0" smtClean="0">
                <a:solidFill>
                  <a:schemeClr val="bg1"/>
                </a:solidFill>
              </a:rPr>
              <a:t> </a:t>
            </a:r>
            <a:r>
              <a:rPr lang="vi-VN" sz="6000" dirty="0">
                <a:solidFill>
                  <a:schemeClr val="bg1"/>
                </a:solidFill>
              </a:rPr>
              <a:t>Họ ra đi, đi mà đẫm châu lệ, gieo vãi từng hạt ươm giống đây. Lúc về, về sẽ reo vui, và trên vai mang nặng lúa vàng.</a:t>
            </a:r>
            <a:endParaRPr lang="vi-VN" sz="6000" dirty="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3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a:solidFill>
                  <a:schemeClr val="bg1"/>
                </a:solidFill>
              </a:rPr>
              <a:t>Ai nghẹn ngào ra đi gieo giống, mùa gặt </a:t>
            </a:r>
            <a:r>
              <a:rPr lang="en-US" sz="6700" dirty="0" err="1" smtClean="0">
                <a:solidFill>
                  <a:schemeClr val="bg1"/>
                </a:solidFill>
              </a:rPr>
              <a:t>mai</a:t>
            </a:r>
            <a:r>
              <a:rPr lang="en-US" sz="6700" dirty="0" smtClean="0">
                <a:solidFill>
                  <a:schemeClr val="bg1"/>
                </a:solidFill>
              </a:rPr>
              <a:t> </a:t>
            </a:r>
            <a:r>
              <a:rPr lang="vi-VN" sz="6700" dirty="0" smtClean="0">
                <a:solidFill>
                  <a:schemeClr val="bg1"/>
                </a:solidFill>
              </a:rPr>
              <a:t>sau </a:t>
            </a:r>
            <a:r>
              <a:rPr lang="vi-VN" sz="6700" dirty="0">
                <a:solidFill>
                  <a:schemeClr val="bg1"/>
                </a:solidFill>
              </a:rPr>
              <a:t>khấp khởi mừng.</a:t>
            </a:r>
            <a:endParaRPr lang="vi-VN" sz="6700" dirty="0" smtClean="0">
              <a:solidFill>
                <a:schemeClr val="bg1"/>
              </a:solidFill>
            </a:endParaRPr>
          </a:p>
        </p:txBody>
      </p:sp>
    </p:spTree>
    <p:extLst>
      <p:ext uri="{BB962C8B-B14F-4D97-AF65-F5344CB8AC3E}">
        <p14:creationId xmlns:p14="http://schemas.microsoft.com/office/powerpoint/2010/main" val="4133170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của thánh Phao-lô tông đồ gửi tín hữu Rô-ma</a:t>
            </a:r>
            <a:r>
              <a:rPr lang="vi-VN" sz="3600" smtClean="0">
                <a:solidFill>
                  <a:srgbClr val="A50021"/>
                </a:solidFill>
              </a:rPr>
              <a:t>.</a:t>
            </a:r>
            <a:r>
              <a:rPr lang="en-US" sz="3600" smtClean="0">
                <a:solidFill>
                  <a:srgbClr val="A50021"/>
                </a:solidFill>
              </a:rPr>
              <a:t/>
            </a:r>
            <a:br>
              <a:rPr lang="en-US" sz="3600" smtClean="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7200" dirty="0">
                <a:solidFill>
                  <a:schemeClr val="bg1"/>
                </a:solidFill>
              </a:rPr>
              <a:t>Phúc cho ai chịu bách hại vì chính đạo, vì Nước Trời là của họ.</a:t>
            </a:r>
            <a:endParaRPr lang="en-US" sz="72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785119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Tk1:</a:t>
            </a:r>
            <a:r>
              <a:rPr lang="en-US" sz="6000" dirty="0">
                <a:solidFill>
                  <a:schemeClr val="bg1"/>
                </a:solidFill>
              </a:rPr>
              <a:t> </a:t>
            </a:r>
            <a:r>
              <a:rPr lang="vi-VN" sz="6000" dirty="0">
                <a:solidFill>
                  <a:schemeClr val="bg1"/>
                </a:solidFill>
              </a:rPr>
              <a:t>Từ Si-on khi được Chúa dẫn về, ta ngỡ ngàng tựa trong giấc mơ. Tiếng cười rộn rã đôi môi, lời hoan ca vang rền cửa miệng.</a:t>
            </a:r>
            <a:endParaRPr lang="en-US" sz="6000" dirty="0">
              <a:solidFill>
                <a:schemeClr val="bg1"/>
              </a:solidFill>
            </a:endParaRPr>
          </a:p>
        </p:txBody>
      </p:sp>
    </p:spTree>
    <p:extLst>
      <p:ext uri="{BB962C8B-B14F-4D97-AF65-F5344CB8AC3E}">
        <p14:creationId xmlns:p14="http://schemas.microsoft.com/office/powerpoint/2010/main" val="3310951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30000"/>
              </a:lnSpc>
            </a:pPr>
            <a:r>
              <a:rPr lang="en-US" sz="6700" u="sng" dirty="0" err="1" smtClean="0">
                <a:solidFill>
                  <a:srgbClr val="FFFF00"/>
                </a:solidFill>
              </a:rPr>
              <a:t>Đk</a:t>
            </a:r>
            <a:r>
              <a:rPr lang="en-US" sz="6700" u="sng" dirty="0" smtClean="0">
                <a:solidFill>
                  <a:srgbClr val="FFFF00"/>
                </a:solidFill>
              </a:rPr>
              <a:t>:</a:t>
            </a:r>
            <a:r>
              <a:rPr lang="en-US" sz="6700" dirty="0" smtClean="0">
                <a:solidFill>
                  <a:schemeClr val="bg1"/>
                </a:solidFill>
              </a:rPr>
              <a:t> </a:t>
            </a:r>
            <a:r>
              <a:rPr lang="vi-VN" sz="6700" dirty="0">
                <a:solidFill>
                  <a:schemeClr val="bg1"/>
                </a:solidFill>
              </a:rPr>
              <a:t>Ai nghẹn ngào ra đi gieo giống, mùa gặt </a:t>
            </a:r>
            <a:r>
              <a:rPr lang="en-US" sz="6700" dirty="0" err="1" smtClean="0">
                <a:solidFill>
                  <a:schemeClr val="bg1"/>
                </a:solidFill>
              </a:rPr>
              <a:t>mai</a:t>
            </a:r>
            <a:r>
              <a:rPr lang="en-US" sz="6700" dirty="0" smtClean="0">
                <a:solidFill>
                  <a:schemeClr val="bg1"/>
                </a:solidFill>
              </a:rPr>
              <a:t> </a:t>
            </a:r>
            <a:r>
              <a:rPr lang="vi-VN" sz="6700" dirty="0" smtClean="0">
                <a:solidFill>
                  <a:schemeClr val="bg1"/>
                </a:solidFill>
              </a:rPr>
              <a:t>sau </a:t>
            </a:r>
            <a:r>
              <a:rPr lang="vi-VN" sz="6700" dirty="0">
                <a:solidFill>
                  <a:schemeClr val="bg1"/>
                </a:solidFill>
              </a:rPr>
              <a:t>khấp khởi mừng.</a:t>
            </a:r>
            <a:endParaRPr lang="vi-VN" sz="6700" dirty="0" smtClean="0">
              <a:solidFill>
                <a:schemeClr val="bg1"/>
              </a:solidFill>
            </a:endParaRPr>
          </a:p>
        </p:txBody>
      </p:sp>
    </p:spTree>
    <p:extLst>
      <p:ext uri="{BB962C8B-B14F-4D97-AF65-F5344CB8AC3E}">
        <p14:creationId xmlns:p14="http://schemas.microsoft.com/office/powerpoint/2010/main" val="12842790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smtClean="0">
                <a:solidFill>
                  <a:schemeClr val="bg1"/>
                </a:solidFill>
              </a:rPr>
              <a:t>LỜI NGUYỆN TÍN HỮU</a:t>
            </a:r>
            <a:endParaRPr lang="en-US" sz="440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876550"/>
            <a:ext cx="4343400" cy="2234662"/>
          </a:xfrm>
          <a:prstGeom prst="rect">
            <a:avLst/>
          </a:prstGeom>
        </p:spPr>
      </p:pic>
      <p:sp>
        <p:nvSpPr>
          <p:cNvPr id="7" name="Rectangle 6"/>
          <p:cNvSpPr/>
          <p:nvPr/>
        </p:nvSpPr>
        <p:spPr>
          <a:xfrm>
            <a:off x="0" y="971550"/>
            <a:ext cx="9052560" cy="1815882"/>
          </a:xfrm>
          <a:prstGeom prst="rect">
            <a:avLst/>
          </a:prstGeom>
        </p:spPr>
        <p:txBody>
          <a:bodyPr wrap="square">
            <a:spAutoFit/>
          </a:bodyPr>
          <a:lstStyle/>
          <a:p>
            <a:pPr algn="just"/>
            <a:r>
              <a:rPr lang="vi-VN" sz="2800">
                <a:solidFill>
                  <a:schemeClr val="bg1"/>
                </a:solidFill>
              </a:rPr>
              <a:t>Các 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419600" y="2571750"/>
            <a:ext cx="4572000" cy="1200329"/>
          </a:xfrm>
          <a:prstGeom prst="rect">
            <a:avLst/>
          </a:prstGeom>
        </p:spPr>
        <p:txBody>
          <a:bodyPr>
            <a:spAutoFit/>
          </a:bodyPr>
          <a:lstStyle/>
          <a:p>
            <a:pPr algn="ctr"/>
            <a:r>
              <a:rPr lang="en-US" sz="3600" dirty="0" err="1" smtClean="0">
                <a:solidFill>
                  <a:srgbClr val="FFFF00"/>
                </a:solidFill>
              </a:rPr>
              <a:t>Niềm</a:t>
            </a:r>
            <a:r>
              <a:rPr lang="en-US" sz="3600" dirty="0" smtClean="0">
                <a:solidFill>
                  <a:srgbClr val="FFFF00"/>
                </a:solidFill>
              </a:rPr>
              <a:t> Tin </a:t>
            </a:r>
            <a:r>
              <a:rPr lang="en-US" sz="3600" dirty="0" err="1" smtClean="0">
                <a:solidFill>
                  <a:srgbClr val="FFFF00"/>
                </a:solidFill>
              </a:rPr>
              <a:t>Kiên</a:t>
            </a:r>
            <a:r>
              <a:rPr lang="en-US" sz="3600" dirty="0" smtClean="0">
                <a:solidFill>
                  <a:srgbClr val="FFFF00"/>
                </a:solidFill>
              </a:rPr>
              <a:t> </a:t>
            </a:r>
            <a:r>
              <a:rPr lang="en-US" sz="3600" dirty="0" err="1" smtClean="0">
                <a:solidFill>
                  <a:srgbClr val="FFFF00"/>
                </a:solidFill>
              </a:rPr>
              <a:t>Cường</a:t>
            </a:r>
            <a:endParaRPr lang="en-US" sz="3600" dirty="0" smtClean="0">
              <a:solidFill>
                <a:srgbClr val="FFFF00"/>
              </a:solidFill>
            </a:endParaRPr>
          </a:p>
          <a:p>
            <a:pPr algn="ctr"/>
            <a:r>
              <a:rPr lang="en-US" sz="3600" i="1" dirty="0" err="1" smtClean="0">
                <a:solidFill>
                  <a:schemeClr val="bg1"/>
                </a:solidFill>
              </a:rPr>
              <a:t>Mi</a:t>
            </a:r>
            <a:r>
              <a:rPr lang="en-US" sz="3600" i="1" dirty="0" smtClean="0">
                <a:solidFill>
                  <a:schemeClr val="bg1"/>
                </a:solidFill>
              </a:rPr>
              <a:t> </a:t>
            </a:r>
            <a:r>
              <a:rPr lang="en-US" sz="3600" i="1" dirty="0" err="1" smtClean="0">
                <a:solidFill>
                  <a:schemeClr val="bg1"/>
                </a:solidFill>
              </a:rPr>
              <a:t>Trầm</a:t>
            </a: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u="sng" dirty="0" smtClean="0">
                <a:solidFill>
                  <a:srgbClr val="FFFF00"/>
                </a:solidFill>
                <a:effectLst/>
              </a:rPr>
              <a:t>Tk1:</a:t>
            </a:r>
            <a:r>
              <a:rPr lang="en-US" sz="6000" dirty="0">
                <a:solidFill>
                  <a:schemeClr val="bg1"/>
                </a:solidFill>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niềm</a:t>
            </a:r>
            <a:r>
              <a:rPr lang="en-US" sz="6000" dirty="0" smtClean="0">
                <a:solidFill>
                  <a:schemeClr val="bg1"/>
                </a:solidFill>
              </a:rPr>
              <a:t> tin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dân</a:t>
            </a:r>
            <a:r>
              <a:rPr lang="en-US" sz="6000" dirty="0" smtClean="0">
                <a:solidFill>
                  <a:schemeClr val="bg1"/>
                </a:solidFill>
              </a:rPr>
              <a:t> </a:t>
            </a:r>
            <a:r>
              <a:rPr lang="en-US" sz="6000" dirty="0" err="1" smtClean="0">
                <a:solidFill>
                  <a:schemeClr val="bg1"/>
                </a:solidFill>
              </a:rPr>
              <a:t>Việt</a:t>
            </a:r>
            <a:r>
              <a:rPr lang="en-US" sz="6000" dirty="0" smtClean="0">
                <a:solidFill>
                  <a:schemeClr val="bg1"/>
                </a:solidFill>
              </a:rPr>
              <a:t>. Qua </a:t>
            </a:r>
            <a:r>
              <a:rPr lang="en-US" sz="6000" dirty="0" err="1" smtClean="0">
                <a:solidFill>
                  <a:schemeClr val="bg1"/>
                </a:solidFill>
              </a:rPr>
              <a:t>bao</a:t>
            </a:r>
            <a:r>
              <a:rPr lang="en-US" sz="6000" dirty="0" smtClean="0">
                <a:solidFill>
                  <a:schemeClr val="bg1"/>
                </a:solidFill>
              </a:rPr>
              <a:t> </a:t>
            </a:r>
            <a:r>
              <a:rPr lang="en-US" sz="6000" dirty="0" err="1" smtClean="0">
                <a:solidFill>
                  <a:schemeClr val="bg1"/>
                </a:solidFill>
              </a:rPr>
              <a:t>thăng</a:t>
            </a:r>
            <a:r>
              <a:rPr lang="en-US" sz="6000" dirty="0" smtClean="0">
                <a:solidFill>
                  <a:schemeClr val="bg1"/>
                </a:solidFill>
              </a:rPr>
              <a:t> </a:t>
            </a:r>
            <a:r>
              <a:rPr lang="en-US" sz="6000" dirty="0" err="1" smtClean="0">
                <a:solidFill>
                  <a:schemeClr val="bg1"/>
                </a:solidFill>
              </a:rPr>
              <a:t>trầm</a:t>
            </a:r>
            <a:r>
              <a:rPr lang="en-US" sz="6000" dirty="0" smtClean="0">
                <a:solidFill>
                  <a:schemeClr val="bg1"/>
                </a:solidFill>
              </a:rPr>
              <a:t> </a:t>
            </a:r>
            <a:r>
              <a:rPr lang="en-US" sz="6000" dirty="0" err="1" smtClean="0">
                <a:solidFill>
                  <a:schemeClr val="bg1"/>
                </a:solidFill>
              </a:rPr>
              <a:t>niềm</a:t>
            </a:r>
            <a:r>
              <a:rPr lang="en-US" sz="6000" dirty="0" smtClean="0">
                <a:solidFill>
                  <a:schemeClr val="bg1"/>
                </a:solidFill>
              </a:rPr>
              <a:t> tin </a:t>
            </a:r>
            <a:r>
              <a:rPr lang="en-US" sz="6000" dirty="0" err="1" smtClean="0">
                <a:solidFill>
                  <a:schemeClr val="bg1"/>
                </a:solidFill>
              </a:rPr>
              <a:t>kiên</a:t>
            </a:r>
            <a:r>
              <a:rPr lang="en-US" sz="6000" dirty="0" smtClean="0">
                <a:solidFill>
                  <a:schemeClr val="bg1"/>
                </a:solidFill>
              </a:rPr>
              <a:t> </a:t>
            </a:r>
            <a:r>
              <a:rPr lang="en-US" sz="6000" dirty="0" err="1" smtClean="0">
                <a:solidFill>
                  <a:schemeClr val="bg1"/>
                </a:solidFill>
              </a:rPr>
              <a:t>cường</a:t>
            </a:r>
            <a:r>
              <a:rPr lang="en-US" sz="6000" dirty="0" smtClean="0">
                <a:solidFill>
                  <a:schemeClr val="bg1"/>
                </a:solidFill>
              </a:rPr>
              <a:t> </a:t>
            </a:r>
            <a:r>
              <a:rPr lang="en-US" sz="6000" dirty="0" err="1" smtClean="0">
                <a:solidFill>
                  <a:schemeClr val="bg1"/>
                </a:solidFill>
              </a:rPr>
              <a:t>oanh</a:t>
            </a:r>
            <a:r>
              <a:rPr lang="en-US" sz="6000" dirty="0" smtClean="0">
                <a:solidFill>
                  <a:schemeClr val="bg1"/>
                </a:solidFill>
              </a:rPr>
              <a:t> </a:t>
            </a:r>
            <a:r>
              <a:rPr lang="en-US" sz="6000" dirty="0" err="1" smtClean="0">
                <a:solidFill>
                  <a:schemeClr val="bg1"/>
                </a:solidFill>
              </a:rPr>
              <a:t>liệt</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a:t>
            </a:r>
            <a:r>
              <a:rPr lang="en-US" sz="6000" dirty="0" smtClean="0">
                <a:solidFill>
                  <a:schemeClr val="bg1"/>
                </a:solidFill>
              </a:rPr>
              <a:t> </a:t>
            </a:r>
            <a:r>
              <a:rPr lang="en-US" sz="6000" dirty="0" err="1" smtClean="0">
                <a:solidFill>
                  <a:schemeClr val="bg1"/>
                </a:solidFill>
              </a:rPr>
              <a:t>Đầu</a:t>
            </a:r>
            <a:r>
              <a:rPr lang="en-US" sz="6000" dirty="0" smtClean="0">
                <a:solidFill>
                  <a:schemeClr val="bg1"/>
                </a:solidFill>
              </a:rPr>
              <a:t> </a:t>
            </a:r>
            <a:r>
              <a:rPr lang="en-US" sz="6000" dirty="0" err="1" smtClean="0">
                <a:solidFill>
                  <a:schemeClr val="bg1"/>
                </a:solidFill>
              </a:rPr>
              <a:t>rơi</a:t>
            </a:r>
            <a:r>
              <a:rPr lang="en-US" sz="6000" dirty="0" smtClean="0">
                <a:solidFill>
                  <a:schemeClr val="bg1"/>
                </a:solidFill>
              </a:rPr>
              <a:t> </a:t>
            </a:r>
            <a:r>
              <a:rPr lang="en-US" sz="6000" dirty="0" err="1" smtClean="0">
                <a:solidFill>
                  <a:schemeClr val="bg1"/>
                </a:solidFill>
              </a:rPr>
              <a:t>máu</a:t>
            </a:r>
            <a:r>
              <a:rPr lang="en-US" sz="6000" dirty="0" smtClean="0">
                <a:solidFill>
                  <a:schemeClr val="bg1"/>
                </a:solidFill>
              </a:rPr>
              <a:t> </a:t>
            </a:r>
            <a:r>
              <a:rPr lang="en-US" sz="6000" dirty="0" err="1" smtClean="0">
                <a:solidFill>
                  <a:schemeClr val="bg1"/>
                </a:solidFill>
              </a:rPr>
              <a:t>đổ</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lễ</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trước</a:t>
            </a:r>
            <a:r>
              <a:rPr lang="en-US" sz="6000" dirty="0" smtClean="0">
                <a:solidFill>
                  <a:schemeClr val="bg1"/>
                </a:solidFill>
              </a:rPr>
              <a:t> </a:t>
            </a:r>
            <a:r>
              <a:rPr lang="en-US" sz="6000" dirty="0" err="1" smtClean="0">
                <a:solidFill>
                  <a:schemeClr val="bg1"/>
                </a:solidFill>
              </a:rPr>
              <a:t>tòa</a:t>
            </a:r>
            <a:r>
              <a:rPr lang="en-US" sz="6000" dirty="0" smtClean="0">
                <a:solidFill>
                  <a:schemeClr val="bg1"/>
                </a:solidFill>
              </a:rPr>
              <a:t>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nhuộm</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đồng</a:t>
            </a:r>
            <a:r>
              <a:rPr lang="en-US" sz="6000" dirty="0" smtClean="0">
                <a:solidFill>
                  <a:schemeClr val="bg1"/>
                </a:solidFill>
              </a:rPr>
              <a:t> </a:t>
            </a:r>
            <a:r>
              <a:rPr lang="en-US" sz="6000" dirty="0" err="1" smtClean="0">
                <a:solidFill>
                  <a:schemeClr val="bg1"/>
                </a:solidFill>
              </a:rPr>
              <a:t>lúa</a:t>
            </a:r>
            <a:r>
              <a:rPr lang="en-US" sz="6000" dirty="0" smtClean="0">
                <a:solidFill>
                  <a:schemeClr val="bg1"/>
                </a:solidFill>
              </a:rPr>
              <a:t> </a:t>
            </a:r>
            <a:r>
              <a:rPr lang="en-US" sz="6000" dirty="0" err="1" smtClean="0">
                <a:solidFill>
                  <a:schemeClr val="bg1"/>
                </a:solidFill>
              </a:rPr>
              <a:t>làm</a:t>
            </a:r>
            <a:r>
              <a:rPr lang="en-US" sz="6000" dirty="0" smtClean="0">
                <a:solidFill>
                  <a:schemeClr val="bg1"/>
                </a:solidFill>
              </a:rPr>
              <a:t> </a:t>
            </a:r>
            <a:r>
              <a:rPr lang="en-US" sz="6000" dirty="0" err="1" smtClean="0">
                <a:solidFill>
                  <a:schemeClr val="bg1"/>
                </a:solidFill>
              </a:rPr>
              <a:t>trổ</a:t>
            </a:r>
            <a:r>
              <a:rPr lang="en-US" sz="6000" dirty="0" smtClean="0">
                <a:solidFill>
                  <a:schemeClr val="bg1"/>
                </a:solidFill>
              </a:rPr>
              <a:t> </a:t>
            </a:r>
            <a:r>
              <a:rPr lang="en-US" sz="6000" dirty="0" err="1" smtClean="0">
                <a:solidFill>
                  <a:schemeClr val="bg1"/>
                </a:solidFill>
              </a:rPr>
              <a:t>sinh</a:t>
            </a:r>
            <a:r>
              <a:rPr lang="en-US" sz="6000" dirty="0" smtClean="0">
                <a:solidFill>
                  <a:schemeClr val="bg1"/>
                </a:solidFill>
              </a:rPr>
              <a:t> </a:t>
            </a:r>
            <a:r>
              <a:rPr lang="en-US" sz="6000" dirty="0" err="1" smtClean="0">
                <a:solidFill>
                  <a:schemeClr val="bg1"/>
                </a:solidFill>
              </a:rPr>
              <a:t>bông</a:t>
            </a:r>
            <a:r>
              <a:rPr lang="en-US" sz="6000" dirty="0" smtClean="0">
                <a:solidFill>
                  <a:schemeClr val="bg1"/>
                </a:solidFill>
              </a:rPr>
              <a:t> </a:t>
            </a:r>
            <a:r>
              <a:rPr lang="en-US" sz="6000" dirty="0" err="1" smtClean="0">
                <a:solidFill>
                  <a:schemeClr val="bg1"/>
                </a:solidFill>
              </a:rPr>
              <a:t>hạt</a:t>
            </a:r>
            <a:r>
              <a:rPr lang="en-US" sz="6000" dirty="0" smtClean="0">
                <a:solidFill>
                  <a:schemeClr val="bg1"/>
                </a:solidFill>
              </a:rPr>
              <a:t> </a:t>
            </a:r>
            <a:r>
              <a:rPr lang="en-US" sz="6000" dirty="0" err="1" smtClean="0">
                <a:solidFill>
                  <a:schemeClr val="bg1"/>
                </a:solidFill>
              </a:rPr>
              <a:t>đầu</a:t>
            </a:r>
            <a:r>
              <a:rPr lang="en-US" sz="6000" dirty="0" smtClean="0">
                <a:solidFill>
                  <a:schemeClr val="bg1"/>
                </a:solidFill>
              </a:rPr>
              <a:t> </a:t>
            </a:r>
            <a:r>
              <a:rPr lang="en-US" sz="6000" dirty="0" err="1" smtClean="0">
                <a:solidFill>
                  <a:schemeClr val="bg1"/>
                </a:solidFill>
              </a:rPr>
              <a:t>mùa</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610913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b="0" u="sng" dirty="0" err="1">
                <a:solidFill>
                  <a:srgbClr val="FFFF00"/>
                </a:solidFill>
                <a:effectLst/>
              </a:rPr>
              <a:t>Đk</a:t>
            </a:r>
            <a:r>
              <a:rPr lang="en-US" sz="4900" b="0" u="sng" dirty="0">
                <a:solidFill>
                  <a:srgbClr val="FFFF00"/>
                </a:solidFill>
                <a:effectLst/>
              </a:rPr>
              <a:t>:</a:t>
            </a:r>
            <a:r>
              <a:rPr lang="en-US" sz="4900" b="0" dirty="0">
                <a:solidFill>
                  <a:schemeClr val="bg1"/>
                </a:solidFill>
                <a:effectLst/>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lên</a:t>
            </a:r>
            <a:r>
              <a:rPr lang="en-US" sz="4900" dirty="0" smtClean="0">
                <a:solidFill>
                  <a:schemeClr val="bg1"/>
                </a:solidFill>
              </a:rPr>
              <a:t> </a:t>
            </a:r>
            <a:r>
              <a:rPr lang="en-US" sz="4900" dirty="0" err="1" smtClean="0">
                <a:solidFill>
                  <a:schemeClr val="bg1"/>
                </a:solidFill>
              </a:rPr>
              <a:t>niềm</a:t>
            </a:r>
            <a:r>
              <a:rPr lang="en-US" sz="4900" dirty="0" smtClean="0">
                <a:solidFill>
                  <a:schemeClr val="bg1"/>
                </a:solidFill>
              </a:rPr>
              <a:t> tin </a:t>
            </a:r>
            <a:r>
              <a:rPr lang="en-US" sz="4900" dirty="0" err="1" smtClean="0">
                <a:solidFill>
                  <a:schemeClr val="bg1"/>
                </a:solidFill>
              </a:rPr>
              <a:t>kiên</a:t>
            </a:r>
            <a:r>
              <a:rPr lang="en-US" sz="4900" dirty="0" smtClean="0">
                <a:solidFill>
                  <a:schemeClr val="bg1"/>
                </a:solidFill>
              </a:rPr>
              <a:t> </a:t>
            </a:r>
            <a:r>
              <a:rPr lang="en-US" sz="4900" dirty="0" err="1" smtClean="0">
                <a:solidFill>
                  <a:schemeClr val="bg1"/>
                </a:solidFill>
              </a:rPr>
              <a:t>cường</a:t>
            </a:r>
            <a:r>
              <a:rPr lang="en-US" sz="4900" dirty="0" smtClean="0">
                <a:solidFill>
                  <a:schemeClr val="bg1"/>
                </a:solidFill>
              </a:rPr>
              <a:t> </a:t>
            </a:r>
            <a:r>
              <a:rPr lang="en-US" sz="4900" dirty="0" err="1" smtClean="0">
                <a:solidFill>
                  <a:schemeClr val="bg1"/>
                </a:solidFill>
              </a:rPr>
              <a:t>của</a:t>
            </a:r>
            <a:r>
              <a:rPr lang="en-US" sz="4900" dirty="0" smtClean="0">
                <a:solidFill>
                  <a:schemeClr val="bg1"/>
                </a:solidFill>
              </a:rPr>
              <a:t> </a:t>
            </a:r>
            <a:r>
              <a:rPr lang="en-US" sz="4900" dirty="0" err="1" smtClean="0">
                <a:solidFill>
                  <a:schemeClr val="bg1"/>
                </a:solidFill>
              </a:rPr>
              <a:t>các</a:t>
            </a:r>
            <a:r>
              <a:rPr lang="en-US" sz="4900" dirty="0" smtClean="0">
                <a:solidFill>
                  <a:schemeClr val="bg1"/>
                </a:solidFill>
              </a:rPr>
              <a:t> </a:t>
            </a:r>
            <a:r>
              <a:rPr lang="en-US" sz="4900" dirty="0" err="1" smtClean="0">
                <a:solidFill>
                  <a:schemeClr val="bg1"/>
                </a:solidFill>
              </a:rPr>
              <a:t>Thánh</a:t>
            </a:r>
            <a:r>
              <a:rPr lang="en-US" sz="4900" dirty="0">
                <a:solidFill>
                  <a:schemeClr val="bg1"/>
                </a:solidFill>
              </a:rPr>
              <a:t> </a:t>
            </a:r>
            <a:r>
              <a:rPr lang="en-US" sz="4900" dirty="0" err="1" smtClean="0">
                <a:solidFill>
                  <a:schemeClr val="bg1"/>
                </a:solidFill>
              </a:rPr>
              <a:t>Tử</a:t>
            </a:r>
            <a:r>
              <a:rPr lang="en-US" sz="4900" dirty="0" smtClean="0">
                <a:solidFill>
                  <a:schemeClr val="bg1"/>
                </a:solidFill>
              </a:rPr>
              <a:t> </a:t>
            </a:r>
            <a:r>
              <a:rPr lang="en-US" sz="4900" dirty="0" err="1" smtClean="0">
                <a:solidFill>
                  <a:schemeClr val="bg1"/>
                </a:solidFill>
              </a:rPr>
              <a:t>Đạo</a:t>
            </a:r>
            <a:r>
              <a:rPr lang="en-US" sz="4900" dirty="0" smtClean="0">
                <a:solidFill>
                  <a:schemeClr val="bg1"/>
                </a:solidFill>
              </a:rPr>
              <a:t> </a:t>
            </a:r>
            <a:r>
              <a:rPr lang="en-US" sz="4900" dirty="0" err="1" smtClean="0">
                <a:solidFill>
                  <a:schemeClr val="bg1"/>
                </a:solidFill>
              </a:rPr>
              <a:t>Việt</a:t>
            </a:r>
            <a:r>
              <a:rPr lang="en-US" sz="4900" dirty="0" smtClean="0">
                <a:solidFill>
                  <a:schemeClr val="bg1"/>
                </a:solidFill>
              </a:rPr>
              <a:t> Nam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sáng</a:t>
            </a:r>
            <a:r>
              <a:rPr lang="en-US" sz="4900" dirty="0" smtClean="0">
                <a:solidFill>
                  <a:schemeClr val="bg1"/>
                </a:solidFill>
              </a:rPr>
              <a:t> </a:t>
            </a:r>
            <a:r>
              <a:rPr lang="en-US" sz="4900" dirty="0" err="1" smtClean="0">
                <a:solidFill>
                  <a:schemeClr val="bg1"/>
                </a:solidFill>
              </a:rPr>
              <a:t>tươi</a:t>
            </a:r>
            <a:r>
              <a:rPr lang="en-US" sz="4900" dirty="0" smtClean="0">
                <a:solidFill>
                  <a:schemeClr val="bg1"/>
                </a:solidFill>
              </a:rPr>
              <a:t> </a:t>
            </a:r>
            <a:r>
              <a:rPr lang="en-US" sz="4900" dirty="0" err="1" smtClean="0">
                <a:solidFill>
                  <a:schemeClr val="bg1"/>
                </a:solidFill>
              </a:rPr>
              <a:t>huy</a:t>
            </a:r>
            <a:r>
              <a:rPr lang="en-US" sz="4900" dirty="0" smtClean="0">
                <a:solidFill>
                  <a:schemeClr val="bg1"/>
                </a:solidFill>
              </a:rPr>
              <a:t> </a:t>
            </a:r>
            <a:r>
              <a:rPr lang="en-US" sz="4900" dirty="0" err="1" smtClean="0">
                <a:solidFill>
                  <a:schemeClr val="bg1"/>
                </a:solidFill>
              </a:rPr>
              <a:t>hoàng</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lên</a:t>
            </a:r>
            <a:r>
              <a:rPr lang="en-US" sz="4900" dirty="0" smtClean="0">
                <a:solidFill>
                  <a:schemeClr val="bg1"/>
                </a:solidFill>
              </a:rPr>
              <a:t> </a:t>
            </a:r>
            <a:r>
              <a:rPr lang="en-US" sz="4900" dirty="0" err="1" smtClean="0">
                <a:solidFill>
                  <a:schemeClr val="bg1"/>
                </a:solidFill>
              </a:rPr>
              <a:t>niềm</a:t>
            </a:r>
            <a:r>
              <a:rPr lang="en-US" sz="4900" dirty="0" smtClean="0">
                <a:solidFill>
                  <a:schemeClr val="bg1"/>
                </a:solidFill>
              </a:rPr>
              <a:t> tin </a:t>
            </a:r>
            <a:r>
              <a:rPr lang="en-US" sz="4900" dirty="0" err="1">
                <a:solidFill>
                  <a:schemeClr val="bg1"/>
                </a:solidFill>
              </a:rPr>
              <a:t>kiên</a:t>
            </a:r>
            <a:r>
              <a:rPr lang="en-US" sz="4900" dirty="0">
                <a:solidFill>
                  <a:schemeClr val="bg1"/>
                </a:solidFill>
              </a:rPr>
              <a:t> </a:t>
            </a:r>
            <a:r>
              <a:rPr lang="en-US" sz="4900" dirty="0" err="1">
                <a:solidFill>
                  <a:schemeClr val="bg1"/>
                </a:solidFill>
              </a:rPr>
              <a:t>cường</a:t>
            </a:r>
            <a:r>
              <a:rPr lang="en-US" sz="4900" dirty="0">
                <a:solidFill>
                  <a:schemeClr val="bg1"/>
                </a:solidFill>
              </a:rPr>
              <a:t> </a:t>
            </a:r>
            <a:r>
              <a:rPr lang="en-US" sz="4900" dirty="0" err="1">
                <a:solidFill>
                  <a:schemeClr val="bg1"/>
                </a:solidFill>
              </a:rPr>
              <a:t>của</a:t>
            </a:r>
            <a:r>
              <a:rPr lang="en-US" sz="4900" dirty="0">
                <a:solidFill>
                  <a:schemeClr val="bg1"/>
                </a:solidFill>
              </a:rPr>
              <a:t> </a:t>
            </a:r>
            <a:r>
              <a:rPr lang="en-US" sz="4900" dirty="0" err="1">
                <a:solidFill>
                  <a:schemeClr val="bg1"/>
                </a:solidFill>
              </a:rPr>
              <a:t>các</a:t>
            </a:r>
            <a:r>
              <a:rPr lang="en-US" sz="4900" dirty="0">
                <a:solidFill>
                  <a:schemeClr val="bg1"/>
                </a:solidFill>
              </a:rPr>
              <a:t> </a:t>
            </a:r>
            <a:r>
              <a:rPr lang="en-US" sz="4900" dirty="0" err="1">
                <a:solidFill>
                  <a:schemeClr val="bg1"/>
                </a:solidFill>
              </a:rPr>
              <a:t>Thánh</a:t>
            </a:r>
            <a:r>
              <a:rPr lang="en-US" sz="4900" dirty="0">
                <a:solidFill>
                  <a:schemeClr val="bg1"/>
                </a:solidFill>
              </a:rPr>
              <a:t> </a:t>
            </a:r>
            <a:r>
              <a:rPr lang="en-US" sz="4900" dirty="0" err="1">
                <a:solidFill>
                  <a:schemeClr val="bg1"/>
                </a:solidFill>
              </a:rPr>
              <a:t>Tử</a:t>
            </a:r>
            <a:r>
              <a:rPr lang="en-US" sz="4900" dirty="0">
                <a:solidFill>
                  <a:schemeClr val="bg1"/>
                </a:solidFill>
              </a:rPr>
              <a:t> </a:t>
            </a:r>
            <a:r>
              <a:rPr lang="en-US" sz="4900" dirty="0" err="1">
                <a:solidFill>
                  <a:schemeClr val="bg1"/>
                </a:solidFill>
              </a:rPr>
              <a:t>Đạo</a:t>
            </a:r>
            <a:r>
              <a:rPr lang="en-US" sz="4900" dirty="0">
                <a:solidFill>
                  <a:schemeClr val="bg1"/>
                </a:solidFill>
              </a:rPr>
              <a:t> </a:t>
            </a:r>
            <a:r>
              <a:rPr lang="en-US" sz="4900" dirty="0" err="1">
                <a:solidFill>
                  <a:schemeClr val="bg1"/>
                </a:solidFill>
              </a:rPr>
              <a:t>Việt</a:t>
            </a:r>
            <a:r>
              <a:rPr lang="en-US" sz="4900" dirty="0">
                <a:solidFill>
                  <a:schemeClr val="bg1"/>
                </a:solidFill>
              </a:rPr>
              <a:t> Nam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sáng</a:t>
            </a:r>
            <a:r>
              <a:rPr lang="en-US" sz="4900" dirty="0" smtClean="0">
                <a:solidFill>
                  <a:schemeClr val="bg1"/>
                </a:solidFill>
              </a:rPr>
              <a:t> </a:t>
            </a:r>
            <a:r>
              <a:rPr lang="en-US" sz="4900" dirty="0" err="1" smtClean="0">
                <a:solidFill>
                  <a:schemeClr val="bg1"/>
                </a:solidFill>
              </a:rPr>
              <a:t>ngời</a:t>
            </a:r>
            <a:r>
              <a:rPr lang="en-US" sz="4900" dirty="0" smtClean="0">
                <a:solidFill>
                  <a:schemeClr val="bg1"/>
                </a:solidFill>
              </a:rPr>
              <a:t> </a:t>
            </a:r>
            <a:r>
              <a:rPr lang="en-US" sz="4900" dirty="0" err="1" smtClean="0">
                <a:solidFill>
                  <a:schemeClr val="bg1"/>
                </a:solidFill>
              </a:rPr>
              <a:t>vinh</a:t>
            </a:r>
            <a:r>
              <a:rPr lang="en-US" sz="4900" dirty="0" smtClean="0">
                <a:solidFill>
                  <a:schemeClr val="bg1"/>
                </a:solidFill>
              </a:rPr>
              <a:t> </a:t>
            </a:r>
            <a:r>
              <a:rPr lang="en-US" sz="4900" dirty="0" err="1" smtClean="0">
                <a:solidFill>
                  <a:schemeClr val="bg1"/>
                </a:solidFill>
              </a:rPr>
              <a:t>quang</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u="sng" dirty="0" smtClean="0">
                <a:solidFill>
                  <a:srgbClr val="FFFF00"/>
                </a:solidFill>
                <a:effectLst/>
              </a:rPr>
              <a:t>Tk2:</a:t>
            </a:r>
            <a:r>
              <a:rPr lang="en-US" sz="6000" dirty="0" smtClean="0">
                <a:solidFill>
                  <a:schemeClr val="bg1"/>
                </a:solidFill>
              </a:rPr>
              <a:t> </a:t>
            </a:r>
            <a:r>
              <a:rPr lang="en-US" sz="6000" dirty="0" err="1" smtClean="0">
                <a:solidFill>
                  <a:schemeClr val="bg1"/>
                </a:solidFill>
              </a:rPr>
              <a:t>Nhánh</a:t>
            </a:r>
            <a:r>
              <a:rPr lang="en-US" sz="6000" dirty="0" smtClean="0">
                <a:solidFill>
                  <a:schemeClr val="bg1"/>
                </a:solidFill>
              </a:rPr>
              <a:t> </a:t>
            </a:r>
            <a:r>
              <a:rPr lang="en-US" sz="6000" dirty="0" err="1" smtClean="0">
                <a:solidFill>
                  <a:schemeClr val="bg1"/>
                </a:solidFill>
              </a:rPr>
              <a:t>lúa</a:t>
            </a:r>
            <a:r>
              <a:rPr lang="en-US" sz="6000" dirty="0" smtClean="0">
                <a:solidFill>
                  <a:schemeClr val="bg1"/>
                </a:solidFill>
              </a:rPr>
              <a:t> </a:t>
            </a:r>
            <a:r>
              <a:rPr lang="en-US" sz="6000" dirty="0" err="1" smtClean="0">
                <a:solidFill>
                  <a:schemeClr val="bg1"/>
                </a:solidFill>
              </a:rPr>
              <a:t>miến</a:t>
            </a:r>
            <a:r>
              <a:rPr lang="en-US" sz="6000" dirty="0" smtClean="0">
                <a:solidFill>
                  <a:schemeClr val="bg1"/>
                </a:solidFill>
              </a:rPr>
              <a:t> </a:t>
            </a:r>
            <a:r>
              <a:rPr lang="en-US" sz="6000" dirty="0" err="1" smtClean="0">
                <a:solidFill>
                  <a:schemeClr val="bg1"/>
                </a:solidFill>
              </a:rPr>
              <a:t>nghiền</a:t>
            </a:r>
            <a:r>
              <a:rPr lang="en-US" sz="6000" dirty="0" smtClean="0">
                <a:solidFill>
                  <a:schemeClr val="bg1"/>
                </a:solidFill>
              </a:rPr>
              <a:t> tan </a:t>
            </a:r>
            <a:r>
              <a:rPr lang="en-US" sz="6000" dirty="0" err="1" smtClean="0">
                <a:solidFill>
                  <a:schemeClr val="bg1"/>
                </a:solidFill>
              </a:rPr>
              <a:t>trở</a:t>
            </a:r>
            <a:r>
              <a:rPr lang="en-US" sz="6000" dirty="0" smtClean="0">
                <a:solidFill>
                  <a:schemeClr val="bg1"/>
                </a:solidFill>
              </a:rPr>
              <a:t> </a:t>
            </a:r>
            <a:r>
              <a:rPr lang="en-US" sz="6000" dirty="0" err="1" smtClean="0">
                <a:solidFill>
                  <a:schemeClr val="bg1"/>
                </a:solidFill>
              </a:rPr>
              <a:t>thành</a:t>
            </a:r>
            <a:r>
              <a:rPr lang="en-US" sz="6000" dirty="0" smtClean="0">
                <a:solidFill>
                  <a:schemeClr val="bg1"/>
                </a:solidFill>
              </a:rPr>
              <a:t> </a:t>
            </a:r>
            <a:r>
              <a:rPr lang="en-US" sz="6000" dirty="0" err="1" smtClean="0">
                <a:solidFill>
                  <a:schemeClr val="bg1"/>
                </a:solidFill>
              </a:rPr>
              <a:t>bánh</a:t>
            </a:r>
            <a:r>
              <a:rPr lang="en-US" sz="6000" dirty="0" smtClean="0">
                <a:solidFill>
                  <a:schemeClr val="bg1"/>
                </a:solidFill>
              </a:rPr>
              <a:t> </a:t>
            </a:r>
            <a:r>
              <a:rPr lang="en-US" sz="6000" dirty="0" err="1" smtClean="0">
                <a:solidFill>
                  <a:schemeClr val="bg1"/>
                </a:solidFill>
              </a:rPr>
              <a:t>này</a:t>
            </a:r>
            <a:r>
              <a:rPr lang="en-US" sz="6000" dirty="0" smtClean="0">
                <a:solidFill>
                  <a:schemeClr val="bg1"/>
                </a:solidFill>
              </a:rPr>
              <a:t> </a:t>
            </a:r>
            <a:r>
              <a:rPr lang="en-US" sz="6000" dirty="0" err="1" smtClean="0">
                <a:solidFill>
                  <a:schemeClr val="bg1"/>
                </a:solidFill>
              </a:rPr>
              <a:t>các</a:t>
            </a:r>
            <a:r>
              <a:rPr lang="en-US" sz="6000" dirty="0" smtClean="0">
                <a:solidFill>
                  <a:schemeClr val="bg1"/>
                </a:solidFill>
              </a:rPr>
              <a:t> </a:t>
            </a:r>
            <a:r>
              <a:rPr lang="en-US" sz="6000" dirty="0" err="1" smtClean="0">
                <a:solidFill>
                  <a:schemeClr val="bg1"/>
                </a:solidFill>
              </a:rPr>
              <a:t>Thánh</a:t>
            </a:r>
            <a:r>
              <a:rPr lang="en-US" sz="6000" dirty="0" smtClean="0">
                <a:solidFill>
                  <a:schemeClr val="bg1"/>
                </a:solidFill>
              </a:rPr>
              <a:t> </a:t>
            </a:r>
            <a:r>
              <a:rPr lang="en-US" sz="6000" dirty="0" err="1" smtClean="0">
                <a:solidFill>
                  <a:schemeClr val="bg1"/>
                </a:solidFill>
              </a:rPr>
              <a:t>Tử</a:t>
            </a:r>
            <a:r>
              <a:rPr lang="en-US" sz="6000" dirty="0" smtClean="0">
                <a:solidFill>
                  <a:schemeClr val="bg1"/>
                </a:solidFill>
              </a:rPr>
              <a:t> </a:t>
            </a:r>
            <a:r>
              <a:rPr lang="en-US" sz="6000" dirty="0" err="1" smtClean="0">
                <a:solidFill>
                  <a:schemeClr val="bg1"/>
                </a:solidFill>
              </a:rPr>
              <a:t>Đạo</a:t>
            </a:r>
            <a:r>
              <a:rPr lang="en-US" sz="6000" dirty="0" smtClean="0">
                <a:solidFill>
                  <a:schemeClr val="bg1"/>
                </a:solidFill>
              </a:rPr>
              <a:t> </a:t>
            </a:r>
            <a:r>
              <a:rPr lang="en-US" sz="6000" dirty="0" err="1" smtClean="0">
                <a:solidFill>
                  <a:schemeClr val="bg1"/>
                </a:solidFill>
              </a:rPr>
              <a:t>vượt</a:t>
            </a:r>
            <a:r>
              <a:rPr lang="en-US" sz="6000" dirty="0" smtClean="0">
                <a:solidFill>
                  <a:schemeClr val="bg1"/>
                </a:solidFill>
              </a:rPr>
              <a:t> qua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nghìn</a:t>
            </a:r>
            <a:r>
              <a:rPr lang="en-US" sz="6000" dirty="0" smtClean="0">
                <a:solidFill>
                  <a:schemeClr val="bg1"/>
                </a:solidFill>
              </a:rPr>
              <a:t> </a:t>
            </a:r>
            <a:r>
              <a:rPr lang="en-US" sz="6000" dirty="0" err="1" smtClean="0">
                <a:solidFill>
                  <a:schemeClr val="bg1"/>
                </a:solidFill>
              </a:rPr>
              <a:t>đắng</a:t>
            </a:r>
            <a:r>
              <a:rPr lang="en-US" sz="6000" dirty="0" smtClean="0">
                <a:solidFill>
                  <a:schemeClr val="bg1"/>
                </a:solidFill>
              </a:rPr>
              <a:t> cay.</a:t>
            </a:r>
            <a:endParaRPr lang="en-US" sz="6000" b="0" dirty="0">
              <a:solidFill>
                <a:schemeClr val="bg1"/>
              </a:solidFill>
              <a:effectLst/>
            </a:endParaRPr>
          </a:p>
        </p:txBody>
      </p:sp>
    </p:spTree>
    <p:extLst>
      <p:ext uri="{BB962C8B-B14F-4D97-AF65-F5344CB8AC3E}">
        <p14:creationId xmlns:p14="http://schemas.microsoft.com/office/powerpoint/2010/main" val="15516235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a:t>
            </a:r>
            <a:r>
              <a:rPr lang="en-US" sz="6000" dirty="0" smtClean="0">
                <a:solidFill>
                  <a:schemeClr val="bg1"/>
                </a:solidFill>
              </a:rPr>
              <a:t> </a:t>
            </a:r>
            <a:r>
              <a:rPr lang="en-US" sz="6000" dirty="0" err="1" smtClean="0">
                <a:solidFill>
                  <a:schemeClr val="bg1"/>
                </a:solidFill>
              </a:rPr>
              <a:t>Niềm</a:t>
            </a:r>
            <a:r>
              <a:rPr lang="en-US" sz="6000" dirty="0" smtClean="0">
                <a:solidFill>
                  <a:schemeClr val="bg1"/>
                </a:solidFill>
              </a:rPr>
              <a:t> tin </a:t>
            </a:r>
            <a:r>
              <a:rPr lang="en-US" sz="6000" dirty="0" err="1" smtClean="0">
                <a:solidFill>
                  <a:schemeClr val="bg1"/>
                </a:solidFill>
              </a:rPr>
              <a:t>kiên</a:t>
            </a:r>
            <a:r>
              <a:rPr lang="en-US" sz="6000" dirty="0" smtClean="0">
                <a:solidFill>
                  <a:schemeClr val="bg1"/>
                </a:solidFill>
              </a:rPr>
              <a:t> </a:t>
            </a:r>
            <a:r>
              <a:rPr lang="en-US" sz="6000" dirty="0" err="1" smtClean="0">
                <a:solidFill>
                  <a:schemeClr val="bg1"/>
                </a:solidFill>
              </a:rPr>
              <a:t>vững</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vẫn</a:t>
            </a:r>
            <a:r>
              <a:rPr lang="en-US" sz="6000" dirty="0" smtClean="0">
                <a:solidFill>
                  <a:schemeClr val="bg1"/>
                </a:solidFill>
              </a:rPr>
              <a:t> </a:t>
            </a:r>
            <a:r>
              <a:rPr lang="en-US" sz="6000" dirty="0" err="1" smtClean="0">
                <a:solidFill>
                  <a:schemeClr val="bg1"/>
                </a:solidFill>
              </a:rPr>
              <a:t>luôn</a:t>
            </a:r>
            <a:r>
              <a:rPr lang="en-US" sz="6000" dirty="0" smtClean="0">
                <a:solidFill>
                  <a:schemeClr val="bg1"/>
                </a:solidFill>
              </a:rPr>
              <a:t> </a:t>
            </a:r>
            <a:r>
              <a:rPr lang="en-US" sz="6000" dirty="0" err="1" smtClean="0">
                <a:solidFill>
                  <a:schemeClr val="bg1"/>
                </a:solidFill>
              </a:rPr>
              <a:t>trung</a:t>
            </a:r>
            <a:r>
              <a:rPr lang="en-US" sz="6000" dirty="0" smtClean="0">
                <a:solidFill>
                  <a:schemeClr val="bg1"/>
                </a:solidFill>
              </a:rPr>
              <a:t> </a:t>
            </a:r>
            <a:r>
              <a:rPr lang="en-US" sz="6000" dirty="0" err="1" smtClean="0">
                <a:solidFill>
                  <a:schemeClr val="bg1"/>
                </a:solidFill>
              </a:rPr>
              <a:t>thành</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làm</a:t>
            </a:r>
            <a:r>
              <a:rPr lang="en-US" sz="6000" dirty="0" smtClean="0">
                <a:solidFill>
                  <a:schemeClr val="bg1"/>
                </a:solidFill>
              </a:rPr>
              <a:t> </a:t>
            </a:r>
            <a:r>
              <a:rPr lang="en-US" sz="6000" dirty="0" err="1" smtClean="0">
                <a:solidFill>
                  <a:schemeClr val="bg1"/>
                </a:solidFill>
              </a:rPr>
              <a:t>sáng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Tin </a:t>
            </a:r>
            <a:r>
              <a:rPr lang="en-US" sz="6000" dirty="0" err="1" smtClean="0">
                <a:solidFill>
                  <a:schemeClr val="bg1"/>
                </a:solidFill>
              </a:rPr>
              <a:t>Mừng</a:t>
            </a:r>
            <a:r>
              <a:rPr lang="en-US" sz="6000" dirty="0" smtClean="0">
                <a:solidFill>
                  <a:schemeClr val="bg1"/>
                </a:solidFill>
              </a:rPr>
              <a:t> </a:t>
            </a:r>
            <a:r>
              <a:rPr lang="en-US" sz="6000" dirty="0" err="1" smtClean="0">
                <a:solidFill>
                  <a:schemeClr val="bg1"/>
                </a:solidFill>
              </a:rPr>
              <a:t>đạo</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khắp</a:t>
            </a:r>
            <a:r>
              <a:rPr lang="en-US" sz="6000" dirty="0" smtClean="0">
                <a:solidFill>
                  <a:schemeClr val="bg1"/>
                </a:solidFill>
              </a:rPr>
              <a:t> </a:t>
            </a:r>
            <a:r>
              <a:rPr lang="en-US" sz="6000" dirty="0" err="1" smtClean="0">
                <a:solidFill>
                  <a:schemeClr val="bg1"/>
                </a:solidFill>
              </a:rPr>
              <a:t>nơi</a:t>
            </a:r>
            <a:r>
              <a:rPr lang="en-US" sz="6000" dirty="0" smtClean="0">
                <a:solidFill>
                  <a:schemeClr val="bg1"/>
                </a:solidFill>
              </a:rPr>
              <a:t> </a:t>
            </a:r>
            <a:r>
              <a:rPr lang="en-US" sz="6000" dirty="0" err="1" smtClean="0">
                <a:solidFill>
                  <a:schemeClr val="bg1"/>
                </a:solidFill>
              </a:rPr>
              <a:t>ca</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từ</a:t>
            </a:r>
            <a:r>
              <a:rPr lang="en-US" sz="6000" dirty="0" smtClean="0">
                <a:solidFill>
                  <a:schemeClr val="bg1"/>
                </a:solidFill>
              </a:rPr>
              <a:t> </a:t>
            </a:r>
            <a:r>
              <a:rPr lang="en-US" sz="6000" dirty="0" err="1" smtClean="0">
                <a:solidFill>
                  <a:schemeClr val="bg1"/>
                </a:solidFill>
              </a:rPr>
              <a:t>xưa</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117524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b="0" u="sng" dirty="0" err="1">
                <a:solidFill>
                  <a:srgbClr val="FFFF00"/>
                </a:solidFill>
                <a:effectLst/>
              </a:rPr>
              <a:t>Đk</a:t>
            </a:r>
            <a:r>
              <a:rPr lang="en-US" sz="4900" b="0" u="sng" dirty="0">
                <a:solidFill>
                  <a:srgbClr val="FFFF00"/>
                </a:solidFill>
                <a:effectLst/>
              </a:rPr>
              <a:t>:</a:t>
            </a:r>
            <a:r>
              <a:rPr lang="en-US" sz="4900" b="0" dirty="0">
                <a:solidFill>
                  <a:schemeClr val="bg1"/>
                </a:solidFill>
                <a:effectLst/>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lên</a:t>
            </a:r>
            <a:r>
              <a:rPr lang="en-US" sz="4900" dirty="0" smtClean="0">
                <a:solidFill>
                  <a:schemeClr val="bg1"/>
                </a:solidFill>
              </a:rPr>
              <a:t> </a:t>
            </a:r>
            <a:r>
              <a:rPr lang="en-US" sz="4900" dirty="0" err="1" smtClean="0">
                <a:solidFill>
                  <a:schemeClr val="bg1"/>
                </a:solidFill>
              </a:rPr>
              <a:t>niềm</a:t>
            </a:r>
            <a:r>
              <a:rPr lang="en-US" sz="4900" dirty="0" smtClean="0">
                <a:solidFill>
                  <a:schemeClr val="bg1"/>
                </a:solidFill>
              </a:rPr>
              <a:t> tin </a:t>
            </a:r>
            <a:r>
              <a:rPr lang="en-US" sz="4900" dirty="0" err="1" smtClean="0">
                <a:solidFill>
                  <a:schemeClr val="bg1"/>
                </a:solidFill>
              </a:rPr>
              <a:t>kiên</a:t>
            </a:r>
            <a:r>
              <a:rPr lang="en-US" sz="4900" dirty="0" smtClean="0">
                <a:solidFill>
                  <a:schemeClr val="bg1"/>
                </a:solidFill>
              </a:rPr>
              <a:t> </a:t>
            </a:r>
            <a:r>
              <a:rPr lang="en-US" sz="4900" dirty="0" err="1" smtClean="0">
                <a:solidFill>
                  <a:schemeClr val="bg1"/>
                </a:solidFill>
              </a:rPr>
              <a:t>cường</a:t>
            </a:r>
            <a:r>
              <a:rPr lang="en-US" sz="4900" dirty="0" smtClean="0">
                <a:solidFill>
                  <a:schemeClr val="bg1"/>
                </a:solidFill>
              </a:rPr>
              <a:t> </a:t>
            </a:r>
            <a:r>
              <a:rPr lang="en-US" sz="4900" dirty="0" err="1" smtClean="0">
                <a:solidFill>
                  <a:schemeClr val="bg1"/>
                </a:solidFill>
              </a:rPr>
              <a:t>của</a:t>
            </a:r>
            <a:r>
              <a:rPr lang="en-US" sz="4900" dirty="0" smtClean="0">
                <a:solidFill>
                  <a:schemeClr val="bg1"/>
                </a:solidFill>
              </a:rPr>
              <a:t> </a:t>
            </a:r>
            <a:r>
              <a:rPr lang="en-US" sz="4900" dirty="0" err="1" smtClean="0">
                <a:solidFill>
                  <a:schemeClr val="bg1"/>
                </a:solidFill>
              </a:rPr>
              <a:t>các</a:t>
            </a:r>
            <a:r>
              <a:rPr lang="en-US" sz="4900" dirty="0" smtClean="0">
                <a:solidFill>
                  <a:schemeClr val="bg1"/>
                </a:solidFill>
              </a:rPr>
              <a:t> </a:t>
            </a:r>
            <a:r>
              <a:rPr lang="en-US" sz="4900" dirty="0" err="1" smtClean="0">
                <a:solidFill>
                  <a:schemeClr val="bg1"/>
                </a:solidFill>
              </a:rPr>
              <a:t>Thánh</a:t>
            </a:r>
            <a:r>
              <a:rPr lang="en-US" sz="4900" dirty="0">
                <a:solidFill>
                  <a:schemeClr val="bg1"/>
                </a:solidFill>
              </a:rPr>
              <a:t> </a:t>
            </a:r>
            <a:r>
              <a:rPr lang="en-US" sz="4900" dirty="0" err="1" smtClean="0">
                <a:solidFill>
                  <a:schemeClr val="bg1"/>
                </a:solidFill>
              </a:rPr>
              <a:t>Tử</a:t>
            </a:r>
            <a:r>
              <a:rPr lang="en-US" sz="4900" dirty="0" smtClean="0">
                <a:solidFill>
                  <a:schemeClr val="bg1"/>
                </a:solidFill>
              </a:rPr>
              <a:t> </a:t>
            </a:r>
            <a:r>
              <a:rPr lang="en-US" sz="4900" dirty="0" err="1" smtClean="0">
                <a:solidFill>
                  <a:schemeClr val="bg1"/>
                </a:solidFill>
              </a:rPr>
              <a:t>Đạo</a:t>
            </a:r>
            <a:r>
              <a:rPr lang="en-US" sz="4900" dirty="0" smtClean="0">
                <a:solidFill>
                  <a:schemeClr val="bg1"/>
                </a:solidFill>
              </a:rPr>
              <a:t> </a:t>
            </a:r>
            <a:r>
              <a:rPr lang="en-US" sz="4900" dirty="0" err="1" smtClean="0">
                <a:solidFill>
                  <a:schemeClr val="bg1"/>
                </a:solidFill>
              </a:rPr>
              <a:t>Việt</a:t>
            </a:r>
            <a:r>
              <a:rPr lang="en-US" sz="4900" dirty="0" smtClean="0">
                <a:solidFill>
                  <a:schemeClr val="bg1"/>
                </a:solidFill>
              </a:rPr>
              <a:t> Nam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sáng</a:t>
            </a:r>
            <a:r>
              <a:rPr lang="en-US" sz="4900" dirty="0" smtClean="0">
                <a:solidFill>
                  <a:schemeClr val="bg1"/>
                </a:solidFill>
              </a:rPr>
              <a:t> </a:t>
            </a:r>
            <a:r>
              <a:rPr lang="en-US" sz="4900" dirty="0" err="1" smtClean="0">
                <a:solidFill>
                  <a:schemeClr val="bg1"/>
                </a:solidFill>
              </a:rPr>
              <a:t>tươi</a:t>
            </a:r>
            <a:r>
              <a:rPr lang="en-US" sz="4900" dirty="0" smtClean="0">
                <a:solidFill>
                  <a:schemeClr val="bg1"/>
                </a:solidFill>
              </a:rPr>
              <a:t> </a:t>
            </a:r>
            <a:r>
              <a:rPr lang="en-US" sz="4900" dirty="0" err="1" smtClean="0">
                <a:solidFill>
                  <a:schemeClr val="bg1"/>
                </a:solidFill>
              </a:rPr>
              <a:t>huy</a:t>
            </a:r>
            <a:r>
              <a:rPr lang="en-US" sz="4900" dirty="0" smtClean="0">
                <a:solidFill>
                  <a:schemeClr val="bg1"/>
                </a:solidFill>
              </a:rPr>
              <a:t> </a:t>
            </a:r>
            <a:r>
              <a:rPr lang="en-US" sz="4900" dirty="0" err="1" smtClean="0">
                <a:solidFill>
                  <a:schemeClr val="bg1"/>
                </a:solidFill>
              </a:rPr>
              <a:t>hoàng</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lên</a:t>
            </a:r>
            <a:r>
              <a:rPr lang="en-US" sz="4900" dirty="0" smtClean="0">
                <a:solidFill>
                  <a:schemeClr val="bg1"/>
                </a:solidFill>
              </a:rPr>
              <a:t> </a:t>
            </a:r>
            <a:r>
              <a:rPr lang="en-US" sz="4900" dirty="0" err="1" smtClean="0">
                <a:solidFill>
                  <a:schemeClr val="bg1"/>
                </a:solidFill>
              </a:rPr>
              <a:t>niềm</a:t>
            </a:r>
            <a:r>
              <a:rPr lang="en-US" sz="4900" dirty="0" smtClean="0">
                <a:solidFill>
                  <a:schemeClr val="bg1"/>
                </a:solidFill>
              </a:rPr>
              <a:t> tin </a:t>
            </a:r>
            <a:r>
              <a:rPr lang="en-US" sz="4900" dirty="0" err="1">
                <a:solidFill>
                  <a:schemeClr val="bg1"/>
                </a:solidFill>
              </a:rPr>
              <a:t>kiên</a:t>
            </a:r>
            <a:r>
              <a:rPr lang="en-US" sz="4900" dirty="0">
                <a:solidFill>
                  <a:schemeClr val="bg1"/>
                </a:solidFill>
              </a:rPr>
              <a:t> </a:t>
            </a:r>
            <a:r>
              <a:rPr lang="en-US" sz="4900" dirty="0" err="1">
                <a:solidFill>
                  <a:schemeClr val="bg1"/>
                </a:solidFill>
              </a:rPr>
              <a:t>cường</a:t>
            </a:r>
            <a:r>
              <a:rPr lang="en-US" sz="4900" dirty="0">
                <a:solidFill>
                  <a:schemeClr val="bg1"/>
                </a:solidFill>
              </a:rPr>
              <a:t> </a:t>
            </a:r>
            <a:r>
              <a:rPr lang="en-US" sz="4900" dirty="0" err="1">
                <a:solidFill>
                  <a:schemeClr val="bg1"/>
                </a:solidFill>
              </a:rPr>
              <a:t>của</a:t>
            </a:r>
            <a:r>
              <a:rPr lang="en-US" sz="4900" dirty="0">
                <a:solidFill>
                  <a:schemeClr val="bg1"/>
                </a:solidFill>
              </a:rPr>
              <a:t> </a:t>
            </a:r>
            <a:r>
              <a:rPr lang="en-US" sz="4900" dirty="0" err="1">
                <a:solidFill>
                  <a:schemeClr val="bg1"/>
                </a:solidFill>
              </a:rPr>
              <a:t>các</a:t>
            </a:r>
            <a:r>
              <a:rPr lang="en-US" sz="4900" dirty="0">
                <a:solidFill>
                  <a:schemeClr val="bg1"/>
                </a:solidFill>
              </a:rPr>
              <a:t> </a:t>
            </a:r>
            <a:r>
              <a:rPr lang="en-US" sz="4900" dirty="0" err="1">
                <a:solidFill>
                  <a:schemeClr val="bg1"/>
                </a:solidFill>
              </a:rPr>
              <a:t>Thánh</a:t>
            </a:r>
            <a:r>
              <a:rPr lang="en-US" sz="4900" dirty="0">
                <a:solidFill>
                  <a:schemeClr val="bg1"/>
                </a:solidFill>
              </a:rPr>
              <a:t> </a:t>
            </a:r>
            <a:r>
              <a:rPr lang="en-US" sz="4900" dirty="0" err="1">
                <a:solidFill>
                  <a:schemeClr val="bg1"/>
                </a:solidFill>
              </a:rPr>
              <a:t>Tử</a:t>
            </a:r>
            <a:r>
              <a:rPr lang="en-US" sz="4900" dirty="0">
                <a:solidFill>
                  <a:schemeClr val="bg1"/>
                </a:solidFill>
              </a:rPr>
              <a:t> </a:t>
            </a:r>
            <a:r>
              <a:rPr lang="en-US" sz="4900" dirty="0" err="1">
                <a:solidFill>
                  <a:schemeClr val="bg1"/>
                </a:solidFill>
              </a:rPr>
              <a:t>Đạo</a:t>
            </a:r>
            <a:r>
              <a:rPr lang="en-US" sz="4900" dirty="0">
                <a:solidFill>
                  <a:schemeClr val="bg1"/>
                </a:solidFill>
              </a:rPr>
              <a:t> </a:t>
            </a:r>
            <a:r>
              <a:rPr lang="en-US" sz="4900" dirty="0" err="1">
                <a:solidFill>
                  <a:schemeClr val="bg1"/>
                </a:solidFill>
              </a:rPr>
              <a:t>Việt</a:t>
            </a:r>
            <a:r>
              <a:rPr lang="en-US" sz="4900" dirty="0">
                <a:solidFill>
                  <a:schemeClr val="bg1"/>
                </a:solidFill>
              </a:rPr>
              <a:t> Nam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sáng</a:t>
            </a:r>
            <a:r>
              <a:rPr lang="en-US" sz="4900" dirty="0" smtClean="0">
                <a:solidFill>
                  <a:schemeClr val="bg1"/>
                </a:solidFill>
              </a:rPr>
              <a:t> </a:t>
            </a:r>
            <a:r>
              <a:rPr lang="en-US" sz="4900" dirty="0" err="1" smtClean="0">
                <a:solidFill>
                  <a:schemeClr val="bg1"/>
                </a:solidFill>
              </a:rPr>
              <a:t>ngời</a:t>
            </a:r>
            <a:r>
              <a:rPr lang="en-US" sz="4900" dirty="0" smtClean="0">
                <a:solidFill>
                  <a:schemeClr val="bg1"/>
                </a:solidFill>
              </a:rPr>
              <a:t> </a:t>
            </a:r>
            <a:r>
              <a:rPr lang="en-US" sz="4900" dirty="0" err="1" smtClean="0">
                <a:solidFill>
                  <a:schemeClr val="bg1"/>
                </a:solidFill>
              </a:rPr>
              <a:t>vinh</a:t>
            </a:r>
            <a:r>
              <a:rPr lang="en-US" sz="4900" dirty="0" smtClean="0">
                <a:solidFill>
                  <a:schemeClr val="bg1"/>
                </a:solidFill>
              </a:rPr>
              <a:t> </a:t>
            </a:r>
            <a:r>
              <a:rPr lang="en-US" sz="4900" dirty="0" err="1" smtClean="0">
                <a:solidFill>
                  <a:schemeClr val="bg1"/>
                </a:solidFill>
              </a:rPr>
              <a:t>quang</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1911188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7200" dirty="0">
                <a:solidFill>
                  <a:schemeClr val="bg1"/>
                </a:solidFill>
              </a:rPr>
              <a:t>Phúc cho ai chịu bách hại vì chính đạo, vì Nước Trời là của họ.</a:t>
            </a:r>
            <a:endParaRPr lang="en-US" sz="72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0331578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4800" dirty="0" err="1" smtClean="0">
                <a:solidFill>
                  <a:srgbClr val="FFFF00"/>
                </a:solidFill>
              </a:rPr>
              <a:t>Tôi</a:t>
            </a:r>
            <a:r>
              <a:rPr lang="en-US" sz="4800" dirty="0" smtClean="0">
                <a:solidFill>
                  <a:srgbClr val="FFFF00"/>
                </a:solidFill>
              </a:rPr>
              <a:t> </a:t>
            </a:r>
            <a:r>
              <a:rPr lang="en-US" sz="4800" dirty="0" err="1" smtClean="0">
                <a:solidFill>
                  <a:srgbClr val="FFFF00"/>
                </a:solidFill>
              </a:rPr>
              <a:t>Thầm</a:t>
            </a:r>
            <a:r>
              <a:rPr lang="en-US" sz="4800" dirty="0" smtClean="0">
                <a:solidFill>
                  <a:srgbClr val="FFFF00"/>
                </a:solidFill>
              </a:rPr>
              <a:t> </a:t>
            </a:r>
            <a:r>
              <a:rPr lang="en-US" sz="4800" dirty="0" err="1" smtClean="0">
                <a:solidFill>
                  <a:srgbClr val="FFFF00"/>
                </a:solidFill>
              </a:rPr>
              <a:t>Tín</a:t>
            </a:r>
            <a:r>
              <a:rPr lang="en-US" sz="4800" dirty="0" smtClean="0">
                <a:solidFill>
                  <a:srgbClr val="FFFF00"/>
                </a:solidFill>
              </a:rPr>
              <a:t/>
            </a:r>
            <a:br>
              <a:rPr lang="en-US" sz="4800" dirty="0" smtClean="0">
                <a:solidFill>
                  <a:srgbClr val="FFFF00"/>
                </a:solidFill>
              </a:rPr>
            </a:br>
            <a:r>
              <a:rPr lang="en-US" sz="6000" i="1" dirty="0" smtClean="0">
                <a:solidFill>
                  <a:schemeClr val="bg1"/>
                </a:solidFill>
              </a:rPr>
              <a:t>Lm. </a:t>
            </a:r>
            <a:r>
              <a:rPr lang="en-US" sz="6000" b="0" i="1" dirty="0" err="1" smtClean="0">
                <a:solidFill>
                  <a:schemeClr val="bg1"/>
                </a:solidFill>
                <a:effectLst/>
                <a:latin typeface="+mj-lt"/>
              </a:rPr>
              <a:t>Hoàng</a:t>
            </a:r>
            <a:r>
              <a:rPr lang="en-US" sz="6000" b="0" i="1" dirty="0" smtClean="0">
                <a:solidFill>
                  <a:schemeClr val="bg1"/>
                </a:solidFill>
                <a:effectLst/>
                <a:latin typeface="+mj-lt"/>
              </a:rPr>
              <a:t> </a:t>
            </a:r>
            <a:r>
              <a:rPr lang="en-US" sz="6000" b="0" i="1" dirty="0" err="1" smtClean="0">
                <a:solidFill>
                  <a:schemeClr val="bg1"/>
                </a:solidFill>
                <a:effectLst/>
                <a:latin typeface="+mj-lt"/>
              </a:rPr>
              <a:t>Đức</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dirty="0" smtClean="0">
                <a:solidFill>
                  <a:srgbClr val="FFFF00"/>
                </a:solidFill>
              </a:rPr>
              <a:t>T</a:t>
            </a:r>
            <a:r>
              <a:rPr lang="en-US" sz="4800" b="0" u="sng" dirty="0" smtClean="0">
                <a:solidFill>
                  <a:srgbClr val="FFFF00"/>
                </a:solidFill>
                <a:effectLst/>
              </a:rPr>
              <a:t>k1:</a:t>
            </a:r>
            <a:r>
              <a:rPr lang="en-US" sz="4800" b="0" dirty="0" smtClean="0">
                <a:solidFill>
                  <a:schemeClr val="bg1"/>
                </a:solidFill>
                <a:effectLst/>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thầm</a:t>
            </a:r>
            <a:r>
              <a:rPr lang="en-US" sz="4800" dirty="0" smtClean="0">
                <a:solidFill>
                  <a:schemeClr val="bg1"/>
                </a:solidFill>
              </a:rPr>
              <a:t> </a:t>
            </a:r>
            <a:r>
              <a:rPr lang="en-US" sz="4800" dirty="0" err="1" smtClean="0">
                <a:solidFill>
                  <a:schemeClr val="bg1"/>
                </a:solidFill>
              </a:rPr>
              <a:t>tín</a:t>
            </a:r>
            <a:r>
              <a:rPr lang="en-US" sz="4800" dirty="0" smtClean="0">
                <a:solidFill>
                  <a:schemeClr val="bg1"/>
                </a:solidFill>
              </a:rPr>
              <a:t> </a:t>
            </a:r>
            <a:r>
              <a:rPr lang="en-US" sz="4800" dirty="0" err="1" smtClean="0">
                <a:solidFill>
                  <a:schemeClr val="bg1"/>
                </a:solidFill>
              </a:rPr>
              <a:t>rằng</a:t>
            </a:r>
            <a:r>
              <a:rPr lang="en-US" sz="4800" dirty="0" smtClean="0">
                <a:solidFill>
                  <a:schemeClr val="bg1"/>
                </a:solidFill>
              </a:rPr>
              <a:t>: </a:t>
            </a:r>
            <a:r>
              <a:rPr lang="en-US" sz="4800" dirty="0" err="1" smtClean="0">
                <a:solidFill>
                  <a:schemeClr val="bg1"/>
                </a:solidFill>
              </a:rPr>
              <a:t>sự</a:t>
            </a:r>
            <a:r>
              <a:rPr lang="en-US" sz="4800" dirty="0" smtClean="0">
                <a:solidFill>
                  <a:schemeClr val="bg1"/>
                </a:solidFill>
              </a:rPr>
              <a:t> </a:t>
            </a:r>
            <a:r>
              <a:rPr lang="en-US" sz="4800" dirty="0" err="1" smtClean="0">
                <a:solidFill>
                  <a:schemeClr val="bg1"/>
                </a:solidFill>
              </a:rPr>
              <a:t>chết</a:t>
            </a:r>
            <a:r>
              <a:rPr lang="en-US" sz="4800" dirty="0" smtClean="0">
                <a:solidFill>
                  <a:schemeClr val="bg1"/>
                </a:solidFill>
              </a:rPr>
              <a:t> hay </a:t>
            </a:r>
            <a:r>
              <a:rPr lang="en-US" sz="4800" dirty="0" err="1" smtClean="0">
                <a:solidFill>
                  <a:schemeClr val="bg1"/>
                </a:solidFill>
              </a:rPr>
              <a:t>sự</a:t>
            </a:r>
            <a:r>
              <a:rPr lang="en-US" sz="4800" dirty="0" smtClean="0">
                <a:solidFill>
                  <a:schemeClr val="bg1"/>
                </a:solidFill>
              </a:rPr>
              <a:t> </a:t>
            </a:r>
            <a:r>
              <a:rPr lang="en-US" sz="4800" dirty="0" err="1" smtClean="0">
                <a:solidFill>
                  <a:schemeClr val="bg1"/>
                </a:solidFill>
              </a:rPr>
              <a:t>sống</a:t>
            </a:r>
            <a:r>
              <a:rPr lang="en-US" sz="4800" dirty="0" smtClean="0">
                <a:solidFill>
                  <a:schemeClr val="bg1"/>
                </a:solidFill>
              </a:rPr>
              <a:t>, </a:t>
            </a:r>
            <a:r>
              <a:rPr lang="en-US" sz="4800" dirty="0" err="1" smtClean="0">
                <a:solidFill>
                  <a:schemeClr val="bg1"/>
                </a:solidFill>
              </a:rPr>
              <a:t>dù</a:t>
            </a:r>
            <a:r>
              <a:rPr lang="en-US" sz="4800" dirty="0" smtClean="0">
                <a:solidFill>
                  <a:schemeClr val="bg1"/>
                </a:solidFill>
              </a:rPr>
              <a:t> </a:t>
            </a:r>
            <a:r>
              <a:rPr lang="en-US" sz="4800" dirty="0" err="1" smtClean="0">
                <a:solidFill>
                  <a:schemeClr val="bg1"/>
                </a:solidFill>
              </a:rPr>
              <a:t>Thiên</a:t>
            </a:r>
            <a:r>
              <a:rPr lang="en-US" sz="4800" dirty="0" smtClean="0">
                <a:solidFill>
                  <a:schemeClr val="bg1"/>
                </a:solidFill>
              </a:rPr>
              <a:t> </a:t>
            </a:r>
            <a:r>
              <a:rPr lang="en-US" sz="4800" dirty="0" err="1" smtClean="0">
                <a:solidFill>
                  <a:schemeClr val="bg1"/>
                </a:solidFill>
              </a:rPr>
              <a:t>Thần</a:t>
            </a:r>
            <a:r>
              <a:rPr lang="en-US" sz="4800" dirty="0" smtClean="0">
                <a:solidFill>
                  <a:schemeClr val="bg1"/>
                </a:solidFill>
              </a:rPr>
              <a:t> </a:t>
            </a:r>
            <a:r>
              <a:rPr lang="en-US" sz="4800" dirty="0" err="1" smtClean="0">
                <a:solidFill>
                  <a:schemeClr val="bg1"/>
                </a:solidFill>
              </a:rPr>
              <a:t>thiên</a:t>
            </a:r>
            <a:r>
              <a:rPr lang="en-US" sz="4800" dirty="0" smtClean="0">
                <a:solidFill>
                  <a:schemeClr val="bg1"/>
                </a:solidFill>
              </a:rPr>
              <a:t> </a:t>
            </a:r>
            <a:r>
              <a:rPr lang="en-US" sz="4800" dirty="0" err="1" smtClean="0">
                <a:solidFill>
                  <a:schemeClr val="bg1"/>
                </a:solidFill>
              </a:rPr>
              <a:t>phủ</a:t>
            </a:r>
            <a:r>
              <a:rPr lang="en-US" sz="4800" dirty="0" smtClean="0">
                <a:solidFill>
                  <a:schemeClr val="bg1"/>
                </a:solidFill>
              </a:rPr>
              <a:t>, </a:t>
            </a:r>
            <a:r>
              <a:rPr lang="en-US" sz="4800" dirty="0" err="1" smtClean="0">
                <a:solidFill>
                  <a:schemeClr val="bg1"/>
                </a:solidFill>
              </a:rPr>
              <a:t>dù</a:t>
            </a:r>
            <a:r>
              <a:rPr lang="en-US" sz="4800" dirty="0" smtClean="0">
                <a:solidFill>
                  <a:schemeClr val="bg1"/>
                </a:solidFill>
              </a:rPr>
              <a:t> </a:t>
            </a:r>
            <a:r>
              <a:rPr lang="en-US" sz="4800" dirty="0" err="1" smtClean="0">
                <a:solidFill>
                  <a:schemeClr val="bg1"/>
                </a:solidFill>
              </a:rPr>
              <a:t>hiện</a:t>
            </a:r>
            <a:r>
              <a:rPr lang="en-US" sz="4800" dirty="0" smtClean="0">
                <a:solidFill>
                  <a:schemeClr val="bg1"/>
                </a:solidFill>
              </a:rPr>
              <a:t> </a:t>
            </a:r>
            <a:r>
              <a:rPr lang="en-US" sz="4800" dirty="0" err="1" smtClean="0">
                <a:solidFill>
                  <a:schemeClr val="bg1"/>
                </a:solidFill>
              </a:rPr>
              <a:t>tại</a:t>
            </a:r>
            <a:r>
              <a:rPr lang="en-US" sz="4800" dirty="0" smtClean="0">
                <a:solidFill>
                  <a:schemeClr val="bg1"/>
                </a:solidFill>
              </a:rPr>
              <a:t> </a:t>
            </a:r>
            <a:r>
              <a:rPr lang="en-US" sz="4800" dirty="0" err="1" smtClean="0">
                <a:solidFill>
                  <a:schemeClr val="bg1"/>
                </a:solidFill>
              </a:rPr>
              <a:t>tương</a:t>
            </a:r>
            <a:r>
              <a:rPr lang="en-US" sz="4800" dirty="0" smtClean="0">
                <a:solidFill>
                  <a:schemeClr val="bg1"/>
                </a:solidFill>
              </a:rPr>
              <a:t> </a:t>
            </a:r>
            <a:r>
              <a:rPr lang="en-US" sz="4800" dirty="0" err="1" smtClean="0">
                <a:solidFill>
                  <a:schemeClr val="bg1"/>
                </a:solidFill>
              </a:rPr>
              <a:t>lai</a:t>
            </a:r>
            <a:r>
              <a:rPr lang="en-US" sz="4800" dirty="0" smtClean="0">
                <a:solidFill>
                  <a:schemeClr val="bg1"/>
                </a:solidFill>
              </a:rPr>
              <a:t> hay </a:t>
            </a:r>
            <a:r>
              <a:rPr lang="en-US" sz="4800" dirty="0" err="1" smtClean="0">
                <a:solidFill>
                  <a:schemeClr val="bg1"/>
                </a:solidFill>
              </a:rPr>
              <a:t>quyền</a:t>
            </a:r>
            <a:r>
              <a:rPr lang="en-US" sz="4800" dirty="0" smtClean="0">
                <a:solidFill>
                  <a:schemeClr val="bg1"/>
                </a:solidFill>
              </a:rPr>
              <a:t> </a:t>
            </a:r>
            <a:r>
              <a:rPr lang="en-US" sz="4800" dirty="0" err="1" smtClean="0">
                <a:solidFill>
                  <a:schemeClr val="bg1"/>
                </a:solidFill>
              </a:rPr>
              <a:t>năng</a:t>
            </a:r>
            <a:r>
              <a:rPr lang="en-US" sz="4800" dirty="0" smtClean="0">
                <a:solidFill>
                  <a:schemeClr val="bg1"/>
                </a:solidFill>
              </a:rPr>
              <a:t>. </a:t>
            </a:r>
            <a:r>
              <a:rPr lang="en-US" sz="4800" dirty="0" err="1" smtClean="0">
                <a:solidFill>
                  <a:schemeClr val="bg1"/>
                </a:solidFill>
              </a:rPr>
              <a:t>Tôi</a:t>
            </a:r>
            <a:r>
              <a:rPr lang="en-US" sz="4800" dirty="0" smtClean="0">
                <a:solidFill>
                  <a:schemeClr val="bg1"/>
                </a:solidFill>
              </a:rPr>
              <a:t> </a:t>
            </a:r>
            <a:r>
              <a:rPr lang="en-US" sz="4800" dirty="0" err="1" smtClean="0">
                <a:solidFill>
                  <a:schemeClr val="bg1"/>
                </a:solidFill>
              </a:rPr>
              <a:t>thầm</a:t>
            </a:r>
            <a:r>
              <a:rPr lang="en-US" sz="4800" dirty="0" smtClean="0">
                <a:solidFill>
                  <a:schemeClr val="bg1"/>
                </a:solidFill>
              </a:rPr>
              <a:t> </a:t>
            </a:r>
            <a:r>
              <a:rPr lang="en-US" sz="4800" dirty="0" err="1" smtClean="0">
                <a:solidFill>
                  <a:schemeClr val="bg1"/>
                </a:solidFill>
              </a:rPr>
              <a:t>tín</a:t>
            </a:r>
            <a:r>
              <a:rPr lang="en-US" sz="4800" dirty="0" smtClean="0">
                <a:solidFill>
                  <a:schemeClr val="bg1"/>
                </a:solidFill>
              </a:rPr>
              <a:t> </a:t>
            </a:r>
            <a:r>
              <a:rPr lang="en-US" sz="4800" dirty="0" err="1" smtClean="0">
                <a:solidFill>
                  <a:schemeClr val="bg1"/>
                </a:solidFill>
              </a:rPr>
              <a:t>rằng</a:t>
            </a:r>
            <a:r>
              <a:rPr lang="en-US" sz="4800" dirty="0" smtClean="0">
                <a:solidFill>
                  <a:schemeClr val="bg1"/>
                </a:solidFill>
              </a:rPr>
              <a:t>: </a:t>
            </a:r>
            <a:r>
              <a:rPr lang="en-US" sz="4800" dirty="0" err="1" smtClean="0">
                <a:solidFill>
                  <a:schemeClr val="bg1"/>
                </a:solidFill>
              </a:rPr>
              <a:t>dù</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muôn</a:t>
            </a:r>
            <a:r>
              <a:rPr lang="en-US" sz="4800" dirty="0" smtClean="0">
                <a:solidFill>
                  <a:schemeClr val="bg1"/>
                </a:solidFill>
              </a:rPr>
              <a:t> </a:t>
            </a:r>
            <a:r>
              <a:rPr lang="en-US" sz="4800" dirty="0" err="1" smtClean="0">
                <a:solidFill>
                  <a:schemeClr val="bg1"/>
                </a:solidFill>
              </a:rPr>
              <a:t>chiều</a:t>
            </a:r>
            <a:r>
              <a:rPr lang="en-US" sz="4800" dirty="0" smtClean="0">
                <a:solidFill>
                  <a:schemeClr val="bg1"/>
                </a:solidFill>
              </a:rPr>
              <a:t> </a:t>
            </a:r>
            <a:r>
              <a:rPr lang="en-US" sz="4800" dirty="0" err="1" smtClean="0">
                <a:solidFill>
                  <a:schemeClr val="bg1"/>
                </a:solidFill>
              </a:rPr>
              <a:t>sâu</a:t>
            </a:r>
            <a:r>
              <a:rPr lang="en-US" sz="4800" dirty="0" smtClean="0">
                <a:solidFill>
                  <a:schemeClr val="bg1"/>
                </a:solidFill>
              </a:rPr>
              <a:t>, </a:t>
            </a:r>
            <a:r>
              <a:rPr lang="en-US" sz="4800" dirty="0" err="1" smtClean="0">
                <a:solidFill>
                  <a:schemeClr val="bg1"/>
                </a:solidFill>
              </a:rPr>
              <a:t>dù</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muôn</a:t>
            </a:r>
            <a:r>
              <a:rPr lang="en-US" sz="4800" dirty="0" smtClean="0">
                <a:solidFill>
                  <a:schemeClr val="bg1"/>
                </a:solidFill>
              </a:rPr>
              <a:t> </a:t>
            </a:r>
            <a:r>
              <a:rPr lang="en-US" sz="4800" dirty="0" err="1" smtClean="0">
                <a:solidFill>
                  <a:schemeClr val="bg1"/>
                </a:solidFill>
              </a:rPr>
              <a:t>chiều</a:t>
            </a:r>
            <a:r>
              <a:rPr lang="en-US" sz="4800" dirty="0" smtClean="0">
                <a:solidFill>
                  <a:schemeClr val="bg1"/>
                </a:solidFill>
              </a:rPr>
              <a:t> </a:t>
            </a:r>
            <a:r>
              <a:rPr lang="en-US" sz="4800" dirty="0" err="1" smtClean="0">
                <a:solidFill>
                  <a:schemeClr val="bg1"/>
                </a:solidFill>
              </a:rPr>
              <a:t>cao</a:t>
            </a:r>
            <a:r>
              <a:rPr lang="en-US" sz="4800" dirty="0" smtClean="0">
                <a:solidFill>
                  <a:schemeClr val="bg1"/>
                </a:solidFill>
              </a:rPr>
              <a:t>, </a:t>
            </a:r>
            <a:r>
              <a:rPr lang="en-US" sz="4800" dirty="0" err="1" smtClean="0">
                <a:solidFill>
                  <a:schemeClr val="bg1"/>
                </a:solidFill>
              </a:rPr>
              <a:t>dù</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ai</a:t>
            </a:r>
            <a:r>
              <a:rPr lang="en-US" sz="4800" dirty="0" smtClean="0">
                <a:solidFill>
                  <a:schemeClr val="bg1"/>
                </a:solidFill>
              </a:rPr>
              <a:t> </a:t>
            </a:r>
            <a:r>
              <a:rPr lang="en-US" sz="4800" dirty="0" err="1" smtClean="0">
                <a:solidFill>
                  <a:schemeClr val="bg1"/>
                </a:solidFill>
              </a:rPr>
              <a:t>bất</a:t>
            </a:r>
            <a:r>
              <a:rPr lang="en-US" sz="4800" dirty="0" smtClean="0">
                <a:solidFill>
                  <a:schemeClr val="bg1"/>
                </a:solidFill>
              </a:rPr>
              <a:t> </a:t>
            </a:r>
            <a:r>
              <a:rPr lang="en-US" sz="4800" dirty="0" err="1" smtClean="0">
                <a:solidFill>
                  <a:schemeClr val="bg1"/>
                </a:solidFill>
              </a:rPr>
              <a:t>cứ</a:t>
            </a:r>
            <a:r>
              <a:rPr lang="en-US" sz="4800" dirty="0" smtClean="0">
                <a:solidFill>
                  <a:schemeClr val="bg1"/>
                </a:solidFill>
              </a:rPr>
              <a:t> </a:t>
            </a:r>
            <a:r>
              <a:rPr lang="en-US" sz="4800" dirty="0" err="1" smtClean="0">
                <a:solidFill>
                  <a:schemeClr val="bg1"/>
                </a:solidFill>
              </a:rPr>
              <a:t>trên</a:t>
            </a:r>
            <a:r>
              <a:rPr lang="en-US" sz="4800" dirty="0" smtClean="0">
                <a:solidFill>
                  <a:schemeClr val="bg1"/>
                </a:solidFill>
              </a:rPr>
              <a:t> </a:t>
            </a:r>
            <a:r>
              <a:rPr lang="en-US" sz="4800" dirty="0" err="1" smtClean="0">
                <a:solidFill>
                  <a:schemeClr val="bg1"/>
                </a:solidFill>
              </a:rPr>
              <a:t>trần</a:t>
            </a:r>
            <a:r>
              <a:rPr lang="en-US" sz="4800" dirty="0" smtClean="0">
                <a:solidFill>
                  <a:schemeClr val="bg1"/>
                </a:solidFill>
              </a:rPr>
              <a:t> </a:t>
            </a:r>
            <a:r>
              <a:rPr lang="en-US" sz="4800" dirty="0" err="1" smtClean="0">
                <a:solidFill>
                  <a:schemeClr val="bg1"/>
                </a:solidFill>
              </a:rPr>
              <a:t>gian</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800" u="sng" dirty="0" err="1" smtClean="0">
                <a:solidFill>
                  <a:srgbClr val="FFFF00"/>
                </a:solidFill>
              </a:rPr>
              <a:t>Đk</a:t>
            </a:r>
            <a:r>
              <a:rPr lang="en-US" sz="6800" b="0" u="sng" dirty="0" smtClean="0">
                <a:solidFill>
                  <a:srgbClr val="FFFF00"/>
                </a:solidFill>
                <a:effectLst/>
              </a:rPr>
              <a:t>:</a:t>
            </a:r>
            <a:r>
              <a:rPr lang="en-US" sz="6800" b="0" dirty="0" smtClean="0">
                <a:solidFill>
                  <a:srgbClr val="FFFF00"/>
                </a:solidFill>
                <a:effectLst/>
              </a:rPr>
              <a:t> </a:t>
            </a:r>
            <a:r>
              <a:rPr lang="en-US" sz="6800" dirty="0" err="1" smtClean="0">
                <a:solidFill>
                  <a:schemeClr val="bg1"/>
                </a:solidFill>
              </a:rPr>
              <a:t>Không</a:t>
            </a:r>
            <a:r>
              <a:rPr lang="en-US" sz="6800" dirty="0" smtClean="0">
                <a:solidFill>
                  <a:schemeClr val="bg1"/>
                </a:solidFill>
              </a:rPr>
              <a:t> </a:t>
            </a:r>
            <a:r>
              <a:rPr lang="en-US" sz="6800" dirty="0" err="1" smtClean="0">
                <a:solidFill>
                  <a:schemeClr val="bg1"/>
                </a:solidFill>
              </a:rPr>
              <a:t>có</a:t>
            </a:r>
            <a:r>
              <a:rPr lang="en-US" sz="6800" dirty="0" smtClean="0">
                <a:solidFill>
                  <a:schemeClr val="bg1"/>
                </a:solidFill>
              </a:rPr>
              <a:t> </a:t>
            </a:r>
            <a:r>
              <a:rPr lang="en-US" sz="6800" dirty="0" err="1" smtClean="0">
                <a:solidFill>
                  <a:schemeClr val="bg1"/>
                </a:solidFill>
              </a:rPr>
              <a:t>gì</a:t>
            </a:r>
            <a:r>
              <a:rPr lang="en-US" sz="6800" dirty="0" smtClean="0">
                <a:solidFill>
                  <a:schemeClr val="bg1"/>
                </a:solidFill>
              </a:rPr>
              <a:t>, </a:t>
            </a:r>
            <a:r>
              <a:rPr lang="en-US" sz="6800" dirty="0" err="1" smtClean="0">
                <a:solidFill>
                  <a:schemeClr val="bg1"/>
                </a:solidFill>
              </a:rPr>
              <a:t>không</a:t>
            </a:r>
            <a:r>
              <a:rPr lang="en-US" sz="6800" dirty="0" smtClean="0">
                <a:solidFill>
                  <a:schemeClr val="bg1"/>
                </a:solidFill>
              </a:rPr>
              <a:t> </a:t>
            </a:r>
            <a:r>
              <a:rPr lang="en-US" sz="6800" dirty="0" err="1" smtClean="0">
                <a:solidFill>
                  <a:schemeClr val="bg1"/>
                </a:solidFill>
              </a:rPr>
              <a:t>có</a:t>
            </a:r>
            <a:r>
              <a:rPr lang="en-US" sz="6800" dirty="0" smtClean="0">
                <a:solidFill>
                  <a:schemeClr val="bg1"/>
                </a:solidFill>
              </a:rPr>
              <a:t> </a:t>
            </a:r>
            <a:r>
              <a:rPr lang="en-US" sz="6800" dirty="0" err="1" smtClean="0">
                <a:solidFill>
                  <a:schemeClr val="bg1"/>
                </a:solidFill>
              </a:rPr>
              <a:t>gì</a:t>
            </a:r>
            <a:r>
              <a:rPr lang="en-US" sz="6800" dirty="0" smtClean="0">
                <a:solidFill>
                  <a:schemeClr val="bg1"/>
                </a:solidFill>
              </a:rPr>
              <a:t> </a:t>
            </a:r>
            <a:r>
              <a:rPr lang="en-US" sz="6800" dirty="0" err="1" smtClean="0">
                <a:solidFill>
                  <a:schemeClr val="bg1"/>
                </a:solidFill>
              </a:rPr>
              <a:t>tách</a:t>
            </a:r>
            <a:r>
              <a:rPr lang="en-US" sz="6800" dirty="0" smtClean="0">
                <a:solidFill>
                  <a:schemeClr val="bg1"/>
                </a:solidFill>
              </a:rPr>
              <a:t> </a:t>
            </a:r>
            <a:r>
              <a:rPr lang="en-US" sz="6800" dirty="0" err="1" smtClean="0">
                <a:solidFill>
                  <a:schemeClr val="bg1"/>
                </a:solidFill>
              </a:rPr>
              <a:t>tôi</a:t>
            </a:r>
            <a:r>
              <a:rPr lang="en-US" sz="6800" dirty="0" smtClean="0">
                <a:solidFill>
                  <a:schemeClr val="bg1"/>
                </a:solidFill>
              </a:rPr>
              <a:t> </a:t>
            </a:r>
            <a:r>
              <a:rPr lang="en-US" sz="6800" dirty="0" err="1" smtClean="0">
                <a:solidFill>
                  <a:schemeClr val="bg1"/>
                </a:solidFill>
              </a:rPr>
              <a:t>ra</a:t>
            </a:r>
            <a:r>
              <a:rPr lang="en-US" sz="6800" dirty="0" smtClean="0">
                <a:solidFill>
                  <a:schemeClr val="bg1"/>
                </a:solidFill>
              </a:rPr>
              <a:t> </a:t>
            </a:r>
            <a:r>
              <a:rPr lang="en-US" sz="6800" dirty="0" err="1" smtClean="0">
                <a:solidFill>
                  <a:schemeClr val="bg1"/>
                </a:solidFill>
              </a:rPr>
              <a:t>khỏi</a:t>
            </a:r>
            <a:r>
              <a:rPr lang="en-US" sz="6800" dirty="0" smtClean="0">
                <a:solidFill>
                  <a:schemeClr val="bg1"/>
                </a:solidFill>
              </a:rPr>
              <a:t> </a:t>
            </a:r>
            <a:r>
              <a:rPr lang="en-US" sz="6800" dirty="0" err="1" smtClean="0">
                <a:solidFill>
                  <a:schemeClr val="bg1"/>
                </a:solidFill>
              </a:rPr>
              <a:t>lòng</a:t>
            </a:r>
            <a:r>
              <a:rPr lang="en-US" sz="6800" dirty="0" smtClean="0">
                <a:solidFill>
                  <a:schemeClr val="bg1"/>
                </a:solidFill>
              </a:rPr>
              <a:t> </a:t>
            </a:r>
            <a:r>
              <a:rPr lang="en-US" sz="6800" dirty="0" err="1" smtClean="0">
                <a:solidFill>
                  <a:schemeClr val="bg1"/>
                </a:solidFill>
              </a:rPr>
              <a:t>mến</a:t>
            </a:r>
            <a:r>
              <a:rPr lang="en-US" sz="6800" dirty="0" smtClean="0">
                <a:solidFill>
                  <a:schemeClr val="bg1"/>
                </a:solidFill>
              </a:rPr>
              <a:t> </a:t>
            </a:r>
            <a:r>
              <a:rPr lang="en-US" sz="6800" dirty="0" err="1" smtClean="0">
                <a:solidFill>
                  <a:schemeClr val="bg1"/>
                </a:solidFill>
              </a:rPr>
              <a:t>của</a:t>
            </a:r>
            <a:r>
              <a:rPr lang="en-US" sz="6800" dirty="0" smtClean="0">
                <a:solidFill>
                  <a:schemeClr val="bg1"/>
                </a:solidFill>
              </a:rPr>
              <a:t> </a:t>
            </a:r>
            <a:r>
              <a:rPr lang="en-US" sz="6800" dirty="0" err="1" smtClean="0">
                <a:solidFill>
                  <a:schemeClr val="bg1"/>
                </a:solidFill>
              </a:rPr>
              <a:t>Thiên</a:t>
            </a:r>
            <a:r>
              <a:rPr lang="en-US" sz="6800" dirty="0" smtClean="0">
                <a:solidFill>
                  <a:schemeClr val="bg1"/>
                </a:solidFill>
              </a:rPr>
              <a:t> </a:t>
            </a:r>
            <a:r>
              <a:rPr lang="en-US" sz="6800" dirty="0" err="1" smtClean="0">
                <a:solidFill>
                  <a:schemeClr val="bg1"/>
                </a:solidFill>
              </a:rPr>
              <a:t>Chúa</a:t>
            </a:r>
            <a:r>
              <a:rPr lang="en-US" sz="6800" dirty="0" smtClean="0">
                <a:solidFill>
                  <a:schemeClr val="bg1"/>
                </a:solidFill>
              </a:rPr>
              <a:t> </a:t>
            </a:r>
            <a:r>
              <a:rPr lang="en-US" sz="6800" dirty="0" err="1" smtClean="0">
                <a:solidFill>
                  <a:schemeClr val="bg1"/>
                </a:solidFill>
              </a:rPr>
              <a:t>trong</a:t>
            </a:r>
            <a:r>
              <a:rPr lang="en-US" sz="6800" dirty="0" smtClean="0">
                <a:solidFill>
                  <a:schemeClr val="bg1"/>
                </a:solidFill>
              </a:rPr>
              <a:t> </a:t>
            </a:r>
            <a:r>
              <a:rPr lang="en-US" sz="6800" dirty="0" err="1" smtClean="0">
                <a:solidFill>
                  <a:schemeClr val="bg1"/>
                </a:solidFill>
              </a:rPr>
              <a:t>Đức</a:t>
            </a:r>
            <a:r>
              <a:rPr lang="en-US" sz="6800" dirty="0" smtClean="0">
                <a:solidFill>
                  <a:schemeClr val="bg1"/>
                </a:solidFill>
              </a:rPr>
              <a:t> Ki-</a:t>
            </a:r>
            <a:r>
              <a:rPr lang="en-US" sz="6800" dirty="0" err="1" smtClean="0">
                <a:solidFill>
                  <a:schemeClr val="bg1"/>
                </a:solidFill>
              </a:rPr>
              <a:t>tô</a:t>
            </a:r>
            <a:r>
              <a:rPr lang="en-US" sz="6800" dirty="0" smtClean="0">
                <a:solidFill>
                  <a:schemeClr val="bg1"/>
                </a:solidFill>
              </a:rPr>
              <a:t>.</a:t>
            </a:r>
            <a:endParaRPr lang="vi-VN" sz="6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u="sng" dirty="0" smtClean="0">
                <a:solidFill>
                  <a:srgbClr val="FFFF00"/>
                </a:solidFill>
              </a:rPr>
              <a:t>T</a:t>
            </a:r>
            <a:r>
              <a:rPr lang="en-US" sz="4900" b="0" u="sng" dirty="0" smtClean="0">
                <a:solidFill>
                  <a:srgbClr val="FFFF00"/>
                </a:solidFill>
                <a:effectLst/>
              </a:rPr>
              <a:t>k2:</a:t>
            </a:r>
            <a:r>
              <a:rPr lang="en-US" sz="4900" b="0" dirty="0" smtClean="0">
                <a:solidFill>
                  <a:schemeClr val="bg1"/>
                </a:solidFill>
                <a:effectLst/>
              </a:rPr>
              <a:t> </a:t>
            </a:r>
            <a:r>
              <a:rPr lang="en-US" sz="4900" dirty="0" err="1" smtClean="0">
                <a:solidFill>
                  <a:schemeClr val="bg1"/>
                </a:solidFill>
              </a:rPr>
              <a:t>Tôi</a:t>
            </a:r>
            <a:r>
              <a:rPr lang="en-US" sz="4900" dirty="0" smtClean="0">
                <a:solidFill>
                  <a:schemeClr val="bg1"/>
                </a:solidFill>
              </a:rPr>
              <a:t> </a:t>
            </a:r>
            <a:r>
              <a:rPr lang="en-US" sz="4900" dirty="0" err="1" smtClean="0">
                <a:solidFill>
                  <a:schemeClr val="bg1"/>
                </a:solidFill>
              </a:rPr>
              <a:t>thầm</a:t>
            </a:r>
            <a:r>
              <a:rPr lang="en-US" sz="4900" dirty="0" smtClean="0">
                <a:solidFill>
                  <a:schemeClr val="bg1"/>
                </a:solidFill>
              </a:rPr>
              <a:t> </a:t>
            </a:r>
            <a:r>
              <a:rPr lang="en-US" sz="4900" dirty="0" err="1" smtClean="0">
                <a:solidFill>
                  <a:schemeClr val="bg1"/>
                </a:solidFill>
              </a:rPr>
              <a:t>tín</a:t>
            </a:r>
            <a:r>
              <a:rPr lang="en-US" sz="4900" dirty="0" smtClean="0">
                <a:solidFill>
                  <a:schemeClr val="bg1"/>
                </a:solidFill>
              </a:rPr>
              <a:t> </a:t>
            </a:r>
            <a:r>
              <a:rPr lang="en-US" sz="4900" dirty="0" err="1" smtClean="0">
                <a:solidFill>
                  <a:schemeClr val="bg1"/>
                </a:solidFill>
              </a:rPr>
              <a:t>rằng</a:t>
            </a:r>
            <a:r>
              <a:rPr lang="en-US" sz="4900" dirty="0" smtClean="0">
                <a:solidFill>
                  <a:schemeClr val="bg1"/>
                </a:solidFill>
              </a:rPr>
              <a:t>: </a:t>
            </a:r>
            <a:r>
              <a:rPr lang="en-US" sz="4900" dirty="0" err="1" smtClean="0">
                <a:solidFill>
                  <a:schemeClr val="bg1"/>
                </a:solidFill>
              </a:rPr>
              <a:t>dù</a:t>
            </a:r>
            <a:r>
              <a:rPr lang="en-US" sz="4900" dirty="0" smtClean="0">
                <a:solidFill>
                  <a:schemeClr val="bg1"/>
                </a:solidFill>
              </a:rPr>
              <a:t> </a:t>
            </a:r>
            <a:r>
              <a:rPr lang="en-US" sz="4900" dirty="0" err="1" smtClean="0">
                <a:solidFill>
                  <a:schemeClr val="bg1"/>
                </a:solidFill>
              </a:rPr>
              <a:t>khó</a:t>
            </a:r>
            <a:r>
              <a:rPr lang="en-US" sz="4900" dirty="0" smtClean="0">
                <a:solidFill>
                  <a:schemeClr val="bg1"/>
                </a:solidFill>
              </a:rPr>
              <a:t> </a:t>
            </a:r>
            <a:r>
              <a:rPr lang="en-US" sz="4900" dirty="0" err="1" smtClean="0">
                <a:solidFill>
                  <a:schemeClr val="bg1"/>
                </a:solidFill>
              </a:rPr>
              <a:t>khăn</a:t>
            </a:r>
            <a:r>
              <a:rPr lang="en-US" sz="4900" dirty="0" smtClean="0">
                <a:solidFill>
                  <a:schemeClr val="bg1"/>
                </a:solidFill>
              </a:rPr>
              <a:t> </a:t>
            </a:r>
            <a:r>
              <a:rPr lang="en-US" sz="4900" dirty="0" err="1" smtClean="0">
                <a:solidFill>
                  <a:schemeClr val="bg1"/>
                </a:solidFill>
              </a:rPr>
              <a:t>bão</a:t>
            </a:r>
            <a:r>
              <a:rPr lang="en-US" sz="4900" dirty="0" smtClean="0">
                <a:solidFill>
                  <a:schemeClr val="bg1"/>
                </a:solidFill>
              </a:rPr>
              <a:t> </a:t>
            </a:r>
            <a:r>
              <a:rPr lang="en-US" sz="4900" dirty="0" err="1" smtClean="0">
                <a:solidFill>
                  <a:schemeClr val="bg1"/>
                </a:solidFill>
              </a:rPr>
              <a:t>táp</a:t>
            </a:r>
            <a:r>
              <a:rPr lang="en-US" sz="4900" dirty="0" smtClean="0">
                <a:solidFill>
                  <a:schemeClr val="bg1"/>
                </a:solidFill>
              </a:rPr>
              <a:t>, </a:t>
            </a:r>
            <a:r>
              <a:rPr lang="en-US" sz="4900" dirty="0" err="1" smtClean="0">
                <a:solidFill>
                  <a:schemeClr val="bg1"/>
                </a:solidFill>
              </a:rPr>
              <a:t>dù</a:t>
            </a:r>
            <a:r>
              <a:rPr lang="en-US" sz="4900" dirty="0" smtClean="0">
                <a:solidFill>
                  <a:schemeClr val="bg1"/>
                </a:solidFill>
              </a:rPr>
              <a:t> </a:t>
            </a:r>
            <a:r>
              <a:rPr lang="en-US" sz="4900" dirty="0" err="1" smtClean="0">
                <a:solidFill>
                  <a:schemeClr val="bg1"/>
                </a:solidFill>
              </a:rPr>
              <a:t>khó</a:t>
            </a:r>
            <a:r>
              <a:rPr lang="en-US" sz="4900" dirty="0" smtClean="0">
                <a:solidFill>
                  <a:schemeClr val="bg1"/>
                </a:solidFill>
              </a:rPr>
              <a:t> </a:t>
            </a:r>
            <a:r>
              <a:rPr lang="en-US" sz="4900" dirty="0" err="1" smtClean="0">
                <a:solidFill>
                  <a:schemeClr val="bg1"/>
                </a:solidFill>
              </a:rPr>
              <a:t>nhọc</a:t>
            </a:r>
            <a:r>
              <a:rPr lang="en-US" sz="4900" dirty="0" smtClean="0">
                <a:solidFill>
                  <a:schemeClr val="bg1"/>
                </a:solidFill>
              </a:rPr>
              <a:t> cay </a:t>
            </a:r>
            <a:r>
              <a:rPr lang="en-US" sz="4900" dirty="0" err="1" smtClean="0">
                <a:solidFill>
                  <a:schemeClr val="bg1"/>
                </a:solidFill>
              </a:rPr>
              <a:t>đắng</a:t>
            </a:r>
            <a:r>
              <a:rPr lang="en-US" sz="4900" dirty="0" smtClean="0">
                <a:solidFill>
                  <a:schemeClr val="bg1"/>
                </a:solidFill>
              </a:rPr>
              <a:t>, </a:t>
            </a:r>
            <a:r>
              <a:rPr lang="en-US" sz="4900" dirty="0" err="1" smtClean="0">
                <a:solidFill>
                  <a:schemeClr val="bg1"/>
                </a:solidFill>
              </a:rPr>
              <a:t>dù</a:t>
            </a:r>
            <a:r>
              <a:rPr lang="en-US" sz="4900" dirty="0" smtClean="0">
                <a:solidFill>
                  <a:schemeClr val="bg1"/>
                </a:solidFill>
              </a:rPr>
              <a:t> </a:t>
            </a:r>
            <a:r>
              <a:rPr lang="en-US" sz="4900" dirty="0" err="1" smtClean="0">
                <a:solidFill>
                  <a:schemeClr val="bg1"/>
                </a:solidFill>
              </a:rPr>
              <a:t>trần</a:t>
            </a:r>
            <a:r>
              <a:rPr lang="en-US" sz="4900" dirty="0" smtClean="0">
                <a:solidFill>
                  <a:schemeClr val="bg1"/>
                </a:solidFill>
              </a:rPr>
              <a:t> </a:t>
            </a:r>
            <a:r>
              <a:rPr lang="en-US" sz="4900" dirty="0" err="1" smtClean="0">
                <a:solidFill>
                  <a:schemeClr val="bg1"/>
                </a:solidFill>
              </a:rPr>
              <a:t>truồng</a:t>
            </a:r>
            <a:r>
              <a:rPr lang="en-US" sz="4900" dirty="0" smtClean="0">
                <a:solidFill>
                  <a:schemeClr val="bg1"/>
                </a:solidFill>
              </a:rPr>
              <a:t> </a:t>
            </a:r>
            <a:r>
              <a:rPr lang="en-US" sz="4900" dirty="0" err="1" smtClean="0">
                <a:solidFill>
                  <a:schemeClr val="bg1"/>
                </a:solidFill>
              </a:rPr>
              <a:t>đói</a:t>
            </a:r>
            <a:r>
              <a:rPr lang="en-US" sz="4900" dirty="0" smtClean="0">
                <a:solidFill>
                  <a:schemeClr val="bg1"/>
                </a:solidFill>
              </a:rPr>
              <a:t> </a:t>
            </a:r>
            <a:r>
              <a:rPr lang="en-US" sz="4900" dirty="0" err="1" smtClean="0">
                <a:solidFill>
                  <a:schemeClr val="bg1"/>
                </a:solidFill>
              </a:rPr>
              <a:t>khát</a:t>
            </a:r>
            <a:r>
              <a:rPr lang="en-US" sz="4900" dirty="0" smtClean="0">
                <a:solidFill>
                  <a:schemeClr val="bg1"/>
                </a:solidFill>
              </a:rPr>
              <a:t> hay </a:t>
            </a:r>
            <a:r>
              <a:rPr lang="en-US" sz="4900" dirty="0" err="1" smtClean="0">
                <a:solidFill>
                  <a:schemeClr val="bg1"/>
                </a:solidFill>
              </a:rPr>
              <a:t>hiểm</a:t>
            </a:r>
            <a:r>
              <a:rPr lang="en-US" sz="4900" dirty="0" smtClean="0">
                <a:solidFill>
                  <a:schemeClr val="bg1"/>
                </a:solidFill>
              </a:rPr>
              <a:t> </a:t>
            </a:r>
            <a:r>
              <a:rPr lang="en-US" sz="4900" dirty="0" err="1" smtClean="0">
                <a:solidFill>
                  <a:schemeClr val="bg1"/>
                </a:solidFill>
              </a:rPr>
              <a:t>nguy</a:t>
            </a:r>
            <a:r>
              <a:rPr lang="en-US" sz="4900" dirty="0" smtClean="0">
                <a:solidFill>
                  <a:schemeClr val="bg1"/>
                </a:solidFill>
              </a:rPr>
              <a:t>. </a:t>
            </a:r>
            <a:r>
              <a:rPr lang="en-US" sz="4900" dirty="0" err="1" smtClean="0">
                <a:solidFill>
                  <a:schemeClr val="bg1"/>
                </a:solidFill>
              </a:rPr>
              <a:t>Tôi</a:t>
            </a:r>
            <a:r>
              <a:rPr lang="en-US" sz="4900" dirty="0" smtClean="0">
                <a:solidFill>
                  <a:schemeClr val="bg1"/>
                </a:solidFill>
              </a:rPr>
              <a:t> </a:t>
            </a:r>
            <a:r>
              <a:rPr lang="en-US" sz="4900" dirty="0" err="1" smtClean="0">
                <a:solidFill>
                  <a:schemeClr val="bg1"/>
                </a:solidFill>
              </a:rPr>
              <a:t>thầm</a:t>
            </a:r>
            <a:r>
              <a:rPr lang="en-US" sz="4900" dirty="0" smtClean="0">
                <a:solidFill>
                  <a:schemeClr val="bg1"/>
                </a:solidFill>
              </a:rPr>
              <a:t> </a:t>
            </a:r>
            <a:r>
              <a:rPr lang="en-US" sz="4900" dirty="0" err="1" smtClean="0">
                <a:solidFill>
                  <a:schemeClr val="bg1"/>
                </a:solidFill>
              </a:rPr>
              <a:t>tín</a:t>
            </a:r>
            <a:r>
              <a:rPr lang="en-US" sz="4900" dirty="0" smtClean="0">
                <a:solidFill>
                  <a:schemeClr val="bg1"/>
                </a:solidFill>
              </a:rPr>
              <a:t> </a:t>
            </a:r>
            <a:r>
              <a:rPr lang="en-US" sz="4900" dirty="0" err="1" smtClean="0">
                <a:solidFill>
                  <a:schemeClr val="bg1"/>
                </a:solidFill>
              </a:rPr>
              <a:t>rằng</a:t>
            </a:r>
            <a:r>
              <a:rPr lang="en-US" sz="4900" dirty="0" smtClean="0">
                <a:solidFill>
                  <a:schemeClr val="bg1"/>
                </a:solidFill>
              </a:rPr>
              <a:t>; </a:t>
            </a:r>
            <a:r>
              <a:rPr lang="en-US" sz="4900" dirty="0" err="1" smtClean="0">
                <a:solidFill>
                  <a:schemeClr val="bg1"/>
                </a:solidFill>
              </a:rPr>
              <a:t>dù</a:t>
            </a:r>
            <a:r>
              <a:rPr lang="en-US" sz="4900" dirty="0" smtClean="0">
                <a:solidFill>
                  <a:schemeClr val="bg1"/>
                </a:solidFill>
              </a:rPr>
              <a:t> </a:t>
            </a:r>
            <a:r>
              <a:rPr lang="en-US" sz="4900" dirty="0" err="1" smtClean="0">
                <a:solidFill>
                  <a:schemeClr val="bg1"/>
                </a:solidFill>
              </a:rPr>
              <a:t>là</a:t>
            </a:r>
            <a:r>
              <a:rPr lang="en-US" sz="4900" dirty="0" smtClean="0">
                <a:solidFill>
                  <a:schemeClr val="bg1"/>
                </a:solidFill>
              </a:rPr>
              <a:t> </a:t>
            </a:r>
            <a:r>
              <a:rPr lang="en-US" sz="4900" dirty="0" err="1" smtClean="0">
                <a:solidFill>
                  <a:schemeClr val="bg1"/>
                </a:solidFill>
              </a:rPr>
              <a:t>ai</a:t>
            </a:r>
            <a:r>
              <a:rPr lang="en-US" sz="4900" dirty="0" smtClean="0">
                <a:solidFill>
                  <a:schemeClr val="bg1"/>
                </a:solidFill>
              </a:rPr>
              <a:t> </a:t>
            </a:r>
            <a:r>
              <a:rPr lang="en-US" sz="4900" dirty="0" err="1" smtClean="0">
                <a:solidFill>
                  <a:schemeClr val="bg1"/>
                </a:solidFill>
              </a:rPr>
              <a:t>lên</a:t>
            </a:r>
            <a:r>
              <a:rPr lang="en-US" sz="4900" dirty="0" smtClean="0">
                <a:solidFill>
                  <a:schemeClr val="bg1"/>
                </a:solidFill>
              </a:rPr>
              <a:t> </a:t>
            </a:r>
            <a:r>
              <a:rPr lang="en-US" sz="4900" dirty="0" err="1" smtClean="0">
                <a:solidFill>
                  <a:schemeClr val="bg1"/>
                </a:solidFill>
              </a:rPr>
              <a:t>án</a:t>
            </a:r>
            <a:r>
              <a:rPr lang="en-US" sz="4900" dirty="0" smtClean="0">
                <a:solidFill>
                  <a:schemeClr val="bg1"/>
                </a:solidFill>
              </a:rPr>
              <a:t>, </a:t>
            </a:r>
            <a:r>
              <a:rPr lang="en-US" sz="4900" dirty="0" err="1" smtClean="0">
                <a:solidFill>
                  <a:schemeClr val="bg1"/>
                </a:solidFill>
              </a:rPr>
              <a:t>dù</a:t>
            </a:r>
            <a:r>
              <a:rPr lang="en-US" sz="4900" dirty="0" smtClean="0">
                <a:solidFill>
                  <a:schemeClr val="bg1"/>
                </a:solidFill>
              </a:rPr>
              <a:t> </a:t>
            </a:r>
            <a:r>
              <a:rPr lang="en-US" sz="4900" dirty="0" err="1" smtClean="0">
                <a:solidFill>
                  <a:schemeClr val="bg1"/>
                </a:solidFill>
              </a:rPr>
              <a:t>rằng</a:t>
            </a:r>
            <a:r>
              <a:rPr lang="en-US" sz="4900" dirty="0" smtClean="0">
                <a:solidFill>
                  <a:schemeClr val="bg1"/>
                </a:solidFill>
              </a:rPr>
              <a:t> </a:t>
            </a:r>
            <a:r>
              <a:rPr lang="en-US" sz="4900" dirty="0" err="1" smtClean="0">
                <a:solidFill>
                  <a:schemeClr val="bg1"/>
                </a:solidFill>
              </a:rPr>
              <a:t>ai</a:t>
            </a:r>
            <a:r>
              <a:rPr lang="en-US" sz="4900" dirty="0" smtClean="0">
                <a:solidFill>
                  <a:schemeClr val="bg1"/>
                </a:solidFill>
              </a:rPr>
              <a:t> vu </a:t>
            </a:r>
            <a:r>
              <a:rPr lang="en-US" sz="4900" dirty="0" err="1" smtClean="0">
                <a:solidFill>
                  <a:schemeClr val="bg1"/>
                </a:solidFill>
              </a:rPr>
              <a:t>cáo</a:t>
            </a:r>
            <a:r>
              <a:rPr lang="en-US" sz="4900" dirty="0" smtClean="0">
                <a:solidFill>
                  <a:schemeClr val="bg1"/>
                </a:solidFill>
              </a:rPr>
              <a:t>, </a:t>
            </a:r>
            <a:r>
              <a:rPr lang="en-US" sz="4900" dirty="0" err="1" smtClean="0">
                <a:solidFill>
                  <a:schemeClr val="bg1"/>
                </a:solidFill>
              </a:rPr>
              <a:t>dù</a:t>
            </a:r>
            <a:r>
              <a:rPr lang="en-US" sz="4900" dirty="0" smtClean="0">
                <a:solidFill>
                  <a:schemeClr val="bg1"/>
                </a:solidFill>
              </a:rPr>
              <a:t> </a:t>
            </a:r>
            <a:r>
              <a:rPr lang="en-US" sz="4900" dirty="0" err="1" smtClean="0">
                <a:solidFill>
                  <a:schemeClr val="bg1"/>
                </a:solidFill>
              </a:rPr>
              <a:t>là</a:t>
            </a:r>
            <a:r>
              <a:rPr lang="en-US" sz="4900" dirty="0" smtClean="0">
                <a:solidFill>
                  <a:schemeClr val="bg1"/>
                </a:solidFill>
              </a:rPr>
              <a:t> </a:t>
            </a:r>
            <a:r>
              <a:rPr lang="en-US" sz="4900" dirty="0" err="1" smtClean="0">
                <a:solidFill>
                  <a:schemeClr val="bg1"/>
                </a:solidFill>
              </a:rPr>
              <a:t>cho</a:t>
            </a:r>
            <a:r>
              <a:rPr lang="en-US" sz="4900" dirty="0" smtClean="0">
                <a:solidFill>
                  <a:schemeClr val="bg1"/>
                </a:solidFill>
              </a:rPr>
              <a:t> </a:t>
            </a:r>
            <a:r>
              <a:rPr lang="en-US" sz="4900" dirty="0" err="1" smtClean="0">
                <a:solidFill>
                  <a:schemeClr val="bg1"/>
                </a:solidFill>
              </a:rPr>
              <a:t>đến</a:t>
            </a:r>
            <a:r>
              <a:rPr lang="en-US" sz="4900" dirty="0" smtClean="0">
                <a:solidFill>
                  <a:schemeClr val="bg1"/>
                </a:solidFill>
              </a:rPr>
              <a:t> </a:t>
            </a:r>
            <a:r>
              <a:rPr lang="en-US" sz="4900" dirty="0" err="1" smtClean="0">
                <a:solidFill>
                  <a:schemeClr val="bg1"/>
                </a:solidFill>
              </a:rPr>
              <a:t>chết</a:t>
            </a:r>
            <a:r>
              <a:rPr lang="en-US" sz="4900" dirty="0" smtClean="0">
                <a:solidFill>
                  <a:schemeClr val="bg1"/>
                </a:solidFill>
              </a:rPr>
              <a:t>, </a:t>
            </a:r>
            <a:r>
              <a:rPr lang="en-US" sz="4900" dirty="0" err="1" smtClean="0">
                <a:solidFill>
                  <a:schemeClr val="bg1"/>
                </a:solidFill>
              </a:rPr>
              <a:t>chết</a:t>
            </a:r>
            <a:r>
              <a:rPr lang="en-US" sz="4900" dirty="0" smtClean="0">
                <a:solidFill>
                  <a:schemeClr val="bg1"/>
                </a:solidFill>
              </a:rPr>
              <a:t> </a:t>
            </a:r>
            <a:r>
              <a:rPr lang="en-US" sz="4900" dirty="0" err="1" smtClean="0">
                <a:solidFill>
                  <a:schemeClr val="bg1"/>
                </a:solidFill>
              </a:rPr>
              <a:t>tủi</a:t>
            </a:r>
            <a:r>
              <a:rPr lang="en-US" sz="4900" dirty="0" smtClean="0">
                <a:solidFill>
                  <a:schemeClr val="bg1"/>
                </a:solidFill>
              </a:rPr>
              <a:t> </a:t>
            </a:r>
            <a:r>
              <a:rPr lang="en-US" sz="4900" dirty="0" err="1" smtClean="0">
                <a:solidFill>
                  <a:schemeClr val="bg1"/>
                </a:solidFill>
              </a:rPr>
              <a:t>đau</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3524481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800" u="sng" dirty="0" err="1" smtClean="0">
                <a:solidFill>
                  <a:srgbClr val="FFFF00"/>
                </a:solidFill>
              </a:rPr>
              <a:t>Đk</a:t>
            </a:r>
            <a:r>
              <a:rPr lang="en-US" sz="6800" b="0" u="sng" dirty="0" smtClean="0">
                <a:solidFill>
                  <a:srgbClr val="FFFF00"/>
                </a:solidFill>
                <a:effectLst/>
              </a:rPr>
              <a:t>:</a:t>
            </a:r>
            <a:r>
              <a:rPr lang="en-US" sz="6800" b="0" dirty="0" smtClean="0">
                <a:solidFill>
                  <a:srgbClr val="FFFF00"/>
                </a:solidFill>
                <a:effectLst/>
              </a:rPr>
              <a:t> </a:t>
            </a:r>
            <a:r>
              <a:rPr lang="en-US" sz="6800" dirty="0" err="1" smtClean="0">
                <a:solidFill>
                  <a:schemeClr val="bg1"/>
                </a:solidFill>
              </a:rPr>
              <a:t>Không</a:t>
            </a:r>
            <a:r>
              <a:rPr lang="en-US" sz="6800" dirty="0" smtClean="0">
                <a:solidFill>
                  <a:schemeClr val="bg1"/>
                </a:solidFill>
              </a:rPr>
              <a:t> </a:t>
            </a:r>
            <a:r>
              <a:rPr lang="en-US" sz="6800" dirty="0" err="1" smtClean="0">
                <a:solidFill>
                  <a:schemeClr val="bg1"/>
                </a:solidFill>
              </a:rPr>
              <a:t>có</a:t>
            </a:r>
            <a:r>
              <a:rPr lang="en-US" sz="6800" dirty="0" smtClean="0">
                <a:solidFill>
                  <a:schemeClr val="bg1"/>
                </a:solidFill>
              </a:rPr>
              <a:t> </a:t>
            </a:r>
            <a:r>
              <a:rPr lang="en-US" sz="6800" dirty="0" err="1" smtClean="0">
                <a:solidFill>
                  <a:schemeClr val="bg1"/>
                </a:solidFill>
              </a:rPr>
              <a:t>gì</a:t>
            </a:r>
            <a:r>
              <a:rPr lang="en-US" sz="6800" dirty="0" smtClean="0">
                <a:solidFill>
                  <a:schemeClr val="bg1"/>
                </a:solidFill>
              </a:rPr>
              <a:t>, </a:t>
            </a:r>
            <a:r>
              <a:rPr lang="en-US" sz="6800" dirty="0" err="1" smtClean="0">
                <a:solidFill>
                  <a:schemeClr val="bg1"/>
                </a:solidFill>
              </a:rPr>
              <a:t>không</a:t>
            </a:r>
            <a:r>
              <a:rPr lang="en-US" sz="6800" dirty="0" smtClean="0">
                <a:solidFill>
                  <a:schemeClr val="bg1"/>
                </a:solidFill>
              </a:rPr>
              <a:t> </a:t>
            </a:r>
            <a:r>
              <a:rPr lang="en-US" sz="6800" dirty="0" err="1" smtClean="0">
                <a:solidFill>
                  <a:schemeClr val="bg1"/>
                </a:solidFill>
              </a:rPr>
              <a:t>có</a:t>
            </a:r>
            <a:r>
              <a:rPr lang="en-US" sz="6800" dirty="0" smtClean="0">
                <a:solidFill>
                  <a:schemeClr val="bg1"/>
                </a:solidFill>
              </a:rPr>
              <a:t> </a:t>
            </a:r>
            <a:r>
              <a:rPr lang="en-US" sz="6800" dirty="0" err="1" smtClean="0">
                <a:solidFill>
                  <a:schemeClr val="bg1"/>
                </a:solidFill>
              </a:rPr>
              <a:t>gì</a:t>
            </a:r>
            <a:r>
              <a:rPr lang="en-US" sz="6800" dirty="0" smtClean="0">
                <a:solidFill>
                  <a:schemeClr val="bg1"/>
                </a:solidFill>
              </a:rPr>
              <a:t> </a:t>
            </a:r>
            <a:r>
              <a:rPr lang="en-US" sz="6800" dirty="0" err="1" smtClean="0">
                <a:solidFill>
                  <a:schemeClr val="bg1"/>
                </a:solidFill>
              </a:rPr>
              <a:t>tách</a:t>
            </a:r>
            <a:r>
              <a:rPr lang="en-US" sz="6800" dirty="0" smtClean="0">
                <a:solidFill>
                  <a:schemeClr val="bg1"/>
                </a:solidFill>
              </a:rPr>
              <a:t> </a:t>
            </a:r>
            <a:r>
              <a:rPr lang="en-US" sz="6800" dirty="0" err="1" smtClean="0">
                <a:solidFill>
                  <a:schemeClr val="bg1"/>
                </a:solidFill>
              </a:rPr>
              <a:t>tôi</a:t>
            </a:r>
            <a:r>
              <a:rPr lang="en-US" sz="6800" dirty="0" smtClean="0">
                <a:solidFill>
                  <a:schemeClr val="bg1"/>
                </a:solidFill>
              </a:rPr>
              <a:t> </a:t>
            </a:r>
            <a:r>
              <a:rPr lang="en-US" sz="6800" dirty="0" err="1" smtClean="0">
                <a:solidFill>
                  <a:schemeClr val="bg1"/>
                </a:solidFill>
              </a:rPr>
              <a:t>ra</a:t>
            </a:r>
            <a:r>
              <a:rPr lang="en-US" sz="6800" dirty="0" smtClean="0">
                <a:solidFill>
                  <a:schemeClr val="bg1"/>
                </a:solidFill>
              </a:rPr>
              <a:t> </a:t>
            </a:r>
            <a:r>
              <a:rPr lang="en-US" sz="6800" dirty="0" err="1" smtClean="0">
                <a:solidFill>
                  <a:schemeClr val="bg1"/>
                </a:solidFill>
              </a:rPr>
              <a:t>khỏi</a:t>
            </a:r>
            <a:r>
              <a:rPr lang="en-US" sz="6800" dirty="0" smtClean="0">
                <a:solidFill>
                  <a:schemeClr val="bg1"/>
                </a:solidFill>
              </a:rPr>
              <a:t> </a:t>
            </a:r>
            <a:r>
              <a:rPr lang="en-US" sz="6800" dirty="0" err="1" smtClean="0">
                <a:solidFill>
                  <a:schemeClr val="bg1"/>
                </a:solidFill>
              </a:rPr>
              <a:t>lòng</a:t>
            </a:r>
            <a:r>
              <a:rPr lang="en-US" sz="6800" dirty="0" smtClean="0">
                <a:solidFill>
                  <a:schemeClr val="bg1"/>
                </a:solidFill>
              </a:rPr>
              <a:t> </a:t>
            </a:r>
            <a:r>
              <a:rPr lang="en-US" sz="6800" dirty="0" err="1" smtClean="0">
                <a:solidFill>
                  <a:schemeClr val="bg1"/>
                </a:solidFill>
              </a:rPr>
              <a:t>mến</a:t>
            </a:r>
            <a:r>
              <a:rPr lang="en-US" sz="6800" dirty="0" smtClean="0">
                <a:solidFill>
                  <a:schemeClr val="bg1"/>
                </a:solidFill>
              </a:rPr>
              <a:t> </a:t>
            </a:r>
            <a:r>
              <a:rPr lang="en-US" sz="6800" dirty="0" err="1" smtClean="0">
                <a:solidFill>
                  <a:schemeClr val="bg1"/>
                </a:solidFill>
              </a:rPr>
              <a:t>của</a:t>
            </a:r>
            <a:r>
              <a:rPr lang="en-US" sz="6800" dirty="0" smtClean="0">
                <a:solidFill>
                  <a:schemeClr val="bg1"/>
                </a:solidFill>
              </a:rPr>
              <a:t> </a:t>
            </a:r>
            <a:r>
              <a:rPr lang="en-US" sz="6800" dirty="0" err="1" smtClean="0">
                <a:solidFill>
                  <a:schemeClr val="bg1"/>
                </a:solidFill>
              </a:rPr>
              <a:t>Thiên</a:t>
            </a:r>
            <a:r>
              <a:rPr lang="en-US" sz="6800" dirty="0" smtClean="0">
                <a:solidFill>
                  <a:schemeClr val="bg1"/>
                </a:solidFill>
              </a:rPr>
              <a:t> </a:t>
            </a:r>
            <a:r>
              <a:rPr lang="en-US" sz="6800" dirty="0" err="1" smtClean="0">
                <a:solidFill>
                  <a:schemeClr val="bg1"/>
                </a:solidFill>
              </a:rPr>
              <a:t>Chúa</a:t>
            </a:r>
            <a:r>
              <a:rPr lang="en-US" sz="6800" dirty="0" smtClean="0">
                <a:solidFill>
                  <a:schemeClr val="bg1"/>
                </a:solidFill>
              </a:rPr>
              <a:t> </a:t>
            </a:r>
            <a:r>
              <a:rPr lang="en-US" sz="6800" dirty="0" err="1" smtClean="0">
                <a:solidFill>
                  <a:schemeClr val="bg1"/>
                </a:solidFill>
              </a:rPr>
              <a:t>trong</a:t>
            </a:r>
            <a:r>
              <a:rPr lang="en-US" sz="6800" dirty="0" smtClean="0">
                <a:solidFill>
                  <a:schemeClr val="bg1"/>
                </a:solidFill>
              </a:rPr>
              <a:t> </a:t>
            </a:r>
            <a:r>
              <a:rPr lang="en-US" sz="6800" dirty="0" err="1" smtClean="0">
                <a:solidFill>
                  <a:schemeClr val="bg1"/>
                </a:solidFill>
              </a:rPr>
              <a:t>Đức</a:t>
            </a:r>
            <a:r>
              <a:rPr lang="en-US" sz="6800" dirty="0" smtClean="0">
                <a:solidFill>
                  <a:schemeClr val="bg1"/>
                </a:solidFill>
              </a:rPr>
              <a:t> Ki-</a:t>
            </a:r>
            <a:r>
              <a:rPr lang="en-US" sz="6800" dirty="0" err="1" smtClean="0">
                <a:solidFill>
                  <a:schemeClr val="bg1"/>
                </a:solidFill>
              </a:rPr>
              <a:t>tô</a:t>
            </a:r>
            <a:r>
              <a:rPr lang="en-US" sz="6800" dirty="0" smtClean="0">
                <a:solidFill>
                  <a:schemeClr val="bg1"/>
                </a:solidFill>
              </a:rPr>
              <a:t>.</a:t>
            </a:r>
            <a:endParaRPr lang="vi-VN" sz="6800" b="0" dirty="0">
              <a:solidFill>
                <a:schemeClr val="bg1"/>
              </a:solidFill>
              <a:effectLst/>
            </a:endParaRPr>
          </a:p>
        </p:txBody>
      </p:sp>
    </p:spTree>
    <p:extLst>
      <p:ext uri="{BB962C8B-B14F-4D97-AF65-F5344CB8AC3E}">
        <p14:creationId xmlns:p14="http://schemas.microsoft.com/office/powerpoint/2010/main" val="12502496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u="sng" dirty="0" smtClean="0">
                <a:solidFill>
                  <a:srgbClr val="FFFF00"/>
                </a:solidFill>
              </a:rPr>
              <a:t>T</a:t>
            </a:r>
            <a:r>
              <a:rPr lang="en-US" sz="4900" b="0" u="sng" dirty="0" smtClean="0">
                <a:solidFill>
                  <a:srgbClr val="FFFF00"/>
                </a:solidFill>
                <a:effectLst/>
              </a:rPr>
              <a:t>k3:</a:t>
            </a:r>
            <a:r>
              <a:rPr lang="en-US" sz="4900" b="0" dirty="0" smtClean="0">
                <a:solidFill>
                  <a:schemeClr val="bg1"/>
                </a:solidFill>
                <a:effectLst/>
              </a:rPr>
              <a:t> </a:t>
            </a:r>
            <a:r>
              <a:rPr lang="en-US" sz="4900" dirty="0" err="1" smtClean="0">
                <a:solidFill>
                  <a:schemeClr val="bg1"/>
                </a:solidFill>
              </a:rPr>
              <a:t>Tôi</a:t>
            </a:r>
            <a:r>
              <a:rPr lang="en-US" sz="4900" dirty="0" smtClean="0">
                <a:solidFill>
                  <a:schemeClr val="bg1"/>
                </a:solidFill>
              </a:rPr>
              <a:t> </a:t>
            </a:r>
            <a:r>
              <a:rPr lang="en-US" sz="4900" dirty="0" err="1" smtClean="0">
                <a:solidFill>
                  <a:schemeClr val="bg1"/>
                </a:solidFill>
              </a:rPr>
              <a:t>thầm</a:t>
            </a:r>
            <a:r>
              <a:rPr lang="en-US" sz="4900" dirty="0" smtClean="0">
                <a:solidFill>
                  <a:schemeClr val="bg1"/>
                </a:solidFill>
              </a:rPr>
              <a:t> </a:t>
            </a:r>
            <a:r>
              <a:rPr lang="en-US" sz="4900" dirty="0" err="1" smtClean="0">
                <a:solidFill>
                  <a:schemeClr val="bg1"/>
                </a:solidFill>
              </a:rPr>
              <a:t>tín</a:t>
            </a:r>
            <a:r>
              <a:rPr lang="en-US" sz="4900" dirty="0" smtClean="0">
                <a:solidFill>
                  <a:schemeClr val="bg1"/>
                </a:solidFill>
              </a:rPr>
              <a:t> </a:t>
            </a:r>
            <a:r>
              <a:rPr lang="en-US" sz="4900" dirty="0" err="1" smtClean="0">
                <a:solidFill>
                  <a:schemeClr val="bg1"/>
                </a:solidFill>
              </a:rPr>
              <a:t>rằng</a:t>
            </a:r>
            <a:r>
              <a:rPr lang="en-US" sz="4900" dirty="0" smtClean="0">
                <a:solidFill>
                  <a:schemeClr val="bg1"/>
                </a:solidFill>
              </a:rPr>
              <a:t>: </a:t>
            </a:r>
            <a:r>
              <a:rPr lang="en-US" sz="4900" dirty="0" err="1" smtClean="0">
                <a:solidFill>
                  <a:schemeClr val="bg1"/>
                </a:solidFill>
              </a:rPr>
              <a:t>là</a:t>
            </a:r>
            <a:r>
              <a:rPr lang="en-US" sz="4900" dirty="0">
                <a:solidFill>
                  <a:schemeClr val="bg1"/>
                </a:solidFill>
              </a:rPr>
              <a:t> </a:t>
            </a:r>
            <a:r>
              <a:rPr lang="en-US" sz="4900" dirty="0" err="1" smtClean="0">
                <a:solidFill>
                  <a:schemeClr val="bg1"/>
                </a:solidFill>
              </a:rPr>
              <a:t>nếu</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phò</a:t>
            </a:r>
            <a:r>
              <a:rPr lang="en-US" sz="4900" dirty="0" smtClean="0">
                <a:solidFill>
                  <a:schemeClr val="bg1"/>
                </a:solidFill>
              </a:rPr>
              <a:t> ta, </a:t>
            </a:r>
            <a:r>
              <a:rPr lang="en-US" sz="4900" dirty="0" err="1" smtClean="0">
                <a:solidFill>
                  <a:schemeClr val="bg1"/>
                </a:solidFill>
              </a:rPr>
              <a:t>Người</a:t>
            </a:r>
            <a:r>
              <a:rPr lang="en-US" sz="4900" dirty="0" smtClean="0">
                <a:solidFill>
                  <a:schemeClr val="bg1"/>
                </a:solidFill>
              </a:rPr>
              <a:t> </a:t>
            </a:r>
            <a:r>
              <a:rPr lang="en-US" sz="4900" dirty="0" err="1" smtClean="0">
                <a:solidFill>
                  <a:schemeClr val="bg1"/>
                </a:solidFill>
              </a:rPr>
              <a:t>thưởng</a:t>
            </a:r>
            <a:r>
              <a:rPr lang="en-US" sz="4900" dirty="0" smtClean="0">
                <a:solidFill>
                  <a:schemeClr val="bg1"/>
                </a:solidFill>
              </a:rPr>
              <a:t> </a:t>
            </a:r>
            <a:r>
              <a:rPr lang="en-US" sz="4900" dirty="0" err="1" smtClean="0">
                <a:solidFill>
                  <a:schemeClr val="bg1"/>
                </a:solidFill>
              </a:rPr>
              <a:t>và</a:t>
            </a:r>
            <a:r>
              <a:rPr lang="en-US" sz="4900" dirty="0" smtClean="0">
                <a:solidFill>
                  <a:schemeClr val="bg1"/>
                </a:solidFill>
              </a:rPr>
              <a:t> </a:t>
            </a:r>
            <a:r>
              <a:rPr lang="en-US" sz="4900" dirty="0" err="1" smtClean="0">
                <a:solidFill>
                  <a:schemeClr val="bg1"/>
                </a:solidFill>
              </a:rPr>
              <a:t>gia</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r>
              <a:rPr lang="en-US" sz="4900" dirty="0" err="1" smtClean="0">
                <a:solidFill>
                  <a:schemeClr val="bg1"/>
                </a:solidFill>
              </a:rPr>
              <a:t>mà</a:t>
            </a:r>
            <a:r>
              <a:rPr lang="en-US" sz="4900" dirty="0" smtClean="0">
                <a:solidFill>
                  <a:schemeClr val="bg1"/>
                </a:solidFill>
              </a:rPr>
              <a:t> </a:t>
            </a:r>
            <a:r>
              <a:rPr lang="en-US" sz="4900" dirty="0" err="1" smtClean="0">
                <a:solidFill>
                  <a:schemeClr val="bg1"/>
                </a:solidFill>
              </a:rPr>
              <a:t>giải</a:t>
            </a:r>
            <a:r>
              <a:rPr lang="en-US" sz="4900" dirty="0" smtClean="0">
                <a:solidFill>
                  <a:schemeClr val="bg1"/>
                </a:solidFill>
              </a:rPr>
              <a:t> </a:t>
            </a:r>
            <a:r>
              <a:rPr lang="en-US" sz="4900" dirty="0" err="1" smtClean="0">
                <a:solidFill>
                  <a:schemeClr val="bg1"/>
                </a:solidFill>
              </a:rPr>
              <a:t>án</a:t>
            </a:r>
            <a:r>
              <a:rPr lang="en-US" sz="4900" dirty="0" smtClean="0">
                <a:solidFill>
                  <a:schemeClr val="bg1"/>
                </a:solidFill>
              </a:rPr>
              <a:t> </a:t>
            </a:r>
            <a:r>
              <a:rPr lang="en-US" sz="4900" dirty="0" err="1" smtClean="0">
                <a:solidFill>
                  <a:schemeClr val="bg1"/>
                </a:solidFill>
              </a:rPr>
              <a:t>tuyên</a:t>
            </a:r>
            <a:r>
              <a:rPr lang="en-US" sz="4900" dirty="0" smtClean="0">
                <a:solidFill>
                  <a:schemeClr val="bg1"/>
                </a:solidFill>
              </a:rPr>
              <a:t> </a:t>
            </a:r>
            <a:r>
              <a:rPr lang="en-US" sz="4900" dirty="0" err="1" smtClean="0">
                <a:solidFill>
                  <a:schemeClr val="bg1"/>
                </a:solidFill>
              </a:rPr>
              <a:t>công</a:t>
            </a:r>
            <a:r>
              <a:rPr lang="en-US" sz="4900" dirty="0" smtClean="0">
                <a:solidFill>
                  <a:schemeClr val="bg1"/>
                </a:solidFill>
              </a:rPr>
              <a:t> ta </a:t>
            </a:r>
            <a:r>
              <a:rPr lang="en-US" sz="4900" dirty="0" err="1" smtClean="0">
                <a:solidFill>
                  <a:schemeClr val="bg1"/>
                </a:solidFill>
              </a:rPr>
              <a:t>sợ</a:t>
            </a:r>
            <a:r>
              <a:rPr lang="en-US" sz="4900" dirty="0" smtClean="0">
                <a:solidFill>
                  <a:schemeClr val="bg1"/>
                </a:solidFill>
              </a:rPr>
              <a:t> chi? </a:t>
            </a:r>
            <a:r>
              <a:rPr lang="en-US" sz="4900" dirty="0" err="1" smtClean="0">
                <a:solidFill>
                  <a:schemeClr val="bg1"/>
                </a:solidFill>
              </a:rPr>
              <a:t>Tôi</a:t>
            </a:r>
            <a:r>
              <a:rPr lang="en-US" sz="4900" dirty="0" smtClean="0">
                <a:solidFill>
                  <a:schemeClr val="bg1"/>
                </a:solidFill>
              </a:rPr>
              <a:t> </a:t>
            </a:r>
            <a:r>
              <a:rPr lang="en-US" sz="4900" dirty="0" err="1" smtClean="0">
                <a:solidFill>
                  <a:schemeClr val="bg1"/>
                </a:solidFill>
              </a:rPr>
              <a:t>thầm</a:t>
            </a:r>
            <a:r>
              <a:rPr lang="en-US" sz="4900" dirty="0" smtClean="0">
                <a:solidFill>
                  <a:schemeClr val="bg1"/>
                </a:solidFill>
              </a:rPr>
              <a:t> </a:t>
            </a:r>
            <a:r>
              <a:rPr lang="en-US" sz="4900" dirty="0" err="1" smtClean="0">
                <a:solidFill>
                  <a:schemeClr val="bg1"/>
                </a:solidFill>
              </a:rPr>
              <a:t>tín</a:t>
            </a:r>
            <a:r>
              <a:rPr lang="en-US" sz="4900" dirty="0" smtClean="0">
                <a:solidFill>
                  <a:schemeClr val="bg1"/>
                </a:solidFill>
              </a:rPr>
              <a:t> </a:t>
            </a:r>
            <a:r>
              <a:rPr lang="en-US" sz="4900" dirty="0" err="1" smtClean="0">
                <a:solidFill>
                  <a:schemeClr val="bg1"/>
                </a:solidFill>
              </a:rPr>
              <a:t>rằng</a:t>
            </a:r>
            <a:r>
              <a:rPr lang="en-US" sz="4900" dirty="0" smtClean="0">
                <a:solidFill>
                  <a:schemeClr val="bg1"/>
                </a:solidFill>
              </a:rPr>
              <a:t>: </a:t>
            </a:r>
            <a:r>
              <a:rPr lang="en-US" sz="4900" dirty="0" err="1" smtClean="0">
                <a:solidFill>
                  <a:schemeClr val="bg1"/>
                </a:solidFill>
              </a:rPr>
              <a:t>dù</a:t>
            </a:r>
            <a:r>
              <a:rPr lang="en-US" sz="4900" dirty="0" smtClean="0">
                <a:solidFill>
                  <a:schemeClr val="bg1"/>
                </a:solidFill>
              </a:rPr>
              <a:t> </a:t>
            </a:r>
            <a:r>
              <a:rPr lang="en-US" sz="4900" dirty="0" err="1" smtClean="0">
                <a:solidFill>
                  <a:schemeClr val="bg1"/>
                </a:solidFill>
              </a:rPr>
              <a:t>Người</a:t>
            </a:r>
            <a:r>
              <a:rPr lang="en-US" sz="4900" dirty="0" smtClean="0">
                <a:solidFill>
                  <a:schemeClr val="bg1"/>
                </a:solidFill>
              </a:rPr>
              <a:t> </a:t>
            </a:r>
            <a:r>
              <a:rPr lang="en-US" sz="4900" dirty="0" err="1" smtClean="0">
                <a:solidFill>
                  <a:schemeClr val="bg1"/>
                </a:solidFill>
              </a:rPr>
              <a:t>đã</a:t>
            </a:r>
            <a:r>
              <a:rPr lang="en-US" sz="4900" dirty="0" smtClean="0">
                <a:solidFill>
                  <a:schemeClr val="bg1"/>
                </a:solidFill>
              </a:rPr>
              <a:t> </a:t>
            </a:r>
            <a:r>
              <a:rPr lang="en-US" sz="4900" dirty="0" err="1" smtClean="0">
                <a:solidFill>
                  <a:schemeClr val="bg1"/>
                </a:solidFill>
              </a:rPr>
              <a:t>chẳng</a:t>
            </a:r>
            <a:r>
              <a:rPr lang="en-US" sz="4900" dirty="0" smtClean="0">
                <a:solidFill>
                  <a:schemeClr val="bg1"/>
                </a:solidFill>
              </a:rPr>
              <a:t> </a:t>
            </a:r>
            <a:r>
              <a:rPr lang="en-US" sz="4900" dirty="0" err="1" smtClean="0">
                <a:solidFill>
                  <a:schemeClr val="bg1"/>
                </a:solidFill>
              </a:rPr>
              <a:t>tha</a:t>
            </a:r>
            <a:r>
              <a:rPr lang="en-US" sz="4900" dirty="0" smtClean="0">
                <a:solidFill>
                  <a:schemeClr val="bg1"/>
                </a:solidFill>
              </a:rPr>
              <a:t> </a:t>
            </a:r>
            <a:r>
              <a:rPr lang="en-US" sz="4900" dirty="0" err="1" smtClean="0">
                <a:solidFill>
                  <a:schemeClr val="bg1"/>
                </a:solidFill>
              </a:rPr>
              <a:t>mà</a:t>
            </a:r>
            <a:r>
              <a:rPr lang="en-US" sz="4900" dirty="0" smtClean="0">
                <a:solidFill>
                  <a:schemeClr val="bg1"/>
                </a:solidFill>
              </a:rPr>
              <a:t> </a:t>
            </a:r>
            <a:r>
              <a:rPr lang="en-US" sz="4900" dirty="0" err="1" smtClean="0">
                <a:solidFill>
                  <a:schemeClr val="bg1"/>
                </a:solidFill>
              </a:rPr>
              <a:t>phó</a:t>
            </a:r>
            <a:r>
              <a:rPr lang="en-US" sz="4900" dirty="0" smtClean="0">
                <a:solidFill>
                  <a:schemeClr val="bg1"/>
                </a:solidFill>
              </a:rPr>
              <a:t> </a:t>
            </a:r>
            <a:r>
              <a:rPr lang="en-US" sz="4900" dirty="0" err="1" smtClean="0">
                <a:solidFill>
                  <a:schemeClr val="bg1"/>
                </a:solidFill>
              </a:rPr>
              <a:t>nộp</a:t>
            </a:r>
            <a:r>
              <a:rPr lang="en-US" sz="4900" dirty="0" smtClean="0">
                <a:solidFill>
                  <a:schemeClr val="bg1"/>
                </a:solidFill>
              </a:rPr>
              <a:t>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cả</a:t>
            </a:r>
            <a:r>
              <a:rPr lang="en-US" sz="4900" dirty="0" smtClean="0">
                <a:solidFill>
                  <a:schemeClr val="bg1"/>
                </a:solidFill>
              </a:rPr>
              <a:t> </a:t>
            </a:r>
            <a:r>
              <a:rPr lang="en-US" sz="4900" dirty="0" err="1" smtClean="0">
                <a:solidFill>
                  <a:schemeClr val="bg1"/>
                </a:solidFill>
              </a:rPr>
              <a:t>Người</a:t>
            </a:r>
            <a:r>
              <a:rPr lang="en-US" sz="4900" dirty="0" smtClean="0">
                <a:solidFill>
                  <a:schemeClr val="bg1"/>
                </a:solidFill>
              </a:rPr>
              <a:t> Con </a:t>
            </a:r>
            <a:r>
              <a:rPr lang="en-US" sz="4900" dirty="0" err="1" smtClean="0">
                <a:solidFill>
                  <a:schemeClr val="bg1"/>
                </a:solidFill>
              </a:rPr>
              <a:t>chí</a:t>
            </a:r>
            <a:r>
              <a:rPr lang="en-US" sz="4900" dirty="0" smtClean="0">
                <a:solidFill>
                  <a:schemeClr val="bg1"/>
                </a:solidFill>
              </a:rPr>
              <a:t> </a:t>
            </a:r>
            <a:r>
              <a:rPr lang="en-US" sz="4900" dirty="0" err="1" smtClean="0">
                <a:solidFill>
                  <a:schemeClr val="bg1"/>
                </a:solidFill>
              </a:rPr>
              <a:t>ái</a:t>
            </a:r>
            <a:r>
              <a:rPr lang="en-US" sz="4900" dirty="0" smtClean="0">
                <a:solidFill>
                  <a:schemeClr val="bg1"/>
                </a:solidFill>
              </a:rPr>
              <a:t>: </a:t>
            </a:r>
            <a:r>
              <a:rPr lang="en-US" sz="4900" dirty="0" err="1" smtClean="0">
                <a:solidFill>
                  <a:schemeClr val="bg1"/>
                </a:solidFill>
              </a:rPr>
              <a:t>Đức</a:t>
            </a:r>
            <a:r>
              <a:rPr lang="en-US" sz="4900" dirty="0" smtClean="0">
                <a:solidFill>
                  <a:schemeClr val="bg1"/>
                </a:solidFill>
              </a:rPr>
              <a:t> </a:t>
            </a:r>
            <a:r>
              <a:rPr lang="en-US" sz="4900" dirty="0" err="1" smtClean="0">
                <a:solidFill>
                  <a:schemeClr val="bg1"/>
                </a:solidFill>
              </a:rPr>
              <a:t>Giê-su</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31964647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800" u="sng" dirty="0" err="1" smtClean="0">
                <a:solidFill>
                  <a:srgbClr val="FFFF00"/>
                </a:solidFill>
              </a:rPr>
              <a:t>Đk</a:t>
            </a:r>
            <a:r>
              <a:rPr lang="en-US" sz="6800" b="0" u="sng" dirty="0" smtClean="0">
                <a:solidFill>
                  <a:srgbClr val="FFFF00"/>
                </a:solidFill>
                <a:effectLst/>
              </a:rPr>
              <a:t>:</a:t>
            </a:r>
            <a:r>
              <a:rPr lang="en-US" sz="6800" b="0" dirty="0" smtClean="0">
                <a:solidFill>
                  <a:srgbClr val="FFFF00"/>
                </a:solidFill>
                <a:effectLst/>
              </a:rPr>
              <a:t> </a:t>
            </a:r>
            <a:r>
              <a:rPr lang="en-US" sz="6800" dirty="0" err="1" smtClean="0">
                <a:solidFill>
                  <a:schemeClr val="bg1"/>
                </a:solidFill>
              </a:rPr>
              <a:t>Không</a:t>
            </a:r>
            <a:r>
              <a:rPr lang="en-US" sz="6800" dirty="0" smtClean="0">
                <a:solidFill>
                  <a:schemeClr val="bg1"/>
                </a:solidFill>
              </a:rPr>
              <a:t> </a:t>
            </a:r>
            <a:r>
              <a:rPr lang="en-US" sz="6800" dirty="0" err="1" smtClean="0">
                <a:solidFill>
                  <a:schemeClr val="bg1"/>
                </a:solidFill>
              </a:rPr>
              <a:t>có</a:t>
            </a:r>
            <a:r>
              <a:rPr lang="en-US" sz="6800" dirty="0" smtClean="0">
                <a:solidFill>
                  <a:schemeClr val="bg1"/>
                </a:solidFill>
              </a:rPr>
              <a:t> </a:t>
            </a:r>
            <a:r>
              <a:rPr lang="en-US" sz="6800" dirty="0" err="1" smtClean="0">
                <a:solidFill>
                  <a:schemeClr val="bg1"/>
                </a:solidFill>
              </a:rPr>
              <a:t>gì</a:t>
            </a:r>
            <a:r>
              <a:rPr lang="en-US" sz="6800" dirty="0" smtClean="0">
                <a:solidFill>
                  <a:schemeClr val="bg1"/>
                </a:solidFill>
              </a:rPr>
              <a:t>, </a:t>
            </a:r>
            <a:r>
              <a:rPr lang="en-US" sz="6800" dirty="0" err="1" smtClean="0">
                <a:solidFill>
                  <a:schemeClr val="bg1"/>
                </a:solidFill>
              </a:rPr>
              <a:t>không</a:t>
            </a:r>
            <a:r>
              <a:rPr lang="en-US" sz="6800" dirty="0" smtClean="0">
                <a:solidFill>
                  <a:schemeClr val="bg1"/>
                </a:solidFill>
              </a:rPr>
              <a:t> </a:t>
            </a:r>
            <a:r>
              <a:rPr lang="en-US" sz="6800" dirty="0" err="1" smtClean="0">
                <a:solidFill>
                  <a:schemeClr val="bg1"/>
                </a:solidFill>
              </a:rPr>
              <a:t>có</a:t>
            </a:r>
            <a:r>
              <a:rPr lang="en-US" sz="6800" dirty="0" smtClean="0">
                <a:solidFill>
                  <a:schemeClr val="bg1"/>
                </a:solidFill>
              </a:rPr>
              <a:t> </a:t>
            </a:r>
            <a:r>
              <a:rPr lang="en-US" sz="6800" dirty="0" err="1" smtClean="0">
                <a:solidFill>
                  <a:schemeClr val="bg1"/>
                </a:solidFill>
              </a:rPr>
              <a:t>gì</a:t>
            </a:r>
            <a:r>
              <a:rPr lang="en-US" sz="6800" dirty="0" smtClean="0">
                <a:solidFill>
                  <a:schemeClr val="bg1"/>
                </a:solidFill>
              </a:rPr>
              <a:t> </a:t>
            </a:r>
            <a:r>
              <a:rPr lang="en-US" sz="6800" dirty="0" err="1" smtClean="0">
                <a:solidFill>
                  <a:schemeClr val="bg1"/>
                </a:solidFill>
              </a:rPr>
              <a:t>tách</a:t>
            </a:r>
            <a:r>
              <a:rPr lang="en-US" sz="6800" dirty="0" smtClean="0">
                <a:solidFill>
                  <a:schemeClr val="bg1"/>
                </a:solidFill>
              </a:rPr>
              <a:t> </a:t>
            </a:r>
            <a:r>
              <a:rPr lang="en-US" sz="6800" dirty="0" err="1" smtClean="0">
                <a:solidFill>
                  <a:schemeClr val="bg1"/>
                </a:solidFill>
              </a:rPr>
              <a:t>tôi</a:t>
            </a:r>
            <a:r>
              <a:rPr lang="en-US" sz="6800" dirty="0" smtClean="0">
                <a:solidFill>
                  <a:schemeClr val="bg1"/>
                </a:solidFill>
              </a:rPr>
              <a:t> </a:t>
            </a:r>
            <a:r>
              <a:rPr lang="en-US" sz="6800" dirty="0" err="1" smtClean="0">
                <a:solidFill>
                  <a:schemeClr val="bg1"/>
                </a:solidFill>
              </a:rPr>
              <a:t>ra</a:t>
            </a:r>
            <a:r>
              <a:rPr lang="en-US" sz="6800" dirty="0" smtClean="0">
                <a:solidFill>
                  <a:schemeClr val="bg1"/>
                </a:solidFill>
              </a:rPr>
              <a:t> </a:t>
            </a:r>
            <a:r>
              <a:rPr lang="en-US" sz="6800" dirty="0" err="1" smtClean="0">
                <a:solidFill>
                  <a:schemeClr val="bg1"/>
                </a:solidFill>
              </a:rPr>
              <a:t>khỏi</a:t>
            </a:r>
            <a:r>
              <a:rPr lang="en-US" sz="6800" dirty="0" smtClean="0">
                <a:solidFill>
                  <a:schemeClr val="bg1"/>
                </a:solidFill>
              </a:rPr>
              <a:t> </a:t>
            </a:r>
            <a:r>
              <a:rPr lang="en-US" sz="6800" dirty="0" err="1" smtClean="0">
                <a:solidFill>
                  <a:schemeClr val="bg1"/>
                </a:solidFill>
              </a:rPr>
              <a:t>lòng</a:t>
            </a:r>
            <a:r>
              <a:rPr lang="en-US" sz="6800" dirty="0" smtClean="0">
                <a:solidFill>
                  <a:schemeClr val="bg1"/>
                </a:solidFill>
              </a:rPr>
              <a:t> </a:t>
            </a:r>
            <a:r>
              <a:rPr lang="en-US" sz="6800" dirty="0" err="1" smtClean="0">
                <a:solidFill>
                  <a:schemeClr val="bg1"/>
                </a:solidFill>
              </a:rPr>
              <a:t>mến</a:t>
            </a:r>
            <a:r>
              <a:rPr lang="en-US" sz="6800" dirty="0" smtClean="0">
                <a:solidFill>
                  <a:schemeClr val="bg1"/>
                </a:solidFill>
              </a:rPr>
              <a:t> </a:t>
            </a:r>
            <a:r>
              <a:rPr lang="en-US" sz="6800" dirty="0" err="1" smtClean="0">
                <a:solidFill>
                  <a:schemeClr val="bg1"/>
                </a:solidFill>
              </a:rPr>
              <a:t>của</a:t>
            </a:r>
            <a:r>
              <a:rPr lang="en-US" sz="6800" dirty="0" smtClean="0">
                <a:solidFill>
                  <a:schemeClr val="bg1"/>
                </a:solidFill>
              </a:rPr>
              <a:t> </a:t>
            </a:r>
            <a:r>
              <a:rPr lang="en-US" sz="6800" dirty="0" err="1" smtClean="0">
                <a:solidFill>
                  <a:schemeClr val="bg1"/>
                </a:solidFill>
              </a:rPr>
              <a:t>Thiên</a:t>
            </a:r>
            <a:r>
              <a:rPr lang="en-US" sz="6800" dirty="0" smtClean="0">
                <a:solidFill>
                  <a:schemeClr val="bg1"/>
                </a:solidFill>
              </a:rPr>
              <a:t> </a:t>
            </a:r>
            <a:r>
              <a:rPr lang="en-US" sz="6800" dirty="0" err="1" smtClean="0">
                <a:solidFill>
                  <a:schemeClr val="bg1"/>
                </a:solidFill>
              </a:rPr>
              <a:t>Chúa</a:t>
            </a:r>
            <a:r>
              <a:rPr lang="en-US" sz="6800" dirty="0" smtClean="0">
                <a:solidFill>
                  <a:schemeClr val="bg1"/>
                </a:solidFill>
              </a:rPr>
              <a:t> </a:t>
            </a:r>
            <a:r>
              <a:rPr lang="en-US" sz="6800" dirty="0" err="1" smtClean="0">
                <a:solidFill>
                  <a:schemeClr val="bg1"/>
                </a:solidFill>
              </a:rPr>
              <a:t>trong</a:t>
            </a:r>
            <a:r>
              <a:rPr lang="en-US" sz="6800" dirty="0" smtClean="0">
                <a:solidFill>
                  <a:schemeClr val="bg1"/>
                </a:solidFill>
              </a:rPr>
              <a:t> </a:t>
            </a:r>
            <a:r>
              <a:rPr lang="en-US" sz="6800" dirty="0" err="1" smtClean="0">
                <a:solidFill>
                  <a:schemeClr val="bg1"/>
                </a:solidFill>
              </a:rPr>
              <a:t>Đức</a:t>
            </a:r>
            <a:r>
              <a:rPr lang="en-US" sz="6800" dirty="0" smtClean="0">
                <a:solidFill>
                  <a:schemeClr val="bg1"/>
                </a:solidFill>
              </a:rPr>
              <a:t> Ki-</a:t>
            </a:r>
            <a:r>
              <a:rPr lang="en-US" sz="6800" dirty="0" err="1" smtClean="0">
                <a:solidFill>
                  <a:schemeClr val="bg1"/>
                </a:solidFill>
              </a:rPr>
              <a:t>tô</a:t>
            </a:r>
            <a:r>
              <a:rPr lang="en-US" sz="6800" dirty="0" smtClean="0">
                <a:solidFill>
                  <a:schemeClr val="bg1"/>
                </a:solidFill>
              </a:rPr>
              <a:t>.</a:t>
            </a:r>
            <a:endParaRPr lang="vi-VN" sz="6800" b="0" dirty="0">
              <a:solidFill>
                <a:schemeClr val="bg1"/>
              </a:solidFill>
              <a:effectLst/>
            </a:endParaRPr>
          </a:p>
        </p:txBody>
      </p:sp>
    </p:spTree>
    <p:extLst>
      <p:ext uri="{BB962C8B-B14F-4D97-AF65-F5344CB8AC3E}">
        <p14:creationId xmlns:p14="http://schemas.microsoft.com/office/powerpoint/2010/main" val="3517707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smtClean="0">
                <a:solidFill>
                  <a:srgbClr val="FFFF00"/>
                </a:solidFill>
              </a:rPr>
              <a:t>Lòng</a:t>
            </a:r>
            <a:r>
              <a:rPr lang="en-US" sz="6600" dirty="0" smtClean="0">
                <a:solidFill>
                  <a:srgbClr val="FFFF00"/>
                </a:solidFill>
              </a:rPr>
              <a:t> </a:t>
            </a:r>
            <a:r>
              <a:rPr lang="en-US" sz="6600" dirty="0" err="1" smtClean="0">
                <a:solidFill>
                  <a:srgbClr val="FFFF00"/>
                </a:solidFill>
              </a:rPr>
              <a:t>Trung</a:t>
            </a:r>
            <a:r>
              <a:rPr lang="en-US" sz="6600" dirty="0" smtClean="0">
                <a:solidFill>
                  <a:srgbClr val="FFFF00"/>
                </a:solidFill>
              </a:rPr>
              <a:t> </a:t>
            </a:r>
            <a:r>
              <a:rPr lang="en-US" sz="6600" dirty="0" err="1" smtClean="0">
                <a:solidFill>
                  <a:srgbClr val="FFFF00"/>
                </a:solidFill>
              </a:rPr>
              <a:t>Nghĩa</a:t>
            </a:r>
            <a:r>
              <a:rPr lang="en-US" sz="6600" dirty="0" smtClean="0">
                <a:solidFill>
                  <a:srgbClr val="FFFF00"/>
                </a:solidFill>
              </a:rPr>
              <a:t/>
            </a:r>
            <a:br>
              <a:rPr lang="en-US" sz="6600" dirty="0" smtClean="0">
                <a:solidFill>
                  <a:srgbClr val="FFFF00"/>
                </a:solidFill>
              </a:rPr>
            </a:br>
            <a:r>
              <a:rPr lang="en-US" sz="5400" i="1" dirty="0" err="1" smtClean="0">
                <a:solidFill>
                  <a:schemeClr val="bg1"/>
                </a:solidFill>
              </a:rPr>
              <a:t>Nguyễn</a:t>
            </a:r>
            <a:r>
              <a:rPr lang="en-US" sz="5400" i="1" dirty="0" smtClean="0">
                <a:solidFill>
                  <a:schemeClr val="bg1"/>
                </a:solidFill>
              </a:rPr>
              <a:t> Bang </a:t>
            </a:r>
            <a:r>
              <a:rPr lang="en-US" sz="5400" i="1" dirty="0" err="1" smtClean="0">
                <a:solidFill>
                  <a:schemeClr val="bg1"/>
                </a:solidFill>
              </a:rPr>
              <a:t>Thanh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err="1">
                <a:solidFill>
                  <a:srgbClr val="FFFF00"/>
                </a:solidFill>
              </a:rPr>
              <a:t>T</a:t>
            </a:r>
            <a:r>
              <a:rPr lang="en-US" sz="5000" b="0" u="sng" dirty="0" err="1" smtClean="0">
                <a:solidFill>
                  <a:srgbClr val="FFFF00"/>
                </a:solidFill>
                <a:effectLst/>
              </a:rPr>
              <a:t>k</a:t>
            </a:r>
            <a:r>
              <a:rPr lang="en-US" sz="5000" b="0" u="sng" dirty="0">
                <a:solidFill>
                  <a:srgbClr val="FFFF00"/>
                </a:solidFill>
                <a:effectLst/>
              </a:rPr>
              <a:t>:</a:t>
            </a:r>
            <a:r>
              <a:rPr lang="en-US" sz="5000" b="0" dirty="0">
                <a:solidFill>
                  <a:schemeClr val="bg1"/>
                </a:solidFill>
                <a:effectLst/>
              </a:rPr>
              <a:t> </a:t>
            </a:r>
            <a:r>
              <a:rPr lang="en-US" sz="5000" b="0" dirty="0" err="1" smtClean="0">
                <a:solidFill>
                  <a:schemeClr val="bg1"/>
                </a:solidFill>
                <a:effectLst/>
              </a:rPr>
              <a:t>Hồi</a:t>
            </a:r>
            <a:r>
              <a:rPr lang="en-US" sz="5000" b="0" dirty="0" smtClean="0">
                <a:solidFill>
                  <a:schemeClr val="bg1"/>
                </a:solidFill>
                <a:effectLst/>
              </a:rPr>
              <a:t> </a:t>
            </a:r>
            <a:r>
              <a:rPr lang="en-US" sz="5000" b="0" dirty="0" err="1" smtClean="0">
                <a:solidFill>
                  <a:schemeClr val="bg1"/>
                </a:solidFill>
                <a:effectLst/>
              </a:rPr>
              <a:t>chiêng</a:t>
            </a:r>
            <a:r>
              <a:rPr lang="en-US" sz="5000" b="0" dirty="0" smtClean="0">
                <a:solidFill>
                  <a:schemeClr val="bg1"/>
                </a:solidFill>
                <a:effectLst/>
              </a:rPr>
              <a:t> </a:t>
            </a:r>
            <a:r>
              <a:rPr lang="en-US" sz="5000" b="0" dirty="0" err="1" smtClean="0">
                <a:solidFill>
                  <a:schemeClr val="bg1"/>
                </a:solidFill>
                <a:effectLst/>
              </a:rPr>
              <a:t>dứt</a:t>
            </a:r>
            <a:r>
              <a:rPr lang="en-US" sz="5000" b="0" dirty="0" smtClean="0">
                <a:solidFill>
                  <a:schemeClr val="bg1"/>
                </a:solidFill>
                <a:effectLst/>
              </a:rPr>
              <a:t> </a:t>
            </a:r>
            <a:r>
              <a:rPr lang="en-US" sz="5000" b="0" dirty="0" err="1" smtClean="0">
                <a:solidFill>
                  <a:schemeClr val="bg1"/>
                </a:solidFill>
                <a:effectLst/>
              </a:rPr>
              <a:t>tiếng</a:t>
            </a:r>
            <a:r>
              <a:rPr lang="en-US" sz="5000" b="0" dirty="0" smtClean="0">
                <a:solidFill>
                  <a:schemeClr val="bg1"/>
                </a:solidFill>
                <a:effectLst/>
              </a:rPr>
              <a:t> </a:t>
            </a:r>
            <a:r>
              <a:rPr lang="en-US" sz="5000" b="0" dirty="0" err="1" smtClean="0">
                <a:solidFill>
                  <a:schemeClr val="bg1"/>
                </a:solidFill>
                <a:effectLst/>
              </a:rPr>
              <a:t>đầu</a:t>
            </a:r>
            <a:r>
              <a:rPr lang="en-US" sz="5000" b="0" dirty="0" smtClean="0">
                <a:solidFill>
                  <a:schemeClr val="bg1"/>
                </a:solidFill>
                <a:effectLst/>
              </a:rPr>
              <a:t> </a:t>
            </a:r>
            <a:r>
              <a:rPr lang="en-US" sz="5000" b="0" dirty="0" err="1" smtClean="0">
                <a:solidFill>
                  <a:schemeClr val="bg1"/>
                </a:solidFill>
                <a:effectLst/>
              </a:rPr>
              <a:t>rơi</a:t>
            </a:r>
            <a:r>
              <a:rPr lang="en-US" sz="5000" b="0" dirty="0" smtClean="0">
                <a:solidFill>
                  <a:schemeClr val="bg1"/>
                </a:solidFill>
                <a:effectLst/>
              </a:rPr>
              <a:t> </a:t>
            </a:r>
            <a:r>
              <a:rPr lang="en-US" sz="5000" b="0" dirty="0" err="1" smtClean="0">
                <a:solidFill>
                  <a:schemeClr val="bg1"/>
                </a:solidFill>
                <a:effectLst/>
              </a:rPr>
              <a:t>chốn</a:t>
            </a:r>
            <a:r>
              <a:rPr lang="en-US" sz="5000" b="0" dirty="0" smtClean="0">
                <a:solidFill>
                  <a:schemeClr val="bg1"/>
                </a:solidFill>
                <a:effectLst/>
              </a:rPr>
              <a:t> </a:t>
            </a:r>
            <a:r>
              <a:rPr lang="en-US" sz="5000" b="0" dirty="0" err="1" smtClean="0">
                <a:solidFill>
                  <a:schemeClr val="bg1"/>
                </a:solidFill>
                <a:effectLst/>
              </a:rPr>
              <a:t>pháp</a:t>
            </a:r>
            <a:r>
              <a:rPr lang="en-US" sz="5000" b="0" dirty="0" smtClean="0">
                <a:solidFill>
                  <a:schemeClr val="bg1"/>
                </a:solidFill>
                <a:effectLst/>
              </a:rPr>
              <a:t> </a:t>
            </a:r>
            <a:r>
              <a:rPr lang="en-US" sz="5000" b="0" dirty="0" err="1" smtClean="0">
                <a:solidFill>
                  <a:schemeClr val="bg1"/>
                </a:solidFill>
                <a:effectLst/>
              </a:rPr>
              <a:t>trường</a:t>
            </a:r>
            <a:r>
              <a:rPr lang="en-US" sz="5000" b="0" dirty="0" smtClean="0">
                <a:solidFill>
                  <a:schemeClr val="bg1"/>
                </a:solidFill>
                <a:effectLst/>
              </a:rPr>
              <a:t>, </a:t>
            </a:r>
            <a:r>
              <a:rPr lang="en-US" sz="5000" b="0" dirty="0" err="1" smtClean="0">
                <a:solidFill>
                  <a:schemeClr val="bg1"/>
                </a:solidFill>
                <a:effectLst/>
              </a:rPr>
              <a:t>hồn</a:t>
            </a:r>
            <a:r>
              <a:rPr lang="en-US" sz="5000" b="0" dirty="0" smtClean="0">
                <a:solidFill>
                  <a:schemeClr val="bg1"/>
                </a:solidFill>
                <a:effectLst/>
              </a:rPr>
              <a:t> </a:t>
            </a:r>
            <a:r>
              <a:rPr lang="en-US" sz="5000" b="0" dirty="0" err="1" smtClean="0">
                <a:solidFill>
                  <a:schemeClr val="bg1"/>
                </a:solidFill>
                <a:effectLst/>
              </a:rPr>
              <a:t>thiêng</a:t>
            </a:r>
            <a:r>
              <a:rPr lang="en-US" sz="5000" b="0" dirty="0" smtClean="0">
                <a:solidFill>
                  <a:schemeClr val="bg1"/>
                </a:solidFill>
                <a:effectLst/>
              </a:rPr>
              <a:t> </a:t>
            </a:r>
            <a:r>
              <a:rPr lang="en-US" sz="5000" b="0" dirty="0" err="1" smtClean="0">
                <a:solidFill>
                  <a:schemeClr val="bg1"/>
                </a:solidFill>
                <a:effectLst/>
              </a:rPr>
              <a:t>lâng</a:t>
            </a:r>
            <a:r>
              <a:rPr lang="en-US" sz="5000" b="0" dirty="0" smtClean="0">
                <a:solidFill>
                  <a:schemeClr val="bg1"/>
                </a:solidFill>
                <a:effectLst/>
              </a:rPr>
              <a:t> </a:t>
            </a:r>
            <a:r>
              <a:rPr lang="en-US" sz="5000" b="0" dirty="0" err="1" smtClean="0">
                <a:solidFill>
                  <a:schemeClr val="bg1"/>
                </a:solidFill>
                <a:effectLst/>
              </a:rPr>
              <a:t>lâng</a:t>
            </a:r>
            <a:r>
              <a:rPr lang="en-US" sz="5000" b="0" dirty="0" smtClean="0">
                <a:solidFill>
                  <a:schemeClr val="bg1"/>
                </a:solidFill>
                <a:effectLst/>
              </a:rPr>
              <a:t> </a:t>
            </a:r>
            <a:r>
              <a:rPr lang="en-US" sz="5000" b="0" dirty="0" err="1" smtClean="0">
                <a:solidFill>
                  <a:schemeClr val="bg1"/>
                </a:solidFill>
                <a:effectLst/>
              </a:rPr>
              <a:t>về</a:t>
            </a:r>
            <a:r>
              <a:rPr lang="en-US" sz="5000" b="0" dirty="0" smtClean="0">
                <a:solidFill>
                  <a:schemeClr val="bg1"/>
                </a:solidFill>
                <a:effectLst/>
              </a:rPr>
              <a:t> </a:t>
            </a:r>
            <a:r>
              <a:rPr lang="en-US" sz="5000" b="0" dirty="0" err="1" smtClean="0">
                <a:solidFill>
                  <a:schemeClr val="bg1"/>
                </a:solidFill>
                <a:effectLst/>
              </a:rPr>
              <a:t>Thiên</a:t>
            </a:r>
            <a:r>
              <a:rPr lang="en-US" sz="5000" b="0" dirty="0" smtClean="0">
                <a:solidFill>
                  <a:schemeClr val="bg1"/>
                </a:solidFill>
                <a:effectLst/>
              </a:rPr>
              <a:t> </a:t>
            </a:r>
            <a:r>
              <a:rPr lang="en-US" sz="5000" b="0" dirty="0" err="1" smtClean="0">
                <a:solidFill>
                  <a:schemeClr val="bg1"/>
                </a:solidFill>
                <a:effectLst/>
              </a:rPr>
              <a:t>quốc</a:t>
            </a:r>
            <a:r>
              <a:rPr lang="en-US" sz="5000" b="0" dirty="0" smtClean="0">
                <a:solidFill>
                  <a:schemeClr val="bg1"/>
                </a:solidFill>
                <a:effectLst/>
              </a:rPr>
              <a:t> </a:t>
            </a:r>
            <a:r>
              <a:rPr lang="en-US" sz="5000" b="0" dirty="0" err="1" smtClean="0">
                <a:solidFill>
                  <a:schemeClr val="bg1"/>
                </a:solidFill>
                <a:effectLst/>
              </a:rPr>
              <a:t>xa</a:t>
            </a:r>
            <a:r>
              <a:rPr lang="en-US" sz="5000" b="0" dirty="0" smtClean="0">
                <a:solidFill>
                  <a:schemeClr val="bg1"/>
                </a:solidFill>
                <a:effectLst/>
              </a:rPr>
              <a:t> </a:t>
            </a:r>
            <a:r>
              <a:rPr lang="en-US" sz="5000" b="0" dirty="0" err="1" smtClean="0">
                <a:solidFill>
                  <a:schemeClr val="bg1"/>
                </a:solidFill>
                <a:effectLst/>
              </a:rPr>
              <a:t>vời</a:t>
            </a:r>
            <a:r>
              <a:rPr lang="en-US" sz="5000" b="0" dirty="0" smtClean="0">
                <a:solidFill>
                  <a:schemeClr val="bg1"/>
                </a:solidFill>
                <a:effectLst/>
              </a:rPr>
              <a:t>. </a:t>
            </a:r>
            <a:r>
              <a:rPr lang="en-US" sz="5000" b="0" dirty="0" err="1" smtClean="0">
                <a:solidFill>
                  <a:schemeClr val="bg1"/>
                </a:solidFill>
                <a:effectLst/>
              </a:rPr>
              <a:t>Từ</a:t>
            </a:r>
            <a:r>
              <a:rPr lang="en-US" sz="5000" b="0" dirty="0" smtClean="0">
                <a:solidFill>
                  <a:schemeClr val="bg1"/>
                </a:solidFill>
                <a:effectLst/>
              </a:rPr>
              <a:t> nay </a:t>
            </a:r>
            <a:r>
              <a:rPr lang="en-US" sz="5000" b="0" dirty="0" err="1" smtClean="0">
                <a:solidFill>
                  <a:schemeClr val="bg1"/>
                </a:solidFill>
                <a:effectLst/>
              </a:rPr>
              <a:t>thôi</a:t>
            </a:r>
            <a:r>
              <a:rPr lang="en-US" sz="5000" b="0" dirty="0" smtClean="0">
                <a:solidFill>
                  <a:schemeClr val="bg1"/>
                </a:solidFill>
                <a:effectLst/>
              </a:rPr>
              <a:t> </a:t>
            </a:r>
            <a:r>
              <a:rPr lang="en-US" sz="5000" b="0" dirty="0" err="1" smtClean="0">
                <a:solidFill>
                  <a:schemeClr val="bg1"/>
                </a:solidFill>
                <a:effectLst/>
              </a:rPr>
              <a:t>những</a:t>
            </a:r>
            <a:r>
              <a:rPr lang="en-US" sz="5000" b="0" dirty="0" smtClean="0">
                <a:solidFill>
                  <a:schemeClr val="bg1"/>
                </a:solidFill>
                <a:effectLst/>
              </a:rPr>
              <a:t> </a:t>
            </a:r>
            <a:r>
              <a:rPr lang="en-US" sz="5000" b="0" dirty="0" err="1" smtClean="0">
                <a:solidFill>
                  <a:schemeClr val="bg1"/>
                </a:solidFill>
                <a:effectLst/>
              </a:rPr>
              <a:t>ngày</a:t>
            </a:r>
            <a:r>
              <a:rPr lang="en-US" sz="5000" b="0" dirty="0" smtClean="0">
                <a:solidFill>
                  <a:schemeClr val="bg1"/>
                </a:solidFill>
                <a:effectLst/>
              </a:rPr>
              <a:t> </a:t>
            </a:r>
            <a:r>
              <a:rPr lang="en-US" sz="5000" b="0" dirty="0" err="1" smtClean="0">
                <a:solidFill>
                  <a:schemeClr val="bg1"/>
                </a:solidFill>
                <a:effectLst/>
              </a:rPr>
              <a:t>tân</a:t>
            </a:r>
            <a:r>
              <a:rPr lang="en-US" sz="5000" b="0" dirty="0" smtClean="0">
                <a:solidFill>
                  <a:schemeClr val="bg1"/>
                </a:solidFill>
                <a:effectLst/>
              </a:rPr>
              <a:t> </a:t>
            </a:r>
            <a:r>
              <a:rPr lang="en-US" sz="5000" b="0" dirty="0" err="1" smtClean="0">
                <a:solidFill>
                  <a:schemeClr val="bg1"/>
                </a:solidFill>
                <a:effectLst/>
              </a:rPr>
              <a:t>khổ</a:t>
            </a:r>
            <a:r>
              <a:rPr lang="en-US" sz="5000" b="0" dirty="0" smtClean="0">
                <a:solidFill>
                  <a:schemeClr val="bg1"/>
                </a:solidFill>
                <a:effectLst/>
              </a:rPr>
              <a:t> u </a:t>
            </a:r>
            <a:r>
              <a:rPr lang="en-US" sz="5000" b="0" dirty="0" err="1" smtClean="0">
                <a:solidFill>
                  <a:schemeClr val="bg1"/>
                </a:solidFill>
                <a:effectLst/>
              </a:rPr>
              <a:t>buồn</a:t>
            </a:r>
            <a:r>
              <a:rPr lang="en-US" sz="5000" b="0" dirty="0" smtClean="0">
                <a:solidFill>
                  <a:schemeClr val="bg1"/>
                </a:solidFill>
                <a:effectLst/>
              </a:rPr>
              <a:t>, </a:t>
            </a:r>
            <a:r>
              <a:rPr lang="en-US" sz="5000" b="0" dirty="0" err="1" smtClean="0">
                <a:solidFill>
                  <a:schemeClr val="bg1"/>
                </a:solidFill>
                <a:effectLst/>
              </a:rPr>
              <a:t>về</a:t>
            </a:r>
            <a:r>
              <a:rPr lang="en-US" sz="5000" b="0" dirty="0" smtClean="0">
                <a:solidFill>
                  <a:schemeClr val="bg1"/>
                </a:solidFill>
                <a:effectLst/>
              </a:rPr>
              <a:t> </a:t>
            </a:r>
            <a:r>
              <a:rPr lang="en-US" sz="5000" b="0" dirty="0" err="1" smtClean="0">
                <a:solidFill>
                  <a:schemeClr val="bg1"/>
                </a:solidFill>
                <a:effectLst/>
              </a:rPr>
              <a:t>quê</a:t>
            </a:r>
            <a:r>
              <a:rPr lang="en-US" sz="5000" b="0" dirty="0" smtClean="0">
                <a:solidFill>
                  <a:schemeClr val="bg1"/>
                </a:solidFill>
                <a:effectLst/>
              </a:rPr>
              <a:t> </a:t>
            </a:r>
            <a:r>
              <a:rPr lang="en-US" sz="5000" b="0" dirty="0" err="1" smtClean="0">
                <a:solidFill>
                  <a:schemeClr val="bg1"/>
                </a:solidFill>
                <a:effectLst/>
              </a:rPr>
              <a:t>phúc</a:t>
            </a:r>
            <a:r>
              <a:rPr lang="en-US" sz="5000" b="0" dirty="0" smtClean="0">
                <a:solidFill>
                  <a:schemeClr val="bg1"/>
                </a:solidFill>
                <a:effectLst/>
              </a:rPr>
              <a:t> </a:t>
            </a:r>
            <a:r>
              <a:rPr lang="en-US" sz="5000" b="0" dirty="0" err="1" smtClean="0">
                <a:solidFill>
                  <a:schemeClr val="bg1"/>
                </a:solidFill>
                <a:effectLst/>
              </a:rPr>
              <a:t>vinh</a:t>
            </a:r>
            <a:r>
              <a:rPr lang="en-US" sz="5000" b="0" dirty="0" smtClean="0">
                <a:solidFill>
                  <a:schemeClr val="bg1"/>
                </a:solidFill>
                <a:effectLst/>
              </a:rPr>
              <a:t> </a:t>
            </a:r>
            <a:r>
              <a:rPr lang="en-US" sz="5000" b="0" dirty="0" err="1" smtClean="0">
                <a:solidFill>
                  <a:schemeClr val="bg1"/>
                </a:solidFill>
                <a:effectLst/>
              </a:rPr>
              <a:t>hưởng</a:t>
            </a:r>
            <a:r>
              <a:rPr lang="en-US" sz="5000" b="0" dirty="0" smtClean="0">
                <a:solidFill>
                  <a:schemeClr val="bg1"/>
                </a:solidFill>
                <a:effectLst/>
              </a:rPr>
              <a:t> </a:t>
            </a:r>
            <a:r>
              <a:rPr lang="en-US" sz="5000" b="0" dirty="0" err="1" smtClean="0">
                <a:solidFill>
                  <a:schemeClr val="bg1"/>
                </a:solidFill>
                <a:effectLst/>
              </a:rPr>
              <a:t>Nhan</a:t>
            </a:r>
            <a:r>
              <a:rPr lang="en-US" sz="5000" b="0" dirty="0" smtClean="0">
                <a:solidFill>
                  <a:schemeClr val="bg1"/>
                </a:solidFill>
                <a:effectLst/>
              </a:rPr>
              <a:t> </a:t>
            </a:r>
            <a:r>
              <a:rPr lang="en-US" sz="5000" b="0" dirty="0" err="1" smtClean="0">
                <a:solidFill>
                  <a:schemeClr val="bg1"/>
                </a:solidFill>
                <a:effectLst/>
              </a:rPr>
              <a:t>Chúa</a:t>
            </a:r>
            <a:r>
              <a:rPr lang="en-US" sz="5000" b="0" dirty="0" smtClean="0">
                <a:solidFill>
                  <a:schemeClr val="bg1"/>
                </a:solidFill>
                <a:effectLst/>
              </a:rPr>
              <a:t> </a:t>
            </a:r>
            <a:r>
              <a:rPr lang="en-US" sz="5000" b="0" dirty="0" err="1" smtClean="0">
                <a:solidFill>
                  <a:schemeClr val="bg1"/>
                </a:solidFill>
                <a:effectLst/>
              </a:rPr>
              <a:t>muôn</a:t>
            </a:r>
            <a:r>
              <a:rPr lang="en-US" sz="5000" b="0" dirty="0" smtClean="0">
                <a:solidFill>
                  <a:schemeClr val="bg1"/>
                </a:solidFill>
                <a:effectLst/>
              </a:rPr>
              <a:t> </a:t>
            </a:r>
            <a:r>
              <a:rPr lang="en-US" sz="5000" b="0" dirty="0" err="1" smtClean="0">
                <a:solidFill>
                  <a:schemeClr val="bg1"/>
                </a:solidFill>
                <a:effectLst/>
              </a:rPr>
              <a:t>đời</a:t>
            </a:r>
            <a:r>
              <a:rPr lang="en-US" sz="5000" b="0" dirty="0" smtClean="0">
                <a:solidFill>
                  <a:schemeClr val="bg1"/>
                </a:solidFill>
                <a:effectLst/>
              </a:rPr>
              <a:t>.</a:t>
            </a:r>
            <a:endParaRPr lang="vi-VN" sz="5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u="sng" dirty="0" err="1" smtClean="0">
                <a:solidFill>
                  <a:srgbClr val="FFFF00"/>
                </a:solidFill>
              </a:rPr>
              <a:t>Đk</a:t>
            </a:r>
            <a:r>
              <a:rPr lang="en-US" sz="4500" b="0" u="sng" dirty="0" smtClean="0">
                <a:solidFill>
                  <a:srgbClr val="FFFF00"/>
                </a:solidFill>
                <a:effectLst/>
              </a:rPr>
              <a:t>:</a:t>
            </a:r>
            <a:r>
              <a:rPr lang="en-US" sz="4500" b="0" dirty="0" smtClean="0">
                <a:solidFill>
                  <a:schemeClr val="bg1"/>
                </a:solidFill>
                <a:effectLst/>
              </a:rPr>
              <a:t> </a:t>
            </a:r>
            <a:r>
              <a:rPr lang="en-US" sz="4500" b="0" dirty="0" err="1" smtClean="0">
                <a:solidFill>
                  <a:schemeClr val="bg1"/>
                </a:solidFill>
                <a:effectLst/>
              </a:rPr>
              <a:t>Muôn</a:t>
            </a:r>
            <a:r>
              <a:rPr lang="en-US" sz="4500" b="0" dirty="0" smtClean="0">
                <a:solidFill>
                  <a:schemeClr val="bg1"/>
                </a:solidFill>
                <a:effectLst/>
              </a:rPr>
              <a:t> </a:t>
            </a:r>
            <a:r>
              <a:rPr lang="en-US" sz="4500" b="0" dirty="0" err="1" smtClean="0">
                <a:solidFill>
                  <a:schemeClr val="bg1"/>
                </a:solidFill>
                <a:effectLst/>
              </a:rPr>
              <a:t>ngàn</a:t>
            </a:r>
            <a:r>
              <a:rPr lang="en-US" sz="4500" b="0" dirty="0" smtClean="0">
                <a:solidFill>
                  <a:schemeClr val="bg1"/>
                </a:solidFill>
                <a:effectLst/>
              </a:rPr>
              <a:t> </a:t>
            </a:r>
            <a:r>
              <a:rPr lang="en-US" sz="4500" b="0" dirty="0" err="1" smtClean="0">
                <a:solidFill>
                  <a:schemeClr val="bg1"/>
                </a:solidFill>
                <a:effectLst/>
              </a:rPr>
              <a:t>đau</a:t>
            </a:r>
            <a:r>
              <a:rPr lang="en-US" sz="4500" b="0" dirty="0" smtClean="0">
                <a:solidFill>
                  <a:schemeClr val="bg1"/>
                </a:solidFill>
                <a:effectLst/>
              </a:rPr>
              <a:t> </a:t>
            </a:r>
            <a:r>
              <a:rPr lang="en-US" sz="4500" b="0" dirty="0" err="1" smtClean="0">
                <a:solidFill>
                  <a:schemeClr val="bg1"/>
                </a:solidFill>
                <a:effectLst/>
              </a:rPr>
              <a:t>đớn</a:t>
            </a:r>
            <a:r>
              <a:rPr lang="en-US" sz="4500" b="0" dirty="0" smtClean="0">
                <a:solidFill>
                  <a:schemeClr val="bg1"/>
                </a:solidFill>
                <a:effectLst/>
              </a:rPr>
              <a:t> nay </a:t>
            </a:r>
            <a:r>
              <a:rPr lang="en-US" sz="4500" b="0" dirty="0" err="1" smtClean="0">
                <a:solidFill>
                  <a:schemeClr val="bg1"/>
                </a:solidFill>
                <a:effectLst/>
              </a:rPr>
              <a:t>đã</a:t>
            </a:r>
            <a:r>
              <a:rPr lang="en-US" sz="4500" b="0" dirty="0" smtClean="0">
                <a:solidFill>
                  <a:schemeClr val="bg1"/>
                </a:solidFill>
                <a:effectLst/>
              </a:rPr>
              <a:t> </a:t>
            </a:r>
            <a:r>
              <a:rPr lang="en-US" sz="4500" b="0" dirty="0" err="1" smtClean="0">
                <a:solidFill>
                  <a:schemeClr val="bg1"/>
                </a:solidFill>
                <a:effectLst/>
              </a:rPr>
              <a:t>theo</a:t>
            </a:r>
            <a:r>
              <a:rPr lang="en-US" sz="4500" b="0" dirty="0" smtClean="0">
                <a:solidFill>
                  <a:schemeClr val="bg1"/>
                </a:solidFill>
                <a:effectLst/>
              </a:rPr>
              <a:t> </a:t>
            </a:r>
            <a:r>
              <a:rPr lang="en-US" sz="4500" b="0" dirty="0" err="1" smtClean="0">
                <a:solidFill>
                  <a:schemeClr val="bg1"/>
                </a:solidFill>
                <a:effectLst/>
              </a:rPr>
              <a:t>ngày</a:t>
            </a:r>
            <a:r>
              <a:rPr lang="en-US" sz="4500" b="0" dirty="0" smtClean="0">
                <a:solidFill>
                  <a:schemeClr val="bg1"/>
                </a:solidFill>
                <a:effectLst/>
              </a:rPr>
              <a:t> </a:t>
            </a:r>
            <a:r>
              <a:rPr lang="en-US" sz="4500" b="0" dirty="0" err="1" smtClean="0">
                <a:solidFill>
                  <a:schemeClr val="bg1"/>
                </a:solidFill>
                <a:effectLst/>
              </a:rPr>
              <a:t>tháng</a:t>
            </a:r>
            <a:r>
              <a:rPr lang="en-US" sz="4500" b="0" dirty="0" smtClean="0">
                <a:solidFill>
                  <a:schemeClr val="bg1"/>
                </a:solidFill>
                <a:effectLst/>
              </a:rPr>
              <a:t> </a:t>
            </a:r>
            <a:r>
              <a:rPr lang="en-US" sz="4500" b="0" dirty="0" err="1" smtClean="0">
                <a:solidFill>
                  <a:schemeClr val="bg1"/>
                </a:solidFill>
                <a:effectLst/>
              </a:rPr>
              <a:t>trôi</a:t>
            </a:r>
            <a:r>
              <a:rPr lang="en-US" sz="4500" b="0" dirty="0" smtClean="0">
                <a:solidFill>
                  <a:schemeClr val="bg1"/>
                </a:solidFill>
                <a:effectLst/>
              </a:rPr>
              <a:t>. </a:t>
            </a:r>
            <a:r>
              <a:rPr lang="en-US" sz="4500" b="0" dirty="0" err="1" smtClean="0">
                <a:solidFill>
                  <a:schemeClr val="bg1"/>
                </a:solidFill>
                <a:effectLst/>
              </a:rPr>
              <a:t>Hy</a:t>
            </a:r>
            <a:r>
              <a:rPr lang="en-US" sz="4500" b="0" dirty="0" smtClean="0">
                <a:solidFill>
                  <a:schemeClr val="bg1"/>
                </a:solidFill>
                <a:effectLst/>
              </a:rPr>
              <a:t> </a:t>
            </a:r>
            <a:r>
              <a:rPr lang="en-US" sz="4500" dirty="0" err="1" smtClean="0">
                <a:solidFill>
                  <a:schemeClr val="bg1"/>
                </a:solidFill>
              </a:rPr>
              <a:t>sinh</a:t>
            </a:r>
            <a:r>
              <a:rPr lang="en-US" sz="4500" dirty="0" smtClean="0">
                <a:solidFill>
                  <a:schemeClr val="bg1"/>
                </a:solidFill>
              </a:rPr>
              <a:t> </a:t>
            </a:r>
            <a:r>
              <a:rPr lang="en-US" sz="4500" dirty="0" err="1" smtClean="0">
                <a:solidFill>
                  <a:schemeClr val="bg1"/>
                </a:solidFill>
              </a:rPr>
              <a:t>vì</a:t>
            </a:r>
            <a:r>
              <a:rPr lang="en-US" sz="4500" dirty="0" smtClean="0">
                <a:solidFill>
                  <a:schemeClr val="bg1"/>
                </a:solidFill>
              </a:rPr>
              <a:t> </a:t>
            </a:r>
            <a:r>
              <a:rPr lang="en-US" sz="4500" dirty="0" err="1" smtClean="0">
                <a:solidFill>
                  <a:schemeClr val="bg1"/>
                </a:solidFill>
              </a:rPr>
              <a:t>lòng</a:t>
            </a:r>
            <a:r>
              <a:rPr lang="en-US" sz="4500" dirty="0" smtClean="0">
                <a:solidFill>
                  <a:schemeClr val="bg1"/>
                </a:solidFill>
              </a:rPr>
              <a:t> tin son </a:t>
            </a:r>
            <a:r>
              <a:rPr lang="en-US" sz="4500" dirty="0" err="1" smtClean="0">
                <a:solidFill>
                  <a:schemeClr val="bg1"/>
                </a:solidFill>
              </a:rPr>
              <a:t>sắt</a:t>
            </a:r>
            <a:r>
              <a:rPr lang="en-US" sz="4500" dirty="0" smtClean="0">
                <a:solidFill>
                  <a:schemeClr val="bg1"/>
                </a:solidFill>
              </a:rPr>
              <a:t> </a:t>
            </a:r>
            <a:r>
              <a:rPr lang="en-US" sz="4500" dirty="0" err="1" smtClean="0">
                <a:solidFill>
                  <a:schemeClr val="bg1"/>
                </a:solidFill>
              </a:rPr>
              <a:t>giữ</a:t>
            </a:r>
            <a:r>
              <a:rPr lang="en-US" sz="4500" dirty="0" smtClean="0">
                <a:solidFill>
                  <a:schemeClr val="bg1"/>
                </a:solidFill>
              </a:rPr>
              <a:t> </a:t>
            </a:r>
            <a:r>
              <a:rPr lang="en-US" sz="4500" dirty="0" err="1" smtClean="0">
                <a:solidFill>
                  <a:schemeClr val="bg1"/>
                </a:solidFill>
              </a:rPr>
              <a:t>câu</a:t>
            </a:r>
            <a:r>
              <a:rPr lang="en-US" sz="4500" dirty="0" smtClean="0">
                <a:solidFill>
                  <a:schemeClr val="bg1"/>
                </a:solidFill>
              </a:rPr>
              <a:t> </a:t>
            </a:r>
            <a:r>
              <a:rPr lang="en-US" sz="4500" dirty="0" err="1" smtClean="0">
                <a:solidFill>
                  <a:schemeClr val="bg1"/>
                </a:solidFill>
              </a:rPr>
              <a:t>đoan</a:t>
            </a:r>
            <a:r>
              <a:rPr lang="en-US" sz="4500" dirty="0" smtClean="0">
                <a:solidFill>
                  <a:schemeClr val="bg1"/>
                </a:solidFill>
              </a:rPr>
              <a:t> </a:t>
            </a:r>
            <a:r>
              <a:rPr lang="en-US" sz="4500" dirty="0" err="1" smtClean="0">
                <a:solidFill>
                  <a:schemeClr val="bg1"/>
                </a:solidFill>
              </a:rPr>
              <a:t>nguyền</a:t>
            </a:r>
            <a:r>
              <a:rPr lang="en-US" sz="4500" dirty="0" smtClean="0">
                <a:solidFill>
                  <a:schemeClr val="bg1"/>
                </a:solidFill>
              </a:rPr>
              <a:t>. </a:t>
            </a:r>
            <a:r>
              <a:rPr lang="en-US" sz="4500" dirty="0" err="1" smtClean="0">
                <a:solidFill>
                  <a:schemeClr val="bg1"/>
                </a:solidFill>
              </a:rPr>
              <a:t>Quyết</a:t>
            </a:r>
            <a:r>
              <a:rPr lang="en-US" sz="4500" dirty="0" smtClean="0">
                <a:solidFill>
                  <a:schemeClr val="bg1"/>
                </a:solidFill>
              </a:rPr>
              <a:t> </a:t>
            </a:r>
            <a:r>
              <a:rPr lang="en-US" sz="4500" dirty="0" err="1" smtClean="0">
                <a:solidFill>
                  <a:schemeClr val="bg1"/>
                </a:solidFill>
              </a:rPr>
              <a:t>tình</a:t>
            </a:r>
            <a:r>
              <a:rPr lang="en-US" sz="4500" dirty="0" smtClean="0">
                <a:solidFill>
                  <a:schemeClr val="bg1"/>
                </a:solidFill>
              </a:rPr>
              <a:t> </a:t>
            </a:r>
            <a:r>
              <a:rPr lang="en-US" sz="4500" dirty="0" err="1" smtClean="0">
                <a:solidFill>
                  <a:schemeClr val="bg1"/>
                </a:solidFill>
              </a:rPr>
              <a:t>trung</a:t>
            </a:r>
            <a:r>
              <a:rPr lang="en-US" sz="4500" dirty="0" smtClean="0">
                <a:solidFill>
                  <a:schemeClr val="bg1"/>
                </a:solidFill>
              </a:rPr>
              <a:t> </a:t>
            </a:r>
            <a:r>
              <a:rPr lang="en-US" sz="4500" dirty="0" err="1" smtClean="0">
                <a:solidFill>
                  <a:schemeClr val="bg1"/>
                </a:solidFill>
              </a:rPr>
              <a:t>tín</a:t>
            </a:r>
            <a:r>
              <a:rPr lang="en-US" sz="4500" dirty="0" smtClean="0">
                <a:solidFill>
                  <a:schemeClr val="bg1"/>
                </a:solidFill>
              </a:rPr>
              <a:t> </a:t>
            </a:r>
            <a:r>
              <a:rPr lang="en-US" sz="4500" dirty="0" err="1" smtClean="0">
                <a:solidFill>
                  <a:schemeClr val="bg1"/>
                </a:solidFill>
              </a:rPr>
              <a:t>lao</a:t>
            </a:r>
            <a:r>
              <a:rPr lang="en-US" sz="4500" dirty="0" smtClean="0">
                <a:solidFill>
                  <a:schemeClr val="bg1"/>
                </a:solidFill>
              </a:rPr>
              <a:t> </a:t>
            </a:r>
            <a:r>
              <a:rPr lang="en-US" sz="4500" dirty="0" err="1" smtClean="0">
                <a:solidFill>
                  <a:schemeClr val="bg1"/>
                </a:solidFill>
              </a:rPr>
              <a:t>khổ</a:t>
            </a:r>
            <a:r>
              <a:rPr lang="en-US" sz="4500" dirty="0" smtClean="0">
                <a:solidFill>
                  <a:schemeClr val="bg1"/>
                </a:solidFill>
              </a:rPr>
              <a:t> </a:t>
            </a:r>
            <a:r>
              <a:rPr lang="en-US" sz="4500" dirty="0" err="1" smtClean="0">
                <a:solidFill>
                  <a:schemeClr val="bg1"/>
                </a:solidFill>
              </a:rPr>
              <a:t>không</a:t>
            </a:r>
            <a:r>
              <a:rPr lang="en-US" sz="4500" dirty="0" smtClean="0">
                <a:solidFill>
                  <a:schemeClr val="bg1"/>
                </a:solidFill>
              </a:rPr>
              <a:t> </a:t>
            </a:r>
            <a:r>
              <a:rPr lang="en-US" sz="4500" dirty="0" err="1" smtClean="0">
                <a:solidFill>
                  <a:schemeClr val="bg1"/>
                </a:solidFill>
              </a:rPr>
              <a:t>hề</a:t>
            </a:r>
            <a:r>
              <a:rPr lang="en-US" sz="4500" dirty="0" smtClean="0">
                <a:solidFill>
                  <a:schemeClr val="bg1"/>
                </a:solidFill>
              </a:rPr>
              <a:t> </a:t>
            </a:r>
            <a:r>
              <a:rPr lang="en-US" sz="4500" dirty="0" err="1" smtClean="0">
                <a:solidFill>
                  <a:schemeClr val="bg1"/>
                </a:solidFill>
              </a:rPr>
              <a:t>dám</a:t>
            </a:r>
            <a:r>
              <a:rPr lang="en-US" sz="4500" dirty="0" smtClean="0">
                <a:solidFill>
                  <a:schemeClr val="bg1"/>
                </a:solidFill>
              </a:rPr>
              <a:t> </a:t>
            </a:r>
            <a:r>
              <a:rPr lang="en-US" sz="4500" dirty="0" err="1" smtClean="0">
                <a:solidFill>
                  <a:schemeClr val="bg1"/>
                </a:solidFill>
              </a:rPr>
              <a:t>phai</a:t>
            </a:r>
            <a:r>
              <a:rPr lang="en-US" sz="4500" dirty="0" smtClean="0">
                <a:solidFill>
                  <a:schemeClr val="bg1"/>
                </a:solidFill>
              </a:rPr>
              <a:t>. </a:t>
            </a:r>
            <a:r>
              <a:rPr lang="en-US" sz="4500" dirty="0" err="1" smtClean="0">
                <a:solidFill>
                  <a:schemeClr val="bg1"/>
                </a:solidFill>
              </a:rPr>
              <a:t>Giữ</a:t>
            </a:r>
            <a:r>
              <a:rPr lang="en-US" sz="4500" dirty="0" smtClean="0">
                <a:solidFill>
                  <a:schemeClr val="bg1"/>
                </a:solidFill>
              </a:rPr>
              <a:t> </a:t>
            </a:r>
            <a:r>
              <a:rPr lang="en-US" sz="4500" dirty="0" err="1" smtClean="0">
                <a:solidFill>
                  <a:schemeClr val="bg1"/>
                </a:solidFill>
              </a:rPr>
              <a:t>tấm</a:t>
            </a:r>
            <a:r>
              <a:rPr lang="en-US" sz="4500" dirty="0" smtClean="0">
                <a:solidFill>
                  <a:schemeClr val="bg1"/>
                </a:solidFill>
              </a:rPr>
              <a:t> </a:t>
            </a:r>
            <a:r>
              <a:rPr lang="en-US" sz="4500" dirty="0" err="1" smtClean="0">
                <a:solidFill>
                  <a:schemeClr val="bg1"/>
                </a:solidFill>
              </a:rPr>
              <a:t>lòng</a:t>
            </a:r>
            <a:r>
              <a:rPr lang="en-US" sz="4500" dirty="0" smtClean="0">
                <a:solidFill>
                  <a:schemeClr val="bg1"/>
                </a:solidFill>
              </a:rPr>
              <a:t> </a:t>
            </a:r>
            <a:r>
              <a:rPr lang="en-US" sz="4500" dirty="0" err="1" smtClean="0">
                <a:solidFill>
                  <a:schemeClr val="bg1"/>
                </a:solidFill>
              </a:rPr>
              <a:t>hiếu</a:t>
            </a:r>
            <a:r>
              <a:rPr lang="en-US" sz="4500" dirty="0" smtClean="0">
                <a:solidFill>
                  <a:schemeClr val="bg1"/>
                </a:solidFill>
              </a:rPr>
              <a:t> </a:t>
            </a:r>
            <a:r>
              <a:rPr lang="en-US" sz="4500" dirty="0" err="1" smtClean="0">
                <a:solidFill>
                  <a:schemeClr val="bg1"/>
                </a:solidFill>
              </a:rPr>
              <a:t>trung</a:t>
            </a:r>
            <a:r>
              <a:rPr lang="en-US" sz="4500" dirty="0" smtClean="0">
                <a:solidFill>
                  <a:schemeClr val="bg1"/>
                </a:solidFill>
              </a:rPr>
              <a:t> </a:t>
            </a:r>
            <a:r>
              <a:rPr lang="en-US" sz="4500" dirty="0" err="1" smtClean="0">
                <a:solidFill>
                  <a:schemeClr val="bg1"/>
                </a:solidFill>
              </a:rPr>
              <a:t>lời</a:t>
            </a:r>
            <a:r>
              <a:rPr lang="en-US" sz="4500" dirty="0" smtClean="0">
                <a:solidFill>
                  <a:schemeClr val="bg1"/>
                </a:solidFill>
              </a:rPr>
              <a:t> </a:t>
            </a:r>
            <a:r>
              <a:rPr lang="en-US" sz="4500" dirty="0" err="1" smtClean="0">
                <a:solidFill>
                  <a:schemeClr val="bg1"/>
                </a:solidFill>
              </a:rPr>
              <a:t>thề</a:t>
            </a:r>
            <a:r>
              <a:rPr lang="en-US" sz="4500" dirty="0" smtClean="0">
                <a:solidFill>
                  <a:schemeClr val="bg1"/>
                </a:solidFill>
              </a:rPr>
              <a:t> </a:t>
            </a:r>
            <a:r>
              <a:rPr lang="en-US" sz="4500" dirty="0" err="1" smtClean="0">
                <a:solidFill>
                  <a:schemeClr val="bg1"/>
                </a:solidFill>
              </a:rPr>
              <a:t>xưa</a:t>
            </a:r>
            <a:r>
              <a:rPr lang="en-US" sz="4500" dirty="0" smtClean="0">
                <a:solidFill>
                  <a:schemeClr val="bg1"/>
                </a:solidFill>
              </a:rPr>
              <a:t> </a:t>
            </a:r>
            <a:r>
              <a:rPr lang="en-US" sz="4500" dirty="0" err="1" smtClean="0">
                <a:solidFill>
                  <a:schemeClr val="bg1"/>
                </a:solidFill>
              </a:rPr>
              <a:t>lẽ</a:t>
            </a:r>
            <a:r>
              <a:rPr lang="en-US" sz="4500" dirty="0" smtClean="0">
                <a:solidFill>
                  <a:schemeClr val="bg1"/>
                </a:solidFill>
              </a:rPr>
              <a:t> </a:t>
            </a:r>
            <a:r>
              <a:rPr lang="en-US" sz="4500" dirty="0" err="1" smtClean="0">
                <a:solidFill>
                  <a:schemeClr val="bg1"/>
                </a:solidFill>
              </a:rPr>
              <a:t>nào</a:t>
            </a:r>
            <a:r>
              <a:rPr lang="en-US" sz="4500" dirty="0" smtClean="0">
                <a:solidFill>
                  <a:schemeClr val="bg1"/>
                </a:solidFill>
              </a:rPr>
              <a:t> </a:t>
            </a:r>
            <a:r>
              <a:rPr lang="en-US" sz="4500" dirty="0" err="1" smtClean="0">
                <a:solidFill>
                  <a:schemeClr val="bg1"/>
                </a:solidFill>
              </a:rPr>
              <a:t>quên</a:t>
            </a:r>
            <a:r>
              <a:rPr lang="en-US" sz="4500" dirty="0" smtClean="0">
                <a:solidFill>
                  <a:schemeClr val="bg1"/>
                </a:solidFill>
              </a:rPr>
              <a:t>.</a:t>
            </a:r>
            <a:endParaRPr lang="vi-VN" sz="4500" b="0" dirty="0">
              <a:solidFill>
                <a:schemeClr val="bg1"/>
              </a:solidFill>
              <a:effectLst/>
            </a:endParaRPr>
          </a:p>
        </p:txBody>
      </p:sp>
    </p:spTree>
    <p:extLst>
      <p:ext uri="{BB962C8B-B14F-4D97-AF65-F5344CB8AC3E}">
        <p14:creationId xmlns:p14="http://schemas.microsoft.com/office/powerpoint/2010/main" val="30889728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1473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smtClean="0">
                <a:solidFill>
                  <a:srgbClr val="FFFF00"/>
                </a:solidFill>
              </a:rPr>
              <a:t>Anh Hùng Việt Nam</a:t>
            </a:r>
            <a:br>
              <a:rPr lang="en-US" sz="5400" smtClean="0">
                <a:solidFill>
                  <a:srgbClr val="FFFF00"/>
                </a:solidFill>
              </a:rPr>
            </a:br>
            <a:r>
              <a:rPr lang="en-US" sz="5400" i="1" smtClean="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400" b="0" u="sng" dirty="0" err="1" smtClean="0">
                <a:solidFill>
                  <a:srgbClr val="FFFF00"/>
                </a:solidFill>
                <a:effectLst/>
                <a:latin typeface="+mj-lt"/>
              </a:rPr>
              <a:t>Đk</a:t>
            </a:r>
            <a:r>
              <a:rPr lang="vi-VN" sz="4400" b="0" u="sng" dirty="0" smtClean="0">
                <a:solidFill>
                  <a:srgbClr val="FFFF00"/>
                </a:solidFill>
                <a:effectLst/>
                <a:latin typeface="+mj-lt"/>
              </a:rPr>
              <a:t>:</a:t>
            </a:r>
            <a:r>
              <a:rPr lang="en-US" sz="4400" dirty="0">
                <a:solidFill>
                  <a:schemeClr val="bg1"/>
                </a:solidFill>
                <a:latin typeface="+mj-lt"/>
              </a:rPr>
              <a:t> </a:t>
            </a:r>
            <a:r>
              <a:rPr lang="vi-VN" sz="4400" dirty="0">
                <a:solidFill>
                  <a:schemeClr val="bg1"/>
                </a:solidFill>
                <a:latin typeface="+mj-lt"/>
              </a:rPr>
              <a:t>Nhạc chiến thắng vang dậy rền trời. Dòng máu thắm tô đẹp cuộc đời còn lưu danh thiên thu. Đây những anh hùng Việt Nam trung thành theo bước Chúa Giê-su. Gươm đao thêm dũng chí nhục hình thêm can </a:t>
            </a:r>
            <a:r>
              <a:rPr lang="en-US" sz="4400" dirty="0" smtClean="0">
                <a:solidFill>
                  <a:schemeClr val="bg1"/>
                </a:solidFill>
                <a:latin typeface="+mj-lt"/>
              </a:rPr>
              <a:t>c</a:t>
            </a:r>
            <a:r>
              <a:rPr lang="vi-VN" sz="4400" dirty="0" smtClean="0">
                <a:solidFill>
                  <a:schemeClr val="bg1"/>
                </a:solidFill>
                <a:latin typeface="+mj-lt"/>
              </a:rPr>
              <a:t>ường</a:t>
            </a:r>
            <a:r>
              <a:rPr lang="vi-VN" sz="4400" dirty="0">
                <a:solidFill>
                  <a:schemeClr val="bg1"/>
                </a:solidFill>
                <a:latin typeface="+mj-lt"/>
              </a:rPr>
              <a:t>, từng lớp lớp tiến lên pháp trường. </a:t>
            </a: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1349</TotalTime>
  <Words>1731</Words>
  <Application>Microsoft Office PowerPoint</Application>
  <PresentationFormat>On-screen Show (16:9)</PresentationFormat>
  <Paragraphs>89</Paragraphs>
  <Slides>75</Slides>
  <Notes>0</Notes>
  <HiddenSlides>0</HiddenSlides>
  <MMClips>0</MMClips>
  <ScaleCrop>false</ScaleCrop>
  <HeadingPairs>
    <vt:vector size="4" baseType="variant">
      <vt:variant>
        <vt:lpstr>Theme</vt:lpstr>
      </vt:variant>
      <vt:variant>
        <vt:i4>14</vt:i4>
      </vt:variant>
      <vt:variant>
        <vt:lpstr>Slide Titles</vt:lpstr>
      </vt:variant>
      <vt:variant>
        <vt:i4>75</vt:i4>
      </vt:variant>
    </vt:vector>
  </HeadingPairs>
  <TitlesOfParts>
    <vt:vector size="89"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2_Office Theme</vt:lpstr>
      <vt:lpstr>11_Office Theme</vt:lpstr>
      <vt:lpstr>13_Office Theme</vt:lpstr>
      <vt:lpstr>19_Office Theme</vt:lpstr>
      <vt:lpstr>9_Office Theme</vt:lpstr>
      <vt:lpstr>PowerPoint Presentation</vt:lpstr>
      <vt:lpstr>TẬP HÁT CỘNG ĐOÀN</vt:lpstr>
      <vt:lpstr>Đk: Ai nghẹn ngào ra đi gieo giống, mùa gặt mai sau khấp khởi mừng.</vt:lpstr>
      <vt:lpstr>Tk1: Từ Si-on khi được Chúa dẫn về, ta ngỡ ngàng tựa trong giấc mơ. Tiếng cười rộn rã đôi môi, lời hoan ca vang rền cửa miệng.</vt:lpstr>
      <vt:lpstr>Đk: Ai nghẹn ngào ra đi gieo giống, mùa gặt mai sau khấp khởi mừng.</vt:lpstr>
      <vt:lpstr>Phúc cho ai chịu bách hại vì chính đạo, vì Nước Trời là của họ.</vt:lpstr>
      <vt:lpstr>PowerPoint Presentation</vt:lpstr>
      <vt:lpstr>Ca Nhập Lễ Anh Hùng Việt Nam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125 Chúa Nhật XXXIII Thường Niên Năm A Các Thánh Tử Đạo Việt Nam Lm. Kim Long 04 Câu</vt:lpstr>
      <vt:lpstr>Đk: Ai nghẹn ngào ra đi gieo giống, mùa gặt mai sau khấp khởi mừng.</vt:lpstr>
      <vt:lpstr>Tk1: Từ Si-on khi được Chúa dẫn về, ta ngỡ ngàng tựa trong giấc mơ. Tiếng cười rộn rã đôi môi, lời hoan ca vang rền cửa miệng.</vt:lpstr>
      <vt:lpstr>Đk: Ai nghẹn ngào ra đi gieo giống, mùa gặt mai sau khấp khởi mừng.</vt:lpstr>
      <vt:lpstr>Tk2: Này chư dân to nhỏ với nhau rằng: Ôi Chúa làm việc bao lớn lao. Chúa làm việc lớn lao thay, và ta nay vui mừng đẫy tràn.</vt:lpstr>
      <vt:lpstr>Đk: Ai nghẹn ngào ra đi gieo giống, mùa gặt mai sau khấp khởi mừng.</vt:lpstr>
      <vt:lpstr>Tk3: Nguyện anh em lao tù Chúa đưa về, như suối cạn miền Nam đón mưa. Lúc này buồn bã đi gieo, mùa mai đây vui mừng hái gặt.</vt:lpstr>
      <vt:lpstr>Đk: Ai nghẹn ngào ra đi gieo giống, mùa gặt mai sau khấp khởi mừng.</vt:lpstr>
      <vt:lpstr>Tk4: Họ ra đi, đi mà đẫm châu lệ, gieo vãi từng hạt ươm giống đây. Lúc về, về sẽ reo vui, và trên vai mang nặng lúa vàng.</vt:lpstr>
      <vt:lpstr>Đk: Ai nghẹn ngào ra đi gieo giống, mùa gặt mai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niềm tin của người dân Việt. Qua bao thăng trầm niềm tin kiên cường oanh liệt. </vt:lpstr>
      <vt:lpstr>**: Đầu rơi máu đổ là lễ dâng trước tòa Thiên Chúa nhuộm thắm trên muôn ngàn đồng lúa làm trổ sinh bông hạt đầu mùa.</vt:lpstr>
      <vt:lpstr>Đk: Xin dâng lên niềm tin kiên cường của các Thánh Tử Đạo Việt Nam luôn sáng tươi huy hoàng. Xin dâng lên niềm tin kiên cường của các Thánh Tử Đạo Việt Nam luôn sáng ngời vinh quang.</vt:lpstr>
      <vt:lpstr>Tk2: Nhánh lúa miến nghiền tan trở thành bánh này các Thánh Tử Đạo vượt qua muôn nghìn đắng cay.</vt:lpstr>
      <vt:lpstr>**: Niềm tin kiên vững lòng vẫn luôn trung thành với Chúa làm sáng lên Tin Mừng đạo Chúa người khắp nơi ca tụng từ xưa.</vt:lpstr>
      <vt:lpstr>Đk: Xin dâng lên niềm tin kiên cường của các Thánh Tử Đạo Việt Nam luôn sáng tươi huy hoàng. Xin dâng lên niềm tin kiên cường của các Thánh Tử Đạo Việt Nam luôn sáng ngời vinh quang.</vt:lpstr>
      <vt:lpstr>PowerPoint Presentation</vt:lpstr>
      <vt:lpstr>PowerPoint Presentation</vt:lpstr>
      <vt:lpstr>PowerPoint Presentation</vt:lpstr>
      <vt:lpstr>Ca Nguyện Hiệp Lễ Tôi Thầm Tín Lm. Hoàng Đức</vt:lpstr>
      <vt:lpstr>Tk1: Tôi thầm tín rằng: sự chết hay sự sống, dù Thiên Thần thiên phủ, dù hiện tại tương lai hay quyền năng. Tôi thầm tín rằng: dù là muôn chiều sâu, dù là muôn chiều cao, dù là ai bất cứ trên trần gian.</vt:lpstr>
      <vt:lpstr>Đk: Không có gì, không có gì tách tôi ra khỏi lòng mến của Thiên Chúa trong Đức Ki-tô.</vt:lpstr>
      <vt:lpstr>Tk2: Tôi thầm tín rằng: dù khó khăn bão táp, dù khó nhọc cay đắng, dù trần truồng đói khát hay hiểm nguy. Tôi thầm tín rằng; dù là ai lên án, dù rằng ai vu cáo, dù là cho đến chết, chết tủi đau.</vt:lpstr>
      <vt:lpstr>Đk: Không có gì, không có gì tách tôi ra khỏi lòng mến của Thiên Chúa trong Đức Ki-tô.</vt:lpstr>
      <vt:lpstr>Tk3: Tôi thầm tín rằng: là nếu Chúa phò ta, Người thưởng và gia ân mà giải án tuyên công ta sợ chi? Tôi thầm tín rằng: dù Người đã chẳng tha mà phó nộp luôn cả Người Con chí ái: Đức Giê-su.</vt:lpstr>
      <vt:lpstr>Đk: Không có gì, không có gì tách tôi ra khỏi lòng mến của Thiên Chúa trong Đức Ki-tô.</vt:lpstr>
      <vt:lpstr>PowerPoint Presentation</vt:lpstr>
      <vt:lpstr>PowerPoint Presentation</vt:lpstr>
      <vt:lpstr>Ca Kết Lễ Lòng Trung Nghĩa Nguyễn Bang Thanh</vt:lpstr>
      <vt:lpstr>Tk: Hồi chiêng dứt tiếng đầu rơi chốn pháp trường, hồn thiêng lâng lâng về Thiên quốc xa vời. Từ nay thôi những ngày tân khổ u buồn, về quê phúc vinh hưởng Nhan Chúa muôn đời.</vt:lpstr>
      <vt:lpstr>Đk: Muôn ngàn đau đớn nay đã theo ngày tháng trôi. Hy sinh vì lòng tin son sắt giữ câu đoan nguyền. Quyết tình trung tín lao khổ không hề dám phai. Giữ tấm lòng hiếu trung lời thề xưa lẽ nào quên.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158</cp:revision>
  <dcterms:created xsi:type="dcterms:W3CDTF">2023-05-21T07:25:42Z</dcterms:created>
  <dcterms:modified xsi:type="dcterms:W3CDTF">2023-11-16T19:53:50Z</dcterms:modified>
</cp:coreProperties>
</file>