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624" r:id="rId7"/>
    <p:sldMasterId id="2147484636" r:id="rId8"/>
    <p:sldMasterId id="2147484648" r:id="rId9"/>
    <p:sldMasterId id="2147484672" r:id="rId10"/>
    <p:sldMasterId id="2147484684" r:id="rId11"/>
    <p:sldMasterId id="2147484708" r:id="rId12"/>
    <p:sldMasterId id="2147484720" r:id="rId13"/>
    <p:sldMasterId id="2147484732" r:id="rId14"/>
    <p:sldMasterId id="2147484744" r:id="rId15"/>
  </p:sldMasterIdLst>
  <p:notesMasterIdLst>
    <p:notesMasterId r:id="rId90"/>
  </p:notesMasterIdLst>
  <p:sldIdLst>
    <p:sldId id="507" r:id="rId16"/>
    <p:sldId id="376" r:id="rId17"/>
    <p:sldId id="882" r:id="rId18"/>
    <p:sldId id="883" r:id="rId19"/>
    <p:sldId id="893" r:id="rId20"/>
    <p:sldId id="884" r:id="rId21"/>
    <p:sldId id="868" r:id="rId22"/>
    <p:sldId id="553" r:id="rId23"/>
    <p:sldId id="585" r:id="rId24"/>
    <p:sldId id="443" r:id="rId25"/>
    <p:sldId id="879" r:id="rId26"/>
    <p:sldId id="900" r:id="rId27"/>
    <p:sldId id="869" r:id="rId28"/>
    <p:sldId id="392" r:id="rId29"/>
    <p:sldId id="393" r:id="rId30"/>
    <p:sldId id="394" r:id="rId31"/>
    <p:sldId id="395" r:id="rId32"/>
    <p:sldId id="396" r:id="rId33"/>
    <p:sldId id="397" r:id="rId34"/>
    <p:sldId id="398" r:id="rId35"/>
    <p:sldId id="399" r:id="rId36"/>
    <p:sldId id="871" r:id="rId37"/>
    <p:sldId id="856" r:id="rId38"/>
    <p:sldId id="894" r:id="rId39"/>
    <p:sldId id="895" r:id="rId40"/>
    <p:sldId id="859" r:id="rId41"/>
    <p:sldId id="896" r:id="rId42"/>
    <p:sldId id="860" r:id="rId43"/>
    <p:sldId id="861" r:id="rId44"/>
    <p:sldId id="898" r:id="rId45"/>
    <p:sldId id="862" r:id="rId46"/>
    <p:sldId id="899" r:id="rId47"/>
    <p:sldId id="872" r:id="rId48"/>
    <p:sldId id="897" r:id="rId49"/>
    <p:sldId id="892" r:id="rId50"/>
    <p:sldId id="54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874" r:id="rId65"/>
    <p:sldId id="550" r:id="rId66"/>
    <p:sldId id="558" r:id="rId67"/>
    <p:sldId id="559" r:id="rId68"/>
    <p:sldId id="904" r:id="rId69"/>
    <p:sldId id="905" r:id="rId70"/>
    <p:sldId id="276" r:id="rId71"/>
    <p:sldId id="875" r:id="rId72"/>
    <p:sldId id="277" r:id="rId73"/>
    <p:sldId id="279" r:id="rId74"/>
    <p:sldId id="906" r:id="rId75"/>
    <p:sldId id="907" r:id="rId76"/>
    <p:sldId id="908" r:id="rId77"/>
    <p:sldId id="909" r:id="rId78"/>
    <p:sldId id="910" r:id="rId79"/>
    <p:sldId id="911" r:id="rId80"/>
    <p:sldId id="912" r:id="rId81"/>
    <p:sldId id="913" r:id="rId82"/>
    <p:sldId id="292" r:id="rId83"/>
    <p:sldId id="876" r:id="rId84"/>
    <p:sldId id="293" r:id="rId85"/>
    <p:sldId id="563" r:id="rId86"/>
    <p:sldId id="564" r:id="rId87"/>
    <p:sldId id="914" r:id="rId88"/>
    <p:sldId id="877"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73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b="0" u="sng" dirty="0" err="1" smtClean="0">
                <a:solidFill>
                  <a:srgbClr val="002060"/>
                </a:solidFill>
                <a:effectLst/>
                <a:latin typeface="+mj-lt"/>
              </a:rPr>
              <a:t>Đk</a:t>
            </a:r>
            <a:r>
              <a:rPr lang="vi-VN" sz="4800" b="0" u="sng" dirty="0" smtClean="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Hoan hô Vua Giêsu, chào mừng Đấng Cứu </a:t>
            </a:r>
            <a:r>
              <a:rPr lang="vi-VN" sz="4800" dirty="0" smtClean="0">
                <a:solidFill>
                  <a:srgbClr val="990000"/>
                </a:solidFill>
                <a:latin typeface="+mj-lt"/>
              </a:rPr>
              <a:t>Thế</a:t>
            </a:r>
            <a:r>
              <a:rPr lang="en-US" sz="4800" dirty="0" smtClean="0">
                <a:solidFill>
                  <a:srgbClr val="990000"/>
                </a:solidFill>
                <a:latin typeface="+mj-lt"/>
              </a:rPr>
              <a:t>, h</a:t>
            </a:r>
            <a:r>
              <a:rPr lang="vi-VN" sz="4800" dirty="0" smtClean="0">
                <a:solidFill>
                  <a:srgbClr val="990000"/>
                </a:solidFill>
                <a:latin typeface="+mj-lt"/>
              </a:rPr>
              <a:t>oan </a:t>
            </a:r>
            <a:r>
              <a:rPr lang="vi-VN" sz="4800" dirty="0">
                <a:solidFill>
                  <a:srgbClr val="990000"/>
                </a:solidFill>
                <a:latin typeface="+mj-lt"/>
              </a:rPr>
              <a:t>hô Vua Giêsu, chào mừng Chúa </a:t>
            </a:r>
            <a:r>
              <a:rPr lang="vi-VN" sz="4800" dirty="0" smtClean="0">
                <a:solidFill>
                  <a:srgbClr val="990000"/>
                </a:solidFill>
                <a:latin typeface="+mj-lt"/>
              </a:rPr>
              <a:t>Kitô</a:t>
            </a:r>
            <a:r>
              <a:rPr lang="en-US" sz="4800" dirty="0" smtClean="0">
                <a:solidFill>
                  <a:srgbClr val="990000"/>
                </a:solidFill>
                <a:latin typeface="+mj-lt"/>
              </a:rPr>
              <a:t>.</a:t>
            </a:r>
            <a:r>
              <a:rPr lang="vi-VN" sz="4800" dirty="0" smtClean="0">
                <a:solidFill>
                  <a:srgbClr val="990000"/>
                </a:solidFill>
                <a:latin typeface="+mj-lt"/>
              </a:rPr>
              <a:t> </a:t>
            </a:r>
            <a:r>
              <a:rPr lang="vi-VN" sz="4800" dirty="0">
                <a:solidFill>
                  <a:srgbClr val="990000"/>
                </a:solidFill>
                <a:latin typeface="+mj-lt"/>
              </a:rPr>
              <a:t>Hoan hô Vua muôn Vua, chào mừng Chúa các </a:t>
            </a:r>
            <a:r>
              <a:rPr lang="vi-VN" sz="4800" dirty="0" smtClean="0">
                <a:solidFill>
                  <a:srgbClr val="990000"/>
                </a:solidFill>
                <a:latin typeface="+mj-lt"/>
              </a:rPr>
              <a:t>Chúa</a:t>
            </a:r>
            <a:r>
              <a:rPr lang="en-US" sz="4800" dirty="0">
                <a:solidFill>
                  <a:srgbClr val="990000"/>
                </a:solidFill>
                <a:latin typeface="+mj-lt"/>
              </a:rPr>
              <a:t>,</a:t>
            </a:r>
            <a:r>
              <a:rPr lang="vi-VN" sz="4800" dirty="0" smtClean="0">
                <a:solidFill>
                  <a:srgbClr val="990000"/>
                </a:solidFill>
                <a:latin typeface="+mj-lt"/>
              </a:rPr>
              <a:t> </a:t>
            </a:r>
            <a:r>
              <a:rPr lang="en-US" sz="4800" dirty="0" smtClean="0">
                <a:solidFill>
                  <a:srgbClr val="990000"/>
                </a:solidFill>
                <a:latin typeface="+mj-lt"/>
              </a:rPr>
              <a:t>b</a:t>
            </a:r>
            <a:r>
              <a:rPr lang="vi-VN" sz="4800" dirty="0" smtClean="0">
                <a:solidFill>
                  <a:srgbClr val="990000"/>
                </a:solidFill>
                <a:latin typeface="+mj-lt"/>
              </a:rPr>
              <a:t>ao </a:t>
            </a:r>
            <a:r>
              <a:rPr lang="vi-VN" sz="4800" dirty="0">
                <a:solidFill>
                  <a:srgbClr val="990000"/>
                </a:solidFill>
                <a:latin typeface="+mj-lt"/>
              </a:rPr>
              <a:t>nhiêu câu tung hô, chào mừng Chúa </a:t>
            </a:r>
            <a:r>
              <a:rPr lang="vi-VN" sz="4800" dirty="0" smtClean="0">
                <a:solidFill>
                  <a:srgbClr val="990000"/>
                </a:solidFill>
                <a:latin typeface="+mj-lt"/>
              </a:rPr>
              <a:t>Kitô</a:t>
            </a:r>
            <a:r>
              <a:rPr lang="en-US" sz="4800" dirty="0" smtClean="0">
                <a:solidFill>
                  <a:srgbClr val="990000"/>
                </a:solidFill>
                <a:latin typeface="+mj-lt"/>
              </a:rPr>
              <a:t>.</a:t>
            </a:r>
            <a:endParaRPr lang="vi-VN" sz="4800" dirty="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100" b="0" u="sng" dirty="0" smtClean="0">
                <a:solidFill>
                  <a:srgbClr val="002060"/>
                </a:solidFill>
                <a:effectLst/>
                <a:latin typeface="+mj-lt"/>
              </a:rPr>
              <a:t>Tk2</a:t>
            </a:r>
            <a:r>
              <a:rPr lang="vi-VN" sz="5100" b="0" u="sng" dirty="0" smtClean="0">
                <a:solidFill>
                  <a:srgbClr val="002060"/>
                </a:solidFill>
                <a:effectLst/>
                <a:latin typeface="+mj-lt"/>
              </a:rPr>
              <a:t>:</a:t>
            </a:r>
            <a:r>
              <a:rPr lang="en-US" sz="5100" dirty="0" smtClean="0">
                <a:solidFill>
                  <a:srgbClr val="990000"/>
                </a:solidFill>
                <a:latin typeface="+mj-lt"/>
              </a:rPr>
              <a:t> </a:t>
            </a:r>
            <a:r>
              <a:rPr lang="vi-VN" sz="5100" dirty="0">
                <a:solidFill>
                  <a:srgbClr val="990000"/>
                </a:solidFill>
                <a:latin typeface="+mj-lt"/>
              </a:rPr>
              <a:t>Nào ta đến để dâng lên khúc đàn ca, kết ngàn cành hoa dâng mừng Vua ta. Nào ta đến để dâng lên Chúa hồn ta, ước vọng đời ta, vui buồn năm tháng qua.</a:t>
            </a:r>
          </a:p>
        </p:txBody>
      </p:sp>
    </p:spTree>
    <p:extLst>
      <p:ext uri="{BB962C8B-B14F-4D97-AF65-F5344CB8AC3E}">
        <p14:creationId xmlns:p14="http://schemas.microsoft.com/office/powerpoint/2010/main" val="13627008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b="0" u="sng" dirty="0" err="1" smtClean="0">
                <a:solidFill>
                  <a:srgbClr val="002060"/>
                </a:solidFill>
                <a:effectLst/>
                <a:latin typeface="+mj-lt"/>
              </a:rPr>
              <a:t>Đk</a:t>
            </a:r>
            <a:r>
              <a:rPr lang="vi-VN" sz="4800" b="0" u="sng" dirty="0" smtClean="0">
                <a:solidFill>
                  <a:srgbClr val="002060"/>
                </a:solidFill>
                <a:effectLst/>
                <a:latin typeface="+mj-lt"/>
              </a:rPr>
              <a:t>:</a:t>
            </a:r>
            <a:r>
              <a:rPr lang="en-US" sz="4800" dirty="0">
                <a:solidFill>
                  <a:srgbClr val="990000"/>
                </a:solidFill>
                <a:latin typeface="+mj-lt"/>
              </a:rPr>
              <a:t> </a:t>
            </a:r>
            <a:r>
              <a:rPr lang="vi-VN" sz="4800" dirty="0">
                <a:solidFill>
                  <a:srgbClr val="990000"/>
                </a:solidFill>
                <a:latin typeface="+mj-lt"/>
              </a:rPr>
              <a:t>Hoan hô Vua Giêsu, chào mừng Đấng Cứu </a:t>
            </a:r>
            <a:r>
              <a:rPr lang="vi-VN" sz="4800" dirty="0" smtClean="0">
                <a:solidFill>
                  <a:srgbClr val="990000"/>
                </a:solidFill>
                <a:latin typeface="+mj-lt"/>
              </a:rPr>
              <a:t>Thế</a:t>
            </a:r>
            <a:r>
              <a:rPr lang="en-US" sz="4800" dirty="0" smtClean="0">
                <a:solidFill>
                  <a:srgbClr val="990000"/>
                </a:solidFill>
                <a:latin typeface="+mj-lt"/>
              </a:rPr>
              <a:t>, h</a:t>
            </a:r>
            <a:r>
              <a:rPr lang="vi-VN" sz="4800" dirty="0" smtClean="0">
                <a:solidFill>
                  <a:srgbClr val="990000"/>
                </a:solidFill>
                <a:latin typeface="+mj-lt"/>
              </a:rPr>
              <a:t>oan </a:t>
            </a:r>
            <a:r>
              <a:rPr lang="vi-VN" sz="4800" dirty="0">
                <a:solidFill>
                  <a:srgbClr val="990000"/>
                </a:solidFill>
                <a:latin typeface="+mj-lt"/>
              </a:rPr>
              <a:t>hô Vua Giêsu, chào mừng Chúa </a:t>
            </a:r>
            <a:r>
              <a:rPr lang="vi-VN" sz="4800" dirty="0" smtClean="0">
                <a:solidFill>
                  <a:srgbClr val="990000"/>
                </a:solidFill>
                <a:latin typeface="+mj-lt"/>
              </a:rPr>
              <a:t>Kitô</a:t>
            </a:r>
            <a:r>
              <a:rPr lang="en-US" sz="4800" dirty="0" smtClean="0">
                <a:solidFill>
                  <a:srgbClr val="990000"/>
                </a:solidFill>
                <a:latin typeface="+mj-lt"/>
              </a:rPr>
              <a:t>.</a:t>
            </a:r>
            <a:r>
              <a:rPr lang="vi-VN" sz="4800" dirty="0" smtClean="0">
                <a:solidFill>
                  <a:srgbClr val="990000"/>
                </a:solidFill>
                <a:latin typeface="+mj-lt"/>
              </a:rPr>
              <a:t> </a:t>
            </a:r>
            <a:r>
              <a:rPr lang="vi-VN" sz="4800" dirty="0">
                <a:solidFill>
                  <a:srgbClr val="990000"/>
                </a:solidFill>
                <a:latin typeface="+mj-lt"/>
              </a:rPr>
              <a:t>Hoan hô Vua muôn Vua, chào mừng Chúa các </a:t>
            </a:r>
            <a:r>
              <a:rPr lang="vi-VN" sz="4800" dirty="0" smtClean="0">
                <a:solidFill>
                  <a:srgbClr val="990000"/>
                </a:solidFill>
                <a:latin typeface="+mj-lt"/>
              </a:rPr>
              <a:t>Chúa</a:t>
            </a:r>
            <a:r>
              <a:rPr lang="en-US" sz="4800" dirty="0">
                <a:solidFill>
                  <a:srgbClr val="990000"/>
                </a:solidFill>
                <a:latin typeface="+mj-lt"/>
              </a:rPr>
              <a:t>,</a:t>
            </a:r>
            <a:r>
              <a:rPr lang="vi-VN" sz="4800" dirty="0" smtClean="0">
                <a:solidFill>
                  <a:srgbClr val="990000"/>
                </a:solidFill>
                <a:latin typeface="+mj-lt"/>
              </a:rPr>
              <a:t> </a:t>
            </a:r>
            <a:r>
              <a:rPr lang="en-US" sz="4800" dirty="0" smtClean="0">
                <a:solidFill>
                  <a:srgbClr val="990000"/>
                </a:solidFill>
                <a:latin typeface="+mj-lt"/>
              </a:rPr>
              <a:t>b</a:t>
            </a:r>
            <a:r>
              <a:rPr lang="vi-VN" sz="4800" dirty="0" smtClean="0">
                <a:solidFill>
                  <a:srgbClr val="990000"/>
                </a:solidFill>
                <a:latin typeface="+mj-lt"/>
              </a:rPr>
              <a:t>ao </a:t>
            </a:r>
            <a:r>
              <a:rPr lang="vi-VN" sz="4800" dirty="0">
                <a:solidFill>
                  <a:srgbClr val="990000"/>
                </a:solidFill>
                <a:latin typeface="+mj-lt"/>
              </a:rPr>
              <a:t>nhiêu câu tung hô, chào mừng Chúa </a:t>
            </a:r>
            <a:r>
              <a:rPr lang="vi-VN" sz="4800" dirty="0" smtClean="0">
                <a:solidFill>
                  <a:srgbClr val="990000"/>
                </a:solidFill>
                <a:latin typeface="+mj-lt"/>
              </a:rPr>
              <a:t>Kitô</a:t>
            </a:r>
            <a:r>
              <a:rPr lang="en-US" sz="4800" dirty="0" smtClean="0">
                <a:solidFill>
                  <a:srgbClr val="990000"/>
                </a:solidFill>
                <a:latin typeface="+mj-lt"/>
              </a:rPr>
              <a:t>.</a:t>
            </a:r>
            <a:endParaRPr lang="vi-VN" sz="4800" dirty="0">
              <a:solidFill>
                <a:srgbClr val="990000"/>
              </a:solidFill>
              <a:latin typeface="+mj-lt"/>
            </a:endParaRPr>
          </a:p>
        </p:txBody>
      </p:sp>
    </p:spTree>
    <p:extLst>
      <p:ext uri="{BB962C8B-B14F-4D97-AF65-F5344CB8AC3E}">
        <p14:creationId xmlns:p14="http://schemas.microsoft.com/office/powerpoint/2010/main" val="6843926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002060"/>
                </a:solidFill>
                <a:effectLst/>
                <a:latin typeface="+mj-lt"/>
                <a:cs typeface="Times New Roman" panose="02020603050405020304" pitchFamily="18" charset="0"/>
              </a:rPr>
              <a:t>Chủ</a:t>
            </a:r>
            <a:r>
              <a:rPr lang="en-US" sz="4000" b="0" u="sng" dirty="0">
                <a:solidFill>
                  <a:srgbClr val="002060"/>
                </a:solidFill>
                <a:effectLst/>
                <a:latin typeface="+mj-lt"/>
                <a:cs typeface="Times New Roman" panose="02020603050405020304" pitchFamily="18" charset="0"/>
              </a:rPr>
              <a:t> </a:t>
            </a:r>
            <a:r>
              <a:rPr lang="en-US" sz="4000" b="0" u="sng" dirty="0" err="1">
                <a:solidFill>
                  <a:srgbClr val="002060"/>
                </a:solidFill>
                <a:effectLst/>
                <a:latin typeface="+mj-lt"/>
                <a:cs typeface="Times New Roman" panose="02020603050405020304" pitchFamily="18" charset="0"/>
              </a:rPr>
              <a:t>tế</a:t>
            </a:r>
            <a:r>
              <a:rPr lang="en-US" sz="4000" b="0" u="sng" dirty="0">
                <a:solidFill>
                  <a:srgbClr val="002060"/>
                </a:solidFill>
                <a:effectLst/>
                <a:latin typeface="+mj-lt"/>
                <a:cs typeface="Times New Roman" panose="02020603050405020304" pitchFamily="18" charset="0"/>
              </a:rPr>
              <a:t>:</a:t>
            </a:r>
            <a:r>
              <a:rPr lang="en-US" sz="4000" b="0"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Vinh</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danh</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Thiên</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Chúa</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trên</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các</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tầng</a:t>
            </a:r>
            <a:r>
              <a:rPr lang="en-US" sz="5400" b="0" i="1" dirty="0">
                <a:solidFill>
                  <a:srgbClr val="002060"/>
                </a:solidFill>
                <a:effectLst/>
                <a:latin typeface="+mj-lt"/>
                <a:cs typeface="Times New Roman" panose="02020603050405020304" pitchFamily="18" charset="0"/>
              </a:rPr>
              <a:t> </a:t>
            </a:r>
            <a:r>
              <a:rPr lang="en-US" sz="5400" b="0" i="1" dirty="0" err="1">
                <a:solidFill>
                  <a:srgbClr val="002060"/>
                </a:solidFill>
                <a:effectLst/>
                <a:latin typeface="+mj-lt"/>
                <a:cs typeface="Times New Roman" panose="02020603050405020304" pitchFamily="18" charset="0"/>
              </a:rPr>
              <a:t>trời</a:t>
            </a:r>
            <a:r>
              <a:rPr lang="en-US" sz="5400" b="0" i="1" dirty="0">
                <a:solidFill>
                  <a:srgbClr val="002060"/>
                </a:solidFill>
                <a:effectLst/>
                <a:latin typeface="+mj-lt"/>
                <a:cs typeface="Times New Roman" panose="02020603050405020304" pitchFamily="18" charset="0"/>
              </a:rPr>
              <a:t>.</a:t>
            </a:r>
            <a:br>
              <a:rPr lang="en-US" sz="5400" b="0" i="1" dirty="0">
                <a:solidFill>
                  <a:srgbClr val="002060"/>
                </a:solidFill>
                <a:effectLst/>
                <a:latin typeface="+mj-lt"/>
                <a:cs typeface="Times New Roman" panose="02020603050405020304" pitchFamily="18" charset="0"/>
              </a:rPr>
            </a:br>
            <a:r>
              <a:rPr lang="vi-VN" sz="5400" b="0" u="sng" dirty="0">
                <a:solidFill>
                  <a:srgbClr val="002060"/>
                </a:solidFill>
                <a:effectLst/>
                <a:latin typeface="+mj-lt"/>
                <a:cs typeface="Times New Roman" panose="02020603050405020304" pitchFamily="18" charset="0"/>
              </a:rPr>
              <a:t>A+B:</a:t>
            </a:r>
            <a:r>
              <a:rPr lang="vi-VN" sz="5400" b="0" dirty="0">
                <a:solidFill>
                  <a:srgbClr val="990000"/>
                </a:solidFill>
                <a:effectLst/>
                <a:latin typeface="+mj-lt"/>
                <a:cs typeface="Times New Roman" panose="02020603050405020304" pitchFamily="18" charset="0"/>
              </a:rPr>
              <a:t> Và bình an dưới thế cho người thiện tâm</a:t>
            </a:r>
            <a:r>
              <a:rPr lang="en-US" sz="5400" b="0" dirty="0">
                <a:solidFill>
                  <a:srgbClr val="990000"/>
                </a:solidFill>
                <a:effectLst/>
                <a:latin typeface="+mj-lt"/>
                <a:cs typeface="Times New Roman" panose="02020603050405020304" pitchFamily="18" charset="0"/>
              </a:rPr>
              <a:t>.</a:t>
            </a:r>
            <a:endParaRPr lang="vi-VN" sz="54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002060"/>
                </a:solidFill>
                <a:effectLst/>
                <a:latin typeface="+mj-lt"/>
                <a:cs typeface="Times New Roman" panose="02020603050405020304" pitchFamily="18" charset="0"/>
              </a:rPr>
              <a:t>A:</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Chúng</a:t>
            </a:r>
            <a:r>
              <a:rPr lang="en-US" sz="5000" b="0" dirty="0">
                <a:solidFill>
                  <a:srgbClr val="990000"/>
                </a:solidFill>
                <a:effectLst/>
                <a:latin typeface="+mj-lt"/>
                <a:cs typeface="Times New Roman" panose="02020603050405020304" pitchFamily="18" charset="0"/>
              </a:rPr>
              <a:t> con </a:t>
            </a:r>
            <a:r>
              <a:rPr lang="en-US" sz="5000" b="0" dirty="0" err="1">
                <a:solidFill>
                  <a:srgbClr val="990000"/>
                </a:solidFill>
                <a:effectLst/>
                <a:latin typeface="+mj-lt"/>
                <a:cs typeface="Times New Roman" panose="02020603050405020304" pitchFamily="18" charset="0"/>
              </a:rPr>
              <a:t>ca</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ngợi</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Chúa</a:t>
            </a:r>
            <a:r>
              <a:rPr lang="en-US" sz="5000" b="0" dirty="0">
                <a:solidFill>
                  <a:srgbClr val="990000"/>
                </a:solidFill>
                <a:effectLst/>
                <a:latin typeface="+mj-lt"/>
                <a:cs typeface="Times New Roman" panose="02020603050405020304" pitchFamily="18" charset="0"/>
              </a:rPr>
              <a:t>.</a:t>
            </a:r>
          </a:p>
          <a:p>
            <a:pPr algn="l" eaLnBrk="1" hangingPunct="1">
              <a:lnSpc>
                <a:spcPct val="140000"/>
              </a:lnSpc>
            </a:pPr>
            <a:r>
              <a:rPr lang="en-US" sz="5000" b="0" u="sng" dirty="0">
                <a:solidFill>
                  <a:srgbClr val="002060"/>
                </a:solidFill>
                <a:effectLst/>
                <a:latin typeface="+mj-lt"/>
                <a:cs typeface="Times New Roman" panose="02020603050405020304" pitchFamily="18" charset="0"/>
              </a:rPr>
              <a:t>B:</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Chúng</a:t>
            </a:r>
            <a:r>
              <a:rPr lang="en-US" sz="5000" b="0" dirty="0">
                <a:solidFill>
                  <a:srgbClr val="990000"/>
                </a:solidFill>
                <a:effectLst/>
                <a:latin typeface="+mj-lt"/>
                <a:cs typeface="Times New Roman" panose="02020603050405020304" pitchFamily="18" charset="0"/>
              </a:rPr>
              <a:t> con </a:t>
            </a:r>
            <a:r>
              <a:rPr lang="en-US" sz="5000" b="0" dirty="0" err="1">
                <a:solidFill>
                  <a:srgbClr val="990000"/>
                </a:solidFill>
                <a:effectLst/>
                <a:latin typeface="+mj-lt"/>
                <a:cs typeface="Times New Roman" panose="02020603050405020304" pitchFamily="18" charset="0"/>
              </a:rPr>
              <a:t>chúc</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tụng</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Chúa</a:t>
            </a:r>
            <a:r>
              <a:rPr lang="en-US" sz="5000" b="0" dirty="0">
                <a:solidFill>
                  <a:srgbClr val="990000"/>
                </a:solidFill>
                <a:effectLst/>
                <a:latin typeface="+mj-lt"/>
                <a:cs typeface="Times New Roman" panose="02020603050405020304" pitchFamily="18" charset="0"/>
              </a:rPr>
              <a:t>. </a:t>
            </a:r>
            <a:br>
              <a:rPr lang="en-US" sz="5000" b="0" dirty="0">
                <a:solidFill>
                  <a:srgbClr val="990000"/>
                </a:solidFill>
                <a:effectLst/>
                <a:latin typeface="+mj-lt"/>
                <a:cs typeface="Times New Roman" panose="02020603050405020304" pitchFamily="18" charset="0"/>
              </a:rPr>
            </a:br>
            <a:r>
              <a:rPr lang="en-US" sz="5000" b="0" u="sng" dirty="0">
                <a:solidFill>
                  <a:srgbClr val="002060"/>
                </a:solidFill>
                <a:effectLst/>
                <a:latin typeface="+mj-lt"/>
                <a:cs typeface="Times New Roman" panose="02020603050405020304" pitchFamily="18" charset="0"/>
              </a:rPr>
              <a:t>A:</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Chúng</a:t>
            </a:r>
            <a:r>
              <a:rPr lang="en-US" sz="5000" b="0" dirty="0">
                <a:solidFill>
                  <a:srgbClr val="990000"/>
                </a:solidFill>
                <a:effectLst/>
                <a:latin typeface="+mj-lt"/>
                <a:cs typeface="Times New Roman" panose="02020603050405020304" pitchFamily="18" charset="0"/>
              </a:rPr>
              <a:t> con </a:t>
            </a:r>
            <a:r>
              <a:rPr lang="en-US" sz="5000" b="0" dirty="0" err="1">
                <a:solidFill>
                  <a:srgbClr val="990000"/>
                </a:solidFill>
                <a:effectLst/>
                <a:latin typeface="+mj-lt"/>
                <a:cs typeface="Times New Roman" panose="02020603050405020304" pitchFamily="18" charset="0"/>
              </a:rPr>
              <a:t>thờ</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lạy</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Chúa</a:t>
            </a:r>
            <a:r>
              <a:rPr lang="en-US" sz="5000" b="0" dirty="0">
                <a:solidFill>
                  <a:srgbClr val="990000"/>
                </a:solidFill>
                <a:effectLst/>
                <a:latin typeface="+mj-lt"/>
                <a:cs typeface="Times New Roman" panose="02020603050405020304" pitchFamily="18" charset="0"/>
              </a:rPr>
              <a:t>. </a:t>
            </a:r>
          </a:p>
          <a:p>
            <a:pPr algn="l" eaLnBrk="1" hangingPunct="1">
              <a:lnSpc>
                <a:spcPct val="140000"/>
              </a:lnSpc>
            </a:pPr>
            <a:r>
              <a:rPr lang="en-US" sz="5000" b="0" u="sng" dirty="0">
                <a:solidFill>
                  <a:srgbClr val="002060"/>
                </a:solidFill>
                <a:effectLst/>
                <a:latin typeface="+mj-lt"/>
                <a:cs typeface="Times New Roman" panose="02020603050405020304" pitchFamily="18" charset="0"/>
              </a:rPr>
              <a:t>B:</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Chúng</a:t>
            </a:r>
            <a:r>
              <a:rPr lang="en-US" sz="5000" b="0" dirty="0">
                <a:solidFill>
                  <a:srgbClr val="990000"/>
                </a:solidFill>
                <a:effectLst/>
                <a:latin typeface="+mj-lt"/>
                <a:cs typeface="Times New Roman" panose="02020603050405020304" pitchFamily="18" charset="0"/>
              </a:rPr>
              <a:t> con </a:t>
            </a:r>
            <a:r>
              <a:rPr lang="en-US" sz="5000" b="0" dirty="0" err="1">
                <a:solidFill>
                  <a:srgbClr val="990000"/>
                </a:solidFill>
                <a:effectLst/>
                <a:latin typeface="+mj-lt"/>
                <a:cs typeface="Times New Roman" panose="02020603050405020304" pitchFamily="18" charset="0"/>
              </a:rPr>
              <a:t>tôn</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vinh</a:t>
            </a:r>
            <a:r>
              <a:rPr lang="en-US" sz="5000" b="0" dirty="0">
                <a:solidFill>
                  <a:srgbClr val="990000"/>
                </a:solidFill>
                <a:effectLst/>
                <a:latin typeface="+mj-lt"/>
                <a:cs typeface="Times New Roman" panose="02020603050405020304" pitchFamily="18" charset="0"/>
              </a:rPr>
              <a:t> </a:t>
            </a:r>
            <a:r>
              <a:rPr lang="en-US" sz="5000" b="0" dirty="0" err="1">
                <a:solidFill>
                  <a:srgbClr val="990000"/>
                </a:solidFill>
                <a:effectLst/>
                <a:latin typeface="+mj-lt"/>
                <a:cs typeface="Times New Roman" panose="02020603050405020304" pitchFamily="18" charset="0"/>
              </a:rPr>
              <a:t>Chúa</a:t>
            </a:r>
            <a:r>
              <a:rPr lang="en-US" sz="5000" b="0"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002060"/>
                </a:solidFill>
                <a:effectLst/>
                <a:latin typeface="+mj-lt"/>
                <a:cs typeface="Times New Roman" panose="02020603050405020304" pitchFamily="18" charset="0"/>
              </a:rPr>
              <a:t>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Chúng</a:t>
            </a:r>
            <a:r>
              <a:rPr lang="en-US" sz="4800" b="0" dirty="0">
                <a:solidFill>
                  <a:srgbClr val="990000"/>
                </a:solidFill>
                <a:effectLst/>
                <a:latin typeface="+mj-lt"/>
                <a:cs typeface="Times New Roman" panose="02020603050405020304" pitchFamily="18" charset="0"/>
              </a:rPr>
              <a:t> con </a:t>
            </a:r>
            <a:r>
              <a:rPr lang="en-US" sz="4800" b="0" dirty="0" err="1">
                <a:solidFill>
                  <a:srgbClr val="990000"/>
                </a:solidFill>
                <a:effectLst/>
                <a:latin typeface="+mj-lt"/>
                <a:cs typeface="Times New Roman" panose="02020603050405020304" pitchFamily="18" charset="0"/>
              </a:rPr>
              <a:t>cảm</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tạ</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vì</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vinh</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quang</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cao</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cả</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002060"/>
                </a:solidFill>
                <a:effectLst/>
                <a:latin typeface="+mj-lt"/>
                <a:cs typeface="Times New Roman" panose="02020603050405020304" pitchFamily="18" charset="0"/>
              </a:rPr>
              <a:t>B:</a:t>
            </a:r>
            <a:r>
              <a:rPr lang="vi-VN" sz="4800" b="0" dirty="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002060"/>
                </a:solidFill>
                <a:effectLst/>
                <a:latin typeface="+mj-lt"/>
                <a:cs typeface="Times New Roman" panose="02020603050405020304" pitchFamily="18" charset="0"/>
              </a:rPr>
              <a:t>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Lạy</a:t>
            </a:r>
            <a:r>
              <a:rPr lang="en-US" sz="4800" b="0" dirty="0">
                <a:solidFill>
                  <a:srgbClr val="990000"/>
                </a:solidFill>
                <a:effectLst/>
                <a:latin typeface="+mj-lt"/>
                <a:cs typeface="Times New Roman" panose="02020603050405020304" pitchFamily="18" charset="0"/>
              </a:rPr>
              <a:t> con </a:t>
            </a:r>
            <a:r>
              <a:rPr lang="en-US" sz="4800" b="0" dirty="0" err="1">
                <a:solidFill>
                  <a:srgbClr val="990000"/>
                </a:solidFill>
                <a:effectLst/>
                <a:latin typeface="+mj-lt"/>
                <a:cs typeface="Times New Roman" panose="02020603050405020304" pitchFamily="18" charset="0"/>
              </a:rPr>
              <a:t>một</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Thiên</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Giêsu</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Kitô</a:t>
            </a:r>
            <a:r>
              <a:rPr lang="en-US" sz="4800" b="0" dirty="0">
                <a:solidFill>
                  <a:srgbClr val="99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002060"/>
                </a:solidFill>
                <a:effectLst/>
                <a:latin typeface="+mj-lt"/>
                <a:cs typeface="Times New Roman" panose="02020603050405020304" pitchFamily="18" charset="0"/>
              </a:rPr>
              <a:t>B:</a:t>
            </a:r>
            <a:r>
              <a:rPr lang="vi-VN" sz="4800" b="0" dirty="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002060"/>
                </a:solidFill>
              </a:rPr>
              <a:t>Thánh</a:t>
            </a:r>
            <a:r>
              <a:rPr lang="en-US" dirty="0" smtClean="0">
                <a:solidFill>
                  <a:srgbClr val="002060"/>
                </a:solidFill>
              </a:rPr>
              <a:t> </a:t>
            </a:r>
            <a:r>
              <a:rPr lang="en-US" dirty="0" err="1" smtClean="0">
                <a:solidFill>
                  <a:srgbClr val="002060"/>
                </a:solidFill>
              </a:rPr>
              <a:t>Vịnh</a:t>
            </a:r>
            <a:r>
              <a:rPr lang="en-US" dirty="0" smtClean="0">
                <a:solidFill>
                  <a:srgbClr val="002060"/>
                </a:solidFill>
              </a:rPr>
              <a:t> 22</a:t>
            </a:r>
            <a:br>
              <a:rPr lang="en-US" dirty="0" smtClean="0">
                <a:solidFill>
                  <a:srgbClr val="002060"/>
                </a:solidFill>
              </a:rPr>
            </a:br>
            <a:r>
              <a:rPr lang="en-US" dirty="0" err="1" smtClean="0">
                <a:solidFill>
                  <a:srgbClr val="002060"/>
                </a:solidFill>
              </a:rPr>
              <a:t>Lễ</a:t>
            </a:r>
            <a:r>
              <a:rPr lang="en-US" dirty="0" smtClean="0">
                <a:solidFill>
                  <a:srgbClr val="002060"/>
                </a:solidFill>
              </a:rPr>
              <a:t> </a:t>
            </a:r>
            <a:r>
              <a:rPr lang="en-US" dirty="0" err="1" smtClean="0">
                <a:solidFill>
                  <a:srgbClr val="002060"/>
                </a:solidFill>
              </a:rPr>
              <a:t>Chúa</a:t>
            </a:r>
            <a:r>
              <a:rPr lang="en-US" dirty="0" smtClean="0">
                <a:solidFill>
                  <a:srgbClr val="002060"/>
                </a:solidFill>
              </a:rPr>
              <a:t> Ki-</a:t>
            </a:r>
            <a:r>
              <a:rPr lang="en-US" dirty="0" err="1" smtClean="0">
                <a:solidFill>
                  <a:srgbClr val="002060"/>
                </a:solidFill>
              </a:rPr>
              <a:t>tô</a:t>
            </a:r>
            <a:r>
              <a:rPr lang="en-US" dirty="0" smtClean="0">
                <a:solidFill>
                  <a:srgbClr val="002060"/>
                </a:solidFill>
              </a:rPr>
              <a:t> </a:t>
            </a:r>
            <a:r>
              <a:rPr lang="en-US" dirty="0" err="1" smtClean="0">
                <a:solidFill>
                  <a:srgbClr val="002060"/>
                </a:solidFill>
              </a:rPr>
              <a:t>Vua</a:t>
            </a:r>
            <a:r>
              <a:rPr lang="en-US" dirty="0" smtClean="0">
                <a:solidFill>
                  <a:srgbClr val="002060"/>
                </a:solidFill>
              </a:rPr>
              <a:t> </a:t>
            </a:r>
            <a:r>
              <a:rPr lang="en-US" dirty="0" err="1" smtClean="0">
                <a:solidFill>
                  <a:srgbClr val="002060"/>
                </a:solidFill>
              </a:rPr>
              <a:t>Vũ</a:t>
            </a:r>
            <a:r>
              <a:rPr lang="en-US" dirty="0" smtClean="0">
                <a:solidFill>
                  <a:srgbClr val="002060"/>
                </a:solidFill>
              </a:rPr>
              <a:t> </a:t>
            </a:r>
            <a:r>
              <a:rPr lang="en-US" dirty="0" err="1" smtClean="0">
                <a:solidFill>
                  <a:srgbClr val="002060"/>
                </a:solidFill>
              </a:rPr>
              <a:t>Trụ</a:t>
            </a:r>
            <a:r>
              <a:rPr lang="en-US" dirty="0" smtClean="0">
                <a:solidFill>
                  <a:srgbClr val="002060"/>
                </a:solidFill>
              </a:rPr>
              <a:t/>
            </a:r>
            <a:br>
              <a:rPr lang="en-US" dirty="0" smtClean="0">
                <a:solidFill>
                  <a:srgbClr val="002060"/>
                </a:solidFill>
              </a:rPr>
            </a:br>
            <a:r>
              <a:rPr lang="en-US" dirty="0" err="1" smtClean="0">
                <a:solidFill>
                  <a:srgbClr val="002060"/>
                </a:solidFill>
              </a:rPr>
              <a:t>Năm</a:t>
            </a:r>
            <a:r>
              <a:rPr lang="en-US" dirty="0" smtClean="0">
                <a:solidFill>
                  <a:srgbClr val="002060"/>
                </a:solidFill>
              </a:rPr>
              <a:t> </a:t>
            </a:r>
            <a:r>
              <a:rPr lang="en-US" dirty="0" smtClean="0">
                <a:solidFill>
                  <a:srgbClr val="002060"/>
                </a:solidFill>
              </a:rPr>
              <a:t>A</a:t>
            </a:r>
            <a:br>
              <a:rPr lang="en-US" dirty="0" smtClean="0">
                <a:solidFill>
                  <a:srgbClr val="002060"/>
                </a:solidFill>
              </a:rPr>
            </a:br>
            <a:r>
              <a:rPr lang="en-US" dirty="0" smtClean="0">
                <a:solidFill>
                  <a:srgbClr val="990000"/>
                </a:solidFill>
              </a:rPr>
              <a:t>05 </a:t>
            </a:r>
            <a:r>
              <a:rPr lang="en-US" dirty="0" err="1" smtClean="0">
                <a:solidFill>
                  <a:srgbClr val="990000"/>
                </a:solidFill>
              </a:rPr>
              <a:t>câu</a:t>
            </a:r>
            <a:endParaRPr lang="en-US" dirty="0">
              <a:solidFill>
                <a:srgbClr val="99000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smtClean="0">
                <a:solidFill>
                  <a:srgbClr val="A50021"/>
                </a:solidFill>
              </a:rPr>
              <a:t>Có Chúa chăn dắt tôi, nên tôi không còn thiếu gì.</a:t>
            </a:r>
          </a:p>
        </p:txBody>
      </p:sp>
    </p:spTree>
    <p:extLst>
      <p:ext uri="{BB962C8B-B14F-4D97-AF65-F5344CB8AC3E}">
        <p14:creationId xmlns:p14="http://schemas.microsoft.com/office/powerpoint/2010/main" val="1261766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002060"/>
                </a:solidFill>
              </a:rPr>
              <a:t>Tk1:</a:t>
            </a:r>
            <a:r>
              <a:rPr lang="en-US" sz="6000" dirty="0">
                <a:solidFill>
                  <a:srgbClr val="A50021"/>
                </a:solidFill>
              </a:rPr>
              <a:t> </a:t>
            </a:r>
            <a:r>
              <a:rPr lang="vi-VN" sz="6000" dirty="0" smtClean="0">
                <a:solidFill>
                  <a:srgbClr val="A50021"/>
                </a:solidFill>
              </a:rPr>
              <a:t>Có Chúa chăn dắt tôi nên tôi không còn thiếu gì. Trên đồng cỏ xanh tươi Ngài dẫn tôi vào nghỉ ngơi.</a:t>
            </a:r>
            <a:endParaRPr lang="en-US" sz="6000" dirty="0">
              <a:solidFill>
                <a:srgbClr val="A50021"/>
              </a:solidFill>
            </a:endParaRPr>
          </a:p>
        </p:txBody>
      </p:sp>
    </p:spTree>
    <p:extLst>
      <p:ext uri="{BB962C8B-B14F-4D97-AF65-F5344CB8AC3E}">
        <p14:creationId xmlns:p14="http://schemas.microsoft.com/office/powerpoint/2010/main" val="3190006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002060"/>
                </a:solidFill>
              </a:rPr>
              <a:t>Tk2:</a:t>
            </a:r>
            <a:r>
              <a:rPr lang="en-US" sz="6000" dirty="0" smtClean="0">
                <a:solidFill>
                  <a:srgbClr val="A50021"/>
                </a:solidFill>
              </a:rPr>
              <a:t> </a:t>
            </a:r>
            <a:r>
              <a:rPr lang="vi-VN" sz="6000" dirty="0" smtClean="0">
                <a:solidFill>
                  <a:srgbClr val="A50021"/>
                </a:solidFill>
              </a:rPr>
              <a:t>Dẫn tới bên suối trong cho tôi đây bồi dưỡng lại. Theo đường nẻo công minh, Ngài dẫn tôi vì Uy Danh.</a:t>
            </a:r>
            <a:endParaRPr lang="en-US" sz="6000" dirty="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smtClean="0">
                <a:solidFill>
                  <a:srgbClr val="A50021"/>
                </a:solidFill>
              </a:rPr>
              <a:t>Có Chúa chăn dắt tôi, nên tôi không còn thiếu gì.</a:t>
            </a:r>
          </a:p>
        </p:txBody>
      </p:sp>
    </p:spTree>
    <p:extLst>
      <p:ext uri="{BB962C8B-B14F-4D97-AF65-F5344CB8AC3E}">
        <p14:creationId xmlns:p14="http://schemas.microsoft.com/office/powerpoint/2010/main" val="3340843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000" u="sng" dirty="0" smtClean="0">
                <a:solidFill>
                  <a:srgbClr val="002060"/>
                </a:solidFill>
              </a:rPr>
              <a:t>Tk3:</a:t>
            </a:r>
            <a:r>
              <a:rPr lang="en-US" sz="6000" dirty="0" smtClean="0">
                <a:solidFill>
                  <a:srgbClr val="A50021"/>
                </a:solidFill>
              </a:rPr>
              <a:t> </a:t>
            </a:r>
            <a:r>
              <a:rPr lang="vi-VN" sz="6000" dirty="0" smtClean="0">
                <a:solidFill>
                  <a:srgbClr val="A5002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000" u="sng" dirty="0" smtClean="0">
                <a:solidFill>
                  <a:srgbClr val="002060"/>
                </a:solidFill>
              </a:rPr>
              <a:t>Tk4:</a:t>
            </a:r>
            <a:r>
              <a:rPr lang="en-US" sz="6000" dirty="0" smtClean="0">
                <a:solidFill>
                  <a:srgbClr val="A50021"/>
                </a:solidFill>
              </a:rPr>
              <a:t> </a:t>
            </a:r>
            <a:r>
              <a:rPr lang="vi-VN" sz="6000" dirty="0" smtClean="0">
                <a:solidFill>
                  <a:srgbClr val="A50021"/>
                </a:solidFill>
              </a:rPr>
              <a:t>Chúa thiết con bữa ăn ngay khi quân thù đối mặt. Xức dầu toả hương thơm và cứ châm rượu đầy ly.</a:t>
            </a:r>
          </a:p>
        </p:txBody>
      </p:sp>
    </p:spTree>
    <p:extLst>
      <p:ext uri="{BB962C8B-B14F-4D97-AF65-F5344CB8AC3E}">
        <p14:creationId xmlns:p14="http://schemas.microsoft.com/office/powerpoint/2010/main" val="3274257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smtClean="0">
                <a:solidFill>
                  <a:srgbClr val="A50021"/>
                </a:solidFill>
              </a:rPr>
              <a:t>Có Chúa chăn dắt tôi, nên tôi không còn thiếu gì.</a:t>
            </a:r>
          </a:p>
        </p:txBody>
      </p:sp>
    </p:spTree>
    <p:extLst>
      <p:ext uri="{BB962C8B-B14F-4D97-AF65-F5344CB8AC3E}">
        <p14:creationId xmlns:p14="http://schemas.microsoft.com/office/powerpoint/2010/main" val="1887209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smtClean="0">
                <a:solidFill>
                  <a:srgbClr val="A50021"/>
                </a:solidFill>
              </a:rPr>
              <a:t>Có Chúa chăn dắt tôi, nên tôi không còn thiếu gì.</a:t>
            </a:r>
          </a:p>
        </p:txBody>
      </p:sp>
    </p:spTree>
    <p:extLst>
      <p:ext uri="{BB962C8B-B14F-4D97-AF65-F5344CB8AC3E}">
        <p14:creationId xmlns:p14="http://schemas.microsoft.com/office/powerpoint/2010/main" val="1048828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002060"/>
                </a:solidFill>
              </a:rPr>
              <a:t>Tk5:</a:t>
            </a:r>
            <a:r>
              <a:rPr lang="en-US" sz="6000" dirty="0" smtClean="0">
                <a:solidFill>
                  <a:srgbClr val="A50021"/>
                </a:solidFill>
              </a:rPr>
              <a:t> </a:t>
            </a:r>
            <a:r>
              <a:rPr lang="vi-VN" sz="6000" dirty="0" smtClean="0">
                <a:solidFill>
                  <a:srgbClr val="A5002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839854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smtClean="0">
                <a:solidFill>
                  <a:srgbClr val="A50021"/>
                </a:solidFill>
              </a:rPr>
              <a:t>Có Chúa chăn dắt tôi, nên tôi không còn thiếu gì.</a:t>
            </a:r>
          </a:p>
        </p:txBody>
      </p:sp>
    </p:spTree>
    <p:extLst>
      <p:ext uri="{BB962C8B-B14F-4D97-AF65-F5344CB8AC3E}">
        <p14:creationId xmlns:p14="http://schemas.microsoft.com/office/powerpoint/2010/main" val="3152900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6332"/>
            <a:ext cx="9144000" cy="3733800"/>
          </a:xfrm>
        </p:spPr>
        <p:txBody>
          <a:bodyPr>
            <a:noAutofit/>
          </a:bodyPr>
          <a:lstStyle/>
          <a:p>
            <a:pPr algn="just">
              <a:lnSpc>
                <a:spcPct val="120000"/>
              </a:lnSpc>
            </a:pPr>
            <a:r>
              <a:rPr lang="en-US" sz="5800" dirty="0" err="1" smtClean="0">
                <a:solidFill>
                  <a:srgbClr val="A50021"/>
                </a:solidFill>
              </a:rPr>
              <a:t>Chúc</a:t>
            </a:r>
            <a:r>
              <a:rPr lang="en-US" sz="5800" dirty="0" smtClean="0">
                <a:solidFill>
                  <a:srgbClr val="A50021"/>
                </a:solidFill>
              </a:rPr>
              <a:t> </a:t>
            </a:r>
            <a:r>
              <a:rPr lang="en-US" sz="5800" dirty="0" err="1" smtClean="0">
                <a:solidFill>
                  <a:srgbClr val="A50021"/>
                </a:solidFill>
              </a:rPr>
              <a:t>tụng</a:t>
            </a:r>
            <a:r>
              <a:rPr lang="en-US" sz="5800" dirty="0" smtClean="0">
                <a:solidFill>
                  <a:srgbClr val="A50021"/>
                </a:solidFill>
              </a:rPr>
              <a:t> </a:t>
            </a:r>
            <a:r>
              <a:rPr lang="en-US" sz="5800" dirty="0" err="1" smtClean="0">
                <a:solidFill>
                  <a:srgbClr val="A50021"/>
                </a:solidFill>
              </a:rPr>
              <a:t>Đấng</a:t>
            </a:r>
            <a:r>
              <a:rPr lang="en-US" sz="5800" dirty="0" smtClean="0">
                <a:solidFill>
                  <a:srgbClr val="A50021"/>
                </a:solidFill>
              </a:rPr>
              <a:t> </a:t>
            </a:r>
            <a:r>
              <a:rPr lang="en-US" sz="5800" dirty="0" err="1" smtClean="0">
                <a:solidFill>
                  <a:srgbClr val="A50021"/>
                </a:solidFill>
              </a:rPr>
              <a:t>ngự</a:t>
            </a:r>
            <a:r>
              <a:rPr lang="en-US" sz="5800" dirty="0" smtClean="0">
                <a:solidFill>
                  <a:srgbClr val="A50021"/>
                </a:solidFill>
              </a:rPr>
              <a:t> </a:t>
            </a:r>
            <a:r>
              <a:rPr lang="en-US" sz="5800" dirty="0" err="1" smtClean="0">
                <a:solidFill>
                  <a:srgbClr val="A50021"/>
                </a:solidFill>
              </a:rPr>
              <a:t>đến</a:t>
            </a:r>
            <a:r>
              <a:rPr lang="en-US" sz="5800" dirty="0" smtClean="0">
                <a:solidFill>
                  <a:srgbClr val="A50021"/>
                </a:solidFill>
              </a:rPr>
              <a:t> </a:t>
            </a:r>
            <a:r>
              <a:rPr lang="en-US" sz="5800" dirty="0" err="1" smtClean="0">
                <a:solidFill>
                  <a:srgbClr val="A50021"/>
                </a:solidFill>
              </a:rPr>
              <a:t>nhân</a:t>
            </a:r>
            <a:r>
              <a:rPr lang="en-US" sz="5800" dirty="0" smtClean="0">
                <a:solidFill>
                  <a:srgbClr val="A50021"/>
                </a:solidFill>
              </a:rPr>
              <a:t> </a:t>
            </a:r>
            <a:r>
              <a:rPr lang="en-US" sz="5800" dirty="0" err="1" smtClean="0">
                <a:solidFill>
                  <a:srgbClr val="A50021"/>
                </a:solidFill>
              </a:rPr>
              <a:t>danh</a:t>
            </a:r>
            <a:r>
              <a:rPr lang="en-US" sz="5800" dirty="0" smtClean="0">
                <a:solidFill>
                  <a:srgbClr val="A50021"/>
                </a:solidFill>
              </a:rPr>
              <a:t> </a:t>
            </a:r>
            <a:r>
              <a:rPr lang="en-US" sz="5800" dirty="0" err="1" smtClean="0">
                <a:solidFill>
                  <a:srgbClr val="A50021"/>
                </a:solidFill>
              </a:rPr>
              <a:t>Chúa</a:t>
            </a:r>
            <a:r>
              <a:rPr lang="en-US" sz="5800" dirty="0" smtClean="0">
                <a:solidFill>
                  <a:srgbClr val="A50021"/>
                </a:solidFill>
              </a:rPr>
              <a:t>, </a:t>
            </a:r>
            <a:r>
              <a:rPr lang="en-US" sz="5800" dirty="0" err="1" smtClean="0">
                <a:solidFill>
                  <a:srgbClr val="A50021"/>
                </a:solidFill>
              </a:rPr>
              <a:t>chúc</a:t>
            </a:r>
            <a:r>
              <a:rPr lang="en-US" sz="5800" dirty="0" smtClean="0">
                <a:solidFill>
                  <a:srgbClr val="A50021"/>
                </a:solidFill>
              </a:rPr>
              <a:t> </a:t>
            </a:r>
            <a:r>
              <a:rPr lang="en-US" sz="5800" dirty="0" err="1" smtClean="0">
                <a:solidFill>
                  <a:srgbClr val="A50021"/>
                </a:solidFill>
              </a:rPr>
              <a:t>tụng</a:t>
            </a:r>
            <a:r>
              <a:rPr lang="en-US" sz="5800" dirty="0" smtClean="0">
                <a:solidFill>
                  <a:srgbClr val="A50021"/>
                </a:solidFill>
              </a:rPr>
              <a:t> </a:t>
            </a:r>
            <a:r>
              <a:rPr lang="en-US" sz="5800" dirty="0" err="1" smtClean="0">
                <a:solidFill>
                  <a:srgbClr val="A50021"/>
                </a:solidFill>
              </a:rPr>
              <a:t>triều</a:t>
            </a:r>
            <a:r>
              <a:rPr lang="en-US" sz="5800" dirty="0" smtClean="0">
                <a:solidFill>
                  <a:srgbClr val="A50021"/>
                </a:solidFill>
              </a:rPr>
              <a:t> </a:t>
            </a:r>
            <a:r>
              <a:rPr lang="en-US" sz="5800" dirty="0" err="1" smtClean="0">
                <a:solidFill>
                  <a:srgbClr val="A50021"/>
                </a:solidFill>
              </a:rPr>
              <a:t>đại</a:t>
            </a:r>
            <a:r>
              <a:rPr lang="en-US" sz="5800" dirty="0" smtClean="0">
                <a:solidFill>
                  <a:srgbClr val="A50021"/>
                </a:solidFill>
              </a:rPr>
              <a:t> </a:t>
            </a:r>
            <a:r>
              <a:rPr lang="en-US" sz="5800" dirty="0" err="1" smtClean="0">
                <a:solidFill>
                  <a:srgbClr val="A50021"/>
                </a:solidFill>
              </a:rPr>
              <a:t>đang</a:t>
            </a:r>
            <a:r>
              <a:rPr lang="en-US" sz="5800" dirty="0" smtClean="0">
                <a:solidFill>
                  <a:srgbClr val="A50021"/>
                </a:solidFill>
              </a:rPr>
              <a:t> </a:t>
            </a:r>
            <a:r>
              <a:rPr lang="en-US" sz="5800" dirty="0" err="1" smtClean="0">
                <a:solidFill>
                  <a:srgbClr val="A50021"/>
                </a:solidFill>
              </a:rPr>
              <a:t>đến</a:t>
            </a:r>
            <a:r>
              <a:rPr lang="en-US" sz="5800" dirty="0" smtClean="0">
                <a:solidFill>
                  <a:srgbClr val="A50021"/>
                </a:solidFill>
              </a:rPr>
              <a:t>, </a:t>
            </a:r>
            <a:r>
              <a:rPr lang="en-US" sz="5800" dirty="0" err="1" smtClean="0">
                <a:solidFill>
                  <a:srgbClr val="A50021"/>
                </a:solidFill>
              </a:rPr>
              <a:t>triều</a:t>
            </a:r>
            <a:r>
              <a:rPr lang="en-US" sz="5800" dirty="0" smtClean="0">
                <a:solidFill>
                  <a:srgbClr val="A50021"/>
                </a:solidFill>
              </a:rPr>
              <a:t> </a:t>
            </a:r>
            <a:r>
              <a:rPr lang="en-US" sz="5800" dirty="0" err="1" smtClean="0">
                <a:solidFill>
                  <a:srgbClr val="A50021"/>
                </a:solidFill>
              </a:rPr>
              <a:t>đại</a:t>
            </a:r>
            <a:r>
              <a:rPr lang="en-US" sz="5800" dirty="0" smtClean="0">
                <a:solidFill>
                  <a:srgbClr val="A50021"/>
                </a:solidFill>
              </a:rPr>
              <a:t> </a:t>
            </a:r>
            <a:r>
              <a:rPr lang="en-US" sz="5800" dirty="0" err="1" smtClean="0">
                <a:solidFill>
                  <a:srgbClr val="A50021"/>
                </a:solidFill>
              </a:rPr>
              <a:t>vua</a:t>
            </a:r>
            <a:r>
              <a:rPr lang="en-US" sz="5800" dirty="0" smtClean="0">
                <a:solidFill>
                  <a:srgbClr val="A50021"/>
                </a:solidFill>
              </a:rPr>
              <a:t> </a:t>
            </a:r>
            <a:r>
              <a:rPr lang="en-US" sz="5800" dirty="0" err="1" smtClean="0">
                <a:solidFill>
                  <a:srgbClr val="A50021"/>
                </a:solidFill>
              </a:rPr>
              <a:t>Đa-vít</a:t>
            </a:r>
            <a:r>
              <a:rPr lang="en-US" sz="5800" dirty="0" smtClean="0">
                <a:solidFill>
                  <a:srgbClr val="A50021"/>
                </a:solidFill>
              </a:rPr>
              <a:t> </a:t>
            </a:r>
            <a:r>
              <a:rPr lang="en-US" sz="5800" dirty="0" err="1" smtClean="0">
                <a:solidFill>
                  <a:srgbClr val="A50021"/>
                </a:solidFill>
              </a:rPr>
              <a:t>tổ</a:t>
            </a:r>
            <a:r>
              <a:rPr lang="en-US" sz="5800" dirty="0" smtClean="0">
                <a:solidFill>
                  <a:srgbClr val="A50021"/>
                </a:solidFill>
              </a:rPr>
              <a:t> </a:t>
            </a:r>
            <a:r>
              <a:rPr lang="en-US" sz="5800" dirty="0" err="1" smtClean="0">
                <a:solidFill>
                  <a:srgbClr val="A50021"/>
                </a:solidFill>
              </a:rPr>
              <a:t>phụ</a:t>
            </a:r>
            <a:r>
              <a:rPr lang="en-US" sz="5800" dirty="0" smtClean="0">
                <a:solidFill>
                  <a:srgbClr val="A50021"/>
                </a:solidFill>
              </a:rPr>
              <a:t> </a:t>
            </a:r>
            <a:r>
              <a:rPr lang="en-US" sz="5800" dirty="0" err="1" smtClean="0">
                <a:solidFill>
                  <a:srgbClr val="A50021"/>
                </a:solidFill>
              </a:rPr>
              <a:t>chúng</a:t>
            </a:r>
            <a:r>
              <a:rPr lang="en-US" sz="5800" dirty="0" smtClean="0">
                <a:solidFill>
                  <a:srgbClr val="A50021"/>
                </a:solidFill>
              </a:rPr>
              <a:t> </a:t>
            </a:r>
            <a:r>
              <a:rPr lang="en-US" sz="5800" dirty="0" err="1" smtClean="0">
                <a:solidFill>
                  <a:srgbClr val="A50021"/>
                </a:solidFill>
              </a:rPr>
              <a:t>tôi</a:t>
            </a:r>
            <a:r>
              <a:rPr lang="en-US" sz="5800" dirty="0" smtClean="0">
                <a:solidFill>
                  <a:srgbClr val="A50021"/>
                </a:solidFill>
              </a:rPr>
              <a:t>.</a:t>
            </a:r>
            <a:endParaRPr lang="en-US" sz="58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2609934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002060"/>
                </a:solidFill>
              </a:rPr>
              <a:t>Tk1:</a:t>
            </a:r>
            <a:r>
              <a:rPr lang="en-US" sz="6000" dirty="0">
                <a:solidFill>
                  <a:srgbClr val="A50021"/>
                </a:solidFill>
              </a:rPr>
              <a:t> </a:t>
            </a:r>
            <a:r>
              <a:rPr lang="vi-VN" sz="6000" dirty="0" smtClean="0">
                <a:solidFill>
                  <a:srgbClr val="A50021"/>
                </a:solidFill>
              </a:rPr>
              <a:t>Có Chúa chăn dắt tôi nên tôi không còn thiếu gì. Trên đồng cỏ xanh tươi Ngài dẫn tôi vào nghỉ ngơi.</a:t>
            </a:r>
            <a:endParaRPr lang="en-US" sz="6000" dirty="0">
              <a:solidFill>
                <a:srgbClr val="A50021"/>
              </a:solidFill>
            </a:endParaRPr>
          </a:p>
        </p:txBody>
      </p:sp>
    </p:spTree>
    <p:extLst>
      <p:ext uri="{BB962C8B-B14F-4D97-AF65-F5344CB8AC3E}">
        <p14:creationId xmlns:p14="http://schemas.microsoft.com/office/powerpoint/2010/main" val="1249163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smtClean="0">
                <a:solidFill>
                  <a:srgbClr val="A50021"/>
                </a:solidFill>
              </a:rPr>
              <a:t>Có Chúa chăn dắt tôi, nên tôi không còn thiếu gì.</a:t>
            </a:r>
          </a:p>
        </p:txBody>
      </p:sp>
    </p:spTree>
    <p:extLst>
      <p:ext uri="{BB962C8B-B14F-4D97-AF65-F5344CB8AC3E}">
        <p14:creationId xmlns:p14="http://schemas.microsoft.com/office/powerpoint/2010/main" val="3216951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smtClean="0">
                <a:solidFill>
                  <a:schemeClr val="accent6">
                    <a:lumMod val="50000"/>
                  </a:schemeClr>
                </a:solidFill>
              </a:rPr>
              <a:t>CHÚA NHẬT 34 THƯỜNG NIÊN NĂM A</a:t>
            </a:r>
          </a:p>
          <a:p>
            <a:pPr algn="ctr"/>
            <a:r>
              <a:rPr lang="en-US" sz="4000" smtClean="0">
                <a:solidFill>
                  <a:schemeClr val="accent6">
                    <a:lumMod val="50000"/>
                  </a:schemeClr>
                </a:solidFill>
              </a:rPr>
              <a:t>CHÚA KITO VUA VŨ TRỤ</a:t>
            </a:r>
            <a:endParaRPr lang="en-US" sz="400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323439"/>
          </a:xfrm>
          <a:prstGeom prst="rect">
            <a:avLst/>
          </a:prstGeom>
        </p:spPr>
        <p:txBody>
          <a:bodyPr wrap="square">
            <a:spAutoFit/>
          </a:bodyPr>
          <a:lstStyle/>
          <a:p>
            <a:pPr algn="ctr"/>
            <a:r>
              <a:rPr lang="en-US" sz="4000" b="1" dirty="0" err="1" smtClean="0">
                <a:solidFill>
                  <a:srgbClr val="FF0000"/>
                </a:solidFill>
              </a:rPr>
              <a:t>Chúng</a:t>
            </a:r>
            <a:r>
              <a:rPr lang="en-US" sz="4000" b="1" dirty="0" smtClean="0">
                <a:solidFill>
                  <a:srgbClr val="FF0000"/>
                </a:solidFill>
              </a:rPr>
              <a:t> Con </a:t>
            </a:r>
            <a:r>
              <a:rPr lang="en-US" sz="4000" b="1" dirty="0" err="1" smtClean="0">
                <a:solidFill>
                  <a:srgbClr val="FF0000"/>
                </a:solidFill>
              </a:rPr>
              <a:t>Dâng</a:t>
            </a:r>
            <a:endParaRPr lang="en-US" sz="4000" b="1" dirty="0" smtClean="0">
              <a:solidFill>
                <a:srgbClr val="FF0000"/>
              </a:solidFill>
            </a:endParaRPr>
          </a:p>
          <a:p>
            <a:pPr algn="ctr"/>
            <a:r>
              <a:rPr lang="en-US" sz="4000" b="1" i="1" dirty="0" smtClean="0">
                <a:solidFill>
                  <a:srgbClr val="002060"/>
                </a:solidFill>
              </a:rPr>
              <a:t>Lm. Kim Long</a:t>
            </a:r>
            <a:endParaRPr lang="en-US" sz="40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002060"/>
                </a:solidFill>
                <a:effectLst/>
              </a:rPr>
              <a:t>Đk</a:t>
            </a:r>
            <a:r>
              <a:rPr lang="en-US" sz="4700" b="0" u="sng" dirty="0">
                <a:solidFill>
                  <a:srgbClr val="002060"/>
                </a:solidFill>
                <a:effectLst/>
              </a:rPr>
              <a:t>:</a:t>
            </a:r>
            <a:r>
              <a:rPr lang="en-US" sz="4700" b="0" dirty="0">
                <a:solidFill>
                  <a:srgbClr val="990000"/>
                </a:solidFill>
                <a:effectLst/>
              </a:rPr>
              <a:t> </a:t>
            </a:r>
            <a:r>
              <a:rPr lang="en-US" sz="4800" dirty="0" err="1">
                <a:solidFill>
                  <a:srgbClr val="990000"/>
                </a:solidFill>
              </a:rPr>
              <a:t>Chúng</a:t>
            </a:r>
            <a:r>
              <a:rPr lang="en-US" sz="4800" dirty="0">
                <a:solidFill>
                  <a:srgbClr val="990000"/>
                </a:solidFill>
              </a:rPr>
              <a:t> con </a:t>
            </a:r>
            <a:r>
              <a:rPr lang="en-US" sz="4800" dirty="0" err="1">
                <a:solidFill>
                  <a:srgbClr val="990000"/>
                </a:solidFill>
              </a:rPr>
              <a:t>dâng</a:t>
            </a:r>
            <a:r>
              <a:rPr lang="en-US" sz="4800" dirty="0">
                <a:solidFill>
                  <a:srgbClr val="990000"/>
                </a:solidFill>
              </a:rPr>
              <a:t> </a:t>
            </a:r>
            <a:r>
              <a:rPr lang="en-US" sz="4800" dirty="0" err="1">
                <a:solidFill>
                  <a:srgbClr val="990000"/>
                </a:solidFill>
              </a:rPr>
              <a:t>về</a:t>
            </a:r>
            <a:r>
              <a:rPr lang="en-US" sz="4800" dirty="0">
                <a:solidFill>
                  <a:srgbClr val="990000"/>
                </a:solidFill>
              </a:rPr>
              <a:t> </a:t>
            </a:r>
            <a:r>
              <a:rPr lang="en-US" sz="4800" dirty="0" err="1">
                <a:solidFill>
                  <a:srgbClr val="990000"/>
                </a:solidFill>
              </a:rPr>
              <a:t>ngai</a:t>
            </a:r>
            <a:r>
              <a:rPr lang="en-US" sz="4800" dirty="0">
                <a:solidFill>
                  <a:srgbClr val="990000"/>
                </a:solidFill>
              </a:rPr>
              <a:t> </a:t>
            </a:r>
            <a:r>
              <a:rPr lang="en-US" sz="4800" dirty="0" err="1">
                <a:solidFill>
                  <a:srgbClr val="990000"/>
                </a:solidFill>
              </a:rPr>
              <a:t>uy</a:t>
            </a:r>
            <a:r>
              <a:rPr lang="en-US" sz="4800" dirty="0">
                <a:solidFill>
                  <a:srgbClr val="990000"/>
                </a:solidFill>
              </a:rPr>
              <a:t> </a:t>
            </a:r>
            <a:r>
              <a:rPr lang="en-US" sz="4800" dirty="0" err="1" smtClean="0">
                <a:solidFill>
                  <a:srgbClr val="990000"/>
                </a:solidFill>
              </a:rPr>
              <a:t>linh</a:t>
            </a:r>
            <a:r>
              <a:rPr lang="en-US" sz="4800" dirty="0" smtClean="0">
                <a:solidFill>
                  <a:srgbClr val="990000"/>
                </a:solidFill>
              </a:rPr>
              <a:t>, </a:t>
            </a:r>
            <a:r>
              <a:rPr lang="en-US" sz="4800" dirty="0" err="1" smtClean="0">
                <a:solidFill>
                  <a:srgbClr val="990000"/>
                </a:solidFill>
              </a:rPr>
              <a:t>này</a:t>
            </a:r>
            <a:r>
              <a:rPr lang="en-US" sz="4800" dirty="0" smtClean="0">
                <a:solidFill>
                  <a:srgbClr val="990000"/>
                </a:solidFill>
              </a:rPr>
              <a:t> </a:t>
            </a:r>
            <a:r>
              <a:rPr lang="en-US" sz="4800" dirty="0" err="1">
                <a:solidFill>
                  <a:srgbClr val="990000"/>
                </a:solidFill>
              </a:rPr>
              <a:t>bánh</a:t>
            </a:r>
            <a:r>
              <a:rPr lang="en-US" sz="4800" dirty="0">
                <a:solidFill>
                  <a:srgbClr val="990000"/>
                </a:solidFill>
              </a:rPr>
              <a:t> </a:t>
            </a:r>
            <a:r>
              <a:rPr lang="en-US" sz="4800" dirty="0" err="1">
                <a:solidFill>
                  <a:srgbClr val="990000"/>
                </a:solidFill>
              </a:rPr>
              <a:t>miến</a:t>
            </a:r>
            <a:r>
              <a:rPr lang="en-US" sz="4800" dirty="0">
                <a:solidFill>
                  <a:srgbClr val="990000"/>
                </a:solidFill>
              </a:rPr>
              <a:t> </a:t>
            </a:r>
            <a:r>
              <a:rPr lang="en-US" sz="4800" dirty="0" err="1">
                <a:solidFill>
                  <a:srgbClr val="990000"/>
                </a:solidFill>
              </a:rPr>
              <a:t>trắng</a:t>
            </a:r>
            <a:r>
              <a:rPr lang="en-US" sz="4800" dirty="0">
                <a:solidFill>
                  <a:srgbClr val="990000"/>
                </a:solidFill>
              </a:rPr>
              <a:t> </a:t>
            </a:r>
            <a:r>
              <a:rPr lang="en-US" sz="4800" dirty="0" err="1">
                <a:solidFill>
                  <a:srgbClr val="990000"/>
                </a:solidFill>
              </a:rPr>
              <a:t>tinh</a:t>
            </a:r>
            <a:r>
              <a:rPr lang="en-US" sz="4800" dirty="0">
                <a:solidFill>
                  <a:srgbClr val="990000"/>
                </a:solidFill>
              </a:rPr>
              <a:t> </a:t>
            </a:r>
            <a:r>
              <a:rPr lang="en-US" sz="4800" dirty="0" err="1">
                <a:solidFill>
                  <a:srgbClr val="990000"/>
                </a:solidFill>
              </a:rPr>
              <a:t>và</a:t>
            </a:r>
            <a:r>
              <a:rPr lang="en-US" sz="4800" dirty="0">
                <a:solidFill>
                  <a:srgbClr val="990000"/>
                </a:solidFill>
              </a:rPr>
              <a:t> </a:t>
            </a:r>
            <a:r>
              <a:rPr lang="en-US" sz="4800" dirty="0" err="1">
                <a:solidFill>
                  <a:srgbClr val="990000"/>
                </a:solidFill>
              </a:rPr>
              <a:t>rượu</a:t>
            </a:r>
            <a:r>
              <a:rPr lang="en-US" sz="4800" dirty="0">
                <a:solidFill>
                  <a:srgbClr val="990000"/>
                </a:solidFill>
              </a:rPr>
              <a:t> </a:t>
            </a:r>
            <a:r>
              <a:rPr lang="en-US" sz="4800" dirty="0" err="1">
                <a:solidFill>
                  <a:srgbClr val="990000"/>
                </a:solidFill>
              </a:rPr>
              <a:t>nho</a:t>
            </a:r>
            <a:r>
              <a:rPr lang="en-US" sz="4800" dirty="0">
                <a:solidFill>
                  <a:srgbClr val="990000"/>
                </a:solidFill>
              </a:rPr>
              <a:t> </a:t>
            </a:r>
            <a:r>
              <a:rPr lang="en-US" sz="4800" dirty="0" err="1">
                <a:solidFill>
                  <a:srgbClr val="990000"/>
                </a:solidFill>
              </a:rPr>
              <a:t>thơm</a:t>
            </a:r>
            <a:r>
              <a:rPr lang="en-US" sz="4800" dirty="0">
                <a:solidFill>
                  <a:srgbClr val="990000"/>
                </a:solidFill>
              </a:rPr>
              <a:t> </a:t>
            </a:r>
            <a:r>
              <a:rPr lang="en-US" sz="4800" dirty="0" err="1">
                <a:solidFill>
                  <a:srgbClr val="990000"/>
                </a:solidFill>
              </a:rPr>
              <a:t>ngát</a:t>
            </a:r>
            <a:r>
              <a:rPr lang="en-US" sz="4800" dirty="0">
                <a:solidFill>
                  <a:srgbClr val="990000"/>
                </a:solidFill>
              </a:rPr>
              <a:t>. </a:t>
            </a:r>
            <a:r>
              <a:rPr lang="en-US" sz="4800" dirty="0" err="1">
                <a:solidFill>
                  <a:srgbClr val="990000"/>
                </a:solidFill>
              </a:rPr>
              <a:t>Bao</a:t>
            </a:r>
            <a:r>
              <a:rPr lang="en-US" sz="4800" dirty="0">
                <a:solidFill>
                  <a:srgbClr val="990000"/>
                </a:solidFill>
              </a:rPr>
              <a:t> </a:t>
            </a:r>
            <a:r>
              <a:rPr lang="en-US" sz="4800" dirty="0" err="1">
                <a:solidFill>
                  <a:srgbClr val="990000"/>
                </a:solidFill>
              </a:rPr>
              <a:t>niềm</a:t>
            </a:r>
            <a:r>
              <a:rPr lang="en-US" sz="4800" dirty="0">
                <a:solidFill>
                  <a:srgbClr val="990000"/>
                </a:solidFill>
              </a:rPr>
              <a:t> </a:t>
            </a:r>
            <a:r>
              <a:rPr lang="en-US" sz="4800" dirty="0" err="1">
                <a:solidFill>
                  <a:srgbClr val="990000"/>
                </a:solidFill>
              </a:rPr>
              <a:t>yêu</a:t>
            </a:r>
            <a:r>
              <a:rPr lang="en-US" sz="4800" dirty="0">
                <a:solidFill>
                  <a:srgbClr val="990000"/>
                </a:solidFill>
              </a:rPr>
              <a:t> </a:t>
            </a:r>
            <a:r>
              <a:rPr lang="en-US" sz="4800" dirty="0" err="1">
                <a:solidFill>
                  <a:srgbClr val="990000"/>
                </a:solidFill>
              </a:rPr>
              <a:t>mến</a:t>
            </a:r>
            <a:r>
              <a:rPr lang="en-US" sz="4800" dirty="0">
                <a:solidFill>
                  <a:srgbClr val="990000"/>
                </a:solidFill>
              </a:rPr>
              <a:t> </a:t>
            </a:r>
            <a:r>
              <a:rPr lang="en-US" sz="4800" dirty="0" err="1">
                <a:solidFill>
                  <a:srgbClr val="990000"/>
                </a:solidFill>
              </a:rPr>
              <a:t>dâng</a:t>
            </a:r>
            <a:r>
              <a:rPr lang="en-US" sz="4800" dirty="0">
                <a:solidFill>
                  <a:srgbClr val="990000"/>
                </a:solidFill>
              </a:rPr>
              <a:t> </a:t>
            </a:r>
            <a:r>
              <a:rPr lang="en-US" sz="4800" dirty="0" err="1">
                <a:solidFill>
                  <a:srgbClr val="990000"/>
                </a:solidFill>
              </a:rPr>
              <a:t>dạt</a:t>
            </a:r>
            <a:r>
              <a:rPr lang="en-US" sz="4800" dirty="0">
                <a:solidFill>
                  <a:srgbClr val="990000"/>
                </a:solidFill>
              </a:rPr>
              <a:t> </a:t>
            </a:r>
            <a:r>
              <a:rPr lang="en-US" sz="4800" dirty="0" err="1">
                <a:solidFill>
                  <a:srgbClr val="990000"/>
                </a:solidFill>
              </a:rPr>
              <a:t>dào</a:t>
            </a:r>
            <a:r>
              <a:rPr lang="en-US" sz="4800" dirty="0">
                <a:solidFill>
                  <a:srgbClr val="990000"/>
                </a:solidFill>
              </a:rPr>
              <a:t> </a:t>
            </a:r>
            <a:r>
              <a:rPr lang="en-US" sz="4800" dirty="0" err="1">
                <a:solidFill>
                  <a:srgbClr val="990000"/>
                </a:solidFill>
              </a:rPr>
              <a:t>như</a:t>
            </a:r>
            <a:r>
              <a:rPr lang="en-US" sz="4800" dirty="0">
                <a:solidFill>
                  <a:srgbClr val="990000"/>
                </a:solidFill>
              </a:rPr>
              <a:t> </a:t>
            </a:r>
            <a:r>
              <a:rPr lang="en-US" sz="4800" dirty="0" err="1">
                <a:solidFill>
                  <a:srgbClr val="990000"/>
                </a:solidFill>
              </a:rPr>
              <a:t>hương</a:t>
            </a:r>
            <a:r>
              <a:rPr lang="en-US" sz="4800" dirty="0">
                <a:solidFill>
                  <a:srgbClr val="990000"/>
                </a:solidFill>
              </a:rPr>
              <a:t> </a:t>
            </a:r>
            <a:r>
              <a:rPr lang="en-US" sz="4800" dirty="0" err="1">
                <a:solidFill>
                  <a:srgbClr val="990000"/>
                </a:solidFill>
              </a:rPr>
              <a:t>khói</a:t>
            </a:r>
            <a:r>
              <a:rPr lang="en-US" sz="4800" dirty="0">
                <a:solidFill>
                  <a:srgbClr val="990000"/>
                </a:solidFill>
              </a:rPr>
              <a:t> </a:t>
            </a:r>
            <a:r>
              <a:rPr lang="en-US" sz="4800" dirty="0" err="1">
                <a:solidFill>
                  <a:srgbClr val="990000"/>
                </a:solidFill>
              </a:rPr>
              <a:t>triền</a:t>
            </a:r>
            <a:r>
              <a:rPr lang="en-US" sz="4800" dirty="0">
                <a:solidFill>
                  <a:srgbClr val="990000"/>
                </a:solidFill>
              </a:rPr>
              <a:t> </a:t>
            </a:r>
            <a:r>
              <a:rPr lang="en-US" sz="4800" dirty="0" err="1" smtClean="0">
                <a:solidFill>
                  <a:srgbClr val="990000"/>
                </a:solidFill>
              </a:rPr>
              <a:t>miên</a:t>
            </a:r>
            <a:r>
              <a:rPr lang="en-US" sz="4800" dirty="0" smtClean="0">
                <a:solidFill>
                  <a:srgbClr val="990000"/>
                </a:solidFill>
              </a:rPr>
              <a:t>, </a:t>
            </a:r>
            <a:r>
              <a:rPr lang="en-US" sz="4800" dirty="0" err="1" smtClean="0">
                <a:solidFill>
                  <a:srgbClr val="990000"/>
                </a:solidFill>
              </a:rPr>
              <a:t>nguyện</a:t>
            </a:r>
            <a:r>
              <a:rPr lang="en-US" sz="4800" dirty="0" smtClean="0">
                <a:solidFill>
                  <a:srgbClr val="990000"/>
                </a:solidFill>
              </a:rPr>
              <a:t> </a:t>
            </a:r>
            <a:r>
              <a:rPr lang="en-US" sz="4800" dirty="0" err="1">
                <a:solidFill>
                  <a:srgbClr val="990000"/>
                </a:solidFill>
              </a:rPr>
              <a:t>Chúa</a:t>
            </a:r>
            <a:r>
              <a:rPr lang="en-US" sz="4800" dirty="0">
                <a:solidFill>
                  <a:srgbClr val="990000"/>
                </a:solidFill>
              </a:rPr>
              <a:t> </a:t>
            </a:r>
            <a:r>
              <a:rPr lang="en-US" sz="4800" dirty="0" err="1">
                <a:solidFill>
                  <a:srgbClr val="990000"/>
                </a:solidFill>
              </a:rPr>
              <a:t>thương</a:t>
            </a:r>
            <a:r>
              <a:rPr lang="en-US" sz="4800" dirty="0">
                <a:solidFill>
                  <a:srgbClr val="990000"/>
                </a:solidFill>
              </a:rPr>
              <a:t> </a:t>
            </a:r>
            <a:r>
              <a:rPr lang="en-US" sz="4800" dirty="0" err="1">
                <a:solidFill>
                  <a:srgbClr val="990000"/>
                </a:solidFill>
              </a:rPr>
              <a:t>nhận</a:t>
            </a:r>
            <a:r>
              <a:rPr lang="en-US" sz="4800" dirty="0">
                <a:solidFill>
                  <a:srgbClr val="990000"/>
                </a:solidFill>
              </a:rPr>
              <a:t> </a:t>
            </a:r>
            <a:r>
              <a:rPr lang="en-US" sz="4800" dirty="0" err="1">
                <a:solidFill>
                  <a:srgbClr val="990000"/>
                </a:solidFill>
              </a:rPr>
              <a:t>của</a:t>
            </a:r>
            <a:r>
              <a:rPr lang="en-US" sz="4800" dirty="0">
                <a:solidFill>
                  <a:srgbClr val="990000"/>
                </a:solidFill>
              </a:rPr>
              <a:t> </a:t>
            </a:r>
            <a:r>
              <a:rPr lang="en-US" sz="4800" dirty="0" err="1">
                <a:solidFill>
                  <a:srgbClr val="990000"/>
                </a:solidFill>
              </a:rPr>
              <a:t>lễ</a:t>
            </a:r>
            <a:r>
              <a:rPr lang="en-US" sz="4800" dirty="0">
                <a:solidFill>
                  <a:srgbClr val="990000"/>
                </a:solidFill>
              </a:rPr>
              <a:t> </a:t>
            </a:r>
            <a:r>
              <a:rPr lang="en-US" sz="4800" dirty="0" err="1">
                <a:solidFill>
                  <a:srgbClr val="990000"/>
                </a:solidFill>
              </a:rPr>
              <a:t>vẹn</a:t>
            </a:r>
            <a:r>
              <a:rPr lang="en-US" sz="4800" dirty="0">
                <a:solidFill>
                  <a:srgbClr val="990000"/>
                </a:solidFill>
              </a:rPr>
              <a:t> </a:t>
            </a:r>
            <a:r>
              <a:rPr lang="en-US" sz="4800" dirty="0" err="1" smtClean="0">
                <a:solidFill>
                  <a:srgbClr val="990000"/>
                </a:solidFill>
              </a:rPr>
              <a:t>tuyền</a:t>
            </a:r>
            <a:r>
              <a:rPr lang="vi-VN" sz="4700" dirty="0" smtClean="0">
                <a:solidFill>
                  <a:srgbClr val="990000"/>
                </a:solidFill>
              </a:rPr>
              <a:t>.</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err="1">
                <a:solidFill>
                  <a:srgbClr val="002060"/>
                </a:solidFill>
              </a:rPr>
              <a:t>T</a:t>
            </a:r>
            <a:r>
              <a:rPr lang="en-US" sz="5600" b="0" u="sng" dirty="0" err="1" smtClean="0">
                <a:solidFill>
                  <a:srgbClr val="002060"/>
                </a:solidFill>
                <a:effectLst/>
              </a:rPr>
              <a:t>k</a:t>
            </a:r>
            <a:r>
              <a:rPr lang="en-US" sz="5600" b="0" u="sng" dirty="0">
                <a:solidFill>
                  <a:srgbClr val="002060"/>
                </a:solidFill>
                <a:effectLst/>
              </a:rPr>
              <a:t>:</a:t>
            </a:r>
            <a:r>
              <a:rPr lang="en-US" sz="5600" b="0" dirty="0">
                <a:solidFill>
                  <a:srgbClr val="990000"/>
                </a:solidFill>
                <a:effectLst/>
              </a:rPr>
              <a:t> </a:t>
            </a:r>
            <a:r>
              <a:rPr lang="en-US" sz="5600" dirty="0" err="1">
                <a:solidFill>
                  <a:srgbClr val="990000"/>
                </a:solidFill>
              </a:rPr>
              <a:t>Đây</a:t>
            </a:r>
            <a:r>
              <a:rPr lang="en-US" sz="5600" dirty="0">
                <a:solidFill>
                  <a:srgbClr val="990000"/>
                </a:solidFill>
              </a:rPr>
              <a:t> </a:t>
            </a:r>
            <a:r>
              <a:rPr lang="en-US" sz="5600" dirty="0" err="1">
                <a:solidFill>
                  <a:srgbClr val="990000"/>
                </a:solidFill>
              </a:rPr>
              <a:t>tâm</a:t>
            </a:r>
            <a:r>
              <a:rPr lang="en-US" sz="5600" dirty="0">
                <a:solidFill>
                  <a:srgbClr val="990000"/>
                </a:solidFill>
              </a:rPr>
              <a:t> </a:t>
            </a:r>
            <a:r>
              <a:rPr lang="en-US" sz="5600" dirty="0" err="1">
                <a:solidFill>
                  <a:srgbClr val="990000"/>
                </a:solidFill>
              </a:rPr>
              <a:t>hồn</a:t>
            </a:r>
            <a:r>
              <a:rPr lang="en-US" sz="5600" dirty="0">
                <a:solidFill>
                  <a:srgbClr val="990000"/>
                </a:solidFill>
              </a:rPr>
              <a:t> </a:t>
            </a:r>
            <a:r>
              <a:rPr lang="en-US" sz="5600" dirty="0" err="1">
                <a:solidFill>
                  <a:srgbClr val="990000"/>
                </a:solidFill>
              </a:rPr>
              <a:t>ước</a:t>
            </a:r>
            <a:r>
              <a:rPr lang="en-US" sz="5600" dirty="0">
                <a:solidFill>
                  <a:srgbClr val="990000"/>
                </a:solidFill>
              </a:rPr>
              <a:t> </a:t>
            </a:r>
            <a:r>
              <a:rPr lang="en-US" sz="5600" dirty="0" err="1">
                <a:solidFill>
                  <a:srgbClr val="990000"/>
                </a:solidFill>
              </a:rPr>
              <a:t>nguyện</a:t>
            </a:r>
            <a:r>
              <a:rPr lang="en-US" sz="5600" dirty="0">
                <a:solidFill>
                  <a:srgbClr val="990000"/>
                </a:solidFill>
              </a:rPr>
              <a:t> </a:t>
            </a:r>
            <a:r>
              <a:rPr lang="en-US" sz="5600" dirty="0" err="1">
                <a:solidFill>
                  <a:srgbClr val="990000"/>
                </a:solidFill>
              </a:rPr>
              <a:t>luôn</a:t>
            </a:r>
            <a:r>
              <a:rPr lang="en-US" sz="5600" dirty="0">
                <a:solidFill>
                  <a:srgbClr val="990000"/>
                </a:solidFill>
              </a:rPr>
              <a:t> </a:t>
            </a:r>
            <a:r>
              <a:rPr lang="en-US" sz="5600" dirty="0" err="1">
                <a:solidFill>
                  <a:srgbClr val="990000"/>
                </a:solidFill>
              </a:rPr>
              <a:t>mến</a:t>
            </a:r>
            <a:r>
              <a:rPr lang="en-US" sz="5600" dirty="0">
                <a:solidFill>
                  <a:srgbClr val="990000"/>
                </a:solidFill>
              </a:rPr>
              <a:t> </a:t>
            </a:r>
            <a:r>
              <a:rPr lang="en-US" sz="5600" dirty="0" err="1">
                <a:solidFill>
                  <a:srgbClr val="990000"/>
                </a:solidFill>
              </a:rPr>
              <a:t>yêu</a:t>
            </a:r>
            <a:r>
              <a:rPr lang="en-US" sz="5600" dirty="0">
                <a:solidFill>
                  <a:srgbClr val="990000"/>
                </a:solidFill>
              </a:rPr>
              <a:t>, </a:t>
            </a:r>
            <a:r>
              <a:rPr lang="en-US" sz="5600" dirty="0" err="1">
                <a:solidFill>
                  <a:srgbClr val="990000"/>
                </a:solidFill>
              </a:rPr>
              <a:t>luôn</a:t>
            </a:r>
            <a:r>
              <a:rPr lang="en-US" sz="5600" dirty="0">
                <a:solidFill>
                  <a:srgbClr val="990000"/>
                </a:solidFill>
              </a:rPr>
              <a:t> </a:t>
            </a:r>
            <a:r>
              <a:rPr lang="en-US" sz="5600" dirty="0" err="1">
                <a:solidFill>
                  <a:srgbClr val="990000"/>
                </a:solidFill>
              </a:rPr>
              <a:t>mến</a:t>
            </a:r>
            <a:r>
              <a:rPr lang="en-US" sz="5600" dirty="0">
                <a:solidFill>
                  <a:srgbClr val="990000"/>
                </a:solidFill>
              </a:rPr>
              <a:t> </a:t>
            </a:r>
            <a:r>
              <a:rPr lang="en-US" sz="5600" dirty="0" err="1">
                <a:solidFill>
                  <a:srgbClr val="990000"/>
                </a:solidFill>
              </a:rPr>
              <a:t>yêu</a:t>
            </a:r>
            <a:r>
              <a:rPr lang="en-US" sz="5600" dirty="0">
                <a:solidFill>
                  <a:srgbClr val="990000"/>
                </a:solidFill>
              </a:rPr>
              <a:t> </a:t>
            </a:r>
            <a:r>
              <a:rPr lang="en-US" sz="5600" dirty="0" err="1">
                <a:solidFill>
                  <a:srgbClr val="990000"/>
                </a:solidFill>
              </a:rPr>
              <a:t>một</a:t>
            </a:r>
            <a:r>
              <a:rPr lang="en-US" sz="5600" dirty="0">
                <a:solidFill>
                  <a:srgbClr val="990000"/>
                </a:solidFill>
              </a:rPr>
              <a:t> </a:t>
            </a:r>
            <a:r>
              <a:rPr lang="en-US" sz="5600" dirty="0" err="1">
                <a:solidFill>
                  <a:srgbClr val="990000"/>
                </a:solidFill>
              </a:rPr>
              <a:t>Chúa</a:t>
            </a:r>
            <a:r>
              <a:rPr lang="en-US" sz="5600" dirty="0">
                <a:solidFill>
                  <a:srgbClr val="990000"/>
                </a:solidFill>
              </a:rPr>
              <a:t>. </a:t>
            </a:r>
            <a:r>
              <a:rPr lang="en-US" sz="5600" dirty="0" err="1">
                <a:solidFill>
                  <a:srgbClr val="990000"/>
                </a:solidFill>
              </a:rPr>
              <a:t>Và</a:t>
            </a:r>
            <a:r>
              <a:rPr lang="en-US" sz="5600" dirty="0">
                <a:solidFill>
                  <a:srgbClr val="990000"/>
                </a:solidFill>
              </a:rPr>
              <a:t> </a:t>
            </a:r>
            <a:r>
              <a:rPr lang="en-US" sz="5600" dirty="0" err="1">
                <a:solidFill>
                  <a:srgbClr val="990000"/>
                </a:solidFill>
              </a:rPr>
              <a:t>tấm</a:t>
            </a:r>
            <a:r>
              <a:rPr lang="en-US" sz="5600" dirty="0">
                <a:solidFill>
                  <a:srgbClr val="990000"/>
                </a:solidFill>
              </a:rPr>
              <a:t> </a:t>
            </a:r>
            <a:r>
              <a:rPr lang="en-US" sz="5600" dirty="0" err="1">
                <a:solidFill>
                  <a:srgbClr val="990000"/>
                </a:solidFill>
              </a:rPr>
              <a:t>thân</a:t>
            </a:r>
            <a:r>
              <a:rPr lang="en-US" sz="5600" dirty="0">
                <a:solidFill>
                  <a:srgbClr val="990000"/>
                </a:solidFill>
              </a:rPr>
              <a:t> </a:t>
            </a:r>
            <a:r>
              <a:rPr lang="en-US" sz="5600" dirty="0" err="1" smtClean="0">
                <a:solidFill>
                  <a:srgbClr val="990000"/>
                </a:solidFill>
              </a:rPr>
              <a:t>này</a:t>
            </a:r>
            <a:r>
              <a:rPr lang="en-US" sz="5600" dirty="0" smtClean="0">
                <a:solidFill>
                  <a:srgbClr val="990000"/>
                </a:solidFill>
              </a:rPr>
              <a:t> </a:t>
            </a:r>
            <a:r>
              <a:rPr lang="en-US" sz="5600" dirty="0" err="1">
                <a:solidFill>
                  <a:srgbClr val="990000"/>
                </a:solidFill>
              </a:rPr>
              <a:t>yếu</a:t>
            </a:r>
            <a:r>
              <a:rPr lang="en-US" sz="5600" dirty="0">
                <a:solidFill>
                  <a:srgbClr val="990000"/>
                </a:solidFill>
              </a:rPr>
              <a:t> </a:t>
            </a:r>
            <a:r>
              <a:rPr lang="en-US" sz="5600" dirty="0" err="1">
                <a:solidFill>
                  <a:srgbClr val="990000"/>
                </a:solidFill>
              </a:rPr>
              <a:t>hèn</a:t>
            </a:r>
            <a:r>
              <a:rPr lang="en-US" sz="5600" dirty="0">
                <a:solidFill>
                  <a:srgbClr val="990000"/>
                </a:solidFill>
              </a:rPr>
              <a:t> </a:t>
            </a:r>
            <a:r>
              <a:rPr lang="en-US" sz="5600" dirty="0" err="1">
                <a:solidFill>
                  <a:srgbClr val="990000"/>
                </a:solidFill>
              </a:rPr>
              <a:t>hiệp</a:t>
            </a:r>
            <a:r>
              <a:rPr lang="en-US" sz="5600" dirty="0">
                <a:solidFill>
                  <a:srgbClr val="990000"/>
                </a:solidFill>
              </a:rPr>
              <a:t> </a:t>
            </a:r>
            <a:r>
              <a:rPr lang="en-US" sz="5600" dirty="0" err="1">
                <a:solidFill>
                  <a:srgbClr val="990000"/>
                </a:solidFill>
              </a:rPr>
              <a:t>dâng</a:t>
            </a:r>
            <a:r>
              <a:rPr lang="en-US" sz="5600" dirty="0">
                <a:solidFill>
                  <a:srgbClr val="990000"/>
                </a:solidFill>
              </a:rPr>
              <a:t>, </a:t>
            </a:r>
            <a:r>
              <a:rPr lang="en-US" sz="5600" dirty="0" err="1">
                <a:solidFill>
                  <a:srgbClr val="990000"/>
                </a:solidFill>
              </a:rPr>
              <a:t>hiệp</a:t>
            </a:r>
            <a:r>
              <a:rPr lang="en-US" sz="5600" dirty="0">
                <a:solidFill>
                  <a:srgbClr val="990000"/>
                </a:solidFill>
              </a:rPr>
              <a:t> </a:t>
            </a:r>
            <a:r>
              <a:rPr lang="en-US" sz="5600" dirty="0" err="1">
                <a:solidFill>
                  <a:srgbClr val="990000"/>
                </a:solidFill>
              </a:rPr>
              <a:t>dâng</a:t>
            </a:r>
            <a:r>
              <a:rPr lang="en-US" sz="5600" dirty="0">
                <a:solidFill>
                  <a:srgbClr val="990000"/>
                </a:solidFill>
              </a:rPr>
              <a:t> </a:t>
            </a:r>
            <a:r>
              <a:rPr lang="en-US" sz="5600" dirty="0" err="1" smtClean="0">
                <a:solidFill>
                  <a:srgbClr val="990000"/>
                </a:solidFill>
              </a:rPr>
              <a:t>Chúa</a:t>
            </a:r>
            <a:r>
              <a:rPr lang="en-US" sz="5600" dirty="0" smtClean="0">
                <a:solidFill>
                  <a:srgbClr val="990000"/>
                </a:solidFill>
              </a:rPr>
              <a:t> </a:t>
            </a:r>
            <a:r>
              <a:rPr lang="en-US" sz="5600" dirty="0" err="1" smtClean="0">
                <a:solidFill>
                  <a:srgbClr val="990000"/>
                </a:solidFill>
              </a:rPr>
              <a:t>thiên</a:t>
            </a:r>
            <a:r>
              <a:rPr lang="en-US" sz="5600" dirty="0" smtClean="0">
                <a:solidFill>
                  <a:srgbClr val="990000"/>
                </a:solidFill>
              </a:rPr>
              <a:t> </a:t>
            </a:r>
            <a:r>
              <a:rPr lang="en-US" sz="5600" dirty="0" err="1" smtClean="0">
                <a:solidFill>
                  <a:srgbClr val="990000"/>
                </a:solidFill>
              </a:rPr>
              <a:t>đình</a:t>
            </a:r>
            <a:r>
              <a:rPr lang="en-US" sz="5600" dirty="0" smtClean="0">
                <a:solidFill>
                  <a:srgbClr val="990000"/>
                </a:solidFill>
              </a:rPr>
              <a:t>.</a:t>
            </a:r>
            <a:endParaRPr lang="en-US" sz="5600" b="0" dirty="0">
              <a:solidFill>
                <a:srgbClr val="990000"/>
              </a:solidFill>
              <a:effectLst/>
            </a:endParaRPr>
          </a:p>
        </p:txBody>
      </p:sp>
    </p:spTree>
    <p:extLst>
      <p:ext uri="{BB962C8B-B14F-4D97-AF65-F5344CB8AC3E}">
        <p14:creationId xmlns:p14="http://schemas.microsoft.com/office/powerpoint/2010/main" val="8171203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002060"/>
                </a:solidFill>
                <a:effectLst/>
              </a:rPr>
              <a:t>Đk</a:t>
            </a:r>
            <a:r>
              <a:rPr lang="en-US" sz="4700" b="0" u="sng" dirty="0">
                <a:solidFill>
                  <a:srgbClr val="002060"/>
                </a:solidFill>
                <a:effectLst/>
              </a:rPr>
              <a:t>:</a:t>
            </a:r>
            <a:r>
              <a:rPr lang="en-US" sz="4700" b="0" dirty="0">
                <a:solidFill>
                  <a:srgbClr val="990000"/>
                </a:solidFill>
                <a:effectLst/>
              </a:rPr>
              <a:t> </a:t>
            </a:r>
            <a:r>
              <a:rPr lang="en-US" sz="4800" dirty="0" err="1">
                <a:solidFill>
                  <a:srgbClr val="990000"/>
                </a:solidFill>
              </a:rPr>
              <a:t>Chúng</a:t>
            </a:r>
            <a:r>
              <a:rPr lang="en-US" sz="4800" dirty="0">
                <a:solidFill>
                  <a:srgbClr val="990000"/>
                </a:solidFill>
              </a:rPr>
              <a:t> con </a:t>
            </a:r>
            <a:r>
              <a:rPr lang="en-US" sz="4800" dirty="0" err="1">
                <a:solidFill>
                  <a:srgbClr val="990000"/>
                </a:solidFill>
              </a:rPr>
              <a:t>dâng</a:t>
            </a:r>
            <a:r>
              <a:rPr lang="en-US" sz="4800" dirty="0">
                <a:solidFill>
                  <a:srgbClr val="990000"/>
                </a:solidFill>
              </a:rPr>
              <a:t> </a:t>
            </a:r>
            <a:r>
              <a:rPr lang="en-US" sz="4800" dirty="0" err="1">
                <a:solidFill>
                  <a:srgbClr val="990000"/>
                </a:solidFill>
              </a:rPr>
              <a:t>về</a:t>
            </a:r>
            <a:r>
              <a:rPr lang="en-US" sz="4800" dirty="0">
                <a:solidFill>
                  <a:srgbClr val="990000"/>
                </a:solidFill>
              </a:rPr>
              <a:t> </a:t>
            </a:r>
            <a:r>
              <a:rPr lang="en-US" sz="4800" dirty="0" err="1">
                <a:solidFill>
                  <a:srgbClr val="990000"/>
                </a:solidFill>
              </a:rPr>
              <a:t>ngai</a:t>
            </a:r>
            <a:r>
              <a:rPr lang="en-US" sz="4800" dirty="0">
                <a:solidFill>
                  <a:srgbClr val="990000"/>
                </a:solidFill>
              </a:rPr>
              <a:t> </a:t>
            </a:r>
            <a:r>
              <a:rPr lang="en-US" sz="4800" dirty="0" err="1">
                <a:solidFill>
                  <a:srgbClr val="990000"/>
                </a:solidFill>
              </a:rPr>
              <a:t>uy</a:t>
            </a:r>
            <a:r>
              <a:rPr lang="en-US" sz="4800" dirty="0">
                <a:solidFill>
                  <a:srgbClr val="990000"/>
                </a:solidFill>
              </a:rPr>
              <a:t> </a:t>
            </a:r>
            <a:r>
              <a:rPr lang="en-US" sz="4800" dirty="0" err="1" smtClean="0">
                <a:solidFill>
                  <a:srgbClr val="990000"/>
                </a:solidFill>
              </a:rPr>
              <a:t>linh</a:t>
            </a:r>
            <a:r>
              <a:rPr lang="en-US" sz="4800" dirty="0" smtClean="0">
                <a:solidFill>
                  <a:srgbClr val="990000"/>
                </a:solidFill>
              </a:rPr>
              <a:t>, </a:t>
            </a:r>
            <a:r>
              <a:rPr lang="en-US" sz="4800" dirty="0" err="1" smtClean="0">
                <a:solidFill>
                  <a:srgbClr val="990000"/>
                </a:solidFill>
              </a:rPr>
              <a:t>này</a:t>
            </a:r>
            <a:r>
              <a:rPr lang="en-US" sz="4800" dirty="0" smtClean="0">
                <a:solidFill>
                  <a:srgbClr val="990000"/>
                </a:solidFill>
              </a:rPr>
              <a:t> </a:t>
            </a:r>
            <a:r>
              <a:rPr lang="en-US" sz="4800" dirty="0" err="1">
                <a:solidFill>
                  <a:srgbClr val="990000"/>
                </a:solidFill>
              </a:rPr>
              <a:t>bánh</a:t>
            </a:r>
            <a:r>
              <a:rPr lang="en-US" sz="4800" dirty="0">
                <a:solidFill>
                  <a:srgbClr val="990000"/>
                </a:solidFill>
              </a:rPr>
              <a:t> </a:t>
            </a:r>
            <a:r>
              <a:rPr lang="en-US" sz="4800" dirty="0" err="1">
                <a:solidFill>
                  <a:srgbClr val="990000"/>
                </a:solidFill>
              </a:rPr>
              <a:t>miến</a:t>
            </a:r>
            <a:r>
              <a:rPr lang="en-US" sz="4800" dirty="0">
                <a:solidFill>
                  <a:srgbClr val="990000"/>
                </a:solidFill>
              </a:rPr>
              <a:t> </a:t>
            </a:r>
            <a:r>
              <a:rPr lang="en-US" sz="4800" dirty="0" err="1">
                <a:solidFill>
                  <a:srgbClr val="990000"/>
                </a:solidFill>
              </a:rPr>
              <a:t>trắng</a:t>
            </a:r>
            <a:r>
              <a:rPr lang="en-US" sz="4800" dirty="0">
                <a:solidFill>
                  <a:srgbClr val="990000"/>
                </a:solidFill>
              </a:rPr>
              <a:t> </a:t>
            </a:r>
            <a:r>
              <a:rPr lang="en-US" sz="4800" dirty="0" err="1">
                <a:solidFill>
                  <a:srgbClr val="990000"/>
                </a:solidFill>
              </a:rPr>
              <a:t>tinh</a:t>
            </a:r>
            <a:r>
              <a:rPr lang="en-US" sz="4800" dirty="0">
                <a:solidFill>
                  <a:srgbClr val="990000"/>
                </a:solidFill>
              </a:rPr>
              <a:t> </a:t>
            </a:r>
            <a:r>
              <a:rPr lang="en-US" sz="4800" dirty="0" err="1">
                <a:solidFill>
                  <a:srgbClr val="990000"/>
                </a:solidFill>
              </a:rPr>
              <a:t>và</a:t>
            </a:r>
            <a:r>
              <a:rPr lang="en-US" sz="4800" dirty="0">
                <a:solidFill>
                  <a:srgbClr val="990000"/>
                </a:solidFill>
              </a:rPr>
              <a:t> </a:t>
            </a:r>
            <a:r>
              <a:rPr lang="en-US" sz="4800" dirty="0" err="1">
                <a:solidFill>
                  <a:srgbClr val="990000"/>
                </a:solidFill>
              </a:rPr>
              <a:t>rượu</a:t>
            </a:r>
            <a:r>
              <a:rPr lang="en-US" sz="4800" dirty="0">
                <a:solidFill>
                  <a:srgbClr val="990000"/>
                </a:solidFill>
              </a:rPr>
              <a:t> </a:t>
            </a:r>
            <a:r>
              <a:rPr lang="en-US" sz="4800" dirty="0" err="1">
                <a:solidFill>
                  <a:srgbClr val="990000"/>
                </a:solidFill>
              </a:rPr>
              <a:t>nho</a:t>
            </a:r>
            <a:r>
              <a:rPr lang="en-US" sz="4800" dirty="0">
                <a:solidFill>
                  <a:srgbClr val="990000"/>
                </a:solidFill>
              </a:rPr>
              <a:t> </a:t>
            </a:r>
            <a:r>
              <a:rPr lang="en-US" sz="4800" dirty="0" err="1">
                <a:solidFill>
                  <a:srgbClr val="990000"/>
                </a:solidFill>
              </a:rPr>
              <a:t>thơm</a:t>
            </a:r>
            <a:r>
              <a:rPr lang="en-US" sz="4800" dirty="0">
                <a:solidFill>
                  <a:srgbClr val="990000"/>
                </a:solidFill>
              </a:rPr>
              <a:t> </a:t>
            </a:r>
            <a:r>
              <a:rPr lang="en-US" sz="4800" dirty="0" err="1">
                <a:solidFill>
                  <a:srgbClr val="990000"/>
                </a:solidFill>
              </a:rPr>
              <a:t>ngát</a:t>
            </a:r>
            <a:r>
              <a:rPr lang="en-US" sz="4800" dirty="0">
                <a:solidFill>
                  <a:srgbClr val="990000"/>
                </a:solidFill>
              </a:rPr>
              <a:t>. </a:t>
            </a:r>
            <a:r>
              <a:rPr lang="en-US" sz="4800" dirty="0" err="1">
                <a:solidFill>
                  <a:srgbClr val="990000"/>
                </a:solidFill>
              </a:rPr>
              <a:t>Bao</a:t>
            </a:r>
            <a:r>
              <a:rPr lang="en-US" sz="4800" dirty="0">
                <a:solidFill>
                  <a:srgbClr val="990000"/>
                </a:solidFill>
              </a:rPr>
              <a:t> </a:t>
            </a:r>
            <a:r>
              <a:rPr lang="en-US" sz="4800" dirty="0" err="1">
                <a:solidFill>
                  <a:srgbClr val="990000"/>
                </a:solidFill>
              </a:rPr>
              <a:t>niềm</a:t>
            </a:r>
            <a:r>
              <a:rPr lang="en-US" sz="4800" dirty="0">
                <a:solidFill>
                  <a:srgbClr val="990000"/>
                </a:solidFill>
              </a:rPr>
              <a:t> </a:t>
            </a:r>
            <a:r>
              <a:rPr lang="en-US" sz="4800" dirty="0" err="1">
                <a:solidFill>
                  <a:srgbClr val="990000"/>
                </a:solidFill>
              </a:rPr>
              <a:t>yêu</a:t>
            </a:r>
            <a:r>
              <a:rPr lang="en-US" sz="4800" dirty="0">
                <a:solidFill>
                  <a:srgbClr val="990000"/>
                </a:solidFill>
              </a:rPr>
              <a:t> </a:t>
            </a:r>
            <a:r>
              <a:rPr lang="en-US" sz="4800" dirty="0" err="1">
                <a:solidFill>
                  <a:srgbClr val="990000"/>
                </a:solidFill>
              </a:rPr>
              <a:t>mến</a:t>
            </a:r>
            <a:r>
              <a:rPr lang="en-US" sz="4800" dirty="0">
                <a:solidFill>
                  <a:srgbClr val="990000"/>
                </a:solidFill>
              </a:rPr>
              <a:t> </a:t>
            </a:r>
            <a:r>
              <a:rPr lang="en-US" sz="4800" dirty="0" err="1">
                <a:solidFill>
                  <a:srgbClr val="990000"/>
                </a:solidFill>
              </a:rPr>
              <a:t>dâng</a:t>
            </a:r>
            <a:r>
              <a:rPr lang="en-US" sz="4800" dirty="0">
                <a:solidFill>
                  <a:srgbClr val="990000"/>
                </a:solidFill>
              </a:rPr>
              <a:t> </a:t>
            </a:r>
            <a:r>
              <a:rPr lang="en-US" sz="4800" dirty="0" err="1">
                <a:solidFill>
                  <a:srgbClr val="990000"/>
                </a:solidFill>
              </a:rPr>
              <a:t>dạt</a:t>
            </a:r>
            <a:r>
              <a:rPr lang="en-US" sz="4800" dirty="0">
                <a:solidFill>
                  <a:srgbClr val="990000"/>
                </a:solidFill>
              </a:rPr>
              <a:t> </a:t>
            </a:r>
            <a:r>
              <a:rPr lang="en-US" sz="4800" dirty="0" err="1">
                <a:solidFill>
                  <a:srgbClr val="990000"/>
                </a:solidFill>
              </a:rPr>
              <a:t>dào</a:t>
            </a:r>
            <a:r>
              <a:rPr lang="en-US" sz="4800" dirty="0">
                <a:solidFill>
                  <a:srgbClr val="990000"/>
                </a:solidFill>
              </a:rPr>
              <a:t> </a:t>
            </a:r>
            <a:r>
              <a:rPr lang="en-US" sz="4800" dirty="0" err="1">
                <a:solidFill>
                  <a:srgbClr val="990000"/>
                </a:solidFill>
              </a:rPr>
              <a:t>như</a:t>
            </a:r>
            <a:r>
              <a:rPr lang="en-US" sz="4800" dirty="0">
                <a:solidFill>
                  <a:srgbClr val="990000"/>
                </a:solidFill>
              </a:rPr>
              <a:t> </a:t>
            </a:r>
            <a:r>
              <a:rPr lang="en-US" sz="4800" dirty="0" err="1">
                <a:solidFill>
                  <a:srgbClr val="990000"/>
                </a:solidFill>
              </a:rPr>
              <a:t>hương</a:t>
            </a:r>
            <a:r>
              <a:rPr lang="en-US" sz="4800" dirty="0">
                <a:solidFill>
                  <a:srgbClr val="990000"/>
                </a:solidFill>
              </a:rPr>
              <a:t> </a:t>
            </a:r>
            <a:r>
              <a:rPr lang="en-US" sz="4800" dirty="0" err="1">
                <a:solidFill>
                  <a:srgbClr val="990000"/>
                </a:solidFill>
              </a:rPr>
              <a:t>khói</a:t>
            </a:r>
            <a:r>
              <a:rPr lang="en-US" sz="4800" dirty="0">
                <a:solidFill>
                  <a:srgbClr val="990000"/>
                </a:solidFill>
              </a:rPr>
              <a:t> </a:t>
            </a:r>
            <a:r>
              <a:rPr lang="en-US" sz="4800" dirty="0" err="1">
                <a:solidFill>
                  <a:srgbClr val="990000"/>
                </a:solidFill>
              </a:rPr>
              <a:t>triền</a:t>
            </a:r>
            <a:r>
              <a:rPr lang="en-US" sz="4800" dirty="0">
                <a:solidFill>
                  <a:srgbClr val="990000"/>
                </a:solidFill>
              </a:rPr>
              <a:t> </a:t>
            </a:r>
            <a:r>
              <a:rPr lang="en-US" sz="4800" dirty="0" err="1" smtClean="0">
                <a:solidFill>
                  <a:srgbClr val="990000"/>
                </a:solidFill>
              </a:rPr>
              <a:t>miên</a:t>
            </a:r>
            <a:r>
              <a:rPr lang="en-US" sz="4800" dirty="0" smtClean="0">
                <a:solidFill>
                  <a:srgbClr val="990000"/>
                </a:solidFill>
              </a:rPr>
              <a:t>, </a:t>
            </a:r>
            <a:r>
              <a:rPr lang="en-US" sz="4800" dirty="0" err="1" smtClean="0">
                <a:solidFill>
                  <a:srgbClr val="990000"/>
                </a:solidFill>
              </a:rPr>
              <a:t>nguyện</a:t>
            </a:r>
            <a:r>
              <a:rPr lang="en-US" sz="4800" dirty="0" smtClean="0">
                <a:solidFill>
                  <a:srgbClr val="990000"/>
                </a:solidFill>
              </a:rPr>
              <a:t> </a:t>
            </a:r>
            <a:r>
              <a:rPr lang="en-US" sz="4800" dirty="0" err="1">
                <a:solidFill>
                  <a:srgbClr val="990000"/>
                </a:solidFill>
              </a:rPr>
              <a:t>Chúa</a:t>
            </a:r>
            <a:r>
              <a:rPr lang="en-US" sz="4800" dirty="0">
                <a:solidFill>
                  <a:srgbClr val="990000"/>
                </a:solidFill>
              </a:rPr>
              <a:t> </a:t>
            </a:r>
            <a:r>
              <a:rPr lang="en-US" sz="4800" dirty="0" err="1">
                <a:solidFill>
                  <a:srgbClr val="990000"/>
                </a:solidFill>
              </a:rPr>
              <a:t>thương</a:t>
            </a:r>
            <a:r>
              <a:rPr lang="en-US" sz="4800" dirty="0">
                <a:solidFill>
                  <a:srgbClr val="990000"/>
                </a:solidFill>
              </a:rPr>
              <a:t> </a:t>
            </a:r>
            <a:r>
              <a:rPr lang="en-US" sz="4800" dirty="0" err="1">
                <a:solidFill>
                  <a:srgbClr val="990000"/>
                </a:solidFill>
              </a:rPr>
              <a:t>nhận</a:t>
            </a:r>
            <a:r>
              <a:rPr lang="en-US" sz="4800" dirty="0">
                <a:solidFill>
                  <a:srgbClr val="990000"/>
                </a:solidFill>
              </a:rPr>
              <a:t> </a:t>
            </a:r>
            <a:r>
              <a:rPr lang="en-US" sz="4800" dirty="0" err="1">
                <a:solidFill>
                  <a:srgbClr val="990000"/>
                </a:solidFill>
              </a:rPr>
              <a:t>của</a:t>
            </a:r>
            <a:r>
              <a:rPr lang="en-US" sz="4800" dirty="0">
                <a:solidFill>
                  <a:srgbClr val="990000"/>
                </a:solidFill>
              </a:rPr>
              <a:t> </a:t>
            </a:r>
            <a:r>
              <a:rPr lang="en-US" sz="4800" dirty="0" err="1">
                <a:solidFill>
                  <a:srgbClr val="990000"/>
                </a:solidFill>
              </a:rPr>
              <a:t>lễ</a:t>
            </a:r>
            <a:r>
              <a:rPr lang="en-US" sz="4800" dirty="0">
                <a:solidFill>
                  <a:srgbClr val="990000"/>
                </a:solidFill>
              </a:rPr>
              <a:t> </a:t>
            </a:r>
            <a:r>
              <a:rPr lang="en-US" sz="4800" dirty="0" err="1">
                <a:solidFill>
                  <a:srgbClr val="990000"/>
                </a:solidFill>
              </a:rPr>
              <a:t>vẹn</a:t>
            </a:r>
            <a:r>
              <a:rPr lang="en-US" sz="4800" dirty="0">
                <a:solidFill>
                  <a:srgbClr val="990000"/>
                </a:solidFill>
              </a:rPr>
              <a:t> </a:t>
            </a:r>
            <a:r>
              <a:rPr lang="en-US" sz="4800" dirty="0" err="1" smtClean="0">
                <a:solidFill>
                  <a:srgbClr val="990000"/>
                </a:solidFill>
              </a:rPr>
              <a:t>tuyền</a:t>
            </a:r>
            <a:r>
              <a:rPr lang="vi-VN" sz="4700" dirty="0" smtClean="0">
                <a:solidFill>
                  <a:srgbClr val="990000"/>
                </a:solidFill>
              </a:rPr>
              <a:t>.</a:t>
            </a:r>
            <a:endParaRPr lang="en-US" sz="4700" b="0" dirty="0">
              <a:solidFill>
                <a:srgbClr val="990000"/>
              </a:solidFill>
              <a:effectLst/>
            </a:endParaRPr>
          </a:p>
        </p:txBody>
      </p:sp>
    </p:spTree>
    <p:extLst>
      <p:ext uri="{BB962C8B-B14F-4D97-AF65-F5344CB8AC3E}">
        <p14:creationId xmlns:p14="http://schemas.microsoft.com/office/powerpoint/2010/main" val="1673708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smtClean="0">
                <a:solidFill>
                  <a:srgbClr val="990000"/>
                </a:solidFill>
              </a:rPr>
              <a:t>CHÚA KITÔ </a:t>
            </a:r>
          </a:p>
          <a:p>
            <a:pPr algn="ctr"/>
            <a:r>
              <a:rPr lang="en-US" sz="4400" smtClean="0">
                <a:solidFill>
                  <a:srgbClr val="990000"/>
                </a:solidFill>
              </a:rPr>
              <a:t>VUA VŨ TRỤ</a:t>
            </a:r>
            <a:endParaRPr lang="en-US" sz="4400">
              <a:solidFill>
                <a:srgbClr val="990000"/>
              </a:solidFill>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000" dirty="0" err="1" smtClean="0">
                <a:solidFill>
                  <a:srgbClr val="990000"/>
                </a:solidFill>
              </a:rPr>
              <a:t>Có</a:t>
            </a:r>
            <a:r>
              <a:rPr lang="en-US" sz="6000" dirty="0" smtClean="0">
                <a:solidFill>
                  <a:srgbClr val="990000"/>
                </a:solidFill>
              </a:rPr>
              <a:t> </a:t>
            </a:r>
            <a:r>
              <a:rPr lang="en-US" sz="6000" dirty="0" err="1" smtClean="0">
                <a:solidFill>
                  <a:srgbClr val="990000"/>
                </a:solidFill>
              </a:rPr>
              <a:t>Bao</a:t>
            </a:r>
            <a:r>
              <a:rPr lang="en-US" sz="6000" dirty="0" smtClean="0">
                <a:solidFill>
                  <a:srgbClr val="990000"/>
                </a:solidFill>
              </a:rPr>
              <a:t> </a:t>
            </a:r>
            <a:r>
              <a:rPr lang="en-US" sz="6000" dirty="0" err="1" smtClean="0">
                <a:solidFill>
                  <a:srgbClr val="990000"/>
                </a:solidFill>
              </a:rPr>
              <a:t>Giờ</a:t>
            </a:r>
            <a:r>
              <a:rPr lang="en-US" sz="6000" dirty="0">
                <a:solidFill>
                  <a:srgbClr val="990000"/>
                </a:solidFill>
              </a:rPr>
              <a:t/>
            </a:r>
            <a:br>
              <a:rPr lang="en-US" sz="6000" dirty="0">
                <a:solidFill>
                  <a:srgbClr val="990000"/>
                </a:solidFill>
              </a:rPr>
            </a:br>
            <a:r>
              <a:rPr lang="en-US" sz="4800" i="1" dirty="0" err="1" smtClean="0">
                <a:solidFill>
                  <a:srgbClr val="002060"/>
                </a:solidFill>
              </a:rPr>
              <a:t>Hùng</a:t>
            </a:r>
            <a:r>
              <a:rPr lang="en-US" sz="4800" i="1" dirty="0" smtClean="0">
                <a:solidFill>
                  <a:srgbClr val="002060"/>
                </a:solidFill>
              </a:rPr>
              <a:t> </a:t>
            </a:r>
            <a:r>
              <a:rPr lang="en-US" sz="4800" i="1" dirty="0" err="1" smtClean="0">
                <a:solidFill>
                  <a:srgbClr val="002060"/>
                </a:solidFill>
              </a:rPr>
              <a:t>Lân</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smtClean="0">
                <a:solidFill>
                  <a:srgbClr val="002060"/>
                </a:solidFill>
                <a:effectLst/>
              </a:rPr>
              <a:t>Tk1:</a:t>
            </a:r>
            <a:r>
              <a:rPr lang="en-US" sz="5000" b="0" dirty="0" smtClean="0">
                <a:solidFill>
                  <a:srgbClr val="990000"/>
                </a:solidFill>
                <a:effectLst/>
              </a:rPr>
              <a:t> </a:t>
            </a:r>
            <a:r>
              <a:rPr lang="en-US" sz="5000" b="0" dirty="0" err="1" smtClean="0">
                <a:solidFill>
                  <a:srgbClr val="990000"/>
                </a:solidFill>
                <a:effectLst/>
              </a:rPr>
              <a:t>Có</a:t>
            </a:r>
            <a:r>
              <a:rPr lang="en-US" sz="5000" b="0" dirty="0" smtClean="0">
                <a:solidFill>
                  <a:srgbClr val="990000"/>
                </a:solidFill>
                <a:effectLst/>
              </a:rPr>
              <a:t> </a:t>
            </a:r>
            <a:r>
              <a:rPr lang="en-US" sz="5000" b="0" dirty="0" err="1" smtClean="0">
                <a:solidFill>
                  <a:srgbClr val="990000"/>
                </a:solidFill>
                <a:effectLst/>
              </a:rPr>
              <a:t>bao</a:t>
            </a:r>
            <a:r>
              <a:rPr lang="en-US" sz="5000" b="0" dirty="0" smtClean="0">
                <a:solidFill>
                  <a:srgbClr val="990000"/>
                </a:solidFill>
                <a:effectLst/>
              </a:rPr>
              <a:t> </a:t>
            </a:r>
            <a:r>
              <a:rPr lang="en-US" sz="5000" b="0" dirty="0" err="1" smtClean="0">
                <a:solidFill>
                  <a:srgbClr val="990000"/>
                </a:solidFill>
                <a:effectLst/>
              </a:rPr>
              <a:t>giờ</a:t>
            </a:r>
            <a:r>
              <a:rPr lang="en-US" sz="5000" b="0" dirty="0" smtClean="0">
                <a:solidFill>
                  <a:srgbClr val="990000"/>
                </a:solidFill>
                <a:effectLst/>
              </a:rPr>
              <a:t> </a:t>
            </a:r>
            <a:r>
              <a:rPr lang="en-US" sz="5000" dirty="0" smtClean="0">
                <a:solidFill>
                  <a:srgbClr val="990000"/>
                </a:solidFill>
              </a:rPr>
              <a:t>con </a:t>
            </a:r>
            <a:r>
              <a:rPr lang="en-US" sz="5000" dirty="0" err="1" smtClean="0">
                <a:solidFill>
                  <a:srgbClr val="990000"/>
                </a:solidFill>
              </a:rPr>
              <a:t>thấy</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có</a:t>
            </a:r>
            <a:r>
              <a:rPr lang="en-US" sz="5000" dirty="0" smtClean="0">
                <a:solidFill>
                  <a:srgbClr val="990000"/>
                </a:solidFill>
              </a:rPr>
              <a:t> </a:t>
            </a:r>
            <a:r>
              <a:rPr lang="en-US" sz="5000" dirty="0" err="1" smtClean="0">
                <a:solidFill>
                  <a:srgbClr val="990000"/>
                </a:solidFill>
              </a:rPr>
              <a:t>bao</a:t>
            </a:r>
            <a:r>
              <a:rPr lang="en-US" sz="5000" dirty="0" smtClean="0">
                <a:solidFill>
                  <a:srgbClr val="990000"/>
                </a:solidFill>
              </a:rPr>
              <a:t> </a:t>
            </a:r>
            <a:r>
              <a:rPr lang="en-US" sz="5000" dirty="0" err="1" smtClean="0">
                <a:solidFill>
                  <a:srgbClr val="990000"/>
                </a:solidFill>
              </a:rPr>
              <a:t>giờ</a:t>
            </a:r>
            <a:r>
              <a:rPr lang="en-US" sz="5000" dirty="0" smtClean="0">
                <a:solidFill>
                  <a:srgbClr val="990000"/>
                </a:solidFill>
              </a:rPr>
              <a:t> con </a:t>
            </a:r>
            <a:r>
              <a:rPr lang="en-US" sz="5000" dirty="0" err="1" smtClean="0">
                <a:solidFill>
                  <a:srgbClr val="990000"/>
                </a:solidFill>
              </a:rPr>
              <a:t>thấy</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đến</a:t>
            </a:r>
            <a:r>
              <a:rPr lang="en-US" sz="5000" dirty="0" smtClean="0">
                <a:solidFill>
                  <a:srgbClr val="990000"/>
                </a:solidFill>
              </a:rPr>
              <a:t> </a:t>
            </a:r>
            <a:r>
              <a:rPr lang="en-US" sz="5000" dirty="0" err="1" smtClean="0">
                <a:solidFill>
                  <a:srgbClr val="990000"/>
                </a:solidFill>
              </a:rPr>
              <a:t>xin</a:t>
            </a:r>
            <a:r>
              <a:rPr lang="en-US" sz="5000" dirty="0" smtClean="0">
                <a:solidFill>
                  <a:srgbClr val="990000"/>
                </a:solidFill>
              </a:rPr>
              <a:t> con </a:t>
            </a:r>
            <a:r>
              <a:rPr lang="en-US" sz="5000" dirty="0" err="1" smtClean="0">
                <a:solidFill>
                  <a:srgbClr val="990000"/>
                </a:solidFill>
              </a:rPr>
              <a:t>đôi</a:t>
            </a:r>
            <a:r>
              <a:rPr lang="en-US" sz="5000" dirty="0" smtClean="0">
                <a:solidFill>
                  <a:srgbClr val="990000"/>
                </a:solidFill>
              </a:rPr>
              <a:t> </a:t>
            </a:r>
            <a:r>
              <a:rPr lang="en-US" sz="5000" dirty="0" err="1" smtClean="0">
                <a:solidFill>
                  <a:srgbClr val="990000"/>
                </a:solidFill>
              </a:rPr>
              <a:t>chút</a:t>
            </a:r>
            <a:r>
              <a:rPr lang="en-US" sz="5000" dirty="0" smtClean="0">
                <a:solidFill>
                  <a:srgbClr val="990000"/>
                </a:solidFill>
              </a:rPr>
              <a:t> </a:t>
            </a:r>
            <a:r>
              <a:rPr lang="en-US" sz="5000" dirty="0" err="1" smtClean="0">
                <a:solidFill>
                  <a:srgbClr val="990000"/>
                </a:solidFill>
              </a:rPr>
              <a:t>cơn</a:t>
            </a:r>
            <a:r>
              <a:rPr lang="en-US" sz="5000" dirty="0" smtClean="0">
                <a:solidFill>
                  <a:srgbClr val="990000"/>
                </a:solidFill>
              </a:rPr>
              <a:t> </a:t>
            </a:r>
            <a:r>
              <a:rPr lang="en-US" sz="5000" dirty="0" err="1" smtClean="0">
                <a:solidFill>
                  <a:srgbClr val="990000"/>
                </a:solidFill>
              </a:rPr>
              <a:t>thừa</a:t>
            </a:r>
            <a:r>
              <a:rPr lang="en-US" sz="5000" dirty="0" smtClean="0">
                <a:solidFill>
                  <a:srgbClr val="990000"/>
                </a:solidFill>
              </a:rPr>
              <a:t> </a:t>
            </a:r>
            <a:r>
              <a:rPr lang="en-US" sz="5000" dirty="0" err="1" smtClean="0">
                <a:solidFill>
                  <a:srgbClr val="990000"/>
                </a:solidFill>
              </a:rPr>
              <a:t>gạo</a:t>
            </a:r>
            <a:r>
              <a:rPr lang="en-US" sz="5000" dirty="0" smtClean="0">
                <a:solidFill>
                  <a:srgbClr val="990000"/>
                </a:solidFill>
              </a:rPr>
              <a:t> </a:t>
            </a:r>
            <a:r>
              <a:rPr lang="en-US" sz="5000" dirty="0" err="1" smtClean="0">
                <a:solidFill>
                  <a:srgbClr val="990000"/>
                </a:solidFill>
              </a:rPr>
              <a:t>rơi</a:t>
            </a:r>
            <a:r>
              <a:rPr lang="en-US" sz="5000" dirty="0" smtClean="0">
                <a:solidFill>
                  <a:srgbClr val="990000"/>
                </a:solidFill>
              </a:rPr>
              <a:t>. </a:t>
            </a:r>
            <a:r>
              <a:rPr lang="en-US" sz="5000" dirty="0" err="1">
                <a:solidFill>
                  <a:srgbClr val="990000"/>
                </a:solidFill>
              </a:rPr>
              <a:t>Có</a:t>
            </a:r>
            <a:r>
              <a:rPr lang="en-US" sz="5000" dirty="0">
                <a:solidFill>
                  <a:srgbClr val="990000"/>
                </a:solidFill>
              </a:rPr>
              <a:t> </a:t>
            </a:r>
            <a:r>
              <a:rPr lang="en-US" sz="5000" dirty="0" err="1">
                <a:solidFill>
                  <a:srgbClr val="990000"/>
                </a:solidFill>
              </a:rPr>
              <a:t>bao</a:t>
            </a:r>
            <a:r>
              <a:rPr lang="en-US" sz="5000" dirty="0">
                <a:solidFill>
                  <a:srgbClr val="990000"/>
                </a:solidFill>
              </a:rPr>
              <a:t> </a:t>
            </a:r>
            <a:r>
              <a:rPr lang="en-US" sz="5000" dirty="0" err="1">
                <a:solidFill>
                  <a:srgbClr val="990000"/>
                </a:solidFill>
              </a:rPr>
              <a:t>giờ</a:t>
            </a:r>
            <a:r>
              <a:rPr lang="en-US" sz="5000" dirty="0">
                <a:solidFill>
                  <a:srgbClr val="990000"/>
                </a:solidFill>
              </a:rPr>
              <a:t> con </a:t>
            </a:r>
            <a:r>
              <a:rPr lang="en-US" sz="5000" dirty="0" err="1">
                <a:solidFill>
                  <a:srgbClr val="990000"/>
                </a:solidFill>
              </a:rPr>
              <a:t>thấy</a:t>
            </a:r>
            <a:r>
              <a:rPr lang="en-US" sz="5000" dirty="0">
                <a:solidFill>
                  <a:srgbClr val="990000"/>
                </a:solidFill>
              </a:rPr>
              <a:t> </a:t>
            </a:r>
            <a:r>
              <a:rPr lang="en-US" sz="5000" dirty="0" err="1">
                <a:solidFill>
                  <a:srgbClr val="990000"/>
                </a:solidFill>
              </a:rPr>
              <a:t>Chúa</a:t>
            </a:r>
            <a:r>
              <a:rPr lang="en-US" sz="5000" dirty="0">
                <a:solidFill>
                  <a:srgbClr val="990000"/>
                </a:solidFill>
              </a:rPr>
              <a:t>, </a:t>
            </a:r>
            <a:r>
              <a:rPr lang="en-US" sz="5000" dirty="0" err="1">
                <a:solidFill>
                  <a:srgbClr val="990000"/>
                </a:solidFill>
              </a:rPr>
              <a:t>có</a:t>
            </a:r>
            <a:r>
              <a:rPr lang="en-US" sz="5000" dirty="0">
                <a:solidFill>
                  <a:srgbClr val="990000"/>
                </a:solidFill>
              </a:rPr>
              <a:t> </a:t>
            </a:r>
            <a:r>
              <a:rPr lang="en-US" sz="5000" dirty="0" err="1">
                <a:solidFill>
                  <a:srgbClr val="990000"/>
                </a:solidFill>
              </a:rPr>
              <a:t>bao</a:t>
            </a:r>
            <a:r>
              <a:rPr lang="en-US" sz="5000" dirty="0">
                <a:solidFill>
                  <a:srgbClr val="990000"/>
                </a:solidFill>
              </a:rPr>
              <a:t> </a:t>
            </a:r>
            <a:r>
              <a:rPr lang="en-US" sz="5000" dirty="0" err="1">
                <a:solidFill>
                  <a:srgbClr val="990000"/>
                </a:solidFill>
              </a:rPr>
              <a:t>giờ</a:t>
            </a:r>
            <a:r>
              <a:rPr lang="en-US" sz="5000" dirty="0">
                <a:solidFill>
                  <a:srgbClr val="990000"/>
                </a:solidFill>
              </a:rPr>
              <a:t> con </a:t>
            </a:r>
            <a:r>
              <a:rPr lang="en-US" sz="5000" dirty="0" err="1">
                <a:solidFill>
                  <a:srgbClr val="990000"/>
                </a:solidFill>
              </a:rPr>
              <a:t>thấy</a:t>
            </a:r>
            <a:r>
              <a:rPr lang="en-US" sz="5000" dirty="0">
                <a:solidFill>
                  <a:srgbClr val="990000"/>
                </a:solidFill>
              </a:rPr>
              <a:t> </a:t>
            </a:r>
            <a:r>
              <a:rPr lang="en-US" sz="5000" dirty="0" err="1">
                <a:solidFill>
                  <a:srgbClr val="990000"/>
                </a:solidFill>
              </a:rPr>
              <a:t>Chúa</a:t>
            </a:r>
            <a:r>
              <a:rPr lang="en-US" sz="5000" dirty="0">
                <a:solidFill>
                  <a:srgbClr val="990000"/>
                </a:solidFill>
              </a:rPr>
              <a:t> </a:t>
            </a:r>
            <a:r>
              <a:rPr lang="en-US" sz="5000" dirty="0" err="1">
                <a:solidFill>
                  <a:srgbClr val="990000"/>
                </a:solidFill>
              </a:rPr>
              <a:t>đến</a:t>
            </a:r>
            <a:r>
              <a:rPr lang="en-US" sz="5000" dirty="0">
                <a:solidFill>
                  <a:srgbClr val="990000"/>
                </a:solidFill>
              </a:rPr>
              <a:t> </a:t>
            </a:r>
            <a:r>
              <a:rPr lang="en-US" sz="5000" dirty="0" err="1">
                <a:solidFill>
                  <a:srgbClr val="990000"/>
                </a:solidFill>
              </a:rPr>
              <a:t>xin</a:t>
            </a:r>
            <a:r>
              <a:rPr lang="en-US" sz="5000" dirty="0">
                <a:solidFill>
                  <a:srgbClr val="990000"/>
                </a:solidFill>
              </a:rPr>
              <a:t> con </a:t>
            </a:r>
            <a:r>
              <a:rPr lang="en-US" sz="5000" dirty="0" err="1" smtClean="0">
                <a:solidFill>
                  <a:srgbClr val="990000"/>
                </a:solidFill>
              </a:rPr>
              <a:t>ly</a:t>
            </a:r>
            <a:r>
              <a:rPr lang="en-US" sz="5000" dirty="0" smtClean="0">
                <a:solidFill>
                  <a:srgbClr val="990000"/>
                </a:solidFill>
              </a:rPr>
              <a:t> </a:t>
            </a:r>
            <a:r>
              <a:rPr lang="en-US" sz="5000" dirty="0" err="1" smtClean="0">
                <a:solidFill>
                  <a:srgbClr val="990000"/>
                </a:solidFill>
              </a:rPr>
              <a:t>nước</a:t>
            </a:r>
            <a:r>
              <a:rPr lang="en-US" sz="5000" dirty="0" smtClean="0">
                <a:solidFill>
                  <a:srgbClr val="990000"/>
                </a:solidFill>
              </a:rPr>
              <a:t> </a:t>
            </a:r>
            <a:r>
              <a:rPr lang="en-US" sz="5000" dirty="0" err="1" smtClean="0">
                <a:solidFill>
                  <a:srgbClr val="990000"/>
                </a:solidFill>
              </a:rPr>
              <a:t>lã</a:t>
            </a:r>
            <a:r>
              <a:rPr lang="en-US" sz="5000" dirty="0" smtClean="0">
                <a:solidFill>
                  <a:srgbClr val="990000"/>
                </a:solidFill>
              </a:rPr>
              <a:t> </a:t>
            </a:r>
            <a:r>
              <a:rPr lang="en-US" sz="5000" dirty="0" err="1" smtClean="0">
                <a:solidFill>
                  <a:srgbClr val="990000"/>
                </a:solidFill>
              </a:rPr>
              <a:t>nhạt</a:t>
            </a:r>
            <a:r>
              <a:rPr lang="en-US" sz="5000" dirty="0" smtClean="0">
                <a:solidFill>
                  <a:srgbClr val="990000"/>
                </a:solidFill>
              </a:rPr>
              <a:t> </a:t>
            </a:r>
            <a:r>
              <a:rPr lang="en-US" sz="5000" dirty="0" err="1" smtClean="0">
                <a:solidFill>
                  <a:srgbClr val="990000"/>
                </a:solidFill>
              </a:rPr>
              <a:t>cầm</a:t>
            </a:r>
            <a:r>
              <a:rPr lang="en-US" sz="5000" dirty="0" smtClean="0">
                <a:solidFill>
                  <a:srgbClr val="990000"/>
                </a:solidFill>
              </a:rPr>
              <a:t> </a:t>
            </a:r>
            <a:r>
              <a:rPr lang="en-US" sz="5000" dirty="0" err="1" smtClean="0">
                <a:solidFill>
                  <a:srgbClr val="990000"/>
                </a:solidFill>
              </a:rPr>
              <a:t>hơi</a:t>
            </a:r>
            <a:r>
              <a:rPr lang="en-US" sz="5000" dirty="0" smtClean="0">
                <a:solidFill>
                  <a:srgbClr val="990000"/>
                </a:solidFill>
              </a:rPr>
              <a:t>.</a:t>
            </a:r>
            <a:endParaRPr lang="en-US" sz="50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6332"/>
            <a:ext cx="9144000" cy="3733800"/>
          </a:xfrm>
        </p:spPr>
        <p:txBody>
          <a:bodyPr>
            <a:noAutofit/>
          </a:bodyPr>
          <a:lstStyle/>
          <a:p>
            <a:pPr algn="just">
              <a:lnSpc>
                <a:spcPct val="120000"/>
              </a:lnSpc>
            </a:pPr>
            <a:r>
              <a:rPr lang="en-US" sz="5800" dirty="0" err="1" smtClean="0">
                <a:solidFill>
                  <a:srgbClr val="A50021"/>
                </a:solidFill>
              </a:rPr>
              <a:t>Chúc</a:t>
            </a:r>
            <a:r>
              <a:rPr lang="en-US" sz="5800" dirty="0" smtClean="0">
                <a:solidFill>
                  <a:srgbClr val="A50021"/>
                </a:solidFill>
              </a:rPr>
              <a:t> </a:t>
            </a:r>
            <a:r>
              <a:rPr lang="en-US" sz="5800" dirty="0" err="1" smtClean="0">
                <a:solidFill>
                  <a:srgbClr val="A50021"/>
                </a:solidFill>
              </a:rPr>
              <a:t>tụng</a:t>
            </a:r>
            <a:r>
              <a:rPr lang="en-US" sz="5800" dirty="0" smtClean="0">
                <a:solidFill>
                  <a:srgbClr val="A50021"/>
                </a:solidFill>
              </a:rPr>
              <a:t> </a:t>
            </a:r>
            <a:r>
              <a:rPr lang="en-US" sz="5800" dirty="0" err="1" smtClean="0">
                <a:solidFill>
                  <a:srgbClr val="A50021"/>
                </a:solidFill>
              </a:rPr>
              <a:t>Đấng</a:t>
            </a:r>
            <a:r>
              <a:rPr lang="en-US" sz="5800" dirty="0" smtClean="0">
                <a:solidFill>
                  <a:srgbClr val="A50021"/>
                </a:solidFill>
              </a:rPr>
              <a:t> </a:t>
            </a:r>
            <a:r>
              <a:rPr lang="en-US" sz="5800" dirty="0" err="1" smtClean="0">
                <a:solidFill>
                  <a:srgbClr val="A50021"/>
                </a:solidFill>
              </a:rPr>
              <a:t>ngự</a:t>
            </a:r>
            <a:r>
              <a:rPr lang="en-US" sz="5800" dirty="0" smtClean="0">
                <a:solidFill>
                  <a:srgbClr val="A50021"/>
                </a:solidFill>
              </a:rPr>
              <a:t> </a:t>
            </a:r>
            <a:r>
              <a:rPr lang="en-US" sz="5800" dirty="0" err="1" smtClean="0">
                <a:solidFill>
                  <a:srgbClr val="A50021"/>
                </a:solidFill>
              </a:rPr>
              <a:t>đến</a:t>
            </a:r>
            <a:r>
              <a:rPr lang="en-US" sz="5800" dirty="0" smtClean="0">
                <a:solidFill>
                  <a:srgbClr val="A50021"/>
                </a:solidFill>
              </a:rPr>
              <a:t> </a:t>
            </a:r>
            <a:r>
              <a:rPr lang="en-US" sz="5800" dirty="0" err="1" smtClean="0">
                <a:solidFill>
                  <a:srgbClr val="A50021"/>
                </a:solidFill>
              </a:rPr>
              <a:t>nhân</a:t>
            </a:r>
            <a:r>
              <a:rPr lang="en-US" sz="5800" dirty="0" smtClean="0">
                <a:solidFill>
                  <a:srgbClr val="A50021"/>
                </a:solidFill>
              </a:rPr>
              <a:t> </a:t>
            </a:r>
            <a:r>
              <a:rPr lang="en-US" sz="5800" dirty="0" err="1" smtClean="0">
                <a:solidFill>
                  <a:srgbClr val="A50021"/>
                </a:solidFill>
              </a:rPr>
              <a:t>danh</a:t>
            </a:r>
            <a:r>
              <a:rPr lang="en-US" sz="5800" dirty="0" smtClean="0">
                <a:solidFill>
                  <a:srgbClr val="A50021"/>
                </a:solidFill>
              </a:rPr>
              <a:t> </a:t>
            </a:r>
            <a:r>
              <a:rPr lang="en-US" sz="5800" dirty="0" err="1" smtClean="0">
                <a:solidFill>
                  <a:srgbClr val="A50021"/>
                </a:solidFill>
              </a:rPr>
              <a:t>Chúa</a:t>
            </a:r>
            <a:r>
              <a:rPr lang="en-US" sz="5800" dirty="0" smtClean="0">
                <a:solidFill>
                  <a:srgbClr val="A50021"/>
                </a:solidFill>
              </a:rPr>
              <a:t>, </a:t>
            </a:r>
            <a:r>
              <a:rPr lang="en-US" sz="5800" dirty="0" err="1" smtClean="0">
                <a:solidFill>
                  <a:srgbClr val="A50021"/>
                </a:solidFill>
              </a:rPr>
              <a:t>chúc</a:t>
            </a:r>
            <a:r>
              <a:rPr lang="en-US" sz="5800" dirty="0" smtClean="0">
                <a:solidFill>
                  <a:srgbClr val="A50021"/>
                </a:solidFill>
              </a:rPr>
              <a:t> </a:t>
            </a:r>
            <a:r>
              <a:rPr lang="en-US" sz="5800" dirty="0" err="1" smtClean="0">
                <a:solidFill>
                  <a:srgbClr val="A50021"/>
                </a:solidFill>
              </a:rPr>
              <a:t>tụng</a:t>
            </a:r>
            <a:r>
              <a:rPr lang="en-US" sz="5800" dirty="0" smtClean="0">
                <a:solidFill>
                  <a:srgbClr val="A50021"/>
                </a:solidFill>
              </a:rPr>
              <a:t> </a:t>
            </a:r>
            <a:r>
              <a:rPr lang="en-US" sz="5800" dirty="0" err="1" smtClean="0">
                <a:solidFill>
                  <a:srgbClr val="A50021"/>
                </a:solidFill>
              </a:rPr>
              <a:t>triều</a:t>
            </a:r>
            <a:r>
              <a:rPr lang="en-US" sz="5800" dirty="0" smtClean="0">
                <a:solidFill>
                  <a:srgbClr val="A50021"/>
                </a:solidFill>
              </a:rPr>
              <a:t> </a:t>
            </a:r>
            <a:r>
              <a:rPr lang="en-US" sz="5800" dirty="0" err="1" smtClean="0">
                <a:solidFill>
                  <a:srgbClr val="A50021"/>
                </a:solidFill>
              </a:rPr>
              <a:t>đại</a:t>
            </a:r>
            <a:r>
              <a:rPr lang="en-US" sz="5800" dirty="0" smtClean="0">
                <a:solidFill>
                  <a:srgbClr val="A50021"/>
                </a:solidFill>
              </a:rPr>
              <a:t> </a:t>
            </a:r>
            <a:r>
              <a:rPr lang="en-US" sz="5800" dirty="0" err="1" smtClean="0">
                <a:solidFill>
                  <a:srgbClr val="A50021"/>
                </a:solidFill>
              </a:rPr>
              <a:t>đang</a:t>
            </a:r>
            <a:r>
              <a:rPr lang="en-US" sz="5800" dirty="0" smtClean="0">
                <a:solidFill>
                  <a:srgbClr val="A50021"/>
                </a:solidFill>
              </a:rPr>
              <a:t> </a:t>
            </a:r>
            <a:r>
              <a:rPr lang="en-US" sz="5800" dirty="0" err="1" smtClean="0">
                <a:solidFill>
                  <a:srgbClr val="A50021"/>
                </a:solidFill>
              </a:rPr>
              <a:t>đến</a:t>
            </a:r>
            <a:r>
              <a:rPr lang="en-US" sz="5800" dirty="0" smtClean="0">
                <a:solidFill>
                  <a:srgbClr val="A50021"/>
                </a:solidFill>
              </a:rPr>
              <a:t>, </a:t>
            </a:r>
            <a:r>
              <a:rPr lang="en-US" sz="5800" dirty="0" err="1" smtClean="0">
                <a:solidFill>
                  <a:srgbClr val="A50021"/>
                </a:solidFill>
              </a:rPr>
              <a:t>triều</a:t>
            </a:r>
            <a:r>
              <a:rPr lang="en-US" sz="5800" dirty="0" smtClean="0">
                <a:solidFill>
                  <a:srgbClr val="A50021"/>
                </a:solidFill>
              </a:rPr>
              <a:t> </a:t>
            </a:r>
            <a:r>
              <a:rPr lang="en-US" sz="5800" dirty="0" err="1" smtClean="0">
                <a:solidFill>
                  <a:srgbClr val="A50021"/>
                </a:solidFill>
              </a:rPr>
              <a:t>đại</a:t>
            </a:r>
            <a:r>
              <a:rPr lang="en-US" sz="5800" dirty="0" smtClean="0">
                <a:solidFill>
                  <a:srgbClr val="A50021"/>
                </a:solidFill>
              </a:rPr>
              <a:t> </a:t>
            </a:r>
            <a:r>
              <a:rPr lang="en-US" sz="5800" dirty="0" err="1" smtClean="0">
                <a:solidFill>
                  <a:srgbClr val="A50021"/>
                </a:solidFill>
              </a:rPr>
              <a:t>vua</a:t>
            </a:r>
            <a:r>
              <a:rPr lang="en-US" sz="5800" dirty="0" smtClean="0">
                <a:solidFill>
                  <a:srgbClr val="A50021"/>
                </a:solidFill>
              </a:rPr>
              <a:t> </a:t>
            </a:r>
            <a:r>
              <a:rPr lang="en-US" sz="5800" dirty="0" err="1" smtClean="0">
                <a:solidFill>
                  <a:srgbClr val="A50021"/>
                </a:solidFill>
              </a:rPr>
              <a:t>Đa-vít</a:t>
            </a:r>
            <a:r>
              <a:rPr lang="en-US" sz="5800" dirty="0" smtClean="0">
                <a:solidFill>
                  <a:srgbClr val="A50021"/>
                </a:solidFill>
              </a:rPr>
              <a:t> </a:t>
            </a:r>
            <a:r>
              <a:rPr lang="en-US" sz="5800" dirty="0" err="1" smtClean="0">
                <a:solidFill>
                  <a:srgbClr val="A50021"/>
                </a:solidFill>
              </a:rPr>
              <a:t>tổ</a:t>
            </a:r>
            <a:r>
              <a:rPr lang="en-US" sz="5800" dirty="0" smtClean="0">
                <a:solidFill>
                  <a:srgbClr val="A50021"/>
                </a:solidFill>
              </a:rPr>
              <a:t> </a:t>
            </a:r>
            <a:r>
              <a:rPr lang="en-US" sz="5800" dirty="0" err="1" smtClean="0">
                <a:solidFill>
                  <a:srgbClr val="A50021"/>
                </a:solidFill>
              </a:rPr>
              <a:t>phụ</a:t>
            </a:r>
            <a:r>
              <a:rPr lang="en-US" sz="5800" dirty="0" smtClean="0">
                <a:solidFill>
                  <a:srgbClr val="A50021"/>
                </a:solidFill>
              </a:rPr>
              <a:t> </a:t>
            </a:r>
            <a:r>
              <a:rPr lang="en-US" sz="5800" dirty="0" err="1" smtClean="0">
                <a:solidFill>
                  <a:srgbClr val="A50021"/>
                </a:solidFill>
              </a:rPr>
              <a:t>chúng</a:t>
            </a:r>
            <a:r>
              <a:rPr lang="en-US" sz="5800" dirty="0" smtClean="0">
                <a:solidFill>
                  <a:srgbClr val="A50021"/>
                </a:solidFill>
              </a:rPr>
              <a:t> </a:t>
            </a:r>
            <a:r>
              <a:rPr lang="en-US" sz="5800" dirty="0" err="1" smtClean="0">
                <a:solidFill>
                  <a:srgbClr val="A50021"/>
                </a:solidFill>
              </a:rPr>
              <a:t>tôi</a:t>
            </a:r>
            <a:r>
              <a:rPr lang="en-US" sz="5800" dirty="0" smtClean="0">
                <a:solidFill>
                  <a:srgbClr val="A50021"/>
                </a:solidFill>
              </a:rPr>
              <a:t>.</a:t>
            </a:r>
            <a:endParaRPr lang="en-US" sz="58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u="sng" dirty="0" err="1" smtClean="0">
                <a:solidFill>
                  <a:srgbClr val="002060"/>
                </a:solidFill>
              </a:rPr>
              <a:t>Đk</a:t>
            </a:r>
            <a:r>
              <a:rPr lang="en-US" sz="4700" b="0" u="sng" dirty="0" smtClean="0">
                <a:solidFill>
                  <a:srgbClr val="002060"/>
                </a:solidFill>
                <a:effectLst/>
              </a:rPr>
              <a:t>:</a:t>
            </a:r>
            <a:r>
              <a:rPr lang="en-US" sz="4700" b="0" dirty="0" smtClean="0">
                <a:solidFill>
                  <a:srgbClr val="990000"/>
                </a:solidFill>
                <a:effectLst/>
              </a:rPr>
              <a:t> </a:t>
            </a:r>
            <a:r>
              <a:rPr lang="en-US" sz="4700" b="0" dirty="0" err="1" smtClean="0">
                <a:solidFill>
                  <a:srgbClr val="990000"/>
                </a:solidFill>
                <a:effectLst/>
              </a:rPr>
              <a:t>Nhưng</a:t>
            </a:r>
            <a:r>
              <a:rPr lang="en-US" sz="4700" b="0" dirty="0" smtClean="0">
                <a:solidFill>
                  <a:srgbClr val="990000"/>
                </a:solidFill>
                <a:effectLst/>
              </a:rPr>
              <a:t> con </a:t>
            </a:r>
            <a:r>
              <a:rPr lang="en-US" sz="4700" b="0" dirty="0" err="1" smtClean="0">
                <a:solidFill>
                  <a:srgbClr val="990000"/>
                </a:solidFill>
                <a:effectLst/>
              </a:rPr>
              <a:t>đâu</a:t>
            </a:r>
            <a:r>
              <a:rPr lang="en-US" sz="4700" b="0" dirty="0" smtClean="0">
                <a:solidFill>
                  <a:srgbClr val="990000"/>
                </a:solidFill>
                <a:effectLst/>
              </a:rPr>
              <a:t> con </a:t>
            </a:r>
            <a:r>
              <a:rPr lang="en-US" sz="4700" b="0" dirty="0" err="1" smtClean="0">
                <a:solidFill>
                  <a:srgbClr val="990000"/>
                </a:solidFill>
                <a:effectLst/>
              </a:rPr>
              <a:t>đâu</a:t>
            </a:r>
            <a:r>
              <a:rPr lang="en-US" sz="4700" b="0" dirty="0" smtClean="0">
                <a:solidFill>
                  <a:srgbClr val="990000"/>
                </a:solidFill>
                <a:effectLst/>
              </a:rPr>
              <a:t> </a:t>
            </a:r>
            <a:r>
              <a:rPr lang="en-US" sz="4700" b="0" dirty="0" err="1" smtClean="0">
                <a:solidFill>
                  <a:srgbClr val="990000"/>
                </a:solidFill>
                <a:effectLst/>
              </a:rPr>
              <a:t>có</a:t>
            </a:r>
            <a:r>
              <a:rPr lang="en-US" sz="4700" b="0" dirty="0" smtClean="0">
                <a:solidFill>
                  <a:srgbClr val="990000"/>
                </a:solidFill>
                <a:effectLst/>
              </a:rPr>
              <a:t> </a:t>
            </a:r>
            <a:r>
              <a:rPr lang="en-US" sz="4700" b="0" dirty="0" err="1" smtClean="0">
                <a:solidFill>
                  <a:srgbClr val="990000"/>
                </a:solidFill>
                <a:effectLst/>
              </a:rPr>
              <a:t>ngờ</a:t>
            </a:r>
            <a:r>
              <a:rPr lang="en-US" sz="4700" b="0" dirty="0" smtClean="0">
                <a:solidFill>
                  <a:srgbClr val="990000"/>
                </a:solidFill>
                <a:effectLst/>
              </a:rPr>
              <a:t> </a:t>
            </a:r>
            <a:r>
              <a:rPr lang="en-US" sz="4700" b="0" dirty="0" err="1" smtClean="0">
                <a:solidFill>
                  <a:srgbClr val="990000"/>
                </a:solidFill>
                <a:effectLst/>
              </a:rPr>
              <a:t>bao</a:t>
            </a:r>
            <a:r>
              <a:rPr lang="en-US" sz="4700" b="0" dirty="0" smtClean="0">
                <a:solidFill>
                  <a:srgbClr val="990000"/>
                </a:solidFill>
                <a:effectLst/>
              </a:rPr>
              <a:t> </a:t>
            </a:r>
            <a:r>
              <a:rPr lang="en-US" sz="4700" b="0" dirty="0" err="1" smtClean="0">
                <a:solidFill>
                  <a:srgbClr val="990000"/>
                </a:solidFill>
                <a:effectLst/>
              </a:rPr>
              <a:t>lâu</a:t>
            </a:r>
            <a:r>
              <a:rPr lang="en-US" sz="4700" b="0" dirty="0" smtClean="0">
                <a:solidFill>
                  <a:srgbClr val="990000"/>
                </a:solidFill>
                <a:effectLst/>
              </a:rPr>
              <a:t> nay </a:t>
            </a:r>
            <a:r>
              <a:rPr lang="en-US" sz="4700" b="0" dirty="0" err="1" smtClean="0">
                <a:solidFill>
                  <a:srgbClr val="990000"/>
                </a:solidFill>
                <a:effectLst/>
              </a:rPr>
              <a:t>bao</a:t>
            </a:r>
            <a:r>
              <a:rPr lang="en-US" sz="4700" b="0" dirty="0" smtClean="0">
                <a:solidFill>
                  <a:srgbClr val="990000"/>
                </a:solidFill>
                <a:effectLst/>
              </a:rPr>
              <a:t> </a:t>
            </a:r>
            <a:r>
              <a:rPr lang="en-US" sz="4700" b="0" dirty="0" err="1" smtClean="0">
                <a:solidFill>
                  <a:srgbClr val="990000"/>
                </a:solidFill>
                <a:effectLst/>
              </a:rPr>
              <a:t>lâu</a:t>
            </a:r>
            <a:r>
              <a:rPr lang="en-US" sz="4700" b="0" dirty="0" smtClean="0">
                <a:solidFill>
                  <a:srgbClr val="990000"/>
                </a:solidFill>
                <a:effectLst/>
              </a:rPr>
              <a:t> </a:t>
            </a:r>
            <a:r>
              <a:rPr lang="en-US" sz="4700" b="0" dirty="0" err="1" smtClean="0">
                <a:solidFill>
                  <a:srgbClr val="990000"/>
                </a:solidFill>
                <a:effectLst/>
              </a:rPr>
              <a:t>đến</a:t>
            </a:r>
            <a:r>
              <a:rPr lang="en-US" sz="4700" b="0" dirty="0" smtClean="0">
                <a:solidFill>
                  <a:srgbClr val="990000"/>
                </a:solidFill>
                <a:effectLst/>
              </a:rPr>
              <a:t> </a:t>
            </a:r>
            <a:r>
              <a:rPr lang="en-US" sz="4700" b="0" dirty="0" err="1" smtClean="0">
                <a:solidFill>
                  <a:srgbClr val="990000"/>
                </a:solidFill>
                <a:effectLst/>
              </a:rPr>
              <a:t>giờ</a:t>
            </a:r>
            <a:r>
              <a:rPr lang="en-US" sz="4700" b="0" dirty="0" smtClean="0">
                <a:solidFill>
                  <a:srgbClr val="990000"/>
                </a:solidFill>
                <a:effectLst/>
              </a:rPr>
              <a:t> </a:t>
            </a:r>
            <a:r>
              <a:rPr lang="en-US" sz="4700" b="0" dirty="0" err="1" smtClean="0">
                <a:solidFill>
                  <a:srgbClr val="990000"/>
                </a:solidFill>
                <a:effectLst/>
              </a:rPr>
              <a:t>mỗi</a:t>
            </a:r>
            <a:r>
              <a:rPr lang="en-US" sz="4700" b="0" dirty="0" smtClean="0">
                <a:solidFill>
                  <a:srgbClr val="990000"/>
                </a:solidFill>
                <a:effectLst/>
              </a:rPr>
              <a:t> </a:t>
            </a:r>
            <a:r>
              <a:rPr lang="en-US" sz="4700" b="0" dirty="0" err="1" smtClean="0">
                <a:solidFill>
                  <a:srgbClr val="990000"/>
                </a:solidFill>
                <a:effectLst/>
              </a:rPr>
              <a:t>khi</a:t>
            </a:r>
            <a:r>
              <a:rPr lang="en-US" sz="4700" b="0" dirty="0" smtClean="0">
                <a:solidFill>
                  <a:srgbClr val="990000"/>
                </a:solidFill>
                <a:effectLst/>
              </a:rPr>
              <a:t> con </a:t>
            </a:r>
            <a:r>
              <a:rPr lang="en-US" sz="4700" b="0" dirty="0" err="1" smtClean="0">
                <a:solidFill>
                  <a:srgbClr val="990000"/>
                </a:solidFill>
                <a:effectLst/>
              </a:rPr>
              <a:t>giúp</a:t>
            </a:r>
            <a:r>
              <a:rPr lang="en-US" sz="4700" b="0" dirty="0" smtClean="0">
                <a:solidFill>
                  <a:srgbClr val="990000"/>
                </a:solidFill>
                <a:effectLst/>
              </a:rPr>
              <a:t> </a:t>
            </a:r>
            <a:r>
              <a:rPr lang="en-US" sz="4700" b="0" dirty="0" err="1" smtClean="0">
                <a:solidFill>
                  <a:srgbClr val="990000"/>
                </a:solidFill>
                <a:effectLst/>
              </a:rPr>
              <a:t>đỡ</a:t>
            </a:r>
            <a:r>
              <a:rPr lang="en-US" sz="4700" b="0" dirty="0" smtClean="0">
                <a:solidFill>
                  <a:srgbClr val="990000"/>
                </a:solidFill>
                <a:effectLst/>
              </a:rPr>
              <a:t> </a:t>
            </a:r>
            <a:r>
              <a:rPr lang="en-US" sz="4700" b="0" dirty="0" err="1" smtClean="0">
                <a:solidFill>
                  <a:srgbClr val="990000"/>
                </a:solidFill>
                <a:effectLst/>
              </a:rPr>
              <a:t>ai</a:t>
            </a:r>
            <a:r>
              <a:rPr lang="en-US" sz="4700" b="0" dirty="0" smtClean="0">
                <a:solidFill>
                  <a:srgbClr val="990000"/>
                </a:solidFill>
                <a:effectLst/>
              </a:rPr>
              <a:t> </a:t>
            </a:r>
            <a:r>
              <a:rPr lang="en-US" sz="4700" b="0" dirty="0" err="1" smtClean="0">
                <a:solidFill>
                  <a:srgbClr val="990000"/>
                </a:solidFill>
                <a:effectLst/>
              </a:rPr>
              <a:t>vì</a:t>
            </a:r>
            <a:r>
              <a:rPr lang="en-US" sz="4700" b="0" dirty="0" smtClean="0">
                <a:solidFill>
                  <a:srgbClr val="990000"/>
                </a:solidFill>
                <a:effectLst/>
              </a:rPr>
              <a:t> </a:t>
            </a:r>
            <a:r>
              <a:rPr lang="en-US" sz="4700" b="0" dirty="0" err="1" smtClean="0">
                <a:solidFill>
                  <a:srgbClr val="990000"/>
                </a:solidFill>
                <a:effectLst/>
              </a:rPr>
              <a:t>lòng</a:t>
            </a:r>
            <a:r>
              <a:rPr lang="en-US" sz="4700" b="0" dirty="0" smtClean="0">
                <a:solidFill>
                  <a:srgbClr val="990000"/>
                </a:solidFill>
                <a:effectLst/>
              </a:rPr>
              <a:t> </a:t>
            </a:r>
            <a:r>
              <a:rPr lang="en-US" sz="4700" b="0" dirty="0" err="1" smtClean="0">
                <a:solidFill>
                  <a:srgbClr val="990000"/>
                </a:solidFill>
                <a:effectLst/>
              </a:rPr>
              <a:t>thương</a:t>
            </a:r>
            <a:r>
              <a:rPr lang="en-US" sz="4700" b="0" dirty="0" smtClean="0">
                <a:solidFill>
                  <a:srgbClr val="990000"/>
                </a:solidFill>
                <a:effectLst/>
              </a:rPr>
              <a:t> </a:t>
            </a:r>
            <a:r>
              <a:rPr lang="en-US" sz="4700" b="0" dirty="0" err="1" smtClean="0">
                <a:solidFill>
                  <a:srgbClr val="990000"/>
                </a:solidFill>
                <a:effectLst/>
              </a:rPr>
              <a:t>yêu</a:t>
            </a:r>
            <a:r>
              <a:rPr lang="en-US" sz="4700" b="0" dirty="0" smtClean="0">
                <a:solidFill>
                  <a:srgbClr val="990000"/>
                </a:solidFill>
                <a:effectLst/>
              </a:rPr>
              <a:t> </a:t>
            </a:r>
            <a:r>
              <a:rPr lang="en-US" sz="4700" b="0" dirty="0" err="1" smtClean="0">
                <a:solidFill>
                  <a:srgbClr val="990000"/>
                </a:solidFill>
                <a:effectLst/>
              </a:rPr>
              <a:t>bác</a:t>
            </a:r>
            <a:r>
              <a:rPr lang="en-US" sz="4700" b="0" dirty="0" smtClean="0">
                <a:solidFill>
                  <a:srgbClr val="990000"/>
                </a:solidFill>
                <a:effectLst/>
              </a:rPr>
              <a:t> </a:t>
            </a:r>
            <a:r>
              <a:rPr lang="en-US" sz="4700" b="0" dirty="0" err="1" smtClean="0">
                <a:solidFill>
                  <a:srgbClr val="990000"/>
                </a:solidFill>
                <a:effectLst/>
              </a:rPr>
              <a:t>ái</a:t>
            </a:r>
            <a:r>
              <a:rPr lang="en-US" sz="4700" b="0" dirty="0" smtClean="0">
                <a:solidFill>
                  <a:srgbClr val="990000"/>
                </a:solidFill>
                <a:effectLst/>
              </a:rPr>
              <a:t>. </a:t>
            </a:r>
            <a:r>
              <a:rPr lang="en-US" sz="4700" b="0" dirty="0" err="1" smtClean="0">
                <a:solidFill>
                  <a:srgbClr val="990000"/>
                </a:solidFill>
                <a:effectLst/>
              </a:rPr>
              <a:t>Dù</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việc</a:t>
            </a:r>
            <a:r>
              <a:rPr lang="en-US" sz="4700" b="0" dirty="0" smtClean="0">
                <a:solidFill>
                  <a:srgbClr val="990000"/>
                </a:solidFill>
                <a:effectLst/>
              </a:rPr>
              <a:t> </a:t>
            </a:r>
            <a:r>
              <a:rPr lang="en-US" sz="4700" b="0" dirty="0" err="1" smtClean="0">
                <a:solidFill>
                  <a:srgbClr val="990000"/>
                </a:solidFill>
                <a:effectLst/>
              </a:rPr>
              <a:t>đơn</a:t>
            </a:r>
            <a:r>
              <a:rPr lang="en-US" sz="4700" b="0" dirty="0" smtClean="0">
                <a:solidFill>
                  <a:srgbClr val="990000"/>
                </a:solidFill>
                <a:effectLst/>
              </a:rPr>
              <a:t> </a:t>
            </a:r>
            <a:r>
              <a:rPr lang="en-US" sz="4700" b="0" dirty="0" err="1" smtClean="0">
                <a:solidFill>
                  <a:srgbClr val="990000"/>
                </a:solidFill>
                <a:effectLst/>
              </a:rPr>
              <a:t>sơ</a:t>
            </a:r>
            <a:r>
              <a:rPr lang="en-US" sz="4700" b="0" dirty="0" smtClean="0">
                <a:solidFill>
                  <a:srgbClr val="990000"/>
                </a:solidFill>
                <a:effectLst/>
              </a:rPr>
              <a:t> </a:t>
            </a:r>
            <a:r>
              <a:rPr lang="en-US" sz="4700" b="0" dirty="0" err="1" smtClean="0">
                <a:solidFill>
                  <a:srgbClr val="990000"/>
                </a:solidFill>
                <a:effectLst/>
              </a:rPr>
              <a:t>nhỏ</a:t>
            </a:r>
            <a:r>
              <a:rPr lang="en-US" sz="4700" b="0" dirty="0" smtClean="0">
                <a:solidFill>
                  <a:srgbClr val="990000"/>
                </a:solidFill>
                <a:effectLst/>
              </a:rPr>
              <a:t> </a:t>
            </a:r>
            <a:r>
              <a:rPr lang="en-US" sz="4700" b="0" dirty="0" err="1" smtClean="0">
                <a:solidFill>
                  <a:srgbClr val="990000"/>
                </a:solidFill>
                <a:effectLst/>
              </a:rPr>
              <a:t>bé</a:t>
            </a:r>
            <a:r>
              <a:rPr lang="en-US" sz="4700" b="0" dirty="0" smtClean="0">
                <a:solidFill>
                  <a:srgbClr val="990000"/>
                </a:solidFill>
                <a:effectLst/>
              </a:rPr>
              <a:t>, </a:t>
            </a:r>
            <a:r>
              <a:rPr lang="en-US" sz="4700" b="0" dirty="0" err="1" smtClean="0">
                <a:solidFill>
                  <a:srgbClr val="990000"/>
                </a:solidFill>
                <a:effectLst/>
              </a:rPr>
              <a:t>dù</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người</a:t>
            </a:r>
            <a:r>
              <a:rPr lang="en-US" sz="4700" b="0" dirty="0" smtClean="0">
                <a:solidFill>
                  <a:srgbClr val="990000"/>
                </a:solidFill>
                <a:effectLst/>
              </a:rPr>
              <a:t> </a:t>
            </a:r>
            <a:r>
              <a:rPr lang="en-US" sz="4700" b="0" dirty="0" err="1" smtClean="0">
                <a:solidFill>
                  <a:srgbClr val="990000"/>
                </a:solidFill>
                <a:effectLst/>
              </a:rPr>
              <a:t>vô</a:t>
            </a:r>
            <a:r>
              <a:rPr lang="en-US" sz="4700" b="0" dirty="0" smtClean="0">
                <a:solidFill>
                  <a:srgbClr val="990000"/>
                </a:solidFill>
                <a:effectLst/>
              </a:rPr>
              <a:t> </a:t>
            </a:r>
            <a:r>
              <a:rPr lang="en-US" sz="4700" b="0" dirty="0" err="1" smtClean="0">
                <a:solidFill>
                  <a:srgbClr val="990000"/>
                </a:solidFill>
                <a:effectLst/>
              </a:rPr>
              <a:t>danh</a:t>
            </a:r>
            <a:r>
              <a:rPr lang="en-US" sz="4700" b="0" dirty="0" smtClean="0">
                <a:solidFill>
                  <a:srgbClr val="990000"/>
                </a:solidFill>
                <a:effectLst/>
              </a:rPr>
              <a:t> </a:t>
            </a:r>
            <a:r>
              <a:rPr lang="en-US" sz="4700" b="0" dirty="0" err="1" smtClean="0">
                <a:solidFill>
                  <a:srgbClr val="990000"/>
                </a:solidFill>
                <a:effectLst/>
              </a:rPr>
              <a:t>trần</a:t>
            </a:r>
            <a:r>
              <a:rPr lang="en-US" sz="4700" b="0" dirty="0" smtClean="0">
                <a:solidFill>
                  <a:srgbClr val="990000"/>
                </a:solidFill>
                <a:effectLst/>
              </a:rPr>
              <a:t> </a:t>
            </a:r>
            <a:r>
              <a:rPr lang="en-US" sz="4700" b="0" dirty="0" err="1" smtClean="0">
                <a:solidFill>
                  <a:srgbClr val="990000"/>
                </a:solidFill>
                <a:effectLst/>
              </a:rPr>
              <a:t>thế</a:t>
            </a:r>
            <a:r>
              <a:rPr lang="en-US" sz="4700" b="0" dirty="0" smtClean="0">
                <a:solidFill>
                  <a:srgbClr val="990000"/>
                </a:solidFill>
                <a:effectLst/>
              </a:rPr>
              <a:t> </a:t>
            </a:r>
            <a:r>
              <a:rPr lang="en-US" sz="4700" b="0" dirty="0" err="1" smtClean="0">
                <a:solidFill>
                  <a:srgbClr val="990000"/>
                </a:solidFill>
                <a:effectLst/>
              </a:rPr>
              <a:t>thì</a:t>
            </a:r>
            <a:r>
              <a:rPr lang="en-US" sz="4700" b="0" dirty="0" smtClean="0">
                <a:solidFill>
                  <a:srgbClr val="990000"/>
                </a:solidFill>
                <a:effectLst/>
              </a:rPr>
              <a:t> </a:t>
            </a:r>
            <a:r>
              <a:rPr lang="en-US" sz="4700" b="0" dirty="0" err="1" smtClean="0">
                <a:solidFill>
                  <a:srgbClr val="990000"/>
                </a:solidFill>
                <a:effectLst/>
              </a:rPr>
              <a:t>cũng</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làm</a:t>
            </a:r>
            <a:r>
              <a:rPr lang="en-US" sz="4700" b="0" dirty="0" smtClean="0">
                <a:solidFill>
                  <a:srgbClr val="990000"/>
                </a:solidFill>
                <a:effectLst/>
              </a:rPr>
              <a:t> </a:t>
            </a:r>
            <a:r>
              <a:rPr lang="en-US" sz="4700" b="0" dirty="0" err="1" smtClean="0">
                <a:solidFill>
                  <a:srgbClr val="990000"/>
                </a:solidFill>
                <a:effectLst/>
              </a:rPr>
              <a:t>cho</a:t>
            </a:r>
            <a:r>
              <a:rPr lang="en-US" sz="4700" b="0" dirty="0" smtClean="0">
                <a:solidFill>
                  <a:srgbClr val="990000"/>
                </a:solidFill>
                <a:effectLst/>
              </a:rPr>
              <a:t> </a:t>
            </a:r>
            <a:r>
              <a:rPr lang="en-US" sz="4700" b="0" dirty="0" err="1" smtClean="0">
                <a:solidFill>
                  <a:srgbClr val="990000"/>
                </a:solidFill>
                <a:effectLst/>
              </a:rPr>
              <a:t>Chúa</a:t>
            </a:r>
            <a:r>
              <a:rPr lang="en-US" sz="4700" b="0" dirty="0" smtClean="0">
                <a:solidFill>
                  <a:srgbClr val="990000"/>
                </a:solidFill>
                <a:effectLst/>
              </a:rPr>
              <a:t> </a:t>
            </a:r>
            <a:r>
              <a:rPr lang="en-US" sz="4700" b="0" dirty="0" err="1" smtClean="0">
                <a:solidFill>
                  <a:srgbClr val="990000"/>
                </a:solidFill>
                <a:effectLst/>
              </a:rPr>
              <a:t>đấy</a:t>
            </a:r>
            <a:r>
              <a:rPr lang="en-US" sz="4700" b="0" dirty="0" smtClean="0">
                <a:solidFill>
                  <a:srgbClr val="990000"/>
                </a:solidFill>
                <a:effectLst/>
              </a:rPr>
              <a:t> </a:t>
            </a:r>
            <a:r>
              <a:rPr lang="en-US" sz="4700" b="0" dirty="0" err="1" smtClean="0">
                <a:solidFill>
                  <a:srgbClr val="990000"/>
                </a:solidFill>
                <a:effectLst/>
              </a:rPr>
              <a:t>thôi</a:t>
            </a:r>
            <a:r>
              <a:rPr lang="en-US" sz="4700" b="0" dirty="0" smtClean="0">
                <a:solidFill>
                  <a:srgbClr val="990000"/>
                </a:solidFill>
                <a:effectLst/>
              </a:rPr>
              <a:t>.</a:t>
            </a:r>
            <a:endParaRPr lang="en-US" sz="4700" b="0" dirty="0">
              <a:solidFill>
                <a:srgbClr val="003300"/>
              </a:solidFill>
              <a:effectLst/>
            </a:endParaRPr>
          </a:p>
        </p:txBody>
      </p:sp>
    </p:spTree>
    <p:extLst>
      <p:ext uri="{BB962C8B-B14F-4D97-AF65-F5344CB8AC3E}">
        <p14:creationId xmlns:p14="http://schemas.microsoft.com/office/powerpoint/2010/main" val="19139906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600" u="sng" dirty="0" smtClean="0">
                <a:solidFill>
                  <a:srgbClr val="002060"/>
                </a:solidFill>
              </a:rPr>
              <a:t>**</a:t>
            </a:r>
            <a:r>
              <a:rPr lang="en-US" sz="4600" b="0" u="sng" dirty="0" smtClean="0">
                <a:solidFill>
                  <a:srgbClr val="002060"/>
                </a:solidFill>
                <a:effectLst/>
              </a:rPr>
              <a:t>:</a:t>
            </a:r>
            <a:r>
              <a:rPr lang="en-US" sz="4600" b="0" dirty="0" smtClean="0">
                <a:solidFill>
                  <a:srgbClr val="990000"/>
                </a:solidFill>
                <a:effectLst/>
              </a:rPr>
              <a:t> </a:t>
            </a:r>
            <a:r>
              <a:rPr lang="en-US" sz="4600" b="0" dirty="0" err="1" smtClean="0">
                <a:solidFill>
                  <a:srgbClr val="990000"/>
                </a:solidFill>
                <a:effectLst/>
              </a:rPr>
              <a:t>Nhưng</a:t>
            </a:r>
            <a:r>
              <a:rPr lang="en-US" sz="4600" b="0" dirty="0" smtClean="0">
                <a:solidFill>
                  <a:srgbClr val="990000"/>
                </a:solidFill>
                <a:effectLst/>
              </a:rPr>
              <a:t> con nay con nay </a:t>
            </a:r>
            <a:r>
              <a:rPr lang="en-US" sz="4600" b="0" dirty="0" err="1" smtClean="0">
                <a:solidFill>
                  <a:srgbClr val="990000"/>
                </a:solidFill>
                <a:effectLst/>
              </a:rPr>
              <a:t>biết</a:t>
            </a:r>
            <a:r>
              <a:rPr lang="en-US" sz="4600" b="0" dirty="0" smtClean="0">
                <a:solidFill>
                  <a:srgbClr val="990000"/>
                </a:solidFill>
                <a:effectLst/>
              </a:rPr>
              <a:t> </a:t>
            </a:r>
            <a:r>
              <a:rPr lang="en-US" sz="4600" b="0" dirty="0" err="1" smtClean="0">
                <a:solidFill>
                  <a:srgbClr val="990000"/>
                </a:solidFill>
                <a:effectLst/>
              </a:rPr>
              <a:t>rồi</a:t>
            </a:r>
            <a:r>
              <a:rPr lang="en-US" sz="4600" b="0" dirty="0" smtClean="0">
                <a:solidFill>
                  <a:srgbClr val="990000"/>
                </a:solidFill>
                <a:effectLst/>
              </a:rPr>
              <a:t> </a:t>
            </a:r>
            <a:r>
              <a:rPr lang="en-US" sz="4600" b="0" dirty="0" err="1" smtClean="0">
                <a:solidFill>
                  <a:srgbClr val="990000"/>
                </a:solidFill>
                <a:effectLst/>
              </a:rPr>
              <a:t>chung</a:t>
            </a:r>
            <a:r>
              <a:rPr lang="en-US" sz="4600" b="0" dirty="0" smtClean="0">
                <a:solidFill>
                  <a:srgbClr val="990000"/>
                </a:solidFill>
                <a:effectLst/>
              </a:rPr>
              <a:t> </a:t>
            </a:r>
            <a:r>
              <a:rPr lang="en-US" sz="4600" b="0" dirty="0" err="1" smtClean="0">
                <a:solidFill>
                  <a:srgbClr val="990000"/>
                </a:solidFill>
                <a:effectLst/>
              </a:rPr>
              <a:t>quanh</a:t>
            </a:r>
            <a:r>
              <a:rPr lang="en-US" sz="4600" b="0" dirty="0" smtClean="0">
                <a:solidFill>
                  <a:srgbClr val="990000"/>
                </a:solidFill>
                <a:effectLst/>
              </a:rPr>
              <a:t> con </a:t>
            </a:r>
            <a:r>
              <a:rPr lang="en-US" sz="4600" b="0" dirty="0" err="1" smtClean="0">
                <a:solidFill>
                  <a:srgbClr val="990000"/>
                </a:solidFill>
                <a:effectLst/>
              </a:rPr>
              <a:t>hai</a:t>
            </a:r>
            <a:r>
              <a:rPr lang="en-US" sz="4600" b="0" dirty="0" smtClean="0">
                <a:solidFill>
                  <a:srgbClr val="990000"/>
                </a:solidFill>
                <a:effectLst/>
              </a:rPr>
              <a:t> </a:t>
            </a:r>
            <a:r>
              <a:rPr lang="en-US" sz="4600" b="0" dirty="0" err="1" smtClean="0">
                <a:solidFill>
                  <a:srgbClr val="990000"/>
                </a:solidFill>
                <a:effectLst/>
              </a:rPr>
              <a:t>năm</a:t>
            </a:r>
            <a:r>
              <a:rPr lang="en-US" sz="4600" b="0" dirty="0" smtClean="0">
                <a:solidFill>
                  <a:srgbClr val="990000"/>
                </a:solidFill>
                <a:effectLst/>
              </a:rPr>
              <a:t> </a:t>
            </a:r>
            <a:r>
              <a:rPr lang="en-US" sz="4600" b="0" dirty="0" err="1" smtClean="0">
                <a:solidFill>
                  <a:srgbClr val="990000"/>
                </a:solidFill>
                <a:effectLst/>
              </a:rPr>
              <a:t>rõ</a:t>
            </a:r>
            <a:r>
              <a:rPr lang="en-US" sz="4600" b="0" dirty="0" smtClean="0">
                <a:solidFill>
                  <a:srgbClr val="990000"/>
                </a:solidFill>
                <a:effectLst/>
              </a:rPr>
              <a:t> </a:t>
            </a:r>
            <a:r>
              <a:rPr lang="en-US" sz="4600" b="0" dirty="0" err="1" smtClean="0">
                <a:solidFill>
                  <a:srgbClr val="990000"/>
                </a:solidFill>
                <a:effectLst/>
              </a:rPr>
              <a:t>mười</a:t>
            </a:r>
            <a:r>
              <a:rPr lang="en-US" sz="4600" b="0" dirty="0" smtClean="0">
                <a:solidFill>
                  <a:srgbClr val="990000"/>
                </a:solidFill>
                <a:effectLst/>
              </a:rPr>
              <a:t>: </a:t>
            </a:r>
            <a:r>
              <a:rPr lang="en-US" sz="4600" b="0" dirty="0" err="1" smtClean="0">
                <a:solidFill>
                  <a:srgbClr val="990000"/>
                </a:solidFill>
                <a:effectLst/>
              </a:rPr>
              <a:t>mỗi</a:t>
            </a:r>
            <a:r>
              <a:rPr lang="en-US" sz="4600" b="0" dirty="0" smtClean="0">
                <a:solidFill>
                  <a:srgbClr val="990000"/>
                </a:solidFill>
                <a:effectLst/>
              </a:rPr>
              <a:t> </a:t>
            </a:r>
            <a:r>
              <a:rPr lang="en-US" sz="4600" b="0" dirty="0" err="1" smtClean="0">
                <a:solidFill>
                  <a:srgbClr val="990000"/>
                </a:solidFill>
                <a:effectLst/>
              </a:rPr>
              <a:t>khi</a:t>
            </a:r>
            <a:r>
              <a:rPr lang="en-US" sz="4600" b="0" dirty="0" smtClean="0">
                <a:solidFill>
                  <a:srgbClr val="990000"/>
                </a:solidFill>
                <a:effectLst/>
              </a:rPr>
              <a:t> con </a:t>
            </a:r>
            <a:r>
              <a:rPr lang="en-US" sz="4600" b="0" dirty="0" err="1" smtClean="0">
                <a:solidFill>
                  <a:srgbClr val="990000"/>
                </a:solidFill>
                <a:effectLst/>
              </a:rPr>
              <a:t>giúp</a:t>
            </a:r>
            <a:r>
              <a:rPr lang="en-US" sz="4600" b="0" dirty="0" smtClean="0">
                <a:solidFill>
                  <a:srgbClr val="990000"/>
                </a:solidFill>
                <a:effectLst/>
              </a:rPr>
              <a:t> </a:t>
            </a:r>
            <a:r>
              <a:rPr lang="en-US" sz="4600" b="0" dirty="0" err="1" smtClean="0">
                <a:solidFill>
                  <a:srgbClr val="990000"/>
                </a:solidFill>
                <a:effectLst/>
              </a:rPr>
              <a:t>đỡ</a:t>
            </a:r>
            <a:r>
              <a:rPr lang="en-US" sz="4600" b="0" dirty="0" smtClean="0">
                <a:solidFill>
                  <a:srgbClr val="990000"/>
                </a:solidFill>
                <a:effectLst/>
              </a:rPr>
              <a:t> </a:t>
            </a:r>
            <a:r>
              <a:rPr lang="en-US" sz="4600" b="0" dirty="0" err="1" smtClean="0">
                <a:solidFill>
                  <a:srgbClr val="990000"/>
                </a:solidFill>
                <a:effectLst/>
              </a:rPr>
              <a:t>ai</a:t>
            </a:r>
            <a:r>
              <a:rPr lang="en-US" sz="4600" b="0" dirty="0" smtClean="0">
                <a:solidFill>
                  <a:srgbClr val="990000"/>
                </a:solidFill>
                <a:effectLst/>
              </a:rPr>
              <a:t> </a:t>
            </a:r>
            <a:r>
              <a:rPr lang="en-US" sz="4600" b="0" dirty="0" err="1" smtClean="0">
                <a:solidFill>
                  <a:srgbClr val="990000"/>
                </a:solidFill>
                <a:effectLst/>
              </a:rPr>
              <a:t>vì</a:t>
            </a:r>
            <a:r>
              <a:rPr lang="en-US" sz="4600" b="0" dirty="0" smtClean="0">
                <a:solidFill>
                  <a:srgbClr val="990000"/>
                </a:solidFill>
                <a:effectLst/>
              </a:rPr>
              <a:t> </a:t>
            </a:r>
            <a:r>
              <a:rPr lang="en-US" sz="4600" b="0" dirty="0" err="1" smtClean="0">
                <a:solidFill>
                  <a:srgbClr val="990000"/>
                </a:solidFill>
                <a:effectLst/>
              </a:rPr>
              <a:t>lòng</a:t>
            </a:r>
            <a:r>
              <a:rPr lang="en-US" sz="4600" b="0" dirty="0" smtClean="0">
                <a:solidFill>
                  <a:srgbClr val="990000"/>
                </a:solidFill>
                <a:effectLst/>
              </a:rPr>
              <a:t> </a:t>
            </a:r>
            <a:r>
              <a:rPr lang="en-US" sz="4600" b="0" dirty="0" err="1" smtClean="0">
                <a:solidFill>
                  <a:srgbClr val="990000"/>
                </a:solidFill>
                <a:effectLst/>
              </a:rPr>
              <a:t>thương</a:t>
            </a:r>
            <a:r>
              <a:rPr lang="en-US" sz="4600" b="0" dirty="0" smtClean="0">
                <a:solidFill>
                  <a:srgbClr val="990000"/>
                </a:solidFill>
                <a:effectLst/>
              </a:rPr>
              <a:t> </a:t>
            </a:r>
            <a:r>
              <a:rPr lang="en-US" sz="4600" b="0" dirty="0" err="1" smtClean="0">
                <a:solidFill>
                  <a:srgbClr val="990000"/>
                </a:solidFill>
                <a:effectLst/>
              </a:rPr>
              <a:t>yêu</a:t>
            </a:r>
            <a:r>
              <a:rPr lang="en-US" sz="4600" b="0" dirty="0" smtClean="0">
                <a:solidFill>
                  <a:srgbClr val="990000"/>
                </a:solidFill>
                <a:effectLst/>
              </a:rPr>
              <a:t> </a:t>
            </a:r>
            <a:r>
              <a:rPr lang="en-US" sz="4600" b="0" dirty="0" err="1" smtClean="0">
                <a:solidFill>
                  <a:srgbClr val="990000"/>
                </a:solidFill>
                <a:effectLst/>
              </a:rPr>
              <a:t>bác</a:t>
            </a:r>
            <a:r>
              <a:rPr lang="en-US" sz="4600" b="0" dirty="0" smtClean="0">
                <a:solidFill>
                  <a:srgbClr val="990000"/>
                </a:solidFill>
                <a:effectLst/>
              </a:rPr>
              <a:t> </a:t>
            </a:r>
            <a:r>
              <a:rPr lang="en-US" sz="4600" b="0" dirty="0" err="1" smtClean="0">
                <a:solidFill>
                  <a:srgbClr val="990000"/>
                </a:solidFill>
                <a:effectLst/>
              </a:rPr>
              <a:t>ái</a:t>
            </a:r>
            <a:r>
              <a:rPr lang="en-US" sz="4600" b="0" dirty="0" smtClean="0">
                <a:solidFill>
                  <a:srgbClr val="990000"/>
                </a:solidFill>
                <a:effectLst/>
              </a:rPr>
              <a:t>. </a:t>
            </a:r>
            <a:r>
              <a:rPr lang="en-US" sz="4600" b="0" dirty="0" err="1" smtClean="0">
                <a:solidFill>
                  <a:srgbClr val="990000"/>
                </a:solidFill>
                <a:effectLst/>
              </a:rPr>
              <a:t>Dù</a:t>
            </a:r>
            <a:r>
              <a:rPr lang="en-US" sz="4600" b="0" dirty="0" smtClean="0">
                <a:solidFill>
                  <a:srgbClr val="990000"/>
                </a:solidFill>
                <a:effectLst/>
              </a:rPr>
              <a:t> </a:t>
            </a:r>
            <a:r>
              <a:rPr lang="en-US" sz="4600" b="0" dirty="0" err="1" smtClean="0">
                <a:solidFill>
                  <a:srgbClr val="990000"/>
                </a:solidFill>
                <a:effectLst/>
              </a:rPr>
              <a:t>là</a:t>
            </a:r>
            <a:r>
              <a:rPr lang="en-US" sz="4600" b="0" dirty="0" smtClean="0">
                <a:solidFill>
                  <a:srgbClr val="990000"/>
                </a:solidFill>
                <a:effectLst/>
              </a:rPr>
              <a:t> </a:t>
            </a:r>
            <a:r>
              <a:rPr lang="en-US" sz="4600" b="0" dirty="0" err="1" smtClean="0">
                <a:solidFill>
                  <a:srgbClr val="990000"/>
                </a:solidFill>
                <a:effectLst/>
              </a:rPr>
              <a:t>việc</a:t>
            </a:r>
            <a:r>
              <a:rPr lang="en-US" sz="4600" b="0" dirty="0" smtClean="0">
                <a:solidFill>
                  <a:srgbClr val="990000"/>
                </a:solidFill>
                <a:effectLst/>
              </a:rPr>
              <a:t> </a:t>
            </a:r>
            <a:r>
              <a:rPr lang="en-US" sz="4600" b="0" dirty="0" err="1" smtClean="0">
                <a:solidFill>
                  <a:srgbClr val="990000"/>
                </a:solidFill>
                <a:effectLst/>
              </a:rPr>
              <a:t>đơn</a:t>
            </a:r>
            <a:r>
              <a:rPr lang="en-US" sz="4600" b="0" dirty="0" smtClean="0">
                <a:solidFill>
                  <a:srgbClr val="990000"/>
                </a:solidFill>
                <a:effectLst/>
              </a:rPr>
              <a:t> </a:t>
            </a:r>
            <a:r>
              <a:rPr lang="en-US" sz="4600" b="0" dirty="0" err="1" smtClean="0">
                <a:solidFill>
                  <a:srgbClr val="990000"/>
                </a:solidFill>
                <a:effectLst/>
              </a:rPr>
              <a:t>sơ</a:t>
            </a:r>
            <a:r>
              <a:rPr lang="en-US" sz="4600" b="0" dirty="0" smtClean="0">
                <a:solidFill>
                  <a:srgbClr val="990000"/>
                </a:solidFill>
                <a:effectLst/>
              </a:rPr>
              <a:t> </a:t>
            </a:r>
            <a:r>
              <a:rPr lang="en-US" sz="4600" b="0" dirty="0" err="1" smtClean="0">
                <a:solidFill>
                  <a:srgbClr val="990000"/>
                </a:solidFill>
                <a:effectLst/>
              </a:rPr>
              <a:t>nhỏ</a:t>
            </a:r>
            <a:r>
              <a:rPr lang="en-US" sz="4600" b="0" dirty="0" smtClean="0">
                <a:solidFill>
                  <a:srgbClr val="990000"/>
                </a:solidFill>
                <a:effectLst/>
              </a:rPr>
              <a:t> </a:t>
            </a:r>
            <a:r>
              <a:rPr lang="en-US" sz="4600" b="0" dirty="0" err="1" smtClean="0">
                <a:solidFill>
                  <a:srgbClr val="990000"/>
                </a:solidFill>
                <a:effectLst/>
              </a:rPr>
              <a:t>bé</a:t>
            </a:r>
            <a:r>
              <a:rPr lang="en-US" sz="4600" b="0" dirty="0" smtClean="0">
                <a:solidFill>
                  <a:srgbClr val="990000"/>
                </a:solidFill>
                <a:effectLst/>
              </a:rPr>
              <a:t>, </a:t>
            </a:r>
            <a:r>
              <a:rPr lang="en-US" sz="4600" b="0" dirty="0" err="1" smtClean="0">
                <a:solidFill>
                  <a:srgbClr val="990000"/>
                </a:solidFill>
                <a:effectLst/>
              </a:rPr>
              <a:t>dù</a:t>
            </a:r>
            <a:r>
              <a:rPr lang="en-US" sz="4600" b="0" dirty="0" smtClean="0">
                <a:solidFill>
                  <a:srgbClr val="990000"/>
                </a:solidFill>
                <a:effectLst/>
              </a:rPr>
              <a:t> </a:t>
            </a:r>
            <a:r>
              <a:rPr lang="en-US" sz="4600" b="0" dirty="0" err="1" smtClean="0">
                <a:solidFill>
                  <a:srgbClr val="990000"/>
                </a:solidFill>
                <a:effectLst/>
              </a:rPr>
              <a:t>là</a:t>
            </a:r>
            <a:r>
              <a:rPr lang="en-US" sz="4600" b="0" dirty="0" smtClean="0">
                <a:solidFill>
                  <a:srgbClr val="990000"/>
                </a:solidFill>
                <a:effectLst/>
              </a:rPr>
              <a:t> </a:t>
            </a:r>
            <a:r>
              <a:rPr lang="en-US" sz="4600" b="0" dirty="0" err="1" smtClean="0">
                <a:solidFill>
                  <a:srgbClr val="990000"/>
                </a:solidFill>
                <a:effectLst/>
              </a:rPr>
              <a:t>người</a:t>
            </a:r>
            <a:r>
              <a:rPr lang="en-US" sz="4600" b="0" dirty="0" smtClean="0">
                <a:solidFill>
                  <a:srgbClr val="990000"/>
                </a:solidFill>
                <a:effectLst/>
              </a:rPr>
              <a:t> </a:t>
            </a:r>
            <a:r>
              <a:rPr lang="en-US" sz="4600" b="0" dirty="0" err="1" smtClean="0">
                <a:solidFill>
                  <a:srgbClr val="990000"/>
                </a:solidFill>
                <a:effectLst/>
              </a:rPr>
              <a:t>vô</a:t>
            </a:r>
            <a:r>
              <a:rPr lang="en-US" sz="4600" b="0" dirty="0" smtClean="0">
                <a:solidFill>
                  <a:srgbClr val="990000"/>
                </a:solidFill>
                <a:effectLst/>
              </a:rPr>
              <a:t> </a:t>
            </a:r>
            <a:r>
              <a:rPr lang="en-US" sz="4600" b="0" dirty="0" err="1" smtClean="0">
                <a:solidFill>
                  <a:srgbClr val="990000"/>
                </a:solidFill>
                <a:effectLst/>
              </a:rPr>
              <a:t>danh</a:t>
            </a:r>
            <a:r>
              <a:rPr lang="en-US" sz="4600" b="0" dirty="0" smtClean="0">
                <a:solidFill>
                  <a:srgbClr val="990000"/>
                </a:solidFill>
                <a:effectLst/>
              </a:rPr>
              <a:t> </a:t>
            </a:r>
            <a:r>
              <a:rPr lang="en-US" sz="4600" b="0" dirty="0" err="1" smtClean="0">
                <a:solidFill>
                  <a:srgbClr val="990000"/>
                </a:solidFill>
                <a:effectLst/>
              </a:rPr>
              <a:t>trần</a:t>
            </a:r>
            <a:r>
              <a:rPr lang="en-US" sz="4600" b="0" dirty="0" smtClean="0">
                <a:solidFill>
                  <a:srgbClr val="990000"/>
                </a:solidFill>
                <a:effectLst/>
              </a:rPr>
              <a:t> </a:t>
            </a:r>
            <a:r>
              <a:rPr lang="en-US" sz="4600" b="0" dirty="0" err="1" smtClean="0">
                <a:solidFill>
                  <a:srgbClr val="990000"/>
                </a:solidFill>
                <a:effectLst/>
              </a:rPr>
              <a:t>thế</a:t>
            </a:r>
            <a:r>
              <a:rPr lang="en-US" sz="4600" b="0" dirty="0" smtClean="0">
                <a:solidFill>
                  <a:srgbClr val="990000"/>
                </a:solidFill>
                <a:effectLst/>
              </a:rPr>
              <a:t> </a:t>
            </a:r>
            <a:r>
              <a:rPr lang="en-US" sz="4600" b="0" dirty="0" err="1" smtClean="0">
                <a:solidFill>
                  <a:srgbClr val="990000"/>
                </a:solidFill>
                <a:effectLst/>
              </a:rPr>
              <a:t>thì</a:t>
            </a:r>
            <a:r>
              <a:rPr lang="en-US" sz="4600" b="0" dirty="0" smtClean="0">
                <a:solidFill>
                  <a:srgbClr val="990000"/>
                </a:solidFill>
                <a:effectLst/>
              </a:rPr>
              <a:t> </a:t>
            </a:r>
            <a:r>
              <a:rPr lang="en-US" sz="4600" b="0" dirty="0" err="1" smtClean="0">
                <a:solidFill>
                  <a:srgbClr val="990000"/>
                </a:solidFill>
                <a:effectLst/>
              </a:rPr>
              <a:t>cũng</a:t>
            </a:r>
            <a:r>
              <a:rPr lang="en-US" sz="4600" b="0" dirty="0" smtClean="0">
                <a:solidFill>
                  <a:srgbClr val="990000"/>
                </a:solidFill>
                <a:effectLst/>
              </a:rPr>
              <a:t> </a:t>
            </a:r>
            <a:r>
              <a:rPr lang="en-US" sz="4600" b="0" dirty="0" err="1" smtClean="0">
                <a:solidFill>
                  <a:srgbClr val="990000"/>
                </a:solidFill>
                <a:effectLst/>
              </a:rPr>
              <a:t>làm</a:t>
            </a:r>
            <a:r>
              <a:rPr lang="en-US" sz="4600" b="0" dirty="0" smtClean="0">
                <a:solidFill>
                  <a:srgbClr val="990000"/>
                </a:solidFill>
                <a:effectLst/>
              </a:rPr>
              <a:t> </a:t>
            </a:r>
            <a:r>
              <a:rPr lang="en-US" sz="4600" b="0" dirty="0" err="1" smtClean="0">
                <a:solidFill>
                  <a:srgbClr val="990000"/>
                </a:solidFill>
                <a:effectLst/>
              </a:rPr>
              <a:t>cho</a:t>
            </a:r>
            <a:r>
              <a:rPr lang="en-US" sz="4600" b="0" dirty="0" smtClean="0">
                <a:solidFill>
                  <a:srgbClr val="990000"/>
                </a:solidFill>
                <a:effectLst/>
              </a:rPr>
              <a:t> </a:t>
            </a:r>
            <a:r>
              <a:rPr lang="en-US" sz="4600" b="0" dirty="0" err="1" smtClean="0">
                <a:solidFill>
                  <a:srgbClr val="990000"/>
                </a:solidFill>
                <a:effectLst/>
              </a:rPr>
              <a:t>Chúa</a:t>
            </a:r>
            <a:r>
              <a:rPr lang="en-US" sz="4600" b="0" dirty="0" smtClean="0">
                <a:solidFill>
                  <a:srgbClr val="990000"/>
                </a:solidFill>
                <a:effectLst/>
              </a:rPr>
              <a:t> </a:t>
            </a:r>
            <a:r>
              <a:rPr lang="en-US" sz="4600" b="0" dirty="0" err="1" smtClean="0">
                <a:solidFill>
                  <a:srgbClr val="990000"/>
                </a:solidFill>
                <a:effectLst/>
              </a:rPr>
              <a:t>mà</a:t>
            </a:r>
            <a:r>
              <a:rPr lang="en-US" sz="4600" b="0" dirty="0" smtClean="0">
                <a:solidFill>
                  <a:srgbClr val="990000"/>
                </a:solidFill>
                <a:effectLst/>
              </a:rPr>
              <a:t> </a:t>
            </a:r>
            <a:r>
              <a:rPr lang="en-US" sz="4600" b="0" dirty="0" err="1" smtClean="0">
                <a:solidFill>
                  <a:srgbClr val="990000"/>
                </a:solidFill>
                <a:effectLst/>
              </a:rPr>
              <a:t>thôi</a:t>
            </a:r>
            <a:r>
              <a:rPr lang="en-US" sz="4600" b="0" dirty="0" smtClean="0">
                <a:solidFill>
                  <a:srgbClr val="990000"/>
                </a:solidFill>
                <a:effectLst/>
              </a:rPr>
              <a:t>.</a:t>
            </a:r>
            <a:endParaRPr lang="en-US" sz="4600" b="0" dirty="0">
              <a:solidFill>
                <a:srgbClr val="003300"/>
              </a:solidFill>
              <a:effectLst/>
            </a:endParaRPr>
          </a:p>
        </p:txBody>
      </p:sp>
    </p:spTree>
    <p:extLst>
      <p:ext uri="{BB962C8B-B14F-4D97-AF65-F5344CB8AC3E}">
        <p14:creationId xmlns:p14="http://schemas.microsoft.com/office/powerpoint/2010/main" val="11504503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b="0" u="sng" dirty="0" smtClean="0">
                <a:solidFill>
                  <a:srgbClr val="002060"/>
                </a:solidFill>
                <a:effectLst/>
              </a:rPr>
              <a:t>Tk2:</a:t>
            </a:r>
            <a:r>
              <a:rPr lang="en-US" sz="4900" b="0" dirty="0" smtClean="0">
                <a:solidFill>
                  <a:srgbClr val="990000"/>
                </a:solidFill>
                <a:effectLst/>
              </a:rPr>
              <a:t> </a:t>
            </a:r>
            <a:r>
              <a:rPr lang="en-US" sz="4900" b="0" dirty="0" err="1" smtClean="0">
                <a:solidFill>
                  <a:srgbClr val="990000"/>
                </a:solidFill>
                <a:effectLst/>
              </a:rPr>
              <a:t>Có</a:t>
            </a:r>
            <a:r>
              <a:rPr lang="en-US" sz="4900" b="0" dirty="0" smtClean="0">
                <a:solidFill>
                  <a:srgbClr val="990000"/>
                </a:solidFill>
                <a:effectLst/>
              </a:rPr>
              <a:t> </a:t>
            </a:r>
            <a:r>
              <a:rPr lang="en-US" sz="4900" b="0" dirty="0" err="1" smtClean="0">
                <a:solidFill>
                  <a:srgbClr val="990000"/>
                </a:solidFill>
                <a:effectLst/>
              </a:rPr>
              <a:t>bao</a:t>
            </a:r>
            <a:r>
              <a:rPr lang="en-US" sz="4900" b="0" dirty="0" smtClean="0">
                <a:solidFill>
                  <a:srgbClr val="990000"/>
                </a:solidFill>
                <a:effectLst/>
              </a:rPr>
              <a:t> </a:t>
            </a:r>
            <a:r>
              <a:rPr lang="en-US" sz="4900" b="0" dirty="0" err="1" smtClean="0">
                <a:solidFill>
                  <a:srgbClr val="990000"/>
                </a:solidFill>
                <a:effectLst/>
              </a:rPr>
              <a:t>giờ</a:t>
            </a:r>
            <a:r>
              <a:rPr lang="en-US" sz="4900" b="0" dirty="0" smtClean="0">
                <a:solidFill>
                  <a:srgbClr val="990000"/>
                </a:solidFill>
                <a:effectLst/>
              </a:rPr>
              <a:t> </a:t>
            </a:r>
            <a:r>
              <a:rPr lang="en-US" sz="4900" dirty="0" smtClean="0">
                <a:solidFill>
                  <a:srgbClr val="990000"/>
                </a:solidFill>
              </a:rPr>
              <a:t>con </a:t>
            </a:r>
            <a:r>
              <a:rPr lang="en-US" sz="4900" dirty="0" err="1" smtClean="0">
                <a:solidFill>
                  <a:srgbClr val="990000"/>
                </a:solidFill>
              </a:rPr>
              <a:t>thấy</a:t>
            </a:r>
            <a:r>
              <a:rPr lang="en-US" sz="4900" dirty="0" smtClean="0">
                <a:solidFill>
                  <a:srgbClr val="990000"/>
                </a:solidFill>
              </a:rPr>
              <a:t> </a:t>
            </a:r>
            <a:r>
              <a:rPr lang="en-US" sz="4900" dirty="0" err="1" smtClean="0">
                <a:solidFill>
                  <a:srgbClr val="990000"/>
                </a:solidFill>
              </a:rPr>
              <a:t>Chúa</a:t>
            </a:r>
            <a:r>
              <a:rPr lang="en-US" sz="4900" dirty="0" smtClean="0">
                <a:solidFill>
                  <a:srgbClr val="990000"/>
                </a:solidFill>
              </a:rPr>
              <a:t>, </a:t>
            </a:r>
            <a:r>
              <a:rPr lang="en-US" sz="4900" dirty="0" err="1" smtClean="0">
                <a:solidFill>
                  <a:srgbClr val="990000"/>
                </a:solidFill>
              </a:rPr>
              <a:t>có</a:t>
            </a:r>
            <a:r>
              <a:rPr lang="en-US" sz="4900" dirty="0" smtClean="0">
                <a:solidFill>
                  <a:srgbClr val="990000"/>
                </a:solidFill>
              </a:rPr>
              <a:t> </a:t>
            </a:r>
            <a:r>
              <a:rPr lang="en-US" sz="4900" dirty="0" err="1" smtClean="0">
                <a:solidFill>
                  <a:srgbClr val="990000"/>
                </a:solidFill>
              </a:rPr>
              <a:t>bao</a:t>
            </a:r>
            <a:r>
              <a:rPr lang="en-US" sz="4900" dirty="0" smtClean="0">
                <a:solidFill>
                  <a:srgbClr val="990000"/>
                </a:solidFill>
              </a:rPr>
              <a:t> </a:t>
            </a:r>
            <a:r>
              <a:rPr lang="en-US" sz="4900" dirty="0" err="1" smtClean="0">
                <a:solidFill>
                  <a:srgbClr val="990000"/>
                </a:solidFill>
              </a:rPr>
              <a:t>giờ</a:t>
            </a:r>
            <a:r>
              <a:rPr lang="en-US" sz="4900" dirty="0" smtClean="0">
                <a:solidFill>
                  <a:srgbClr val="990000"/>
                </a:solidFill>
              </a:rPr>
              <a:t> con </a:t>
            </a:r>
            <a:r>
              <a:rPr lang="en-US" sz="4900" dirty="0" err="1" smtClean="0">
                <a:solidFill>
                  <a:srgbClr val="990000"/>
                </a:solidFill>
              </a:rPr>
              <a:t>thấy</a:t>
            </a:r>
            <a:r>
              <a:rPr lang="en-US" sz="4900" dirty="0" smtClean="0">
                <a:solidFill>
                  <a:srgbClr val="990000"/>
                </a:solidFill>
              </a:rPr>
              <a:t> </a:t>
            </a:r>
            <a:r>
              <a:rPr lang="en-US" sz="4900" dirty="0" err="1" smtClean="0">
                <a:solidFill>
                  <a:srgbClr val="990000"/>
                </a:solidFill>
              </a:rPr>
              <a:t>Chúa</a:t>
            </a:r>
            <a:r>
              <a:rPr lang="en-US" sz="4900" dirty="0" smtClean="0">
                <a:solidFill>
                  <a:srgbClr val="990000"/>
                </a:solidFill>
              </a:rPr>
              <a:t> </a:t>
            </a:r>
            <a:r>
              <a:rPr lang="en-US" sz="4900" dirty="0" err="1" smtClean="0">
                <a:solidFill>
                  <a:srgbClr val="990000"/>
                </a:solidFill>
              </a:rPr>
              <a:t>đến</a:t>
            </a:r>
            <a:r>
              <a:rPr lang="en-US" sz="4900" dirty="0" smtClean="0">
                <a:solidFill>
                  <a:srgbClr val="990000"/>
                </a:solidFill>
              </a:rPr>
              <a:t> </a:t>
            </a:r>
            <a:r>
              <a:rPr lang="en-US" sz="4900" dirty="0" err="1" smtClean="0">
                <a:solidFill>
                  <a:srgbClr val="990000"/>
                </a:solidFill>
              </a:rPr>
              <a:t>xin</a:t>
            </a:r>
            <a:r>
              <a:rPr lang="en-US" sz="4900" dirty="0" smtClean="0">
                <a:solidFill>
                  <a:srgbClr val="990000"/>
                </a:solidFill>
              </a:rPr>
              <a:t> con </a:t>
            </a:r>
            <a:r>
              <a:rPr lang="en-US" sz="4900" dirty="0" err="1" smtClean="0">
                <a:solidFill>
                  <a:srgbClr val="990000"/>
                </a:solidFill>
              </a:rPr>
              <a:t>manh</a:t>
            </a:r>
            <a:r>
              <a:rPr lang="en-US" sz="4900" dirty="0" smtClean="0">
                <a:solidFill>
                  <a:srgbClr val="990000"/>
                </a:solidFill>
              </a:rPr>
              <a:t> </a:t>
            </a:r>
            <a:r>
              <a:rPr lang="en-US" sz="4900" dirty="0" err="1" smtClean="0">
                <a:solidFill>
                  <a:srgbClr val="990000"/>
                </a:solidFill>
              </a:rPr>
              <a:t>áo</a:t>
            </a:r>
            <a:r>
              <a:rPr lang="en-US" sz="4900" dirty="0" smtClean="0">
                <a:solidFill>
                  <a:srgbClr val="990000"/>
                </a:solidFill>
              </a:rPr>
              <a:t> </a:t>
            </a:r>
            <a:r>
              <a:rPr lang="en-US" sz="4900" dirty="0" err="1" smtClean="0">
                <a:solidFill>
                  <a:srgbClr val="990000"/>
                </a:solidFill>
              </a:rPr>
              <a:t>che</a:t>
            </a:r>
            <a:r>
              <a:rPr lang="en-US" sz="4900" dirty="0" smtClean="0">
                <a:solidFill>
                  <a:srgbClr val="990000"/>
                </a:solidFill>
              </a:rPr>
              <a:t> </a:t>
            </a:r>
            <a:r>
              <a:rPr lang="en-US" sz="4900" dirty="0" err="1" smtClean="0">
                <a:solidFill>
                  <a:srgbClr val="990000"/>
                </a:solidFill>
              </a:rPr>
              <a:t>mình</a:t>
            </a:r>
            <a:r>
              <a:rPr lang="en-US" sz="4900" dirty="0" smtClean="0">
                <a:solidFill>
                  <a:srgbClr val="990000"/>
                </a:solidFill>
              </a:rPr>
              <a:t> </a:t>
            </a:r>
            <a:r>
              <a:rPr lang="en-US" sz="4900" dirty="0" err="1" smtClean="0">
                <a:solidFill>
                  <a:srgbClr val="990000"/>
                </a:solidFill>
              </a:rPr>
              <a:t>lạnh</a:t>
            </a:r>
            <a:r>
              <a:rPr lang="en-US" sz="4900" dirty="0" smtClean="0">
                <a:solidFill>
                  <a:srgbClr val="990000"/>
                </a:solidFill>
              </a:rPr>
              <a:t> </a:t>
            </a:r>
            <a:r>
              <a:rPr lang="en-US" sz="4900" dirty="0" err="1" smtClean="0">
                <a:solidFill>
                  <a:srgbClr val="990000"/>
                </a:solidFill>
              </a:rPr>
              <a:t>căm</a:t>
            </a:r>
            <a:r>
              <a:rPr lang="en-US" sz="4900" dirty="0" smtClean="0">
                <a:solidFill>
                  <a:srgbClr val="990000"/>
                </a:solidFill>
              </a:rPr>
              <a:t>. </a:t>
            </a:r>
            <a:r>
              <a:rPr lang="en-US" sz="4900" dirty="0" err="1">
                <a:solidFill>
                  <a:srgbClr val="990000"/>
                </a:solidFill>
              </a:rPr>
              <a:t>Có</a:t>
            </a:r>
            <a:r>
              <a:rPr lang="en-US" sz="4900" dirty="0">
                <a:solidFill>
                  <a:srgbClr val="990000"/>
                </a:solidFill>
              </a:rPr>
              <a:t> </a:t>
            </a:r>
            <a:r>
              <a:rPr lang="en-US" sz="4900" dirty="0" err="1">
                <a:solidFill>
                  <a:srgbClr val="990000"/>
                </a:solidFill>
              </a:rPr>
              <a:t>bao</a:t>
            </a:r>
            <a:r>
              <a:rPr lang="en-US" sz="4900" dirty="0">
                <a:solidFill>
                  <a:srgbClr val="990000"/>
                </a:solidFill>
              </a:rPr>
              <a:t> </a:t>
            </a:r>
            <a:r>
              <a:rPr lang="en-US" sz="4900" dirty="0" err="1">
                <a:solidFill>
                  <a:srgbClr val="990000"/>
                </a:solidFill>
              </a:rPr>
              <a:t>giờ</a:t>
            </a:r>
            <a:r>
              <a:rPr lang="en-US" sz="4900" dirty="0">
                <a:solidFill>
                  <a:srgbClr val="990000"/>
                </a:solidFill>
              </a:rPr>
              <a:t> con </a:t>
            </a:r>
            <a:r>
              <a:rPr lang="en-US" sz="4900" dirty="0" err="1">
                <a:solidFill>
                  <a:srgbClr val="990000"/>
                </a:solidFill>
              </a:rPr>
              <a:t>thấy</a:t>
            </a:r>
            <a:r>
              <a:rPr lang="en-US" sz="4900" dirty="0">
                <a:solidFill>
                  <a:srgbClr val="990000"/>
                </a:solidFill>
              </a:rPr>
              <a:t> </a:t>
            </a:r>
            <a:r>
              <a:rPr lang="en-US" sz="4900" dirty="0" err="1">
                <a:solidFill>
                  <a:srgbClr val="990000"/>
                </a:solidFill>
              </a:rPr>
              <a:t>Chúa</a:t>
            </a:r>
            <a:r>
              <a:rPr lang="en-US" sz="4900" dirty="0">
                <a:solidFill>
                  <a:srgbClr val="990000"/>
                </a:solidFill>
              </a:rPr>
              <a:t>, </a:t>
            </a:r>
            <a:r>
              <a:rPr lang="en-US" sz="4900" dirty="0" err="1">
                <a:solidFill>
                  <a:srgbClr val="990000"/>
                </a:solidFill>
              </a:rPr>
              <a:t>có</a:t>
            </a:r>
            <a:r>
              <a:rPr lang="en-US" sz="4900" dirty="0">
                <a:solidFill>
                  <a:srgbClr val="990000"/>
                </a:solidFill>
              </a:rPr>
              <a:t> </a:t>
            </a:r>
            <a:r>
              <a:rPr lang="en-US" sz="4900" dirty="0" err="1">
                <a:solidFill>
                  <a:srgbClr val="990000"/>
                </a:solidFill>
              </a:rPr>
              <a:t>bao</a:t>
            </a:r>
            <a:r>
              <a:rPr lang="en-US" sz="4900" dirty="0">
                <a:solidFill>
                  <a:srgbClr val="990000"/>
                </a:solidFill>
              </a:rPr>
              <a:t> </a:t>
            </a:r>
            <a:r>
              <a:rPr lang="en-US" sz="4900" dirty="0" err="1">
                <a:solidFill>
                  <a:srgbClr val="990000"/>
                </a:solidFill>
              </a:rPr>
              <a:t>giờ</a:t>
            </a:r>
            <a:r>
              <a:rPr lang="en-US" sz="4900" dirty="0">
                <a:solidFill>
                  <a:srgbClr val="990000"/>
                </a:solidFill>
              </a:rPr>
              <a:t> con </a:t>
            </a:r>
            <a:r>
              <a:rPr lang="en-US" sz="4900" dirty="0" err="1">
                <a:solidFill>
                  <a:srgbClr val="990000"/>
                </a:solidFill>
              </a:rPr>
              <a:t>thấy</a:t>
            </a:r>
            <a:r>
              <a:rPr lang="en-US" sz="4900" dirty="0">
                <a:solidFill>
                  <a:srgbClr val="990000"/>
                </a:solidFill>
              </a:rPr>
              <a:t> </a:t>
            </a:r>
            <a:r>
              <a:rPr lang="en-US" sz="4900" dirty="0" err="1">
                <a:solidFill>
                  <a:srgbClr val="990000"/>
                </a:solidFill>
              </a:rPr>
              <a:t>Chúa</a:t>
            </a:r>
            <a:r>
              <a:rPr lang="en-US" sz="4900" dirty="0">
                <a:solidFill>
                  <a:srgbClr val="990000"/>
                </a:solidFill>
              </a:rPr>
              <a:t> </a:t>
            </a:r>
            <a:r>
              <a:rPr lang="en-US" sz="4900" dirty="0" err="1">
                <a:solidFill>
                  <a:srgbClr val="990000"/>
                </a:solidFill>
              </a:rPr>
              <a:t>đến</a:t>
            </a:r>
            <a:r>
              <a:rPr lang="en-US" sz="4900" dirty="0">
                <a:solidFill>
                  <a:srgbClr val="990000"/>
                </a:solidFill>
              </a:rPr>
              <a:t> </a:t>
            </a:r>
            <a:r>
              <a:rPr lang="en-US" sz="4900" dirty="0" err="1">
                <a:solidFill>
                  <a:srgbClr val="990000"/>
                </a:solidFill>
              </a:rPr>
              <a:t>xin</a:t>
            </a:r>
            <a:r>
              <a:rPr lang="en-US" sz="4900" dirty="0">
                <a:solidFill>
                  <a:srgbClr val="990000"/>
                </a:solidFill>
              </a:rPr>
              <a:t> con </a:t>
            </a:r>
            <a:r>
              <a:rPr lang="en-US" sz="4900" dirty="0" err="1" smtClean="0">
                <a:solidFill>
                  <a:srgbClr val="990000"/>
                </a:solidFill>
              </a:rPr>
              <a:t>như</a:t>
            </a:r>
            <a:r>
              <a:rPr lang="en-US" sz="4900" dirty="0" smtClean="0">
                <a:solidFill>
                  <a:srgbClr val="990000"/>
                </a:solidFill>
              </a:rPr>
              <a:t> </a:t>
            </a:r>
            <a:r>
              <a:rPr lang="en-US" sz="4900" dirty="0" err="1" smtClean="0">
                <a:solidFill>
                  <a:srgbClr val="990000"/>
                </a:solidFill>
              </a:rPr>
              <a:t>khách</a:t>
            </a:r>
            <a:r>
              <a:rPr lang="en-US" sz="4900" dirty="0" smtClean="0">
                <a:solidFill>
                  <a:srgbClr val="990000"/>
                </a:solidFill>
              </a:rPr>
              <a:t> </a:t>
            </a:r>
            <a:r>
              <a:rPr lang="en-US" sz="4900" dirty="0" err="1" smtClean="0">
                <a:solidFill>
                  <a:srgbClr val="990000"/>
                </a:solidFill>
              </a:rPr>
              <a:t>lỡ</a:t>
            </a:r>
            <a:r>
              <a:rPr lang="en-US" sz="4900" dirty="0" smtClean="0">
                <a:solidFill>
                  <a:srgbClr val="990000"/>
                </a:solidFill>
              </a:rPr>
              <a:t> </a:t>
            </a:r>
            <a:r>
              <a:rPr lang="en-US" sz="4900" dirty="0" err="1" smtClean="0">
                <a:solidFill>
                  <a:srgbClr val="990000"/>
                </a:solidFill>
              </a:rPr>
              <a:t>đường</a:t>
            </a:r>
            <a:r>
              <a:rPr lang="en-US" sz="4900" dirty="0" smtClean="0">
                <a:solidFill>
                  <a:srgbClr val="990000"/>
                </a:solidFill>
              </a:rPr>
              <a:t> </a:t>
            </a:r>
            <a:r>
              <a:rPr lang="en-US" sz="4900" dirty="0" err="1" smtClean="0">
                <a:solidFill>
                  <a:srgbClr val="990000"/>
                </a:solidFill>
              </a:rPr>
              <a:t>trọ</a:t>
            </a:r>
            <a:r>
              <a:rPr lang="en-US" sz="4900" dirty="0" smtClean="0">
                <a:solidFill>
                  <a:srgbClr val="990000"/>
                </a:solidFill>
              </a:rPr>
              <a:t> </a:t>
            </a:r>
            <a:r>
              <a:rPr lang="en-US" sz="4900" dirty="0" err="1" smtClean="0">
                <a:solidFill>
                  <a:srgbClr val="990000"/>
                </a:solidFill>
              </a:rPr>
              <a:t>đêm</a:t>
            </a:r>
            <a:r>
              <a:rPr lang="en-US" sz="4900" dirty="0" smtClean="0">
                <a:solidFill>
                  <a:srgbClr val="990000"/>
                </a:solidFill>
              </a:rPr>
              <a:t>.</a:t>
            </a:r>
            <a:endParaRPr lang="en-US" sz="4900" b="0" dirty="0">
              <a:solidFill>
                <a:srgbClr val="003300"/>
              </a:solidFill>
              <a:effectLst/>
            </a:endParaRPr>
          </a:p>
        </p:txBody>
      </p:sp>
    </p:spTree>
    <p:extLst>
      <p:ext uri="{BB962C8B-B14F-4D97-AF65-F5344CB8AC3E}">
        <p14:creationId xmlns:p14="http://schemas.microsoft.com/office/powerpoint/2010/main" val="847893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u="sng" dirty="0" err="1" smtClean="0">
                <a:solidFill>
                  <a:srgbClr val="002060"/>
                </a:solidFill>
              </a:rPr>
              <a:t>Đk</a:t>
            </a:r>
            <a:r>
              <a:rPr lang="en-US" sz="4700" b="0" u="sng" dirty="0" smtClean="0">
                <a:solidFill>
                  <a:srgbClr val="002060"/>
                </a:solidFill>
                <a:effectLst/>
              </a:rPr>
              <a:t>:</a:t>
            </a:r>
            <a:r>
              <a:rPr lang="en-US" sz="4700" b="0" dirty="0" smtClean="0">
                <a:solidFill>
                  <a:srgbClr val="990000"/>
                </a:solidFill>
                <a:effectLst/>
              </a:rPr>
              <a:t> </a:t>
            </a:r>
            <a:r>
              <a:rPr lang="en-US" sz="4700" b="0" dirty="0" err="1" smtClean="0">
                <a:solidFill>
                  <a:srgbClr val="990000"/>
                </a:solidFill>
                <a:effectLst/>
              </a:rPr>
              <a:t>Nhưng</a:t>
            </a:r>
            <a:r>
              <a:rPr lang="en-US" sz="4700" b="0" dirty="0" smtClean="0">
                <a:solidFill>
                  <a:srgbClr val="990000"/>
                </a:solidFill>
                <a:effectLst/>
              </a:rPr>
              <a:t> con </a:t>
            </a:r>
            <a:r>
              <a:rPr lang="en-US" sz="4700" b="0" dirty="0" err="1" smtClean="0">
                <a:solidFill>
                  <a:srgbClr val="990000"/>
                </a:solidFill>
                <a:effectLst/>
              </a:rPr>
              <a:t>đâu</a:t>
            </a:r>
            <a:r>
              <a:rPr lang="en-US" sz="4700" b="0" dirty="0" smtClean="0">
                <a:solidFill>
                  <a:srgbClr val="990000"/>
                </a:solidFill>
                <a:effectLst/>
              </a:rPr>
              <a:t> con </a:t>
            </a:r>
            <a:r>
              <a:rPr lang="en-US" sz="4700" b="0" dirty="0" err="1" smtClean="0">
                <a:solidFill>
                  <a:srgbClr val="990000"/>
                </a:solidFill>
                <a:effectLst/>
              </a:rPr>
              <a:t>đâu</a:t>
            </a:r>
            <a:r>
              <a:rPr lang="en-US" sz="4700" b="0" dirty="0" smtClean="0">
                <a:solidFill>
                  <a:srgbClr val="990000"/>
                </a:solidFill>
                <a:effectLst/>
              </a:rPr>
              <a:t> </a:t>
            </a:r>
            <a:r>
              <a:rPr lang="en-US" sz="4700" b="0" dirty="0" err="1" smtClean="0">
                <a:solidFill>
                  <a:srgbClr val="990000"/>
                </a:solidFill>
                <a:effectLst/>
              </a:rPr>
              <a:t>có</a:t>
            </a:r>
            <a:r>
              <a:rPr lang="en-US" sz="4700" b="0" dirty="0" smtClean="0">
                <a:solidFill>
                  <a:srgbClr val="990000"/>
                </a:solidFill>
                <a:effectLst/>
              </a:rPr>
              <a:t> </a:t>
            </a:r>
            <a:r>
              <a:rPr lang="en-US" sz="4700" b="0" dirty="0" err="1" smtClean="0">
                <a:solidFill>
                  <a:srgbClr val="990000"/>
                </a:solidFill>
                <a:effectLst/>
              </a:rPr>
              <a:t>ngờ</a:t>
            </a:r>
            <a:r>
              <a:rPr lang="en-US" sz="4700" b="0" dirty="0" smtClean="0">
                <a:solidFill>
                  <a:srgbClr val="990000"/>
                </a:solidFill>
                <a:effectLst/>
              </a:rPr>
              <a:t> </a:t>
            </a:r>
            <a:r>
              <a:rPr lang="en-US" sz="4700" b="0" dirty="0" err="1" smtClean="0">
                <a:solidFill>
                  <a:srgbClr val="990000"/>
                </a:solidFill>
                <a:effectLst/>
              </a:rPr>
              <a:t>bao</a:t>
            </a:r>
            <a:r>
              <a:rPr lang="en-US" sz="4700" b="0" dirty="0" smtClean="0">
                <a:solidFill>
                  <a:srgbClr val="990000"/>
                </a:solidFill>
                <a:effectLst/>
              </a:rPr>
              <a:t> </a:t>
            </a:r>
            <a:r>
              <a:rPr lang="en-US" sz="4700" b="0" dirty="0" err="1" smtClean="0">
                <a:solidFill>
                  <a:srgbClr val="990000"/>
                </a:solidFill>
                <a:effectLst/>
              </a:rPr>
              <a:t>lâu</a:t>
            </a:r>
            <a:r>
              <a:rPr lang="en-US" sz="4700" b="0" dirty="0" smtClean="0">
                <a:solidFill>
                  <a:srgbClr val="990000"/>
                </a:solidFill>
                <a:effectLst/>
              </a:rPr>
              <a:t> nay </a:t>
            </a:r>
            <a:r>
              <a:rPr lang="en-US" sz="4700" b="0" dirty="0" err="1" smtClean="0">
                <a:solidFill>
                  <a:srgbClr val="990000"/>
                </a:solidFill>
                <a:effectLst/>
              </a:rPr>
              <a:t>bao</a:t>
            </a:r>
            <a:r>
              <a:rPr lang="en-US" sz="4700" b="0" dirty="0" smtClean="0">
                <a:solidFill>
                  <a:srgbClr val="990000"/>
                </a:solidFill>
                <a:effectLst/>
              </a:rPr>
              <a:t> </a:t>
            </a:r>
            <a:r>
              <a:rPr lang="en-US" sz="4700" b="0" dirty="0" err="1" smtClean="0">
                <a:solidFill>
                  <a:srgbClr val="990000"/>
                </a:solidFill>
                <a:effectLst/>
              </a:rPr>
              <a:t>lâu</a:t>
            </a:r>
            <a:r>
              <a:rPr lang="en-US" sz="4700" b="0" dirty="0" smtClean="0">
                <a:solidFill>
                  <a:srgbClr val="990000"/>
                </a:solidFill>
                <a:effectLst/>
              </a:rPr>
              <a:t> </a:t>
            </a:r>
            <a:r>
              <a:rPr lang="en-US" sz="4700" b="0" dirty="0" err="1" smtClean="0">
                <a:solidFill>
                  <a:srgbClr val="990000"/>
                </a:solidFill>
                <a:effectLst/>
              </a:rPr>
              <a:t>đến</a:t>
            </a:r>
            <a:r>
              <a:rPr lang="en-US" sz="4700" b="0" dirty="0" smtClean="0">
                <a:solidFill>
                  <a:srgbClr val="990000"/>
                </a:solidFill>
                <a:effectLst/>
              </a:rPr>
              <a:t> </a:t>
            </a:r>
            <a:r>
              <a:rPr lang="en-US" sz="4700" b="0" dirty="0" err="1" smtClean="0">
                <a:solidFill>
                  <a:srgbClr val="990000"/>
                </a:solidFill>
                <a:effectLst/>
              </a:rPr>
              <a:t>giờ</a:t>
            </a:r>
            <a:r>
              <a:rPr lang="en-US" sz="4700" b="0" dirty="0" smtClean="0">
                <a:solidFill>
                  <a:srgbClr val="990000"/>
                </a:solidFill>
                <a:effectLst/>
              </a:rPr>
              <a:t> </a:t>
            </a:r>
            <a:r>
              <a:rPr lang="en-US" sz="4700" b="0" dirty="0" err="1" smtClean="0">
                <a:solidFill>
                  <a:srgbClr val="990000"/>
                </a:solidFill>
                <a:effectLst/>
              </a:rPr>
              <a:t>mỗi</a:t>
            </a:r>
            <a:r>
              <a:rPr lang="en-US" sz="4700" b="0" dirty="0" smtClean="0">
                <a:solidFill>
                  <a:srgbClr val="990000"/>
                </a:solidFill>
                <a:effectLst/>
              </a:rPr>
              <a:t> </a:t>
            </a:r>
            <a:r>
              <a:rPr lang="en-US" sz="4700" b="0" dirty="0" err="1" smtClean="0">
                <a:solidFill>
                  <a:srgbClr val="990000"/>
                </a:solidFill>
                <a:effectLst/>
              </a:rPr>
              <a:t>khi</a:t>
            </a:r>
            <a:r>
              <a:rPr lang="en-US" sz="4700" b="0" dirty="0" smtClean="0">
                <a:solidFill>
                  <a:srgbClr val="990000"/>
                </a:solidFill>
                <a:effectLst/>
              </a:rPr>
              <a:t> con </a:t>
            </a:r>
            <a:r>
              <a:rPr lang="en-US" sz="4700" b="0" dirty="0" err="1" smtClean="0">
                <a:solidFill>
                  <a:srgbClr val="990000"/>
                </a:solidFill>
                <a:effectLst/>
              </a:rPr>
              <a:t>giúp</a:t>
            </a:r>
            <a:r>
              <a:rPr lang="en-US" sz="4700" b="0" dirty="0" smtClean="0">
                <a:solidFill>
                  <a:srgbClr val="990000"/>
                </a:solidFill>
                <a:effectLst/>
              </a:rPr>
              <a:t> </a:t>
            </a:r>
            <a:r>
              <a:rPr lang="en-US" sz="4700" b="0" dirty="0" err="1" smtClean="0">
                <a:solidFill>
                  <a:srgbClr val="990000"/>
                </a:solidFill>
                <a:effectLst/>
              </a:rPr>
              <a:t>đỡ</a:t>
            </a:r>
            <a:r>
              <a:rPr lang="en-US" sz="4700" b="0" dirty="0" smtClean="0">
                <a:solidFill>
                  <a:srgbClr val="990000"/>
                </a:solidFill>
                <a:effectLst/>
              </a:rPr>
              <a:t> </a:t>
            </a:r>
            <a:r>
              <a:rPr lang="en-US" sz="4700" b="0" dirty="0" err="1" smtClean="0">
                <a:solidFill>
                  <a:srgbClr val="990000"/>
                </a:solidFill>
                <a:effectLst/>
              </a:rPr>
              <a:t>ai</a:t>
            </a:r>
            <a:r>
              <a:rPr lang="en-US" sz="4700" b="0" dirty="0" smtClean="0">
                <a:solidFill>
                  <a:srgbClr val="990000"/>
                </a:solidFill>
                <a:effectLst/>
              </a:rPr>
              <a:t> </a:t>
            </a:r>
            <a:r>
              <a:rPr lang="en-US" sz="4700" b="0" dirty="0" err="1" smtClean="0">
                <a:solidFill>
                  <a:srgbClr val="990000"/>
                </a:solidFill>
                <a:effectLst/>
              </a:rPr>
              <a:t>vì</a:t>
            </a:r>
            <a:r>
              <a:rPr lang="en-US" sz="4700" b="0" dirty="0" smtClean="0">
                <a:solidFill>
                  <a:srgbClr val="990000"/>
                </a:solidFill>
                <a:effectLst/>
              </a:rPr>
              <a:t> </a:t>
            </a:r>
            <a:r>
              <a:rPr lang="en-US" sz="4700" b="0" dirty="0" err="1" smtClean="0">
                <a:solidFill>
                  <a:srgbClr val="990000"/>
                </a:solidFill>
                <a:effectLst/>
              </a:rPr>
              <a:t>lòng</a:t>
            </a:r>
            <a:r>
              <a:rPr lang="en-US" sz="4700" b="0" dirty="0" smtClean="0">
                <a:solidFill>
                  <a:srgbClr val="990000"/>
                </a:solidFill>
                <a:effectLst/>
              </a:rPr>
              <a:t> </a:t>
            </a:r>
            <a:r>
              <a:rPr lang="en-US" sz="4700" b="0" dirty="0" err="1" smtClean="0">
                <a:solidFill>
                  <a:srgbClr val="990000"/>
                </a:solidFill>
                <a:effectLst/>
              </a:rPr>
              <a:t>thương</a:t>
            </a:r>
            <a:r>
              <a:rPr lang="en-US" sz="4700" b="0" dirty="0" smtClean="0">
                <a:solidFill>
                  <a:srgbClr val="990000"/>
                </a:solidFill>
                <a:effectLst/>
              </a:rPr>
              <a:t> </a:t>
            </a:r>
            <a:r>
              <a:rPr lang="en-US" sz="4700" b="0" dirty="0" err="1" smtClean="0">
                <a:solidFill>
                  <a:srgbClr val="990000"/>
                </a:solidFill>
                <a:effectLst/>
              </a:rPr>
              <a:t>yêu</a:t>
            </a:r>
            <a:r>
              <a:rPr lang="en-US" sz="4700" b="0" dirty="0" smtClean="0">
                <a:solidFill>
                  <a:srgbClr val="990000"/>
                </a:solidFill>
                <a:effectLst/>
              </a:rPr>
              <a:t> </a:t>
            </a:r>
            <a:r>
              <a:rPr lang="en-US" sz="4700" b="0" dirty="0" err="1" smtClean="0">
                <a:solidFill>
                  <a:srgbClr val="990000"/>
                </a:solidFill>
                <a:effectLst/>
              </a:rPr>
              <a:t>bác</a:t>
            </a:r>
            <a:r>
              <a:rPr lang="en-US" sz="4700" b="0" dirty="0" smtClean="0">
                <a:solidFill>
                  <a:srgbClr val="990000"/>
                </a:solidFill>
                <a:effectLst/>
              </a:rPr>
              <a:t> </a:t>
            </a:r>
            <a:r>
              <a:rPr lang="en-US" sz="4700" b="0" dirty="0" err="1" smtClean="0">
                <a:solidFill>
                  <a:srgbClr val="990000"/>
                </a:solidFill>
                <a:effectLst/>
              </a:rPr>
              <a:t>ái</a:t>
            </a:r>
            <a:r>
              <a:rPr lang="en-US" sz="4700" b="0" dirty="0" smtClean="0">
                <a:solidFill>
                  <a:srgbClr val="990000"/>
                </a:solidFill>
                <a:effectLst/>
              </a:rPr>
              <a:t>. </a:t>
            </a:r>
            <a:r>
              <a:rPr lang="en-US" sz="4700" b="0" dirty="0" err="1" smtClean="0">
                <a:solidFill>
                  <a:srgbClr val="990000"/>
                </a:solidFill>
                <a:effectLst/>
              </a:rPr>
              <a:t>Dù</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việc</a:t>
            </a:r>
            <a:r>
              <a:rPr lang="en-US" sz="4700" b="0" dirty="0" smtClean="0">
                <a:solidFill>
                  <a:srgbClr val="990000"/>
                </a:solidFill>
                <a:effectLst/>
              </a:rPr>
              <a:t> </a:t>
            </a:r>
            <a:r>
              <a:rPr lang="en-US" sz="4700" b="0" dirty="0" err="1" smtClean="0">
                <a:solidFill>
                  <a:srgbClr val="990000"/>
                </a:solidFill>
                <a:effectLst/>
              </a:rPr>
              <a:t>đơn</a:t>
            </a:r>
            <a:r>
              <a:rPr lang="en-US" sz="4700" b="0" dirty="0" smtClean="0">
                <a:solidFill>
                  <a:srgbClr val="990000"/>
                </a:solidFill>
                <a:effectLst/>
              </a:rPr>
              <a:t> </a:t>
            </a:r>
            <a:r>
              <a:rPr lang="en-US" sz="4700" b="0" dirty="0" err="1" smtClean="0">
                <a:solidFill>
                  <a:srgbClr val="990000"/>
                </a:solidFill>
                <a:effectLst/>
              </a:rPr>
              <a:t>sơ</a:t>
            </a:r>
            <a:r>
              <a:rPr lang="en-US" sz="4700" b="0" dirty="0" smtClean="0">
                <a:solidFill>
                  <a:srgbClr val="990000"/>
                </a:solidFill>
                <a:effectLst/>
              </a:rPr>
              <a:t> </a:t>
            </a:r>
            <a:r>
              <a:rPr lang="en-US" sz="4700" b="0" dirty="0" err="1" smtClean="0">
                <a:solidFill>
                  <a:srgbClr val="990000"/>
                </a:solidFill>
                <a:effectLst/>
              </a:rPr>
              <a:t>nhỏ</a:t>
            </a:r>
            <a:r>
              <a:rPr lang="en-US" sz="4700" b="0" dirty="0" smtClean="0">
                <a:solidFill>
                  <a:srgbClr val="990000"/>
                </a:solidFill>
                <a:effectLst/>
              </a:rPr>
              <a:t> </a:t>
            </a:r>
            <a:r>
              <a:rPr lang="en-US" sz="4700" b="0" dirty="0" err="1" smtClean="0">
                <a:solidFill>
                  <a:srgbClr val="990000"/>
                </a:solidFill>
                <a:effectLst/>
              </a:rPr>
              <a:t>bé</a:t>
            </a:r>
            <a:r>
              <a:rPr lang="en-US" sz="4700" b="0" dirty="0" smtClean="0">
                <a:solidFill>
                  <a:srgbClr val="990000"/>
                </a:solidFill>
                <a:effectLst/>
              </a:rPr>
              <a:t>, </a:t>
            </a:r>
            <a:r>
              <a:rPr lang="en-US" sz="4700" b="0" dirty="0" err="1" smtClean="0">
                <a:solidFill>
                  <a:srgbClr val="990000"/>
                </a:solidFill>
                <a:effectLst/>
              </a:rPr>
              <a:t>dù</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người</a:t>
            </a:r>
            <a:r>
              <a:rPr lang="en-US" sz="4700" b="0" dirty="0" smtClean="0">
                <a:solidFill>
                  <a:srgbClr val="990000"/>
                </a:solidFill>
                <a:effectLst/>
              </a:rPr>
              <a:t> </a:t>
            </a:r>
            <a:r>
              <a:rPr lang="en-US" sz="4700" b="0" dirty="0" err="1" smtClean="0">
                <a:solidFill>
                  <a:srgbClr val="990000"/>
                </a:solidFill>
                <a:effectLst/>
              </a:rPr>
              <a:t>vô</a:t>
            </a:r>
            <a:r>
              <a:rPr lang="en-US" sz="4700" b="0" dirty="0" smtClean="0">
                <a:solidFill>
                  <a:srgbClr val="990000"/>
                </a:solidFill>
                <a:effectLst/>
              </a:rPr>
              <a:t> </a:t>
            </a:r>
            <a:r>
              <a:rPr lang="en-US" sz="4700" b="0" dirty="0" err="1" smtClean="0">
                <a:solidFill>
                  <a:srgbClr val="990000"/>
                </a:solidFill>
                <a:effectLst/>
              </a:rPr>
              <a:t>danh</a:t>
            </a:r>
            <a:r>
              <a:rPr lang="en-US" sz="4700" b="0" dirty="0" smtClean="0">
                <a:solidFill>
                  <a:srgbClr val="990000"/>
                </a:solidFill>
                <a:effectLst/>
              </a:rPr>
              <a:t> </a:t>
            </a:r>
            <a:r>
              <a:rPr lang="en-US" sz="4700" b="0" dirty="0" err="1" smtClean="0">
                <a:solidFill>
                  <a:srgbClr val="990000"/>
                </a:solidFill>
                <a:effectLst/>
              </a:rPr>
              <a:t>trần</a:t>
            </a:r>
            <a:r>
              <a:rPr lang="en-US" sz="4700" b="0" dirty="0" smtClean="0">
                <a:solidFill>
                  <a:srgbClr val="990000"/>
                </a:solidFill>
                <a:effectLst/>
              </a:rPr>
              <a:t> </a:t>
            </a:r>
            <a:r>
              <a:rPr lang="en-US" sz="4700" b="0" dirty="0" err="1" smtClean="0">
                <a:solidFill>
                  <a:srgbClr val="990000"/>
                </a:solidFill>
                <a:effectLst/>
              </a:rPr>
              <a:t>thế</a:t>
            </a:r>
            <a:r>
              <a:rPr lang="en-US" sz="4700" b="0" dirty="0" smtClean="0">
                <a:solidFill>
                  <a:srgbClr val="990000"/>
                </a:solidFill>
                <a:effectLst/>
              </a:rPr>
              <a:t> </a:t>
            </a:r>
            <a:r>
              <a:rPr lang="en-US" sz="4700" b="0" dirty="0" err="1" smtClean="0">
                <a:solidFill>
                  <a:srgbClr val="990000"/>
                </a:solidFill>
                <a:effectLst/>
              </a:rPr>
              <a:t>thì</a:t>
            </a:r>
            <a:r>
              <a:rPr lang="en-US" sz="4700" b="0" dirty="0" smtClean="0">
                <a:solidFill>
                  <a:srgbClr val="990000"/>
                </a:solidFill>
                <a:effectLst/>
              </a:rPr>
              <a:t> </a:t>
            </a:r>
            <a:r>
              <a:rPr lang="en-US" sz="4700" b="0" dirty="0" err="1" smtClean="0">
                <a:solidFill>
                  <a:srgbClr val="990000"/>
                </a:solidFill>
                <a:effectLst/>
              </a:rPr>
              <a:t>cũng</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làm</a:t>
            </a:r>
            <a:r>
              <a:rPr lang="en-US" sz="4700" b="0" dirty="0" smtClean="0">
                <a:solidFill>
                  <a:srgbClr val="990000"/>
                </a:solidFill>
                <a:effectLst/>
              </a:rPr>
              <a:t> </a:t>
            </a:r>
            <a:r>
              <a:rPr lang="en-US" sz="4700" b="0" dirty="0" err="1" smtClean="0">
                <a:solidFill>
                  <a:srgbClr val="990000"/>
                </a:solidFill>
                <a:effectLst/>
              </a:rPr>
              <a:t>cho</a:t>
            </a:r>
            <a:r>
              <a:rPr lang="en-US" sz="4700" b="0" dirty="0" smtClean="0">
                <a:solidFill>
                  <a:srgbClr val="990000"/>
                </a:solidFill>
                <a:effectLst/>
              </a:rPr>
              <a:t> </a:t>
            </a:r>
            <a:r>
              <a:rPr lang="en-US" sz="4700" b="0" dirty="0" err="1" smtClean="0">
                <a:solidFill>
                  <a:srgbClr val="990000"/>
                </a:solidFill>
                <a:effectLst/>
              </a:rPr>
              <a:t>Chúa</a:t>
            </a:r>
            <a:r>
              <a:rPr lang="en-US" sz="4700" b="0" dirty="0" smtClean="0">
                <a:solidFill>
                  <a:srgbClr val="990000"/>
                </a:solidFill>
                <a:effectLst/>
              </a:rPr>
              <a:t> </a:t>
            </a:r>
            <a:r>
              <a:rPr lang="en-US" sz="4700" b="0" dirty="0" err="1" smtClean="0">
                <a:solidFill>
                  <a:srgbClr val="990000"/>
                </a:solidFill>
                <a:effectLst/>
              </a:rPr>
              <a:t>đấy</a:t>
            </a:r>
            <a:r>
              <a:rPr lang="en-US" sz="4700" b="0" dirty="0" smtClean="0">
                <a:solidFill>
                  <a:srgbClr val="990000"/>
                </a:solidFill>
                <a:effectLst/>
              </a:rPr>
              <a:t> </a:t>
            </a:r>
            <a:r>
              <a:rPr lang="en-US" sz="4700" b="0" dirty="0" err="1" smtClean="0">
                <a:solidFill>
                  <a:srgbClr val="990000"/>
                </a:solidFill>
                <a:effectLst/>
              </a:rPr>
              <a:t>thôi</a:t>
            </a:r>
            <a:r>
              <a:rPr lang="en-US" sz="4700" b="0" dirty="0" smtClean="0">
                <a:solidFill>
                  <a:srgbClr val="990000"/>
                </a:solidFill>
                <a:effectLst/>
              </a:rPr>
              <a:t>.</a:t>
            </a:r>
            <a:endParaRPr lang="en-US" sz="4700" b="0" dirty="0">
              <a:solidFill>
                <a:srgbClr val="003300"/>
              </a:solidFill>
              <a:effectLst/>
            </a:endParaRPr>
          </a:p>
        </p:txBody>
      </p:sp>
    </p:spTree>
    <p:extLst>
      <p:ext uri="{BB962C8B-B14F-4D97-AF65-F5344CB8AC3E}">
        <p14:creationId xmlns:p14="http://schemas.microsoft.com/office/powerpoint/2010/main" val="6587208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600" u="sng" dirty="0" smtClean="0">
                <a:solidFill>
                  <a:srgbClr val="002060"/>
                </a:solidFill>
              </a:rPr>
              <a:t>**</a:t>
            </a:r>
            <a:r>
              <a:rPr lang="en-US" sz="4600" b="0" u="sng" dirty="0" smtClean="0">
                <a:solidFill>
                  <a:srgbClr val="002060"/>
                </a:solidFill>
                <a:effectLst/>
              </a:rPr>
              <a:t>:</a:t>
            </a:r>
            <a:r>
              <a:rPr lang="en-US" sz="4600" b="0" dirty="0" smtClean="0">
                <a:solidFill>
                  <a:srgbClr val="990000"/>
                </a:solidFill>
                <a:effectLst/>
              </a:rPr>
              <a:t> </a:t>
            </a:r>
            <a:r>
              <a:rPr lang="en-US" sz="4600" b="0" dirty="0" err="1" smtClean="0">
                <a:solidFill>
                  <a:srgbClr val="990000"/>
                </a:solidFill>
                <a:effectLst/>
              </a:rPr>
              <a:t>Nhưng</a:t>
            </a:r>
            <a:r>
              <a:rPr lang="en-US" sz="4600" b="0" dirty="0" smtClean="0">
                <a:solidFill>
                  <a:srgbClr val="990000"/>
                </a:solidFill>
                <a:effectLst/>
              </a:rPr>
              <a:t> con nay con nay </a:t>
            </a:r>
            <a:r>
              <a:rPr lang="en-US" sz="4600" b="0" dirty="0" err="1" smtClean="0">
                <a:solidFill>
                  <a:srgbClr val="990000"/>
                </a:solidFill>
                <a:effectLst/>
              </a:rPr>
              <a:t>biết</a:t>
            </a:r>
            <a:r>
              <a:rPr lang="en-US" sz="4600" b="0" dirty="0" smtClean="0">
                <a:solidFill>
                  <a:srgbClr val="990000"/>
                </a:solidFill>
                <a:effectLst/>
              </a:rPr>
              <a:t> </a:t>
            </a:r>
            <a:r>
              <a:rPr lang="en-US" sz="4600" b="0" dirty="0" err="1" smtClean="0">
                <a:solidFill>
                  <a:srgbClr val="990000"/>
                </a:solidFill>
                <a:effectLst/>
              </a:rPr>
              <a:t>rồi</a:t>
            </a:r>
            <a:r>
              <a:rPr lang="en-US" sz="4600" b="0" dirty="0" smtClean="0">
                <a:solidFill>
                  <a:srgbClr val="990000"/>
                </a:solidFill>
                <a:effectLst/>
              </a:rPr>
              <a:t> </a:t>
            </a:r>
            <a:r>
              <a:rPr lang="en-US" sz="4600" b="0" dirty="0" err="1" smtClean="0">
                <a:solidFill>
                  <a:srgbClr val="990000"/>
                </a:solidFill>
                <a:effectLst/>
              </a:rPr>
              <a:t>chung</a:t>
            </a:r>
            <a:r>
              <a:rPr lang="en-US" sz="4600" b="0" dirty="0" smtClean="0">
                <a:solidFill>
                  <a:srgbClr val="990000"/>
                </a:solidFill>
                <a:effectLst/>
              </a:rPr>
              <a:t> </a:t>
            </a:r>
            <a:r>
              <a:rPr lang="en-US" sz="4600" b="0" dirty="0" err="1" smtClean="0">
                <a:solidFill>
                  <a:srgbClr val="990000"/>
                </a:solidFill>
                <a:effectLst/>
              </a:rPr>
              <a:t>quanh</a:t>
            </a:r>
            <a:r>
              <a:rPr lang="en-US" sz="4600" b="0" dirty="0" smtClean="0">
                <a:solidFill>
                  <a:srgbClr val="990000"/>
                </a:solidFill>
                <a:effectLst/>
              </a:rPr>
              <a:t> con </a:t>
            </a:r>
            <a:r>
              <a:rPr lang="en-US" sz="4600" b="0" dirty="0" err="1" smtClean="0">
                <a:solidFill>
                  <a:srgbClr val="990000"/>
                </a:solidFill>
                <a:effectLst/>
              </a:rPr>
              <a:t>hai</a:t>
            </a:r>
            <a:r>
              <a:rPr lang="en-US" sz="4600" b="0" dirty="0" smtClean="0">
                <a:solidFill>
                  <a:srgbClr val="990000"/>
                </a:solidFill>
                <a:effectLst/>
              </a:rPr>
              <a:t> </a:t>
            </a:r>
            <a:r>
              <a:rPr lang="en-US" sz="4600" b="0" dirty="0" err="1" smtClean="0">
                <a:solidFill>
                  <a:srgbClr val="990000"/>
                </a:solidFill>
                <a:effectLst/>
              </a:rPr>
              <a:t>năm</a:t>
            </a:r>
            <a:r>
              <a:rPr lang="en-US" sz="4600" b="0" dirty="0" smtClean="0">
                <a:solidFill>
                  <a:srgbClr val="990000"/>
                </a:solidFill>
                <a:effectLst/>
              </a:rPr>
              <a:t> </a:t>
            </a:r>
            <a:r>
              <a:rPr lang="en-US" sz="4600" b="0" dirty="0" err="1" smtClean="0">
                <a:solidFill>
                  <a:srgbClr val="990000"/>
                </a:solidFill>
                <a:effectLst/>
              </a:rPr>
              <a:t>rõ</a:t>
            </a:r>
            <a:r>
              <a:rPr lang="en-US" sz="4600" b="0" dirty="0" smtClean="0">
                <a:solidFill>
                  <a:srgbClr val="990000"/>
                </a:solidFill>
                <a:effectLst/>
              </a:rPr>
              <a:t> </a:t>
            </a:r>
            <a:r>
              <a:rPr lang="en-US" sz="4600" b="0" dirty="0" err="1" smtClean="0">
                <a:solidFill>
                  <a:srgbClr val="990000"/>
                </a:solidFill>
                <a:effectLst/>
              </a:rPr>
              <a:t>mười</a:t>
            </a:r>
            <a:r>
              <a:rPr lang="en-US" sz="4600" b="0" dirty="0" smtClean="0">
                <a:solidFill>
                  <a:srgbClr val="990000"/>
                </a:solidFill>
                <a:effectLst/>
              </a:rPr>
              <a:t>: </a:t>
            </a:r>
            <a:r>
              <a:rPr lang="en-US" sz="4600" b="0" dirty="0" err="1" smtClean="0">
                <a:solidFill>
                  <a:srgbClr val="990000"/>
                </a:solidFill>
                <a:effectLst/>
              </a:rPr>
              <a:t>mỗi</a:t>
            </a:r>
            <a:r>
              <a:rPr lang="en-US" sz="4600" b="0" dirty="0" smtClean="0">
                <a:solidFill>
                  <a:srgbClr val="990000"/>
                </a:solidFill>
                <a:effectLst/>
              </a:rPr>
              <a:t> </a:t>
            </a:r>
            <a:r>
              <a:rPr lang="en-US" sz="4600" b="0" dirty="0" err="1" smtClean="0">
                <a:solidFill>
                  <a:srgbClr val="990000"/>
                </a:solidFill>
                <a:effectLst/>
              </a:rPr>
              <a:t>khi</a:t>
            </a:r>
            <a:r>
              <a:rPr lang="en-US" sz="4600" b="0" dirty="0" smtClean="0">
                <a:solidFill>
                  <a:srgbClr val="990000"/>
                </a:solidFill>
                <a:effectLst/>
              </a:rPr>
              <a:t> con </a:t>
            </a:r>
            <a:r>
              <a:rPr lang="en-US" sz="4600" b="0" dirty="0" err="1" smtClean="0">
                <a:solidFill>
                  <a:srgbClr val="990000"/>
                </a:solidFill>
                <a:effectLst/>
              </a:rPr>
              <a:t>giúp</a:t>
            </a:r>
            <a:r>
              <a:rPr lang="en-US" sz="4600" b="0" dirty="0" smtClean="0">
                <a:solidFill>
                  <a:srgbClr val="990000"/>
                </a:solidFill>
                <a:effectLst/>
              </a:rPr>
              <a:t> </a:t>
            </a:r>
            <a:r>
              <a:rPr lang="en-US" sz="4600" b="0" dirty="0" err="1" smtClean="0">
                <a:solidFill>
                  <a:srgbClr val="990000"/>
                </a:solidFill>
                <a:effectLst/>
              </a:rPr>
              <a:t>đỡ</a:t>
            </a:r>
            <a:r>
              <a:rPr lang="en-US" sz="4600" b="0" dirty="0" smtClean="0">
                <a:solidFill>
                  <a:srgbClr val="990000"/>
                </a:solidFill>
                <a:effectLst/>
              </a:rPr>
              <a:t> </a:t>
            </a:r>
            <a:r>
              <a:rPr lang="en-US" sz="4600" b="0" dirty="0" err="1" smtClean="0">
                <a:solidFill>
                  <a:srgbClr val="990000"/>
                </a:solidFill>
                <a:effectLst/>
              </a:rPr>
              <a:t>ai</a:t>
            </a:r>
            <a:r>
              <a:rPr lang="en-US" sz="4600" b="0" dirty="0" smtClean="0">
                <a:solidFill>
                  <a:srgbClr val="990000"/>
                </a:solidFill>
                <a:effectLst/>
              </a:rPr>
              <a:t> </a:t>
            </a:r>
            <a:r>
              <a:rPr lang="en-US" sz="4600" b="0" dirty="0" err="1" smtClean="0">
                <a:solidFill>
                  <a:srgbClr val="990000"/>
                </a:solidFill>
                <a:effectLst/>
              </a:rPr>
              <a:t>vì</a:t>
            </a:r>
            <a:r>
              <a:rPr lang="en-US" sz="4600" b="0" dirty="0" smtClean="0">
                <a:solidFill>
                  <a:srgbClr val="990000"/>
                </a:solidFill>
                <a:effectLst/>
              </a:rPr>
              <a:t> </a:t>
            </a:r>
            <a:r>
              <a:rPr lang="en-US" sz="4600" b="0" dirty="0" err="1" smtClean="0">
                <a:solidFill>
                  <a:srgbClr val="990000"/>
                </a:solidFill>
                <a:effectLst/>
              </a:rPr>
              <a:t>lòng</a:t>
            </a:r>
            <a:r>
              <a:rPr lang="en-US" sz="4600" b="0" dirty="0" smtClean="0">
                <a:solidFill>
                  <a:srgbClr val="990000"/>
                </a:solidFill>
                <a:effectLst/>
              </a:rPr>
              <a:t> </a:t>
            </a:r>
            <a:r>
              <a:rPr lang="en-US" sz="4600" b="0" dirty="0" err="1" smtClean="0">
                <a:solidFill>
                  <a:srgbClr val="990000"/>
                </a:solidFill>
                <a:effectLst/>
              </a:rPr>
              <a:t>thương</a:t>
            </a:r>
            <a:r>
              <a:rPr lang="en-US" sz="4600" b="0" dirty="0" smtClean="0">
                <a:solidFill>
                  <a:srgbClr val="990000"/>
                </a:solidFill>
                <a:effectLst/>
              </a:rPr>
              <a:t> </a:t>
            </a:r>
            <a:r>
              <a:rPr lang="en-US" sz="4600" b="0" dirty="0" err="1" smtClean="0">
                <a:solidFill>
                  <a:srgbClr val="990000"/>
                </a:solidFill>
                <a:effectLst/>
              </a:rPr>
              <a:t>yêu</a:t>
            </a:r>
            <a:r>
              <a:rPr lang="en-US" sz="4600" b="0" dirty="0" smtClean="0">
                <a:solidFill>
                  <a:srgbClr val="990000"/>
                </a:solidFill>
                <a:effectLst/>
              </a:rPr>
              <a:t> </a:t>
            </a:r>
            <a:r>
              <a:rPr lang="en-US" sz="4600" b="0" dirty="0" err="1" smtClean="0">
                <a:solidFill>
                  <a:srgbClr val="990000"/>
                </a:solidFill>
                <a:effectLst/>
              </a:rPr>
              <a:t>bác</a:t>
            </a:r>
            <a:r>
              <a:rPr lang="en-US" sz="4600" b="0" dirty="0" smtClean="0">
                <a:solidFill>
                  <a:srgbClr val="990000"/>
                </a:solidFill>
                <a:effectLst/>
              </a:rPr>
              <a:t> </a:t>
            </a:r>
            <a:r>
              <a:rPr lang="en-US" sz="4600" b="0" dirty="0" err="1" smtClean="0">
                <a:solidFill>
                  <a:srgbClr val="990000"/>
                </a:solidFill>
                <a:effectLst/>
              </a:rPr>
              <a:t>ái</a:t>
            </a:r>
            <a:r>
              <a:rPr lang="en-US" sz="4600" b="0" dirty="0" smtClean="0">
                <a:solidFill>
                  <a:srgbClr val="990000"/>
                </a:solidFill>
                <a:effectLst/>
              </a:rPr>
              <a:t>. </a:t>
            </a:r>
            <a:r>
              <a:rPr lang="en-US" sz="4600" b="0" dirty="0" err="1" smtClean="0">
                <a:solidFill>
                  <a:srgbClr val="990000"/>
                </a:solidFill>
                <a:effectLst/>
              </a:rPr>
              <a:t>Dù</a:t>
            </a:r>
            <a:r>
              <a:rPr lang="en-US" sz="4600" b="0" dirty="0" smtClean="0">
                <a:solidFill>
                  <a:srgbClr val="990000"/>
                </a:solidFill>
                <a:effectLst/>
              </a:rPr>
              <a:t> </a:t>
            </a:r>
            <a:r>
              <a:rPr lang="en-US" sz="4600" b="0" dirty="0" err="1" smtClean="0">
                <a:solidFill>
                  <a:srgbClr val="990000"/>
                </a:solidFill>
                <a:effectLst/>
              </a:rPr>
              <a:t>là</a:t>
            </a:r>
            <a:r>
              <a:rPr lang="en-US" sz="4600" b="0" dirty="0" smtClean="0">
                <a:solidFill>
                  <a:srgbClr val="990000"/>
                </a:solidFill>
                <a:effectLst/>
              </a:rPr>
              <a:t> </a:t>
            </a:r>
            <a:r>
              <a:rPr lang="en-US" sz="4600" b="0" dirty="0" err="1" smtClean="0">
                <a:solidFill>
                  <a:srgbClr val="990000"/>
                </a:solidFill>
                <a:effectLst/>
              </a:rPr>
              <a:t>việc</a:t>
            </a:r>
            <a:r>
              <a:rPr lang="en-US" sz="4600" b="0" dirty="0" smtClean="0">
                <a:solidFill>
                  <a:srgbClr val="990000"/>
                </a:solidFill>
                <a:effectLst/>
              </a:rPr>
              <a:t> </a:t>
            </a:r>
            <a:r>
              <a:rPr lang="en-US" sz="4600" b="0" dirty="0" err="1" smtClean="0">
                <a:solidFill>
                  <a:srgbClr val="990000"/>
                </a:solidFill>
                <a:effectLst/>
              </a:rPr>
              <a:t>đơn</a:t>
            </a:r>
            <a:r>
              <a:rPr lang="en-US" sz="4600" b="0" dirty="0" smtClean="0">
                <a:solidFill>
                  <a:srgbClr val="990000"/>
                </a:solidFill>
                <a:effectLst/>
              </a:rPr>
              <a:t> </a:t>
            </a:r>
            <a:r>
              <a:rPr lang="en-US" sz="4600" b="0" dirty="0" err="1" smtClean="0">
                <a:solidFill>
                  <a:srgbClr val="990000"/>
                </a:solidFill>
                <a:effectLst/>
              </a:rPr>
              <a:t>sơ</a:t>
            </a:r>
            <a:r>
              <a:rPr lang="en-US" sz="4600" b="0" dirty="0" smtClean="0">
                <a:solidFill>
                  <a:srgbClr val="990000"/>
                </a:solidFill>
                <a:effectLst/>
              </a:rPr>
              <a:t> </a:t>
            </a:r>
            <a:r>
              <a:rPr lang="en-US" sz="4600" b="0" dirty="0" err="1" smtClean="0">
                <a:solidFill>
                  <a:srgbClr val="990000"/>
                </a:solidFill>
                <a:effectLst/>
              </a:rPr>
              <a:t>nhỏ</a:t>
            </a:r>
            <a:r>
              <a:rPr lang="en-US" sz="4600" b="0" dirty="0" smtClean="0">
                <a:solidFill>
                  <a:srgbClr val="990000"/>
                </a:solidFill>
                <a:effectLst/>
              </a:rPr>
              <a:t> </a:t>
            </a:r>
            <a:r>
              <a:rPr lang="en-US" sz="4600" b="0" dirty="0" err="1" smtClean="0">
                <a:solidFill>
                  <a:srgbClr val="990000"/>
                </a:solidFill>
                <a:effectLst/>
              </a:rPr>
              <a:t>bé</a:t>
            </a:r>
            <a:r>
              <a:rPr lang="en-US" sz="4600" b="0" dirty="0" smtClean="0">
                <a:solidFill>
                  <a:srgbClr val="990000"/>
                </a:solidFill>
                <a:effectLst/>
              </a:rPr>
              <a:t>, </a:t>
            </a:r>
            <a:r>
              <a:rPr lang="en-US" sz="4600" b="0" dirty="0" err="1" smtClean="0">
                <a:solidFill>
                  <a:srgbClr val="990000"/>
                </a:solidFill>
                <a:effectLst/>
              </a:rPr>
              <a:t>dù</a:t>
            </a:r>
            <a:r>
              <a:rPr lang="en-US" sz="4600" b="0" dirty="0" smtClean="0">
                <a:solidFill>
                  <a:srgbClr val="990000"/>
                </a:solidFill>
                <a:effectLst/>
              </a:rPr>
              <a:t> </a:t>
            </a:r>
            <a:r>
              <a:rPr lang="en-US" sz="4600" b="0" dirty="0" err="1" smtClean="0">
                <a:solidFill>
                  <a:srgbClr val="990000"/>
                </a:solidFill>
                <a:effectLst/>
              </a:rPr>
              <a:t>là</a:t>
            </a:r>
            <a:r>
              <a:rPr lang="en-US" sz="4600" b="0" dirty="0" smtClean="0">
                <a:solidFill>
                  <a:srgbClr val="990000"/>
                </a:solidFill>
                <a:effectLst/>
              </a:rPr>
              <a:t> </a:t>
            </a:r>
            <a:r>
              <a:rPr lang="en-US" sz="4600" b="0" dirty="0" err="1" smtClean="0">
                <a:solidFill>
                  <a:srgbClr val="990000"/>
                </a:solidFill>
                <a:effectLst/>
              </a:rPr>
              <a:t>người</a:t>
            </a:r>
            <a:r>
              <a:rPr lang="en-US" sz="4600" b="0" dirty="0" smtClean="0">
                <a:solidFill>
                  <a:srgbClr val="990000"/>
                </a:solidFill>
                <a:effectLst/>
              </a:rPr>
              <a:t> </a:t>
            </a:r>
            <a:r>
              <a:rPr lang="en-US" sz="4600" b="0" dirty="0" err="1" smtClean="0">
                <a:solidFill>
                  <a:srgbClr val="990000"/>
                </a:solidFill>
                <a:effectLst/>
              </a:rPr>
              <a:t>vô</a:t>
            </a:r>
            <a:r>
              <a:rPr lang="en-US" sz="4600" b="0" dirty="0" smtClean="0">
                <a:solidFill>
                  <a:srgbClr val="990000"/>
                </a:solidFill>
                <a:effectLst/>
              </a:rPr>
              <a:t> </a:t>
            </a:r>
            <a:r>
              <a:rPr lang="en-US" sz="4600" b="0" dirty="0" err="1" smtClean="0">
                <a:solidFill>
                  <a:srgbClr val="990000"/>
                </a:solidFill>
                <a:effectLst/>
              </a:rPr>
              <a:t>danh</a:t>
            </a:r>
            <a:r>
              <a:rPr lang="en-US" sz="4600" b="0" dirty="0" smtClean="0">
                <a:solidFill>
                  <a:srgbClr val="990000"/>
                </a:solidFill>
                <a:effectLst/>
              </a:rPr>
              <a:t> </a:t>
            </a:r>
            <a:r>
              <a:rPr lang="en-US" sz="4600" b="0" dirty="0" err="1" smtClean="0">
                <a:solidFill>
                  <a:srgbClr val="990000"/>
                </a:solidFill>
                <a:effectLst/>
              </a:rPr>
              <a:t>trần</a:t>
            </a:r>
            <a:r>
              <a:rPr lang="en-US" sz="4600" b="0" dirty="0" smtClean="0">
                <a:solidFill>
                  <a:srgbClr val="990000"/>
                </a:solidFill>
                <a:effectLst/>
              </a:rPr>
              <a:t> </a:t>
            </a:r>
            <a:r>
              <a:rPr lang="en-US" sz="4600" b="0" dirty="0" err="1" smtClean="0">
                <a:solidFill>
                  <a:srgbClr val="990000"/>
                </a:solidFill>
                <a:effectLst/>
              </a:rPr>
              <a:t>thế</a:t>
            </a:r>
            <a:r>
              <a:rPr lang="en-US" sz="4600" b="0" dirty="0" smtClean="0">
                <a:solidFill>
                  <a:srgbClr val="990000"/>
                </a:solidFill>
                <a:effectLst/>
              </a:rPr>
              <a:t> </a:t>
            </a:r>
            <a:r>
              <a:rPr lang="en-US" sz="4600" b="0" dirty="0" err="1" smtClean="0">
                <a:solidFill>
                  <a:srgbClr val="990000"/>
                </a:solidFill>
                <a:effectLst/>
              </a:rPr>
              <a:t>thì</a:t>
            </a:r>
            <a:r>
              <a:rPr lang="en-US" sz="4600" b="0" dirty="0" smtClean="0">
                <a:solidFill>
                  <a:srgbClr val="990000"/>
                </a:solidFill>
                <a:effectLst/>
              </a:rPr>
              <a:t> </a:t>
            </a:r>
            <a:r>
              <a:rPr lang="en-US" sz="4600" b="0" dirty="0" err="1" smtClean="0">
                <a:solidFill>
                  <a:srgbClr val="990000"/>
                </a:solidFill>
                <a:effectLst/>
              </a:rPr>
              <a:t>cũng</a:t>
            </a:r>
            <a:r>
              <a:rPr lang="en-US" sz="4600" b="0" dirty="0" smtClean="0">
                <a:solidFill>
                  <a:srgbClr val="990000"/>
                </a:solidFill>
                <a:effectLst/>
              </a:rPr>
              <a:t> </a:t>
            </a:r>
            <a:r>
              <a:rPr lang="en-US" sz="4600" b="0" dirty="0" err="1" smtClean="0">
                <a:solidFill>
                  <a:srgbClr val="990000"/>
                </a:solidFill>
                <a:effectLst/>
              </a:rPr>
              <a:t>làm</a:t>
            </a:r>
            <a:r>
              <a:rPr lang="en-US" sz="4600" b="0" dirty="0" smtClean="0">
                <a:solidFill>
                  <a:srgbClr val="990000"/>
                </a:solidFill>
                <a:effectLst/>
              </a:rPr>
              <a:t> </a:t>
            </a:r>
            <a:r>
              <a:rPr lang="en-US" sz="4600" b="0" dirty="0" err="1" smtClean="0">
                <a:solidFill>
                  <a:srgbClr val="990000"/>
                </a:solidFill>
                <a:effectLst/>
              </a:rPr>
              <a:t>cho</a:t>
            </a:r>
            <a:r>
              <a:rPr lang="en-US" sz="4600" b="0" dirty="0" smtClean="0">
                <a:solidFill>
                  <a:srgbClr val="990000"/>
                </a:solidFill>
                <a:effectLst/>
              </a:rPr>
              <a:t> </a:t>
            </a:r>
            <a:r>
              <a:rPr lang="en-US" sz="4600" b="0" dirty="0" err="1" smtClean="0">
                <a:solidFill>
                  <a:srgbClr val="990000"/>
                </a:solidFill>
                <a:effectLst/>
              </a:rPr>
              <a:t>Chúa</a:t>
            </a:r>
            <a:r>
              <a:rPr lang="en-US" sz="4600" b="0" dirty="0" smtClean="0">
                <a:solidFill>
                  <a:srgbClr val="990000"/>
                </a:solidFill>
                <a:effectLst/>
              </a:rPr>
              <a:t> </a:t>
            </a:r>
            <a:r>
              <a:rPr lang="en-US" sz="4600" b="0" dirty="0" err="1" smtClean="0">
                <a:solidFill>
                  <a:srgbClr val="990000"/>
                </a:solidFill>
                <a:effectLst/>
              </a:rPr>
              <a:t>mà</a:t>
            </a:r>
            <a:r>
              <a:rPr lang="en-US" sz="4600" b="0" dirty="0" smtClean="0">
                <a:solidFill>
                  <a:srgbClr val="990000"/>
                </a:solidFill>
                <a:effectLst/>
              </a:rPr>
              <a:t> </a:t>
            </a:r>
            <a:r>
              <a:rPr lang="en-US" sz="4600" b="0" dirty="0" err="1" smtClean="0">
                <a:solidFill>
                  <a:srgbClr val="990000"/>
                </a:solidFill>
                <a:effectLst/>
              </a:rPr>
              <a:t>thôi</a:t>
            </a:r>
            <a:r>
              <a:rPr lang="en-US" sz="4600" b="0" dirty="0" smtClean="0">
                <a:solidFill>
                  <a:srgbClr val="990000"/>
                </a:solidFill>
                <a:effectLst/>
              </a:rPr>
              <a:t>.</a:t>
            </a:r>
            <a:endParaRPr lang="en-US" sz="4600" b="0" dirty="0">
              <a:solidFill>
                <a:srgbClr val="003300"/>
              </a:solidFill>
              <a:effectLst/>
            </a:endParaRPr>
          </a:p>
        </p:txBody>
      </p:sp>
    </p:spTree>
    <p:extLst>
      <p:ext uri="{BB962C8B-B14F-4D97-AF65-F5344CB8AC3E}">
        <p14:creationId xmlns:p14="http://schemas.microsoft.com/office/powerpoint/2010/main" val="839675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smtClean="0">
                <a:solidFill>
                  <a:srgbClr val="002060"/>
                </a:solidFill>
                <a:effectLst/>
              </a:rPr>
              <a:t>Tk3:</a:t>
            </a:r>
            <a:r>
              <a:rPr lang="en-US" sz="4800" b="0" dirty="0" smtClean="0">
                <a:solidFill>
                  <a:srgbClr val="990000"/>
                </a:solidFill>
                <a:effectLst/>
              </a:rPr>
              <a:t> </a:t>
            </a:r>
            <a:r>
              <a:rPr lang="en-US" sz="4800" b="0" dirty="0" err="1" smtClean="0">
                <a:solidFill>
                  <a:srgbClr val="990000"/>
                </a:solidFill>
                <a:effectLst/>
              </a:rPr>
              <a:t>Có</a:t>
            </a:r>
            <a:r>
              <a:rPr lang="en-US" sz="4800" b="0" dirty="0" smtClean="0">
                <a:solidFill>
                  <a:srgbClr val="990000"/>
                </a:solidFill>
                <a:effectLst/>
              </a:rPr>
              <a:t> </a:t>
            </a:r>
            <a:r>
              <a:rPr lang="en-US" sz="4800" b="0" dirty="0" err="1" smtClean="0">
                <a:solidFill>
                  <a:srgbClr val="990000"/>
                </a:solidFill>
                <a:effectLst/>
              </a:rPr>
              <a:t>bao</a:t>
            </a:r>
            <a:r>
              <a:rPr lang="en-US" sz="4800" b="0" dirty="0" smtClean="0">
                <a:solidFill>
                  <a:srgbClr val="990000"/>
                </a:solidFill>
                <a:effectLst/>
              </a:rPr>
              <a:t> </a:t>
            </a:r>
            <a:r>
              <a:rPr lang="en-US" sz="4800" b="0" dirty="0" err="1" smtClean="0">
                <a:solidFill>
                  <a:srgbClr val="990000"/>
                </a:solidFill>
                <a:effectLst/>
              </a:rPr>
              <a:t>giờ</a:t>
            </a:r>
            <a:r>
              <a:rPr lang="en-US" sz="4800" b="0" dirty="0" smtClean="0">
                <a:solidFill>
                  <a:srgbClr val="990000"/>
                </a:solidFill>
                <a:effectLst/>
              </a:rPr>
              <a:t> </a:t>
            </a:r>
            <a:r>
              <a:rPr lang="en-US" sz="4800" dirty="0" smtClean="0">
                <a:solidFill>
                  <a:srgbClr val="990000"/>
                </a:solidFill>
              </a:rPr>
              <a:t>con </a:t>
            </a:r>
            <a:r>
              <a:rPr lang="en-US" sz="4800" dirty="0" err="1" smtClean="0">
                <a:solidFill>
                  <a:srgbClr val="990000"/>
                </a:solidFill>
              </a:rPr>
              <a:t>thấy</a:t>
            </a:r>
            <a:r>
              <a:rPr lang="en-US" sz="4800" dirty="0" smtClean="0">
                <a:solidFill>
                  <a:srgbClr val="990000"/>
                </a:solidFill>
              </a:rPr>
              <a:t> </a:t>
            </a:r>
            <a:r>
              <a:rPr lang="en-US" sz="4800" dirty="0" err="1" smtClean="0">
                <a:solidFill>
                  <a:srgbClr val="990000"/>
                </a:solidFill>
              </a:rPr>
              <a:t>Chúa</a:t>
            </a:r>
            <a:r>
              <a:rPr lang="en-US" sz="4800" dirty="0" smtClean="0">
                <a:solidFill>
                  <a:srgbClr val="990000"/>
                </a:solidFill>
              </a:rPr>
              <a:t>, </a:t>
            </a:r>
            <a:r>
              <a:rPr lang="en-US" sz="4800" dirty="0" err="1" smtClean="0">
                <a:solidFill>
                  <a:srgbClr val="990000"/>
                </a:solidFill>
              </a:rPr>
              <a:t>có</a:t>
            </a:r>
            <a:r>
              <a:rPr lang="en-US" sz="4800" dirty="0" smtClean="0">
                <a:solidFill>
                  <a:srgbClr val="990000"/>
                </a:solidFill>
              </a:rPr>
              <a:t> </a:t>
            </a:r>
            <a:r>
              <a:rPr lang="en-US" sz="4800" dirty="0" err="1" smtClean="0">
                <a:solidFill>
                  <a:srgbClr val="990000"/>
                </a:solidFill>
              </a:rPr>
              <a:t>bao</a:t>
            </a:r>
            <a:r>
              <a:rPr lang="en-US" sz="4800" dirty="0" smtClean="0">
                <a:solidFill>
                  <a:srgbClr val="990000"/>
                </a:solidFill>
              </a:rPr>
              <a:t> </a:t>
            </a:r>
            <a:r>
              <a:rPr lang="en-US" sz="4800" dirty="0" err="1" smtClean="0">
                <a:solidFill>
                  <a:srgbClr val="990000"/>
                </a:solidFill>
              </a:rPr>
              <a:t>giờ</a:t>
            </a:r>
            <a:r>
              <a:rPr lang="en-US" sz="4800" dirty="0" smtClean="0">
                <a:solidFill>
                  <a:srgbClr val="990000"/>
                </a:solidFill>
              </a:rPr>
              <a:t> con </a:t>
            </a:r>
            <a:r>
              <a:rPr lang="en-US" sz="4800" dirty="0" err="1" smtClean="0">
                <a:solidFill>
                  <a:srgbClr val="990000"/>
                </a:solidFill>
              </a:rPr>
              <a:t>thấy</a:t>
            </a:r>
            <a:r>
              <a:rPr lang="en-US" sz="4800" dirty="0" smtClean="0">
                <a:solidFill>
                  <a:srgbClr val="990000"/>
                </a:solidFill>
              </a:rPr>
              <a:t> </a:t>
            </a:r>
            <a:r>
              <a:rPr lang="en-US" sz="4800" dirty="0" err="1" smtClean="0">
                <a:solidFill>
                  <a:srgbClr val="990000"/>
                </a:solidFill>
              </a:rPr>
              <a:t>Chúa</a:t>
            </a:r>
            <a:r>
              <a:rPr lang="en-US" sz="4800" dirty="0" smtClean="0">
                <a:solidFill>
                  <a:srgbClr val="990000"/>
                </a:solidFill>
              </a:rPr>
              <a:t> </a:t>
            </a:r>
            <a:r>
              <a:rPr lang="en-US" sz="4800" dirty="0" err="1" smtClean="0">
                <a:solidFill>
                  <a:srgbClr val="990000"/>
                </a:solidFill>
              </a:rPr>
              <a:t>sống</a:t>
            </a:r>
            <a:r>
              <a:rPr lang="en-US" sz="4800" dirty="0" smtClean="0">
                <a:solidFill>
                  <a:srgbClr val="990000"/>
                </a:solidFill>
              </a:rPr>
              <a:t> </a:t>
            </a:r>
            <a:r>
              <a:rPr lang="en-US" sz="4800" dirty="0" err="1" smtClean="0">
                <a:solidFill>
                  <a:srgbClr val="990000"/>
                </a:solidFill>
              </a:rPr>
              <a:t>cô</a:t>
            </a:r>
            <a:r>
              <a:rPr lang="en-US" sz="4800" dirty="0" smtClean="0">
                <a:solidFill>
                  <a:srgbClr val="990000"/>
                </a:solidFill>
              </a:rPr>
              <a:t> </a:t>
            </a:r>
            <a:r>
              <a:rPr lang="en-US" sz="4800" dirty="0" err="1" smtClean="0">
                <a:solidFill>
                  <a:srgbClr val="990000"/>
                </a:solidFill>
              </a:rPr>
              <a:t>đơn</a:t>
            </a:r>
            <a:r>
              <a:rPr lang="en-US" sz="4800" dirty="0" smtClean="0">
                <a:solidFill>
                  <a:srgbClr val="990000"/>
                </a:solidFill>
              </a:rPr>
              <a:t> </a:t>
            </a:r>
            <a:r>
              <a:rPr lang="en-US" sz="4800" dirty="0" err="1" smtClean="0">
                <a:solidFill>
                  <a:srgbClr val="990000"/>
                </a:solidFill>
              </a:rPr>
              <a:t>trong</a:t>
            </a:r>
            <a:r>
              <a:rPr lang="en-US" sz="4800" dirty="0" smtClean="0">
                <a:solidFill>
                  <a:srgbClr val="990000"/>
                </a:solidFill>
              </a:rPr>
              <a:t> </a:t>
            </a:r>
            <a:r>
              <a:rPr lang="en-US" sz="4800" dirty="0" err="1" smtClean="0">
                <a:solidFill>
                  <a:srgbClr val="990000"/>
                </a:solidFill>
              </a:rPr>
              <a:t>chốn</a:t>
            </a:r>
            <a:r>
              <a:rPr lang="en-US" sz="4800" dirty="0" smtClean="0">
                <a:solidFill>
                  <a:srgbClr val="990000"/>
                </a:solidFill>
              </a:rPr>
              <a:t> </a:t>
            </a:r>
            <a:r>
              <a:rPr lang="en-US" sz="4800" dirty="0" err="1" smtClean="0">
                <a:solidFill>
                  <a:srgbClr val="990000"/>
                </a:solidFill>
              </a:rPr>
              <a:t>lao</a:t>
            </a:r>
            <a:r>
              <a:rPr lang="en-US" sz="4800" dirty="0" smtClean="0">
                <a:solidFill>
                  <a:srgbClr val="990000"/>
                </a:solidFill>
              </a:rPr>
              <a:t> </a:t>
            </a:r>
            <a:r>
              <a:rPr lang="en-US" sz="4800" dirty="0" err="1" smtClean="0">
                <a:solidFill>
                  <a:srgbClr val="990000"/>
                </a:solidFill>
              </a:rPr>
              <a:t>tù</a:t>
            </a:r>
            <a:r>
              <a:rPr lang="en-US" sz="4800" dirty="0" smtClean="0">
                <a:solidFill>
                  <a:srgbClr val="990000"/>
                </a:solidFill>
              </a:rPr>
              <a:t> </a:t>
            </a:r>
            <a:r>
              <a:rPr lang="en-US" sz="4800" dirty="0" err="1" smtClean="0">
                <a:solidFill>
                  <a:srgbClr val="990000"/>
                </a:solidFill>
              </a:rPr>
              <a:t>mà</a:t>
            </a:r>
            <a:r>
              <a:rPr lang="en-US" sz="4800" dirty="0" smtClean="0">
                <a:solidFill>
                  <a:srgbClr val="990000"/>
                </a:solidFill>
              </a:rPr>
              <a:t> </a:t>
            </a:r>
            <a:r>
              <a:rPr lang="en-US" sz="4800" dirty="0" err="1" smtClean="0">
                <a:solidFill>
                  <a:srgbClr val="990000"/>
                </a:solidFill>
              </a:rPr>
              <a:t>thăm</a:t>
            </a:r>
            <a:r>
              <a:rPr lang="en-US" sz="4800" dirty="0" smtClean="0">
                <a:solidFill>
                  <a:srgbClr val="990000"/>
                </a:solidFill>
              </a:rPr>
              <a:t>. </a:t>
            </a:r>
            <a:r>
              <a:rPr lang="en-US" sz="4800" dirty="0" err="1">
                <a:solidFill>
                  <a:srgbClr val="990000"/>
                </a:solidFill>
              </a:rPr>
              <a:t>Có</a:t>
            </a:r>
            <a:r>
              <a:rPr lang="en-US" sz="4800" dirty="0">
                <a:solidFill>
                  <a:srgbClr val="990000"/>
                </a:solidFill>
              </a:rPr>
              <a:t> </a:t>
            </a:r>
            <a:r>
              <a:rPr lang="en-US" sz="4800" dirty="0" err="1">
                <a:solidFill>
                  <a:srgbClr val="990000"/>
                </a:solidFill>
              </a:rPr>
              <a:t>bao</a:t>
            </a:r>
            <a:r>
              <a:rPr lang="en-US" sz="4800" dirty="0">
                <a:solidFill>
                  <a:srgbClr val="990000"/>
                </a:solidFill>
              </a:rPr>
              <a:t> </a:t>
            </a:r>
            <a:r>
              <a:rPr lang="en-US" sz="4800" dirty="0" err="1">
                <a:solidFill>
                  <a:srgbClr val="990000"/>
                </a:solidFill>
              </a:rPr>
              <a:t>giờ</a:t>
            </a:r>
            <a:r>
              <a:rPr lang="en-US" sz="4800" dirty="0">
                <a:solidFill>
                  <a:srgbClr val="990000"/>
                </a:solidFill>
              </a:rPr>
              <a:t> con </a:t>
            </a:r>
            <a:r>
              <a:rPr lang="en-US" sz="4800" dirty="0" err="1">
                <a:solidFill>
                  <a:srgbClr val="990000"/>
                </a:solidFill>
              </a:rPr>
              <a:t>thấy</a:t>
            </a:r>
            <a:r>
              <a:rPr lang="en-US" sz="4800" dirty="0">
                <a:solidFill>
                  <a:srgbClr val="990000"/>
                </a:solidFill>
              </a:rPr>
              <a:t> </a:t>
            </a:r>
            <a:r>
              <a:rPr lang="en-US" sz="4800" dirty="0" err="1">
                <a:solidFill>
                  <a:srgbClr val="990000"/>
                </a:solidFill>
              </a:rPr>
              <a:t>Chúa</a:t>
            </a:r>
            <a:r>
              <a:rPr lang="en-US" sz="4800" dirty="0">
                <a:solidFill>
                  <a:srgbClr val="990000"/>
                </a:solidFill>
              </a:rPr>
              <a:t>, </a:t>
            </a:r>
            <a:r>
              <a:rPr lang="en-US" sz="4800" dirty="0" err="1">
                <a:solidFill>
                  <a:srgbClr val="990000"/>
                </a:solidFill>
              </a:rPr>
              <a:t>có</a:t>
            </a:r>
            <a:r>
              <a:rPr lang="en-US" sz="4800" dirty="0">
                <a:solidFill>
                  <a:srgbClr val="990000"/>
                </a:solidFill>
              </a:rPr>
              <a:t> </a:t>
            </a:r>
            <a:r>
              <a:rPr lang="en-US" sz="4800" dirty="0" err="1">
                <a:solidFill>
                  <a:srgbClr val="990000"/>
                </a:solidFill>
              </a:rPr>
              <a:t>bao</a:t>
            </a:r>
            <a:r>
              <a:rPr lang="en-US" sz="4800" dirty="0">
                <a:solidFill>
                  <a:srgbClr val="990000"/>
                </a:solidFill>
              </a:rPr>
              <a:t> </a:t>
            </a:r>
            <a:r>
              <a:rPr lang="en-US" sz="4800" dirty="0" err="1">
                <a:solidFill>
                  <a:srgbClr val="990000"/>
                </a:solidFill>
              </a:rPr>
              <a:t>giờ</a:t>
            </a:r>
            <a:r>
              <a:rPr lang="en-US" sz="4800" dirty="0">
                <a:solidFill>
                  <a:srgbClr val="990000"/>
                </a:solidFill>
              </a:rPr>
              <a:t> con </a:t>
            </a:r>
            <a:r>
              <a:rPr lang="en-US" sz="4800" dirty="0" err="1">
                <a:solidFill>
                  <a:srgbClr val="990000"/>
                </a:solidFill>
              </a:rPr>
              <a:t>thấy</a:t>
            </a:r>
            <a:r>
              <a:rPr lang="en-US" sz="4800" dirty="0">
                <a:solidFill>
                  <a:srgbClr val="990000"/>
                </a:solidFill>
              </a:rPr>
              <a:t> </a:t>
            </a:r>
            <a:r>
              <a:rPr lang="en-US" sz="4800" dirty="0" err="1">
                <a:solidFill>
                  <a:srgbClr val="990000"/>
                </a:solidFill>
              </a:rPr>
              <a:t>Chúa</a:t>
            </a:r>
            <a:r>
              <a:rPr lang="en-US" sz="4800" dirty="0">
                <a:solidFill>
                  <a:srgbClr val="990000"/>
                </a:solidFill>
              </a:rPr>
              <a:t> </a:t>
            </a:r>
            <a:r>
              <a:rPr lang="en-US" sz="4800" dirty="0" err="1" smtClean="0">
                <a:solidFill>
                  <a:srgbClr val="990000"/>
                </a:solidFill>
              </a:rPr>
              <a:t>ốm</a:t>
            </a:r>
            <a:r>
              <a:rPr lang="en-US" sz="4800" dirty="0" smtClean="0">
                <a:solidFill>
                  <a:srgbClr val="990000"/>
                </a:solidFill>
              </a:rPr>
              <a:t> </a:t>
            </a:r>
            <a:r>
              <a:rPr lang="en-US" sz="4800" dirty="0" err="1" smtClean="0">
                <a:solidFill>
                  <a:srgbClr val="990000"/>
                </a:solidFill>
              </a:rPr>
              <a:t>đau</a:t>
            </a:r>
            <a:r>
              <a:rPr lang="en-US" sz="4800" dirty="0" smtClean="0">
                <a:solidFill>
                  <a:srgbClr val="990000"/>
                </a:solidFill>
              </a:rPr>
              <a:t> </a:t>
            </a:r>
            <a:r>
              <a:rPr lang="en-US" sz="4800" dirty="0" err="1" smtClean="0">
                <a:solidFill>
                  <a:srgbClr val="990000"/>
                </a:solidFill>
              </a:rPr>
              <a:t>rên</a:t>
            </a:r>
            <a:r>
              <a:rPr lang="en-US" sz="4800" dirty="0" smtClean="0">
                <a:solidFill>
                  <a:srgbClr val="990000"/>
                </a:solidFill>
              </a:rPr>
              <a:t> than </a:t>
            </a:r>
            <a:r>
              <a:rPr lang="en-US" sz="4800" dirty="0" err="1" smtClean="0">
                <a:solidFill>
                  <a:srgbClr val="990000"/>
                </a:solidFill>
              </a:rPr>
              <a:t>chống</a:t>
            </a:r>
            <a:r>
              <a:rPr lang="en-US" sz="4800" dirty="0" smtClean="0">
                <a:solidFill>
                  <a:srgbClr val="990000"/>
                </a:solidFill>
              </a:rPr>
              <a:t> </a:t>
            </a:r>
            <a:r>
              <a:rPr lang="en-US" sz="4800" dirty="0" err="1" smtClean="0">
                <a:solidFill>
                  <a:srgbClr val="990000"/>
                </a:solidFill>
              </a:rPr>
              <a:t>cơn</a:t>
            </a:r>
            <a:r>
              <a:rPr lang="en-US" sz="4800" dirty="0" smtClean="0">
                <a:solidFill>
                  <a:srgbClr val="990000"/>
                </a:solidFill>
              </a:rPr>
              <a:t> </a:t>
            </a:r>
            <a:r>
              <a:rPr lang="en-US" sz="4800" dirty="0" err="1" smtClean="0">
                <a:solidFill>
                  <a:srgbClr val="990000"/>
                </a:solidFill>
              </a:rPr>
              <a:t>bệnh</a:t>
            </a:r>
            <a:r>
              <a:rPr lang="en-US" sz="4800" dirty="0" smtClean="0">
                <a:solidFill>
                  <a:srgbClr val="990000"/>
                </a:solidFill>
              </a:rPr>
              <a:t> </a:t>
            </a:r>
            <a:r>
              <a:rPr lang="en-US" sz="4800" dirty="0" err="1" smtClean="0">
                <a:solidFill>
                  <a:srgbClr val="990000"/>
                </a:solidFill>
              </a:rPr>
              <a:t>ngày</a:t>
            </a:r>
            <a:r>
              <a:rPr lang="en-US" sz="4800" dirty="0" smtClean="0">
                <a:solidFill>
                  <a:srgbClr val="990000"/>
                </a:solidFill>
              </a:rPr>
              <a:t> </a:t>
            </a:r>
            <a:r>
              <a:rPr lang="en-US" sz="4800" dirty="0" err="1" smtClean="0">
                <a:solidFill>
                  <a:srgbClr val="990000"/>
                </a:solidFill>
              </a:rPr>
              <a:t>đêm</a:t>
            </a:r>
            <a:r>
              <a:rPr lang="en-US" sz="4800" dirty="0" smtClean="0">
                <a:solidFill>
                  <a:srgbClr val="990000"/>
                </a:solidFill>
              </a:rPr>
              <a:t>.</a:t>
            </a:r>
            <a:endParaRPr lang="en-US" sz="4800" b="0" dirty="0">
              <a:solidFill>
                <a:srgbClr val="003300"/>
              </a:solidFill>
              <a:effectLst/>
            </a:endParaRPr>
          </a:p>
        </p:txBody>
      </p:sp>
    </p:spTree>
    <p:extLst>
      <p:ext uri="{BB962C8B-B14F-4D97-AF65-F5344CB8AC3E}">
        <p14:creationId xmlns:p14="http://schemas.microsoft.com/office/powerpoint/2010/main" val="36673336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u="sng" dirty="0" err="1" smtClean="0">
                <a:solidFill>
                  <a:srgbClr val="002060"/>
                </a:solidFill>
              </a:rPr>
              <a:t>Đk</a:t>
            </a:r>
            <a:r>
              <a:rPr lang="en-US" sz="4700" b="0" u="sng" dirty="0" smtClean="0">
                <a:solidFill>
                  <a:srgbClr val="002060"/>
                </a:solidFill>
                <a:effectLst/>
              </a:rPr>
              <a:t>:</a:t>
            </a:r>
            <a:r>
              <a:rPr lang="en-US" sz="4700" b="0" dirty="0" smtClean="0">
                <a:solidFill>
                  <a:srgbClr val="990000"/>
                </a:solidFill>
                <a:effectLst/>
              </a:rPr>
              <a:t> </a:t>
            </a:r>
            <a:r>
              <a:rPr lang="en-US" sz="4700" b="0" dirty="0" err="1" smtClean="0">
                <a:solidFill>
                  <a:srgbClr val="990000"/>
                </a:solidFill>
                <a:effectLst/>
              </a:rPr>
              <a:t>Nhưng</a:t>
            </a:r>
            <a:r>
              <a:rPr lang="en-US" sz="4700" b="0" dirty="0" smtClean="0">
                <a:solidFill>
                  <a:srgbClr val="990000"/>
                </a:solidFill>
                <a:effectLst/>
              </a:rPr>
              <a:t> con </a:t>
            </a:r>
            <a:r>
              <a:rPr lang="en-US" sz="4700" b="0" dirty="0" err="1" smtClean="0">
                <a:solidFill>
                  <a:srgbClr val="990000"/>
                </a:solidFill>
                <a:effectLst/>
              </a:rPr>
              <a:t>đâu</a:t>
            </a:r>
            <a:r>
              <a:rPr lang="en-US" sz="4700" b="0" dirty="0" smtClean="0">
                <a:solidFill>
                  <a:srgbClr val="990000"/>
                </a:solidFill>
                <a:effectLst/>
              </a:rPr>
              <a:t> con </a:t>
            </a:r>
            <a:r>
              <a:rPr lang="en-US" sz="4700" b="0" dirty="0" err="1" smtClean="0">
                <a:solidFill>
                  <a:srgbClr val="990000"/>
                </a:solidFill>
                <a:effectLst/>
              </a:rPr>
              <a:t>đâu</a:t>
            </a:r>
            <a:r>
              <a:rPr lang="en-US" sz="4700" b="0" dirty="0" smtClean="0">
                <a:solidFill>
                  <a:srgbClr val="990000"/>
                </a:solidFill>
                <a:effectLst/>
              </a:rPr>
              <a:t> </a:t>
            </a:r>
            <a:r>
              <a:rPr lang="en-US" sz="4700" b="0" dirty="0" err="1" smtClean="0">
                <a:solidFill>
                  <a:srgbClr val="990000"/>
                </a:solidFill>
                <a:effectLst/>
              </a:rPr>
              <a:t>có</a:t>
            </a:r>
            <a:r>
              <a:rPr lang="en-US" sz="4700" b="0" dirty="0" smtClean="0">
                <a:solidFill>
                  <a:srgbClr val="990000"/>
                </a:solidFill>
                <a:effectLst/>
              </a:rPr>
              <a:t> </a:t>
            </a:r>
            <a:r>
              <a:rPr lang="en-US" sz="4700" b="0" dirty="0" err="1" smtClean="0">
                <a:solidFill>
                  <a:srgbClr val="990000"/>
                </a:solidFill>
                <a:effectLst/>
              </a:rPr>
              <a:t>ngờ</a:t>
            </a:r>
            <a:r>
              <a:rPr lang="en-US" sz="4700" b="0" dirty="0" smtClean="0">
                <a:solidFill>
                  <a:srgbClr val="990000"/>
                </a:solidFill>
                <a:effectLst/>
              </a:rPr>
              <a:t> </a:t>
            </a:r>
            <a:r>
              <a:rPr lang="en-US" sz="4700" b="0" dirty="0" err="1" smtClean="0">
                <a:solidFill>
                  <a:srgbClr val="990000"/>
                </a:solidFill>
                <a:effectLst/>
              </a:rPr>
              <a:t>bao</a:t>
            </a:r>
            <a:r>
              <a:rPr lang="en-US" sz="4700" b="0" dirty="0" smtClean="0">
                <a:solidFill>
                  <a:srgbClr val="990000"/>
                </a:solidFill>
                <a:effectLst/>
              </a:rPr>
              <a:t> </a:t>
            </a:r>
            <a:r>
              <a:rPr lang="en-US" sz="4700" b="0" dirty="0" err="1" smtClean="0">
                <a:solidFill>
                  <a:srgbClr val="990000"/>
                </a:solidFill>
                <a:effectLst/>
              </a:rPr>
              <a:t>lâu</a:t>
            </a:r>
            <a:r>
              <a:rPr lang="en-US" sz="4700" b="0" dirty="0" smtClean="0">
                <a:solidFill>
                  <a:srgbClr val="990000"/>
                </a:solidFill>
                <a:effectLst/>
              </a:rPr>
              <a:t> nay </a:t>
            </a:r>
            <a:r>
              <a:rPr lang="en-US" sz="4700" b="0" dirty="0" err="1" smtClean="0">
                <a:solidFill>
                  <a:srgbClr val="990000"/>
                </a:solidFill>
                <a:effectLst/>
              </a:rPr>
              <a:t>bao</a:t>
            </a:r>
            <a:r>
              <a:rPr lang="en-US" sz="4700" b="0" dirty="0" smtClean="0">
                <a:solidFill>
                  <a:srgbClr val="990000"/>
                </a:solidFill>
                <a:effectLst/>
              </a:rPr>
              <a:t> </a:t>
            </a:r>
            <a:r>
              <a:rPr lang="en-US" sz="4700" b="0" dirty="0" err="1" smtClean="0">
                <a:solidFill>
                  <a:srgbClr val="990000"/>
                </a:solidFill>
                <a:effectLst/>
              </a:rPr>
              <a:t>lâu</a:t>
            </a:r>
            <a:r>
              <a:rPr lang="en-US" sz="4700" b="0" dirty="0" smtClean="0">
                <a:solidFill>
                  <a:srgbClr val="990000"/>
                </a:solidFill>
                <a:effectLst/>
              </a:rPr>
              <a:t> </a:t>
            </a:r>
            <a:r>
              <a:rPr lang="en-US" sz="4700" b="0" dirty="0" err="1" smtClean="0">
                <a:solidFill>
                  <a:srgbClr val="990000"/>
                </a:solidFill>
                <a:effectLst/>
              </a:rPr>
              <a:t>đến</a:t>
            </a:r>
            <a:r>
              <a:rPr lang="en-US" sz="4700" b="0" dirty="0" smtClean="0">
                <a:solidFill>
                  <a:srgbClr val="990000"/>
                </a:solidFill>
                <a:effectLst/>
              </a:rPr>
              <a:t> </a:t>
            </a:r>
            <a:r>
              <a:rPr lang="en-US" sz="4700" b="0" dirty="0" err="1" smtClean="0">
                <a:solidFill>
                  <a:srgbClr val="990000"/>
                </a:solidFill>
                <a:effectLst/>
              </a:rPr>
              <a:t>giờ</a:t>
            </a:r>
            <a:r>
              <a:rPr lang="en-US" sz="4700" b="0" dirty="0" smtClean="0">
                <a:solidFill>
                  <a:srgbClr val="990000"/>
                </a:solidFill>
                <a:effectLst/>
              </a:rPr>
              <a:t> </a:t>
            </a:r>
            <a:r>
              <a:rPr lang="en-US" sz="4700" b="0" dirty="0" err="1" smtClean="0">
                <a:solidFill>
                  <a:srgbClr val="990000"/>
                </a:solidFill>
                <a:effectLst/>
              </a:rPr>
              <a:t>mỗi</a:t>
            </a:r>
            <a:r>
              <a:rPr lang="en-US" sz="4700" b="0" dirty="0" smtClean="0">
                <a:solidFill>
                  <a:srgbClr val="990000"/>
                </a:solidFill>
                <a:effectLst/>
              </a:rPr>
              <a:t> </a:t>
            </a:r>
            <a:r>
              <a:rPr lang="en-US" sz="4700" b="0" dirty="0" err="1" smtClean="0">
                <a:solidFill>
                  <a:srgbClr val="990000"/>
                </a:solidFill>
                <a:effectLst/>
              </a:rPr>
              <a:t>khi</a:t>
            </a:r>
            <a:r>
              <a:rPr lang="en-US" sz="4700" b="0" dirty="0" smtClean="0">
                <a:solidFill>
                  <a:srgbClr val="990000"/>
                </a:solidFill>
                <a:effectLst/>
              </a:rPr>
              <a:t> con </a:t>
            </a:r>
            <a:r>
              <a:rPr lang="en-US" sz="4700" b="0" dirty="0" err="1" smtClean="0">
                <a:solidFill>
                  <a:srgbClr val="990000"/>
                </a:solidFill>
                <a:effectLst/>
              </a:rPr>
              <a:t>giúp</a:t>
            </a:r>
            <a:r>
              <a:rPr lang="en-US" sz="4700" b="0" dirty="0" smtClean="0">
                <a:solidFill>
                  <a:srgbClr val="990000"/>
                </a:solidFill>
                <a:effectLst/>
              </a:rPr>
              <a:t> </a:t>
            </a:r>
            <a:r>
              <a:rPr lang="en-US" sz="4700" b="0" dirty="0" err="1" smtClean="0">
                <a:solidFill>
                  <a:srgbClr val="990000"/>
                </a:solidFill>
                <a:effectLst/>
              </a:rPr>
              <a:t>đỡ</a:t>
            </a:r>
            <a:r>
              <a:rPr lang="en-US" sz="4700" b="0" dirty="0" smtClean="0">
                <a:solidFill>
                  <a:srgbClr val="990000"/>
                </a:solidFill>
                <a:effectLst/>
              </a:rPr>
              <a:t> </a:t>
            </a:r>
            <a:r>
              <a:rPr lang="en-US" sz="4700" b="0" dirty="0" err="1" smtClean="0">
                <a:solidFill>
                  <a:srgbClr val="990000"/>
                </a:solidFill>
                <a:effectLst/>
              </a:rPr>
              <a:t>ai</a:t>
            </a:r>
            <a:r>
              <a:rPr lang="en-US" sz="4700" b="0" dirty="0" smtClean="0">
                <a:solidFill>
                  <a:srgbClr val="990000"/>
                </a:solidFill>
                <a:effectLst/>
              </a:rPr>
              <a:t> </a:t>
            </a:r>
            <a:r>
              <a:rPr lang="en-US" sz="4700" b="0" dirty="0" err="1" smtClean="0">
                <a:solidFill>
                  <a:srgbClr val="990000"/>
                </a:solidFill>
                <a:effectLst/>
              </a:rPr>
              <a:t>vì</a:t>
            </a:r>
            <a:r>
              <a:rPr lang="en-US" sz="4700" b="0" dirty="0" smtClean="0">
                <a:solidFill>
                  <a:srgbClr val="990000"/>
                </a:solidFill>
                <a:effectLst/>
              </a:rPr>
              <a:t> </a:t>
            </a:r>
            <a:r>
              <a:rPr lang="en-US" sz="4700" b="0" dirty="0" err="1" smtClean="0">
                <a:solidFill>
                  <a:srgbClr val="990000"/>
                </a:solidFill>
                <a:effectLst/>
              </a:rPr>
              <a:t>lòng</a:t>
            </a:r>
            <a:r>
              <a:rPr lang="en-US" sz="4700" b="0" dirty="0" smtClean="0">
                <a:solidFill>
                  <a:srgbClr val="990000"/>
                </a:solidFill>
                <a:effectLst/>
              </a:rPr>
              <a:t> </a:t>
            </a:r>
            <a:r>
              <a:rPr lang="en-US" sz="4700" b="0" dirty="0" err="1" smtClean="0">
                <a:solidFill>
                  <a:srgbClr val="990000"/>
                </a:solidFill>
                <a:effectLst/>
              </a:rPr>
              <a:t>thương</a:t>
            </a:r>
            <a:r>
              <a:rPr lang="en-US" sz="4700" b="0" dirty="0" smtClean="0">
                <a:solidFill>
                  <a:srgbClr val="990000"/>
                </a:solidFill>
                <a:effectLst/>
              </a:rPr>
              <a:t> </a:t>
            </a:r>
            <a:r>
              <a:rPr lang="en-US" sz="4700" b="0" dirty="0" err="1" smtClean="0">
                <a:solidFill>
                  <a:srgbClr val="990000"/>
                </a:solidFill>
                <a:effectLst/>
              </a:rPr>
              <a:t>yêu</a:t>
            </a:r>
            <a:r>
              <a:rPr lang="en-US" sz="4700" b="0" dirty="0" smtClean="0">
                <a:solidFill>
                  <a:srgbClr val="990000"/>
                </a:solidFill>
                <a:effectLst/>
              </a:rPr>
              <a:t> </a:t>
            </a:r>
            <a:r>
              <a:rPr lang="en-US" sz="4700" b="0" dirty="0" err="1" smtClean="0">
                <a:solidFill>
                  <a:srgbClr val="990000"/>
                </a:solidFill>
                <a:effectLst/>
              </a:rPr>
              <a:t>bác</a:t>
            </a:r>
            <a:r>
              <a:rPr lang="en-US" sz="4700" b="0" dirty="0" smtClean="0">
                <a:solidFill>
                  <a:srgbClr val="990000"/>
                </a:solidFill>
                <a:effectLst/>
              </a:rPr>
              <a:t> </a:t>
            </a:r>
            <a:r>
              <a:rPr lang="en-US" sz="4700" b="0" dirty="0" err="1" smtClean="0">
                <a:solidFill>
                  <a:srgbClr val="990000"/>
                </a:solidFill>
                <a:effectLst/>
              </a:rPr>
              <a:t>ái</a:t>
            </a:r>
            <a:r>
              <a:rPr lang="en-US" sz="4700" b="0" dirty="0" smtClean="0">
                <a:solidFill>
                  <a:srgbClr val="990000"/>
                </a:solidFill>
                <a:effectLst/>
              </a:rPr>
              <a:t>. </a:t>
            </a:r>
            <a:r>
              <a:rPr lang="en-US" sz="4700" b="0" dirty="0" err="1" smtClean="0">
                <a:solidFill>
                  <a:srgbClr val="990000"/>
                </a:solidFill>
                <a:effectLst/>
              </a:rPr>
              <a:t>Dù</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việc</a:t>
            </a:r>
            <a:r>
              <a:rPr lang="en-US" sz="4700" b="0" dirty="0" smtClean="0">
                <a:solidFill>
                  <a:srgbClr val="990000"/>
                </a:solidFill>
                <a:effectLst/>
              </a:rPr>
              <a:t> </a:t>
            </a:r>
            <a:r>
              <a:rPr lang="en-US" sz="4700" b="0" dirty="0" err="1" smtClean="0">
                <a:solidFill>
                  <a:srgbClr val="990000"/>
                </a:solidFill>
                <a:effectLst/>
              </a:rPr>
              <a:t>đơn</a:t>
            </a:r>
            <a:r>
              <a:rPr lang="en-US" sz="4700" b="0" dirty="0" smtClean="0">
                <a:solidFill>
                  <a:srgbClr val="990000"/>
                </a:solidFill>
                <a:effectLst/>
              </a:rPr>
              <a:t> </a:t>
            </a:r>
            <a:r>
              <a:rPr lang="en-US" sz="4700" b="0" dirty="0" err="1" smtClean="0">
                <a:solidFill>
                  <a:srgbClr val="990000"/>
                </a:solidFill>
                <a:effectLst/>
              </a:rPr>
              <a:t>sơ</a:t>
            </a:r>
            <a:r>
              <a:rPr lang="en-US" sz="4700" b="0" dirty="0" smtClean="0">
                <a:solidFill>
                  <a:srgbClr val="990000"/>
                </a:solidFill>
                <a:effectLst/>
              </a:rPr>
              <a:t> </a:t>
            </a:r>
            <a:r>
              <a:rPr lang="en-US" sz="4700" b="0" dirty="0" err="1" smtClean="0">
                <a:solidFill>
                  <a:srgbClr val="990000"/>
                </a:solidFill>
                <a:effectLst/>
              </a:rPr>
              <a:t>nhỏ</a:t>
            </a:r>
            <a:r>
              <a:rPr lang="en-US" sz="4700" b="0" dirty="0" smtClean="0">
                <a:solidFill>
                  <a:srgbClr val="990000"/>
                </a:solidFill>
                <a:effectLst/>
              </a:rPr>
              <a:t> </a:t>
            </a:r>
            <a:r>
              <a:rPr lang="en-US" sz="4700" b="0" dirty="0" err="1" smtClean="0">
                <a:solidFill>
                  <a:srgbClr val="990000"/>
                </a:solidFill>
                <a:effectLst/>
              </a:rPr>
              <a:t>bé</a:t>
            </a:r>
            <a:r>
              <a:rPr lang="en-US" sz="4700" b="0" dirty="0" smtClean="0">
                <a:solidFill>
                  <a:srgbClr val="990000"/>
                </a:solidFill>
                <a:effectLst/>
              </a:rPr>
              <a:t>, </a:t>
            </a:r>
            <a:r>
              <a:rPr lang="en-US" sz="4700" b="0" dirty="0" err="1" smtClean="0">
                <a:solidFill>
                  <a:srgbClr val="990000"/>
                </a:solidFill>
                <a:effectLst/>
              </a:rPr>
              <a:t>dù</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người</a:t>
            </a:r>
            <a:r>
              <a:rPr lang="en-US" sz="4700" b="0" dirty="0" smtClean="0">
                <a:solidFill>
                  <a:srgbClr val="990000"/>
                </a:solidFill>
                <a:effectLst/>
              </a:rPr>
              <a:t> </a:t>
            </a:r>
            <a:r>
              <a:rPr lang="en-US" sz="4700" b="0" dirty="0" err="1" smtClean="0">
                <a:solidFill>
                  <a:srgbClr val="990000"/>
                </a:solidFill>
                <a:effectLst/>
              </a:rPr>
              <a:t>vô</a:t>
            </a:r>
            <a:r>
              <a:rPr lang="en-US" sz="4700" b="0" dirty="0" smtClean="0">
                <a:solidFill>
                  <a:srgbClr val="990000"/>
                </a:solidFill>
                <a:effectLst/>
              </a:rPr>
              <a:t> </a:t>
            </a:r>
            <a:r>
              <a:rPr lang="en-US" sz="4700" b="0" dirty="0" err="1" smtClean="0">
                <a:solidFill>
                  <a:srgbClr val="990000"/>
                </a:solidFill>
                <a:effectLst/>
              </a:rPr>
              <a:t>danh</a:t>
            </a:r>
            <a:r>
              <a:rPr lang="en-US" sz="4700" b="0" dirty="0" smtClean="0">
                <a:solidFill>
                  <a:srgbClr val="990000"/>
                </a:solidFill>
                <a:effectLst/>
              </a:rPr>
              <a:t> </a:t>
            </a:r>
            <a:r>
              <a:rPr lang="en-US" sz="4700" b="0" dirty="0" err="1" smtClean="0">
                <a:solidFill>
                  <a:srgbClr val="990000"/>
                </a:solidFill>
                <a:effectLst/>
              </a:rPr>
              <a:t>trần</a:t>
            </a:r>
            <a:r>
              <a:rPr lang="en-US" sz="4700" b="0" dirty="0" smtClean="0">
                <a:solidFill>
                  <a:srgbClr val="990000"/>
                </a:solidFill>
                <a:effectLst/>
              </a:rPr>
              <a:t> </a:t>
            </a:r>
            <a:r>
              <a:rPr lang="en-US" sz="4700" b="0" dirty="0" err="1" smtClean="0">
                <a:solidFill>
                  <a:srgbClr val="990000"/>
                </a:solidFill>
                <a:effectLst/>
              </a:rPr>
              <a:t>thế</a:t>
            </a:r>
            <a:r>
              <a:rPr lang="en-US" sz="4700" b="0" dirty="0" smtClean="0">
                <a:solidFill>
                  <a:srgbClr val="990000"/>
                </a:solidFill>
                <a:effectLst/>
              </a:rPr>
              <a:t> </a:t>
            </a:r>
            <a:r>
              <a:rPr lang="en-US" sz="4700" b="0" dirty="0" err="1" smtClean="0">
                <a:solidFill>
                  <a:srgbClr val="990000"/>
                </a:solidFill>
                <a:effectLst/>
              </a:rPr>
              <a:t>thì</a:t>
            </a:r>
            <a:r>
              <a:rPr lang="en-US" sz="4700" b="0" dirty="0" smtClean="0">
                <a:solidFill>
                  <a:srgbClr val="990000"/>
                </a:solidFill>
                <a:effectLst/>
              </a:rPr>
              <a:t> </a:t>
            </a:r>
            <a:r>
              <a:rPr lang="en-US" sz="4700" b="0" dirty="0" err="1" smtClean="0">
                <a:solidFill>
                  <a:srgbClr val="990000"/>
                </a:solidFill>
                <a:effectLst/>
              </a:rPr>
              <a:t>cũng</a:t>
            </a:r>
            <a:r>
              <a:rPr lang="en-US" sz="4700" b="0" dirty="0" smtClean="0">
                <a:solidFill>
                  <a:srgbClr val="990000"/>
                </a:solidFill>
                <a:effectLst/>
              </a:rPr>
              <a:t> </a:t>
            </a:r>
            <a:r>
              <a:rPr lang="en-US" sz="4700" b="0" dirty="0" err="1" smtClean="0">
                <a:solidFill>
                  <a:srgbClr val="990000"/>
                </a:solidFill>
                <a:effectLst/>
              </a:rPr>
              <a:t>là</a:t>
            </a:r>
            <a:r>
              <a:rPr lang="en-US" sz="4700" b="0" dirty="0" smtClean="0">
                <a:solidFill>
                  <a:srgbClr val="990000"/>
                </a:solidFill>
                <a:effectLst/>
              </a:rPr>
              <a:t> </a:t>
            </a:r>
            <a:r>
              <a:rPr lang="en-US" sz="4700" b="0" dirty="0" err="1" smtClean="0">
                <a:solidFill>
                  <a:srgbClr val="990000"/>
                </a:solidFill>
                <a:effectLst/>
              </a:rPr>
              <a:t>làm</a:t>
            </a:r>
            <a:r>
              <a:rPr lang="en-US" sz="4700" b="0" dirty="0" smtClean="0">
                <a:solidFill>
                  <a:srgbClr val="990000"/>
                </a:solidFill>
                <a:effectLst/>
              </a:rPr>
              <a:t> </a:t>
            </a:r>
            <a:r>
              <a:rPr lang="en-US" sz="4700" b="0" dirty="0" err="1" smtClean="0">
                <a:solidFill>
                  <a:srgbClr val="990000"/>
                </a:solidFill>
                <a:effectLst/>
              </a:rPr>
              <a:t>cho</a:t>
            </a:r>
            <a:r>
              <a:rPr lang="en-US" sz="4700" b="0" dirty="0" smtClean="0">
                <a:solidFill>
                  <a:srgbClr val="990000"/>
                </a:solidFill>
                <a:effectLst/>
              </a:rPr>
              <a:t> </a:t>
            </a:r>
            <a:r>
              <a:rPr lang="en-US" sz="4700" b="0" dirty="0" err="1" smtClean="0">
                <a:solidFill>
                  <a:srgbClr val="990000"/>
                </a:solidFill>
                <a:effectLst/>
              </a:rPr>
              <a:t>Chúa</a:t>
            </a:r>
            <a:r>
              <a:rPr lang="en-US" sz="4700" b="0" dirty="0" smtClean="0">
                <a:solidFill>
                  <a:srgbClr val="990000"/>
                </a:solidFill>
                <a:effectLst/>
              </a:rPr>
              <a:t> </a:t>
            </a:r>
            <a:r>
              <a:rPr lang="en-US" sz="4700" b="0" dirty="0" err="1" smtClean="0">
                <a:solidFill>
                  <a:srgbClr val="990000"/>
                </a:solidFill>
                <a:effectLst/>
              </a:rPr>
              <a:t>đấy</a:t>
            </a:r>
            <a:r>
              <a:rPr lang="en-US" sz="4700" b="0" dirty="0" smtClean="0">
                <a:solidFill>
                  <a:srgbClr val="990000"/>
                </a:solidFill>
                <a:effectLst/>
              </a:rPr>
              <a:t> </a:t>
            </a:r>
            <a:r>
              <a:rPr lang="en-US" sz="4700" b="0" dirty="0" err="1" smtClean="0">
                <a:solidFill>
                  <a:srgbClr val="990000"/>
                </a:solidFill>
                <a:effectLst/>
              </a:rPr>
              <a:t>thôi</a:t>
            </a:r>
            <a:r>
              <a:rPr lang="en-US" sz="4700" b="0" dirty="0" smtClean="0">
                <a:solidFill>
                  <a:srgbClr val="990000"/>
                </a:solidFill>
                <a:effectLst/>
              </a:rPr>
              <a:t>.</a:t>
            </a:r>
            <a:endParaRPr lang="en-US" sz="4700" b="0" dirty="0">
              <a:solidFill>
                <a:srgbClr val="003300"/>
              </a:solidFill>
              <a:effectLst/>
            </a:endParaRPr>
          </a:p>
        </p:txBody>
      </p:sp>
    </p:spTree>
    <p:extLst>
      <p:ext uri="{BB962C8B-B14F-4D97-AF65-F5344CB8AC3E}">
        <p14:creationId xmlns:p14="http://schemas.microsoft.com/office/powerpoint/2010/main" val="1787613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smtClean="0">
                <a:solidFill>
                  <a:srgbClr val="002060"/>
                </a:solidFill>
              </a:rPr>
              <a:t>**</a:t>
            </a:r>
            <a:r>
              <a:rPr lang="en-US" b="0" u="sng" dirty="0" smtClean="0">
                <a:solidFill>
                  <a:srgbClr val="002060"/>
                </a:solidFill>
                <a:effectLst/>
              </a:rPr>
              <a:t>:</a:t>
            </a:r>
            <a:r>
              <a:rPr lang="en-US" b="0" dirty="0" smtClean="0">
                <a:solidFill>
                  <a:srgbClr val="990000"/>
                </a:solidFill>
                <a:effectLst/>
              </a:rPr>
              <a:t> </a:t>
            </a:r>
            <a:r>
              <a:rPr lang="en-US" b="0" dirty="0" err="1" smtClean="0">
                <a:solidFill>
                  <a:srgbClr val="990000"/>
                </a:solidFill>
                <a:effectLst/>
              </a:rPr>
              <a:t>Nhưng</a:t>
            </a:r>
            <a:r>
              <a:rPr lang="en-US" b="0" dirty="0" smtClean="0">
                <a:solidFill>
                  <a:srgbClr val="990000"/>
                </a:solidFill>
                <a:effectLst/>
              </a:rPr>
              <a:t> con nay con nay </a:t>
            </a:r>
            <a:r>
              <a:rPr lang="en-US" b="0" dirty="0" err="1" smtClean="0">
                <a:solidFill>
                  <a:srgbClr val="990000"/>
                </a:solidFill>
                <a:effectLst/>
              </a:rPr>
              <a:t>biết</a:t>
            </a:r>
            <a:r>
              <a:rPr lang="en-US" b="0" dirty="0" smtClean="0">
                <a:solidFill>
                  <a:srgbClr val="990000"/>
                </a:solidFill>
                <a:effectLst/>
              </a:rPr>
              <a:t> </a:t>
            </a:r>
            <a:r>
              <a:rPr lang="en-US" b="0" dirty="0" err="1" smtClean="0">
                <a:solidFill>
                  <a:srgbClr val="990000"/>
                </a:solidFill>
                <a:effectLst/>
              </a:rPr>
              <a:t>rồi</a:t>
            </a:r>
            <a:r>
              <a:rPr lang="en-US" b="0" dirty="0" smtClean="0">
                <a:solidFill>
                  <a:srgbClr val="990000"/>
                </a:solidFill>
                <a:effectLst/>
              </a:rPr>
              <a:t> </a:t>
            </a:r>
            <a:r>
              <a:rPr lang="en-US" b="0" dirty="0" err="1" smtClean="0">
                <a:solidFill>
                  <a:srgbClr val="990000"/>
                </a:solidFill>
                <a:effectLst/>
              </a:rPr>
              <a:t>chung</a:t>
            </a:r>
            <a:r>
              <a:rPr lang="en-US" b="0" dirty="0" smtClean="0">
                <a:solidFill>
                  <a:srgbClr val="990000"/>
                </a:solidFill>
                <a:effectLst/>
              </a:rPr>
              <a:t> </a:t>
            </a:r>
            <a:r>
              <a:rPr lang="en-US" b="0" dirty="0" err="1" smtClean="0">
                <a:solidFill>
                  <a:srgbClr val="990000"/>
                </a:solidFill>
                <a:effectLst/>
              </a:rPr>
              <a:t>quanh</a:t>
            </a:r>
            <a:r>
              <a:rPr lang="en-US" b="0" dirty="0" smtClean="0">
                <a:solidFill>
                  <a:srgbClr val="990000"/>
                </a:solidFill>
                <a:effectLst/>
              </a:rPr>
              <a:t> con </a:t>
            </a:r>
            <a:r>
              <a:rPr lang="en-US" b="0" dirty="0" err="1" smtClean="0">
                <a:solidFill>
                  <a:srgbClr val="990000"/>
                </a:solidFill>
                <a:effectLst/>
              </a:rPr>
              <a:t>hai</a:t>
            </a:r>
            <a:r>
              <a:rPr lang="en-US" b="0" dirty="0" smtClean="0">
                <a:solidFill>
                  <a:srgbClr val="990000"/>
                </a:solidFill>
                <a:effectLst/>
              </a:rPr>
              <a:t> </a:t>
            </a:r>
            <a:r>
              <a:rPr lang="en-US" b="0" dirty="0" err="1" smtClean="0">
                <a:solidFill>
                  <a:srgbClr val="990000"/>
                </a:solidFill>
                <a:effectLst/>
              </a:rPr>
              <a:t>năm</a:t>
            </a:r>
            <a:r>
              <a:rPr lang="en-US" b="0" dirty="0" smtClean="0">
                <a:solidFill>
                  <a:srgbClr val="990000"/>
                </a:solidFill>
                <a:effectLst/>
              </a:rPr>
              <a:t> </a:t>
            </a:r>
            <a:r>
              <a:rPr lang="en-US" b="0" dirty="0" err="1" smtClean="0">
                <a:solidFill>
                  <a:srgbClr val="990000"/>
                </a:solidFill>
                <a:effectLst/>
              </a:rPr>
              <a:t>rõ</a:t>
            </a:r>
            <a:r>
              <a:rPr lang="en-US" b="0" dirty="0" smtClean="0">
                <a:solidFill>
                  <a:srgbClr val="990000"/>
                </a:solidFill>
                <a:effectLst/>
              </a:rPr>
              <a:t> </a:t>
            </a:r>
            <a:r>
              <a:rPr lang="en-US" b="0" dirty="0" err="1" smtClean="0">
                <a:solidFill>
                  <a:srgbClr val="990000"/>
                </a:solidFill>
                <a:effectLst/>
              </a:rPr>
              <a:t>mười</a:t>
            </a:r>
            <a:r>
              <a:rPr lang="en-US" b="0" dirty="0" smtClean="0">
                <a:solidFill>
                  <a:srgbClr val="990000"/>
                </a:solidFill>
                <a:effectLst/>
              </a:rPr>
              <a:t>: </a:t>
            </a:r>
            <a:r>
              <a:rPr lang="en-US" b="0" dirty="0" err="1" smtClean="0">
                <a:solidFill>
                  <a:srgbClr val="990000"/>
                </a:solidFill>
                <a:effectLst/>
              </a:rPr>
              <a:t>mỗi</a:t>
            </a:r>
            <a:r>
              <a:rPr lang="en-US" b="0" dirty="0" smtClean="0">
                <a:solidFill>
                  <a:srgbClr val="990000"/>
                </a:solidFill>
                <a:effectLst/>
              </a:rPr>
              <a:t> </a:t>
            </a:r>
            <a:r>
              <a:rPr lang="en-US" b="0" dirty="0" err="1" smtClean="0">
                <a:solidFill>
                  <a:srgbClr val="990000"/>
                </a:solidFill>
                <a:effectLst/>
              </a:rPr>
              <a:t>khi</a:t>
            </a:r>
            <a:r>
              <a:rPr lang="en-US" b="0" dirty="0" smtClean="0">
                <a:solidFill>
                  <a:srgbClr val="990000"/>
                </a:solidFill>
                <a:effectLst/>
              </a:rPr>
              <a:t> con </a:t>
            </a:r>
            <a:r>
              <a:rPr lang="en-US" b="0" dirty="0" err="1" smtClean="0">
                <a:solidFill>
                  <a:srgbClr val="990000"/>
                </a:solidFill>
                <a:effectLst/>
              </a:rPr>
              <a:t>giúp</a:t>
            </a:r>
            <a:r>
              <a:rPr lang="en-US" b="0" dirty="0" smtClean="0">
                <a:solidFill>
                  <a:srgbClr val="990000"/>
                </a:solidFill>
                <a:effectLst/>
              </a:rPr>
              <a:t> </a:t>
            </a:r>
            <a:r>
              <a:rPr lang="en-US" b="0" dirty="0" err="1" smtClean="0">
                <a:solidFill>
                  <a:srgbClr val="990000"/>
                </a:solidFill>
                <a:effectLst/>
              </a:rPr>
              <a:t>đỡ</a:t>
            </a:r>
            <a:r>
              <a:rPr lang="en-US" b="0" dirty="0" smtClean="0">
                <a:solidFill>
                  <a:srgbClr val="990000"/>
                </a:solidFill>
                <a:effectLst/>
              </a:rPr>
              <a:t> </a:t>
            </a:r>
            <a:r>
              <a:rPr lang="en-US" b="0" dirty="0" err="1" smtClean="0">
                <a:solidFill>
                  <a:srgbClr val="990000"/>
                </a:solidFill>
                <a:effectLst/>
              </a:rPr>
              <a:t>ai</a:t>
            </a:r>
            <a:r>
              <a:rPr lang="en-US" b="0" dirty="0" smtClean="0">
                <a:solidFill>
                  <a:srgbClr val="990000"/>
                </a:solidFill>
                <a:effectLst/>
              </a:rPr>
              <a:t> </a:t>
            </a:r>
            <a:r>
              <a:rPr lang="en-US" b="0" dirty="0" err="1" smtClean="0">
                <a:solidFill>
                  <a:srgbClr val="990000"/>
                </a:solidFill>
                <a:effectLst/>
              </a:rPr>
              <a:t>vì</a:t>
            </a:r>
            <a:r>
              <a:rPr lang="en-US" b="0" dirty="0" smtClean="0">
                <a:solidFill>
                  <a:srgbClr val="990000"/>
                </a:solidFill>
                <a:effectLst/>
              </a:rPr>
              <a:t> </a:t>
            </a:r>
            <a:r>
              <a:rPr lang="en-US" b="0" dirty="0" err="1" smtClean="0">
                <a:solidFill>
                  <a:srgbClr val="990000"/>
                </a:solidFill>
                <a:effectLst/>
              </a:rPr>
              <a:t>lòng</a:t>
            </a:r>
            <a:r>
              <a:rPr lang="en-US" b="0" dirty="0" smtClean="0">
                <a:solidFill>
                  <a:srgbClr val="990000"/>
                </a:solidFill>
                <a:effectLst/>
              </a:rPr>
              <a:t> </a:t>
            </a:r>
            <a:r>
              <a:rPr lang="en-US" b="0" dirty="0" err="1" smtClean="0">
                <a:solidFill>
                  <a:srgbClr val="990000"/>
                </a:solidFill>
                <a:effectLst/>
              </a:rPr>
              <a:t>thương</a:t>
            </a:r>
            <a:r>
              <a:rPr lang="en-US" b="0" dirty="0" smtClean="0">
                <a:solidFill>
                  <a:srgbClr val="990000"/>
                </a:solidFill>
                <a:effectLst/>
              </a:rPr>
              <a:t> </a:t>
            </a:r>
            <a:r>
              <a:rPr lang="en-US" b="0" dirty="0" err="1" smtClean="0">
                <a:solidFill>
                  <a:srgbClr val="990000"/>
                </a:solidFill>
                <a:effectLst/>
              </a:rPr>
              <a:t>yêu</a:t>
            </a:r>
            <a:r>
              <a:rPr lang="en-US" b="0" dirty="0" smtClean="0">
                <a:solidFill>
                  <a:srgbClr val="990000"/>
                </a:solidFill>
                <a:effectLst/>
              </a:rPr>
              <a:t> </a:t>
            </a:r>
            <a:r>
              <a:rPr lang="en-US" b="0" dirty="0" err="1" smtClean="0">
                <a:solidFill>
                  <a:srgbClr val="990000"/>
                </a:solidFill>
                <a:effectLst/>
              </a:rPr>
              <a:t>bác</a:t>
            </a:r>
            <a:r>
              <a:rPr lang="en-US" b="0" dirty="0" smtClean="0">
                <a:solidFill>
                  <a:srgbClr val="990000"/>
                </a:solidFill>
                <a:effectLst/>
              </a:rPr>
              <a:t> </a:t>
            </a:r>
            <a:r>
              <a:rPr lang="en-US" b="0" dirty="0" err="1" smtClean="0">
                <a:solidFill>
                  <a:srgbClr val="990000"/>
                </a:solidFill>
                <a:effectLst/>
              </a:rPr>
              <a:t>ái</a:t>
            </a:r>
            <a:r>
              <a:rPr lang="en-US" b="0" dirty="0" smtClean="0">
                <a:solidFill>
                  <a:srgbClr val="990000"/>
                </a:solidFill>
                <a:effectLst/>
              </a:rPr>
              <a:t>. </a:t>
            </a:r>
            <a:r>
              <a:rPr lang="en-US" b="0" dirty="0" err="1" smtClean="0">
                <a:solidFill>
                  <a:srgbClr val="990000"/>
                </a:solidFill>
                <a:effectLst/>
              </a:rPr>
              <a:t>Dù</a:t>
            </a:r>
            <a:r>
              <a:rPr lang="en-US" b="0" dirty="0" smtClean="0">
                <a:solidFill>
                  <a:srgbClr val="990000"/>
                </a:solidFill>
                <a:effectLst/>
              </a:rPr>
              <a:t> </a:t>
            </a:r>
            <a:r>
              <a:rPr lang="en-US" b="0" dirty="0" err="1" smtClean="0">
                <a:solidFill>
                  <a:srgbClr val="990000"/>
                </a:solidFill>
                <a:effectLst/>
              </a:rPr>
              <a:t>là</a:t>
            </a:r>
            <a:r>
              <a:rPr lang="en-US" b="0" dirty="0" smtClean="0">
                <a:solidFill>
                  <a:srgbClr val="990000"/>
                </a:solidFill>
                <a:effectLst/>
              </a:rPr>
              <a:t> </a:t>
            </a:r>
            <a:r>
              <a:rPr lang="en-US" b="0" dirty="0" err="1" smtClean="0">
                <a:solidFill>
                  <a:srgbClr val="990000"/>
                </a:solidFill>
                <a:effectLst/>
              </a:rPr>
              <a:t>việc</a:t>
            </a:r>
            <a:r>
              <a:rPr lang="en-US" b="0" dirty="0" smtClean="0">
                <a:solidFill>
                  <a:srgbClr val="990000"/>
                </a:solidFill>
                <a:effectLst/>
              </a:rPr>
              <a:t> </a:t>
            </a:r>
            <a:r>
              <a:rPr lang="en-US" b="0" dirty="0" err="1" smtClean="0">
                <a:solidFill>
                  <a:srgbClr val="990000"/>
                </a:solidFill>
                <a:effectLst/>
              </a:rPr>
              <a:t>đơn</a:t>
            </a:r>
            <a:r>
              <a:rPr lang="en-US" b="0" dirty="0" smtClean="0">
                <a:solidFill>
                  <a:srgbClr val="990000"/>
                </a:solidFill>
                <a:effectLst/>
              </a:rPr>
              <a:t> </a:t>
            </a:r>
            <a:r>
              <a:rPr lang="en-US" b="0" dirty="0" err="1" smtClean="0">
                <a:solidFill>
                  <a:srgbClr val="990000"/>
                </a:solidFill>
                <a:effectLst/>
              </a:rPr>
              <a:t>sơ</a:t>
            </a:r>
            <a:r>
              <a:rPr lang="en-US" b="0" dirty="0" smtClean="0">
                <a:solidFill>
                  <a:srgbClr val="990000"/>
                </a:solidFill>
                <a:effectLst/>
              </a:rPr>
              <a:t> </a:t>
            </a:r>
            <a:r>
              <a:rPr lang="en-US" b="0" dirty="0" err="1" smtClean="0">
                <a:solidFill>
                  <a:srgbClr val="990000"/>
                </a:solidFill>
                <a:effectLst/>
              </a:rPr>
              <a:t>nhỏ</a:t>
            </a:r>
            <a:r>
              <a:rPr lang="en-US" b="0" dirty="0" smtClean="0">
                <a:solidFill>
                  <a:srgbClr val="990000"/>
                </a:solidFill>
                <a:effectLst/>
              </a:rPr>
              <a:t> </a:t>
            </a:r>
            <a:r>
              <a:rPr lang="en-US" b="0" dirty="0" err="1" smtClean="0">
                <a:solidFill>
                  <a:srgbClr val="990000"/>
                </a:solidFill>
                <a:effectLst/>
              </a:rPr>
              <a:t>bé</a:t>
            </a:r>
            <a:r>
              <a:rPr lang="en-US" b="0" dirty="0" smtClean="0">
                <a:solidFill>
                  <a:srgbClr val="990000"/>
                </a:solidFill>
                <a:effectLst/>
              </a:rPr>
              <a:t>, </a:t>
            </a:r>
            <a:r>
              <a:rPr lang="en-US" b="0" dirty="0" err="1" smtClean="0">
                <a:solidFill>
                  <a:srgbClr val="990000"/>
                </a:solidFill>
                <a:effectLst/>
              </a:rPr>
              <a:t>dù</a:t>
            </a:r>
            <a:r>
              <a:rPr lang="en-US" b="0" dirty="0" smtClean="0">
                <a:solidFill>
                  <a:srgbClr val="990000"/>
                </a:solidFill>
                <a:effectLst/>
              </a:rPr>
              <a:t> </a:t>
            </a:r>
            <a:r>
              <a:rPr lang="en-US" b="0" dirty="0" err="1" smtClean="0">
                <a:solidFill>
                  <a:srgbClr val="990000"/>
                </a:solidFill>
                <a:effectLst/>
              </a:rPr>
              <a:t>là</a:t>
            </a:r>
            <a:r>
              <a:rPr lang="en-US" b="0" dirty="0" smtClean="0">
                <a:solidFill>
                  <a:srgbClr val="990000"/>
                </a:solidFill>
                <a:effectLst/>
              </a:rPr>
              <a:t> </a:t>
            </a:r>
            <a:r>
              <a:rPr lang="en-US" b="0" dirty="0" err="1" smtClean="0">
                <a:solidFill>
                  <a:srgbClr val="990000"/>
                </a:solidFill>
                <a:effectLst/>
              </a:rPr>
              <a:t>người</a:t>
            </a:r>
            <a:r>
              <a:rPr lang="en-US" b="0" dirty="0" smtClean="0">
                <a:solidFill>
                  <a:srgbClr val="990000"/>
                </a:solidFill>
                <a:effectLst/>
              </a:rPr>
              <a:t> </a:t>
            </a:r>
            <a:r>
              <a:rPr lang="en-US" b="0" dirty="0" err="1" smtClean="0">
                <a:solidFill>
                  <a:srgbClr val="990000"/>
                </a:solidFill>
                <a:effectLst/>
              </a:rPr>
              <a:t>vô</a:t>
            </a:r>
            <a:r>
              <a:rPr lang="en-US" b="0" dirty="0" smtClean="0">
                <a:solidFill>
                  <a:srgbClr val="990000"/>
                </a:solidFill>
                <a:effectLst/>
              </a:rPr>
              <a:t> </a:t>
            </a:r>
            <a:r>
              <a:rPr lang="en-US" b="0" dirty="0" err="1" smtClean="0">
                <a:solidFill>
                  <a:srgbClr val="990000"/>
                </a:solidFill>
                <a:effectLst/>
              </a:rPr>
              <a:t>danh</a:t>
            </a:r>
            <a:r>
              <a:rPr lang="en-US" b="0" dirty="0" smtClean="0">
                <a:solidFill>
                  <a:srgbClr val="990000"/>
                </a:solidFill>
                <a:effectLst/>
              </a:rPr>
              <a:t> </a:t>
            </a:r>
            <a:r>
              <a:rPr lang="en-US" b="0" dirty="0" err="1" smtClean="0">
                <a:solidFill>
                  <a:srgbClr val="990000"/>
                </a:solidFill>
                <a:effectLst/>
              </a:rPr>
              <a:t>trần</a:t>
            </a:r>
            <a:r>
              <a:rPr lang="en-US" b="0" dirty="0" smtClean="0">
                <a:solidFill>
                  <a:srgbClr val="990000"/>
                </a:solidFill>
                <a:effectLst/>
              </a:rPr>
              <a:t> </a:t>
            </a:r>
            <a:r>
              <a:rPr lang="en-US" b="0" dirty="0" err="1" smtClean="0">
                <a:solidFill>
                  <a:srgbClr val="990000"/>
                </a:solidFill>
                <a:effectLst/>
              </a:rPr>
              <a:t>thế</a:t>
            </a:r>
            <a:r>
              <a:rPr lang="en-US" b="0" dirty="0" smtClean="0">
                <a:solidFill>
                  <a:srgbClr val="990000"/>
                </a:solidFill>
                <a:effectLst/>
              </a:rPr>
              <a:t> </a:t>
            </a:r>
            <a:r>
              <a:rPr lang="en-US" b="0" dirty="0" err="1" smtClean="0">
                <a:solidFill>
                  <a:srgbClr val="990000"/>
                </a:solidFill>
                <a:effectLst/>
              </a:rPr>
              <a:t>thì</a:t>
            </a:r>
            <a:r>
              <a:rPr lang="en-US" b="0" dirty="0" smtClean="0">
                <a:solidFill>
                  <a:srgbClr val="990000"/>
                </a:solidFill>
                <a:effectLst/>
              </a:rPr>
              <a:t> </a:t>
            </a:r>
            <a:r>
              <a:rPr lang="en-US" b="0" dirty="0" err="1" smtClean="0">
                <a:solidFill>
                  <a:srgbClr val="990000"/>
                </a:solidFill>
                <a:effectLst/>
              </a:rPr>
              <a:t>cũng</a:t>
            </a:r>
            <a:r>
              <a:rPr lang="en-US" b="0" dirty="0" smtClean="0">
                <a:solidFill>
                  <a:srgbClr val="990000"/>
                </a:solidFill>
                <a:effectLst/>
              </a:rPr>
              <a:t> </a:t>
            </a:r>
            <a:r>
              <a:rPr lang="en-US" b="0" dirty="0" err="1" smtClean="0">
                <a:solidFill>
                  <a:srgbClr val="990000"/>
                </a:solidFill>
                <a:effectLst/>
              </a:rPr>
              <a:t>làm</a:t>
            </a:r>
            <a:r>
              <a:rPr lang="en-US" b="0" dirty="0" smtClean="0">
                <a:solidFill>
                  <a:srgbClr val="990000"/>
                </a:solidFill>
                <a:effectLst/>
              </a:rPr>
              <a:t> </a:t>
            </a:r>
            <a:r>
              <a:rPr lang="en-US" b="0" dirty="0" err="1" smtClean="0">
                <a:solidFill>
                  <a:srgbClr val="990000"/>
                </a:solidFill>
                <a:effectLst/>
              </a:rPr>
              <a:t>cho</a:t>
            </a:r>
            <a:r>
              <a:rPr lang="en-US" b="0" dirty="0" smtClean="0">
                <a:solidFill>
                  <a:srgbClr val="990000"/>
                </a:solidFill>
                <a:effectLst/>
              </a:rPr>
              <a:t> </a:t>
            </a:r>
            <a:r>
              <a:rPr lang="en-US" b="0" dirty="0" err="1" smtClean="0">
                <a:solidFill>
                  <a:srgbClr val="990000"/>
                </a:solidFill>
                <a:effectLst/>
              </a:rPr>
              <a:t>Chúa</a:t>
            </a:r>
            <a:r>
              <a:rPr lang="en-US" b="0" dirty="0" smtClean="0">
                <a:solidFill>
                  <a:srgbClr val="990000"/>
                </a:solidFill>
                <a:effectLst/>
              </a:rPr>
              <a:t> </a:t>
            </a:r>
            <a:r>
              <a:rPr lang="en-US" b="0" dirty="0" err="1" smtClean="0">
                <a:solidFill>
                  <a:srgbClr val="990000"/>
                </a:solidFill>
                <a:effectLst/>
              </a:rPr>
              <a:t>mà</a:t>
            </a:r>
            <a:r>
              <a:rPr lang="en-US" b="0" dirty="0" smtClean="0">
                <a:solidFill>
                  <a:srgbClr val="990000"/>
                </a:solidFill>
                <a:effectLst/>
              </a:rPr>
              <a:t> </a:t>
            </a:r>
            <a:r>
              <a:rPr lang="en-US" b="0" dirty="0" err="1" smtClean="0">
                <a:solidFill>
                  <a:srgbClr val="990000"/>
                </a:solidFill>
                <a:effectLst/>
              </a:rPr>
              <a:t>thôi</a:t>
            </a:r>
            <a:r>
              <a:rPr lang="en-US" b="0" dirty="0" smtClean="0">
                <a:solidFill>
                  <a:srgbClr val="990000"/>
                </a:solidFill>
                <a:effectLst/>
              </a:rPr>
              <a:t>. </a:t>
            </a:r>
            <a:r>
              <a:rPr lang="en-US" b="0" dirty="0" err="1" smtClean="0">
                <a:solidFill>
                  <a:srgbClr val="990000"/>
                </a:solidFill>
                <a:effectLst/>
              </a:rPr>
              <a:t>Kính</a:t>
            </a:r>
            <a:r>
              <a:rPr lang="en-US" b="0" dirty="0" smtClean="0">
                <a:solidFill>
                  <a:srgbClr val="990000"/>
                </a:solidFill>
                <a:effectLst/>
              </a:rPr>
              <a:t> </a:t>
            </a:r>
            <a:r>
              <a:rPr lang="en-US" b="0" dirty="0" err="1" smtClean="0">
                <a:solidFill>
                  <a:srgbClr val="990000"/>
                </a:solidFill>
                <a:effectLst/>
              </a:rPr>
              <a:t>Chúa</a:t>
            </a:r>
            <a:r>
              <a:rPr lang="en-US" b="0" dirty="0" smtClean="0">
                <a:solidFill>
                  <a:srgbClr val="990000"/>
                </a:solidFill>
                <a:effectLst/>
              </a:rPr>
              <a:t> </a:t>
            </a:r>
            <a:r>
              <a:rPr lang="en-US" b="0" dirty="0" err="1" smtClean="0">
                <a:solidFill>
                  <a:srgbClr val="990000"/>
                </a:solidFill>
                <a:effectLst/>
              </a:rPr>
              <a:t>yêu</a:t>
            </a:r>
            <a:r>
              <a:rPr lang="en-US" b="0" dirty="0" smtClean="0">
                <a:solidFill>
                  <a:srgbClr val="990000"/>
                </a:solidFill>
                <a:effectLst/>
              </a:rPr>
              <a:t> </a:t>
            </a:r>
            <a:r>
              <a:rPr lang="en-US" b="0" dirty="0" err="1" smtClean="0">
                <a:solidFill>
                  <a:srgbClr val="990000"/>
                </a:solidFill>
                <a:effectLst/>
              </a:rPr>
              <a:t>người</a:t>
            </a:r>
            <a:r>
              <a:rPr lang="en-US" b="0" dirty="0" smtClean="0">
                <a:solidFill>
                  <a:srgbClr val="990000"/>
                </a:solidFill>
                <a:effectLst/>
              </a:rPr>
              <a:t> </a:t>
            </a:r>
            <a:r>
              <a:rPr lang="en-US" b="0" dirty="0" err="1" smtClean="0">
                <a:solidFill>
                  <a:srgbClr val="990000"/>
                </a:solidFill>
                <a:effectLst/>
              </a:rPr>
              <a:t>trọn</a:t>
            </a:r>
            <a:r>
              <a:rPr lang="en-US" dirty="0" smtClean="0">
                <a:solidFill>
                  <a:srgbClr val="990000"/>
                </a:solidFill>
              </a:rPr>
              <a:t> </a:t>
            </a:r>
            <a:r>
              <a:rPr lang="en-US" dirty="0" err="1" smtClean="0">
                <a:solidFill>
                  <a:srgbClr val="990000"/>
                </a:solidFill>
              </a:rPr>
              <a:t>mười</a:t>
            </a:r>
            <a:r>
              <a:rPr lang="en-US" dirty="0" smtClean="0">
                <a:solidFill>
                  <a:srgbClr val="990000"/>
                </a:solidFill>
              </a:rPr>
              <a:t> </a:t>
            </a:r>
            <a:r>
              <a:rPr lang="en-US" dirty="0" err="1" smtClean="0">
                <a:solidFill>
                  <a:srgbClr val="990000"/>
                </a:solidFill>
              </a:rPr>
              <a:t>điều</a:t>
            </a:r>
            <a:r>
              <a:rPr lang="en-US" dirty="0" smtClean="0">
                <a:solidFill>
                  <a:srgbClr val="990000"/>
                </a:solidFill>
              </a:rPr>
              <a:t> </a:t>
            </a:r>
            <a:r>
              <a:rPr lang="en-US" dirty="0" err="1" smtClean="0">
                <a:solidFill>
                  <a:srgbClr val="990000"/>
                </a:solidFill>
              </a:rPr>
              <a:t>răn</a:t>
            </a:r>
            <a:r>
              <a:rPr lang="en-US" dirty="0" smtClean="0">
                <a:solidFill>
                  <a:srgbClr val="990000"/>
                </a:solidFill>
              </a:rPr>
              <a:t>.</a:t>
            </a:r>
            <a:endParaRPr lang="en-US" b="0" dirty="0">
              <a:solidFill>
                <a:srgbClr val="003300"/>
              </a:solidFill>
              <a:effectLst/>
            </a:endParaRPr>
          </a:p>
        </p:txBody>
      </p:sp>
    </p:spTree>
    <p:extLst>
      <p:ext uri="{BB962C8B-B14F-4D97-AF65-F5344CB8AC3E}">
        <p14:creationId xmlns:p14="http://schemas.microsoft.com/office/powerpoint/2010/main" val="39223081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dirty="0" err="1" smtClean="0">
                <a:solidFill>
                  <a:srgbClr val="990000"/>
                </a:solidFill>
              </a:rPr>
              <a:t>Cảm</a:t>
            </a:r>
            <a:r>
              <a:rPr lang="en-US" sz="6600" dirty="0" smtClean="0">
                <a:solidFill>
                  <a:srgbClr val="990000"/>
                </a:solidFill>
              </a:rPr>
              <a:t> </a:t>
            </a:r>
            <a:r>
              <a:rPr lang="en-US" sz="6600" dirty="0" err="1" smtClean="0">
                <a:solidFill>
                  <a:srgbClr val="990000"/>
                </a:solidFill>
              </a:rPr>
              <a:t>Tạ</a:t>
            </a:r>
            <a:r>
              <a:rPr lang="en-US" sz="6600" dirty="0" smtClean="0">
                <a:solidFill>
                  <a:srgbClr val="990000"/>
                </a:solidFill>
              </a:rPr>
              <a:t> </a:t>
            </a:r>
            <a:r>
              <a:rPr lang="en-US" sz="6600" dirty="0" err="1" smtClean="0">
                <a:solidFill>
                  <a:srgbClr val="990000"/>
                </a:solidFill>
              </a:rPr>
              <a:t>Ơn</a:t>
            </a:r>
            <a:r>
              <a:rPr lang="en-US" sz="6600" dirty="0" smtClean="0">
                <a:solidFill>
                  <a:srgbClr val="990000"/>
                </a:solidFill>
              </a:rPr>
              <a:t> </a:t>
            </a:r>
            <a:r>
              <a:rPr lang="en-US" sz="6600" dirty="0" err="1" smtClean="0">
                <a:solidFill>
                  <a:srgbClr val="990000"/>
                </a:solidFill>
              </a:rPr>
              <a:t>Chúa</a:t>
            </a:r>
            <a:r>
              <a:rPr lang="en-US" sz="6600" dirty="0" smtClean="0">
                <a:solidFill>
                  <a:srgbClr val="990000"/>
                </a:solidFill>
              </a:rPr>
              <a:t/>
            </a:r>
            <a:br>
              <a:rPr lang="en-US" sz="6600" dirty="0" smtClean="0">
                <a:solidFill>
                  <a:srgbClr val="990000"/>
                </a:solidFill>
              </a:rPr>
            </a:br>
            <a:r>
              <a:rPr lang="en-US" sz="5400" i="1" dirty="0" err="1" smtClean="0">
                <a:solidFill>
                  <a:srgbClr val="002060"/>
                </a:solidFill>
              </a:rPr>
              <a:t>Đàm</a:t>
            </a:r>
            <a:r>
              <a:rPr lang="en-US" sz="5400" i="1" dirty="0" smtClean="0">
                <a:solidFill>
                  <a:srgbClr val="002060"/>
                </a:solidFill>
              </a:rPr>
              <a:t> </a:t>
            </a:r>
            <a:r>
              <a:rPr lang="en-US" sz="5400" i="1" dirty="0" err="1" smtClean="0">
                <a:solidFill>
                  <a:srgbClr val="002060"/>
                </a:solidFill>
              </a:rPr>
              <a:t>Ninh</a:t>
            </a:r>
            <a:r>
              <a:rPr lang="en-US" sz="5400" i="1" dirty="0" smtClean="0">
                <a:solidFill>
                  <a:srgbClr val="002060"/>
                </a:solidFill>
              </a:rPr>
              <a:t> </a:t>
            </a:r>
            <a:r>
              <a:rPr lang="en-US" sz="5400" i="1" dirty="0" err="1" smtClean="0">
                <a:solidFill>
                  <a:srgbClr val="002060"/>
                </a:solidFill>
              </a:rPr>
              <a:t>Hoa</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002060"/>
                </a:solidFill>
                <a:effectLst/>
              </a:rPr>
              <a:t>Đk</a:t>
            </a:r>
            <a:r>
              <a:rPr lang="en-US" sz="5000" b="0" u="sng" dirty="0">
                <a:solidFill>
                  <a:srgbClr val="002060"/>
                </a:solidFill>
                <a:effectLst/>
              </a:rPr>
              <a:t>:</a:t>
            </a:r>
            <a:r>
              <a:rPr lang="en-US" sz="5000" b="0" dirty="0">
                <a:solidFill>
                  <a:srgbClr val="990000"/>
                </a:solidFill>
                <a:effectLst/>
              </a:rPr>
              <a:t> </a:t>
            </a:r>
            <a:r>
              <a:rPr lang="en-US" sz="5000" dirty="0" err="1" smtClean="0">
                <a:solidFill>
                  <a:srgbClr val="990000"/>
                </a:solidFill>
              </a:rPr>
              <a:t>Đến</a:t>
            </a:r>
            <a:r>
              <a:rPr lang="en-US" sz="5000" dirty="0" smtClean="0">
                <a:solidFill>
                  <a:srgbClr val="990000"/>
                </a:solidFill>
              </a:rPr>
              <a:t> </a:t>
            </a:r>
            <a:r>
              <a:rPr lang="en-US" sz="5000" dirty="0" err="1" smtClean="0">
                <a:solidFill>
                  <a:srgbClr val="990000"/>
                </a:solidFill>
              </a:rPr>
              <a:t>muôn</a:t>
            </a:r>
            <a:r>
              <a:rPr lang="en-US" sz="5000" dirty="0" smtClean="0">
                <a:solidFill>
                  <a:srgbClr val="990000"/>
                </a:solidFill>
              </a:rPr>
              <a:t> </a:t>
            </a:r>
            <a:r>
              <a:rPr lang="en-US" sz="5000" dirty="0" err="1" smtClean="0">
                <a:solidFill>
                  <a:srgbClr val="990000"/>
                </a:solidFill>
              </a:rPr>
              <a:t>đời</a:t>
            </a:r>
            <a:r>
              <a:rPr lang="en-US" sz="5000" dirty="0" smtClean="0">
                <a:solidFill>
                  <a:srgbClr val="990000"/>
                </a:solidFill>
              </a:rPr>
              <a:t> con </a:t>
            </a:r>
            <a:r>
              <a:rPr lang="en-US" sz="5000" dirty="0" err="1" smtClean="0">
                <a:solidFill>
                  <a:srgbClr val="990000"/>
                </a:solidFill>
              </a:rPr>
              <a:t>cảm</a:t>
            </a:r>
            <a:r>
              <a:rPr lang="en-US" sz="5000" dirty="0" smtClean="0">
                <a:solidFill>
                  <a:srgbClr val="990000"/>
                </a:solidFill>
              </a:rPr>
              <a:t> </a:t>
            </a:r>
            <a:r>
              <a:rPr lang="en-US" sz="5000" dirty="0" err="1" smtClean="0">
                <a:solidFill>
                  <a:srgbClr val="990000"/>
                </a:solidFill>
              </a:rPr>
              <a:t>tạ</a:t>
            </a:r>
            <a:r>
              <a:rPr lang="en-US" sz="5000" dirty="0" smtClean="0">
                <a:solidFill>
                  <a:srgbClr val="990000"/>
                </a:solidFill>
              </a:rPr>
              <a:t> </a:t>
            </a:r>
            <a:r>
              <a:rPr lang="en-US" sz="5000" dirty="0" err="1" smtClean="0">
                <a:solidFill>
                  <a:srgbClr val="990000"/>
                </a:solidFill>
              </a:rPr>
              <a:t>ơn</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Đến</a:t>
            </a:r>
            <a:r>
              <a:rPr lang="en-US" sz="5000" dirty="0" smtClean="0">
                <a:solidFill>
                  <a:srgbClr val="990000"/>
                </a:solidFill>
              </a:rPr>
              <a:t> </a:t>
            </a:r>
            <a:r>
              <a:rPr lang="en-US" sz="5000" dirty="0" err="1" smtClean="0">
                <a:solidFill>
                  <a:srgbClr val="990000"/>
                </a:solidFill>
              </a:rPr>
              <a:t>muôn</a:t>
            </a:r>
            <a:r>
              <a:rPr lang="en-US" sz="5000" dirty="0" smtClean="0">
                <a:solidFill>
                  <a:srgbClr val="990000"/>
                </a:solidFill>
              </a:rPr>
              <a:t> </a:t>
            </a:r>
            <a:r>
              <a:rPr lang="en-US" sz="5000" dirty="0" err="1" smtClean="0">
                <a:solidFill>
                  <a:srgbClr val="990000"/>
                </a:solidFill>
              </a:rPr>
              <a:t>đời</a:t>
            </a:r>
            <a:r>
              <a:rPr lang="en-US" sz="5000" dirty="0" smtClean="0">
                <a:solidFill>
                  <a:srgbClr val="990000"/>
                </a:solidFill>
              </a:rPr>
              <a:t> con </a:t>
            </a:r>
            <a:r>
              <a:rPr lang="en-US" sz="5000" dirty="0" err="1" smtClean="0">
                <a:solidFill>
                  <a:srgbClr val="990000"/>
                </a:solidFill>
              </a:rPr>
              <a:t>ngợi</a:t>
            </a:r>
            <a:r>
              <a:rPr lang="en-US" sz="5000" dirty="0" smtClean="0">
                <a:solidFill>
                  <a:srgbClr val="990000"/>
                </a:solidFill>
              </a:rPr>
              <a:t> </a:t>
            </a:r>
            <a:r>
              <a:rPr lang="en-US" sz="5000" dirty="0" err="1" smtClean="0">
                <a:solidFill>
                  <a:srgbClr val="990000"/>
                </a:solidFill>
              </a:rPr>
              <a:t>khen</a:t>
            </a:r>
            <a:r>
              <a:rPr lang="en-US" sz="5000" dirty="0" smtClean="0">
                <a:solidFill>
                  <a:srgbClr val="990000"/>
                </a:solidFill>
              </a:rPr>
              <a:t> </a:t>
            </a:r>
            <a:r>
              <a:rPr lang="en-US" sz="5000" dirty="0" err="1" smtClean="0">
                <a:solidFill>
                  <a:srgbClr val="990000"/>
                </a:solidFill>
              </a:rPr>
              <a:t>danh</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smtClean="0">
                <a:solidFill>
                  <a:srgbClr val="002060"/>
                </a:solidFill>
              </a:rPr>
              <a:t>(</a:t>
            </a:r>
            <a:r>
              <a:rPr lang="en-US" sz="5000" dirty="0" err="1" smtClean="0">
                <a:solidFill>
                  <a:srgbClr val="002060"/>
                </a:solidFill>
              </a:rPr>
              <a:t>đến</a:t>
            </a:r>
            <a:r>
              <a:rPr lang="en-US" sz="5000" dirty="0" smtClean="0">
                <a:solidFill>
                  <a:srgbClr val="002060"/>
                </a:solidFill>
              </a:rPr>
              <a:t> </a:t>
            </a:r>
            <a:r>
              <a:rPr lang="en-US" sz="5000" dirty="0" err="1" smtClean="0">
                <a:solidFill>
                  <a:srgbClr val="002060"/>
                </a:solidFill>
              </a:rPr>
              <a:t>muôn</a:t>
            </a:r>
            <a:r>
              <a:rPr lang="en-US" sz="5000" dirty="0" smtClean="0">
                <a:solidFill>
                  <a:srgbClr val="002060"/>
                </a:solidFill>
              </a:rPr>
              <a:t> </a:t>
            </a:r>
            <a:r>
              <a:rPr lang="en-US" sz="5000" dirty="0" err="1" smtClean="0">
                <a:solidFill>
                  <a:srgbClr val="002060"/>
                </a:solidFill>
              </a:rPr>
              <a:t>đời</a:t>
            </a:r>
            <a:r>
              <a:rPr lang="en-US" sz="5000" dirty="0" smtClean="0">
                <a:solidFill>
                  <a:srgbClr val="002060"/>
                </a:solidFill>
              </a:rPr>
              <a:t>)</a:t>
            </a:r>
            <a:r>
              <a:rPr lang="en-US" sz="5000" dirty="0" smtClean="0">
                <a:solidFill>
                  <a:srgbClr val="990000"/>
                </a:solidFill>
              </a:rPr>
              <a:t> </a:t>
            </a:r>
            <a:r>
              <a:rPr lang="en-US" sz="5000" dirty="0" err="1" smtClean="0">
                <a:solidFill>
                  <a:srgbClr val="990000"/>
                </a:solidFill>
              </a:rPr>
              <a:t>muôn</a:t>
            </a:r>
            <a:r>
              <a:rPr lang="en-US" sz="5000" dirty="0" smtClean="0">
                <a:solidFill>
                  <a:srgbClr val="990000"/>
                </a:solidFill>
              </a:rPr>
              <a:t> </a:t>
            </a:r>
            <a:r>
              <a:rPr lang="en-US" sz="5000" dirty="0" err="1" smtClean="0">
                <a:solidFill>
                  <a:srgbClr val="990000"/>
                </a:solidFill>
              </a:rPr>
              <a:t>muôn</a:t>
            </a:r>
            <a:r>
              <a:rPr lang="en-US" sz="5000" dirty="0" smtClean="0">
                <a:solidFill>
                  <a:srgbClr val="990000"/>
                </a:solidFill>
              </a:rPr>
              <a:t> </a:t>
            </a:r>
            <a:r>
              <a:rPr lang="en-US" sz="5000" dirty="0" err="1" smtClean="0">
                <a:solidFill>
                  <a:srgbClr val="990000"/>
                </a:solidFill>
              </a:rPr>
              <a:t>đời</a:t>
            </a:r>
            <a:r>
              <a:rPr lang="en-US" sz="5000" dirty="0" smtClean="0">
                <a:solidFill>
                  <a:srgbClr val="990000"/>
                </a:solidFill>
              </a:rPr>
              <a:t> con </a:t>
            </a:r>
            <a:r>
              <a:rPr lang="en-US" sz="5000" dirty="0" err="1" smtClean="0">
                <a:solidFill>
                  <a:srgbClr val="990000"/>
                </a:solidFill>
              </a:rPr>
              <a:t>ca</a:t>
            </a:r>
            <a:r>
              <a:rPr lang="en-US" sz="5000" dirty="0" smtClean="0">
                <a:solidFill>
                  <a:srgbClr val="990000"/>
                </a:solidFill>
              </a:rPr>
              <a:t> </a:t>
            </a:r>
            <a:r>
              <a:rPr lang="en-US" sz="5000" dirty="0" err="1" smtClean="0">
                <a:solidFill>
                  <a:srgbClr val="990000"/>
                </a:solidFill>
              </a:rPr>
              <a:t>vang</a:t>
            </a:r>
            <a:r>
              <a:rPr lang="en-US" sz="5000" dirty="0" smtClean="0">
                <a:solidFill>
                  <a:srgbClr val="990000"/>
                </a:solidFill>
              </a:rPr>
              <a:t> </a:t>
            </a:r>
            <a:r>
              <a:rPr lang="en-US" sz="5000" dirty="0" err="1" smtClean="0">
                <a:solidFill>
                  <a:srgbClr val="990000"/>
                </a:solidFill>
              </a:rPr>
              <a:t>tình</a:t>
            </a:r>
            <a:r>
              <a:rPr lang="en-US" sz="5000" dirty="0" smtClean="0">
                <a:solidFill>
                  <a:srgbClr val="990000"/>
                </a:solidFill>
              </a:rPr>
              <a:t> </a:t>
            </a:r>
            <a:r>
              <a:rPr lang="en-US" sz="5000" dirty="0" err="1" smtClean="0">
                <a:solidFill>
                  <a:srgbClr val="990000"/>
                </a:solidFill>
              </a:rPr>
              <a:t>yêu</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và</a:t>
            </a:r>
            <a:r>
              <a:rPr lang="en-US" sz="5000" dirty="0" smtClean="0">
                <a:solidFill>
                  <a:srgbClr val="990000"/>
                </a:solidFill>
              </a:rPr>
              <a:t> </a:t>
            </a:r>
            <a:r>
              <a:rPr lang="en-US" sz="5000" dirty="0" err="1" smtClean="0">
                <a:solidFill>
                  <a:srgbClr val="990000"/>
                </a:solidFill>
              </a:rPr>
              <a:t>mãi</a:t>
            </a:r>
            <a:r>
              <a:rPr lang="en-US" sz="5000" dirty="0" smtClean="0">
                <a:solidFill>
                  <a:srgbClr val="990000"/>
                </a:solidFill>
              </a:rPr>
              <a:t> </a:t>
            </a:r>
            <a:r>
              <a:rPr lang="en-US" sz="5000" dirty="0" err="1" smtClean="0">
                <a:solidFill>
                  <a:srgbClr val="990000"/>
                </a:solidFill>
              </a:rPr>
              <a:t>mãi</a:t>
            </a:r>
            <a:r>
              <a:rPr lang="en-US" sz="5000" dirty="0">
                <a:solidFill>
                  <a:srgbClr val="990000"/>
                </a:solidFill>
              </a:rPr>
              <a:t> </a:t>
            </a:r>
            <a:r>
              <a:rPr lang="en-US" sz="5000" dirty="0" smtClean="0">
                <a:solidFill>
                  <a:srgbClr val="990000"/>
                </a:solidFill>
              </a:rPr>
              <a:t>con </a:t>
            </a:r>
            <a:r>
              <a:rPr lang="en-US" sz="5000" dirty="0" err="1" smtClean="0">
                <a:solidFill>
                  <a:srgbClr val="990000"/>
                </a:solidFill>
              </a:rPr>
              <a:t>nhớ</a:t>
            </a:r>
            <a:r>
              <a:rPr lang="en-US" sz="5000" dirty="0" smtClean="0">
                <a:solidFill>
                  <a:srgbClr val="990000"/>
                </a:solidFill>
              </a:rPr>
              <a:t> </a:t>
            </a:r>
            <a:r>
              <a:rPr lang="en-US" sz="5000" dirty="0" err="1" smtClean="0">
                <a:solidFill>
                  <a:srgbClr val="990000"/>
                </a:solidFill>
              </a:rPr>
              <a:t>công</a:t>
            </a:r>
            <a:r>
              <a:rPr lang="en-US" sz="5000" dirty="0" smtClean="0">
                <a:solidFill>
                  <a:srgbClr val="990000"/>
                </a:solidFill>
              </a:rPr>
              <a:t> </a:t>
            </a:r>
            <a:r>
              <a:rPr lang="en-US" sz="5000" dirty="0" err="1" smtClean="0">
                <a:solidFill>
                  <a:srgbClr val="990000"/>
                </a:solidFill>
              </a:rPr>
              <a:t>ơn</a:t>
            </a:r>
            <a:r>
              <a:rPr lang="en-US" sz="5000" dirty="0" smtClean="0">
                <a:solidFill>
                  <a:srgbClr val="990000"/>
                </a:solidFill>
              </a:rPr>
              <a:t> </a:t>
            </a:r>
            <a:r>
              <a:rPr lang="en-US" sz="5000" dirty="0" err="1" smtClean="0">
                <a:solidFill>
                  <a:srgbClr val="990000"/>
                </a:solidFill>
              </a:rPr>
              <a:t>Ngài</a:t>
            </a:r>
            <a:r>
              <a:rPr lang="en-US" sz="5000" dirty="0" smtClean="0">
                <a:solidFill>
                  <a:srgbClr val="990000"/>
                </a:solidFill>
              </a:rPr>
              <a:t>.</a:t>
            </a:r>
            <a:endParaRPr lang="vi-VN" sz="50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err="1" smtClean="0">
                <a:solidFill>
                  <a:srgbClr val="002060"/>
                </a:solidFill>
              </a:rPr>
              <a:t>Tk</a:t>
            </a:r>
            <a:r>
              <a:rPr lang="en-US" sz="5500" b="0" u="sng" dirty="0" smtClean="0">
                <a:solidFill>
                  <a:srgbClr val="002060"/>
                </a:solidFill>
                <a:effectLst/>
              </a:rPr>
              <a:t>:</a:t>
            </a:r>
            <a:r>
              <a:rPr lang="en-US" sz="5500" b="0" dirty="0" smtClean="0">
                <a:solidFill>
                  <a:srgbClr val="990000"/>
                </a:solidFill>
                <a:effectLst/>
              </a:rPr>
              <a:t> </a:t>
            </a:r>
            <a:r>
              <a:rPr lang="en-US" sz="5500" dirty="0" err="1" smtClean="0">
                <a:solidFill>
                  <a:srgbClr val="990000"/>
                </a:solidFill>
              </a:rPr>
              <a:t>Vì</a:t>
            </a:r>
            <a:r>
              <a:rPr lang="en-US" sz="5500" dirty="0" smtClean="0">
                <a:solidFill>
                  <a:srgbClr val="990000"/>
                </a:solidFill>
              </a:rPr>
              <a:t> </a:t>
            </a:r>
            <a:r>
              <a:rPr lang="en-US" sz="5500" dirty="0" err="1" smtClean="0">
                <a:solidFill>
                  <a:srgbClr val="990000"/>
                </a:solidFill>
              </a:rPr>
              <a:t>tình</a:t>
            </a:r>
            <a:r>
              <a:rPr lang="en-US" sz="5500" dirty="0" smtClean="0">
                <a:solidFill>
                  <a:srgbClr val="990000"/>
                </a:solidFill>
              </a:rPr>
              <a:t> </a:t>
            </a:r>
            <a:r>
              <a:rPr lang="en-US" sz="5500" dirty="0" err="1" smtClean="0">
                <a:solidFill>
                  <a:srgbClr val="990000"/>
                </a:solidFill>
              </a:rPr>
              <a:t>yêu</a:t>
            </a:r>
            <a:r>
              <a:rPr lang="en-US" sz="5500" dirty="0" smtClean="0">
                <a:solidFill>
                  <a:srgbClr val="990000"/>
                </a:solidFill>
              </a:rPr>
              <a:t> </a:t>
            </a:r>
            <a:r>
              <a:rPr lang="en-US" sz="5500" dirty="0" err="1" smtClean="0">
                <a:solidFill>
                  <a:srgbClr val="990000"/>
                </a:solidFill>
              </a:rPr>
              <a:t>bao</a:t>
            </a:r>
            <a:r>
              <a:rPr lang="en-US" sz="5500" dirty="0" smtClean="0">
                <a:solidFill>
                  <a:srgbClr val="990000"/>
                </a:solidFill>
              </a:rPr>
              <a:t> la </a:t>
            </a:r>
            <a:r>
              <a:rPr lang="en-US" sz="5500" dirty="0" err="1" smtClean="0">
                <a:solidFill>
                  <a:srgbClr val="990000"/>
                </a:solidFill>
              </a:rPr>
              <a:t>Chúa</a:t>
            </a:r>
            <a:r>
              <a:rPr lang="en-US" sz="5500" dirty="0" smtClean="0">
                <a:solidFill>
                  <a:srgbClr val="990000"/>
                </a:solidFill>
              </a:rPr>
              <a:t> </a:t>
            </a:r>
            <a:r>
              <a:rPr lang="en-US" sz="5500" dirty="0" err="1" smtClean="0">
                <a:solidFill>
                  <a:srgbClr val="990000"/>
                </a:solidFill>
              </a:rPr>
              <a:t>nâng</a:t>
            </a:r>
            <a:r>
              <a:rPr lang="en-US" sz="5500" dirty="0" smtClean="0">
                <a:solidFill>
                  <a:srgbClr val="990000"/>
                </a:solidFill>
              </a:rPr>
              <a:t> </a:t>
            </a:r>
            <a:r>
              <a:rPr lang="en-US" sz="5500" dirty="0" err="1" smtClean="0">
                <a:solidFill>
                  <a:srgbClr val="990000"/>
                </a:solidFill>
              </a:rPr>
              <a:t>đỡ</a:t>
            </a:r>
            <a:r>
              <a:rPr lang="en-US" sz="5500" dirty="0" smtClean="0">
                <a:solidFill>
                  <a:srgbClr val="990000"/>
                </a:solidFill>
              </a:rPr>
              <a:t> con </a:t>
            </a:r>
            <a:r>
              <a:rPr lang="en-US" sz="5500" dirty="0" err="1" smtClean="0">
                <a:solidFill>
                  <a:srgbClr val="990000"/>
                </a:solidFill>
              </a:rPr>
              <a:t>như</a:t>
            </a:r>
            <a:r>
              <a:rPr lang="en-US" sz="5500" dirty="0" smtClean="0">
                <a:solidFill>
                  <a:srgbClr val="990000"/>
                </a:solidFill>
              </a:rPr>
              <a:t> </a:t>
            </a:r>
            <a:r>
              <a:rPr lang="en-US" sz="5500" dirty="0" err="1" smtClean="0">
                <a:solidFill>
                  <a:srgbClr val="990000"/>
                </a:solidFill>
              </a:rPr>
              <a:t>phượng</a:t>
            </a:r>
            <a:r>
              <a:rPr lang="en-US" sz="5500" dirty="0" smtClean="0">
                <a:solidFill>
                  <a:srgbClr val="990000"/>
                </a:solidFill>
              </a:rPr>
              <a:t> </a:t>
            </a:r>
            <a:r>
              <a:rPr lang="en-US" sz="5500" dirty="0" err="1" smtClean="0">
                <a:solidFill>
                  <a:srgbClr val="990000"/>
                </a:solidFill>
              </a:rPr>
              <a:t>hoàng</a:t>
            </a:r>
            <a:r>
              <a:rPr lang="en-US" sz="5500" dirty="0" smtClean="0">
                <a:solidFill>
                  <a:srgbClr val="990000"/>
                </a:solidFill>
              </a:rPr>
              <a:t> </a:t>
            </a:r>
            <a:r>
              <a:rPr lang="en-US" sz="5500" dirty="0" err="1" smtClean="0">
                <a:solidFill>
                  <a:srgbClr val="990000"/>
                </a:solidFill>
              </a:rPr>
              <a:t>tung</a:t>
            </a:r>
            <a:r>
              <a:rPr lang="en-US" sz="5500" dirty="0" smtClean="0">
                <a:solidFill>
                  <a:srgbClr val="990000"/>
                </a:solidFill>
              </a:rPr>
              <a:t> </a:t>
            </a:r>
            <a:r>
              <a:rPr lang="en-US" sz="5500" dirty="0" err="1" smtClean="0">
                <a:solidFill>
                  <a:srgbClr val="990000"/>
                </a:solidFill>
              </a:rPr>
              <a:t>đôi</a:t>
            </a:r>
            <a:r>
              <a:rPr lang="en-US" sz="5500" dirty="0" smtClean="0">
                <a:solidFill>
                  <a:srgbClr val="990000"/>
                </a:solidFill>
              </a:rPr>
              <a:t> </a:t>
            </a:r>
            <a:r>
              <a:rPr lang="en-US" sz="5500" dirty="0" err="1" smtClean="0">
                <a:solidFill>
                  <a:srgbClr val="990000"/>
                </a:solidFill>
              </a:rPr>
              <a:t>cánh</a:t>
            </a:r>
            <a:r>
              <a:rPr lang="en-US" sz="5500" dirty="0" smtClean="0">
                <a:solidFill>
                  <a:srgbClr val="990000"/>
                </a:solidFill>
              </a:rPr>
              <a:t>. </a:t>
            </a:r>
            <a:r>
              <a:rPr lang="en-US" sz="5500" dirty="0" err="1" smtClean="0">
                <a:solidFill>
                  <a:srgbClr val="990000"/>
                </a:solidFill>
              </a:rPr>
              <a:t>Chúa</a:t>
            </a:r>
            <a:r>
              <a:rPr lang="en-US" sz="5500" dirty="0" smtClean="0">
                <a:solidFill>
                  <a:srgbClr val="990000"/>
                </a:solidFill>
              </a:rPr>
              <a:t> </a:t>
            </a:r>
            <a:r>
              <a:rPr lang="en-US" sz="5500" dirty="0" err="1" smtClean="0">
                <a:solidFill>
                  <a:srgbClr val="990000"/>
                </a:solidFill>
              </a:rPr>
              <a:t>dắt</a:t>
            </a:r>
            <a:r>
              <a:rPr lang="en-US" sz="5500" dirty="0" smtClean="0">
                <a:solidFill>
                  <a:srgbClr val="990000"/>
                </a:solidFill>
              </a:rPr>
              <a:t> </a:t>
            </a:r>
            <a:r>
              <a:rPr lang="en-US" sz="5500" dirty="0" err="1" smtClean="0">
                <a:solidFill>
                  <a:srgbClr val="990000"/>
                </a:solidFill>
              </a:rPr>
              <a:t>dìu</a:t>
            </a:r>
            <a:r>
              <a:rPr lang="en-US" sz="5500" dirty="0" smtClean="0">
                <a:solidFill>
                  <a:srgbClr val="990000"/>
                </a:solidFill>
              </a:rPr>
              <a:t> con </a:t>
            </a:r>
            <a:r>
              <a:rPr lang="en-US" sz="5500" dirty="0" err="1" smtClean="0">
                <a:solidFill>
                  <a:srgbClr val="990000"/>
                </a:solidFill>
              </a:rPr>
              <a:t>đi</a:t>
            </a:r>
            <a:r>
              <a:rPr lang="en-US" sz="5500" dirty="0" smtClean="0">
                <a:solidFill>
                  <a:srgbClr val="990000"/>
                </a:solidFill>
              </a:rPr>
              <a:t> </a:t>
            </a:r>
            <a:r>
              <a:rPr lang="en-US" sz="5500" dirty="0" err="1" smtClean="0">
                <a:solidFill>
                  <a:srgbClr val="990000"/>
                </a:solidFill>
              </a:rPr>
              <a:t>trong</a:t>
            </a:r>
            <a:r>
              <a:rPr lang="en-US" sz="5500" dirty="0" smtClean="0">
                <a:solidFill>
                  <a:srgbClr val="990000"/>
                </a:solidFill>
              </a:rPr>
              <a:t> </a:t>
            </a:r>
            <a:r>
              <a:rPr lang="en-US" sz="5500" dirty="0" err="1" smtClean="0">
                <a:solidFill>
                  <a:srgbClr val="990000"/>
                </a:solidFill>
              </a:rPr>
              <a:t>ánh</a:t>
            </a:r>
            <a:r>
              <a:rPr lang="en-US" sz="5500" dirty="0" smtClean="0">
                <a:solidFill>
                  <a:srgbClr val="990000"/>
                </a:solidFill>
              </a:rPr>
              <a:t> </a:t>
            </a:r>
            <a:r>
              <a:rPr lang="en-US" sz="5500" dirty="0" err="1" smtClean="0">
                <a:solidFill>
                  <a:srgbClr val="990000"/>
                </a:solidFill>
              </a:rPr>
              <a:t>sáng</a:t>
            </a:r>
            <a:r>
              <a:rPr lang="en-US" sz="5500" dirty="0" smtClean="0">
                <a:solidFill>
                  <a:srgbClr val="990000"/>
                </a:solidFill>
              </a:rPr>
              <a:t> </a:t>
            </a:r>
            <a:r>
              <a:rPr lang="en-US" sz="5500" dirty="0" err="1" smtClean="0">
                <a:solidFill>
                  <a:srgbClr val="990000"/>
                </a:solidFill>
              </a:rPr>
              <a:t>Ngài</a:t>
            </a:r>
            <a:r>
              <a:rPr lang="en-US" sz="5500" dirty="0" smtClean="0">
                <a:solidFill>
                  <a:srgbClr val="990000"/>
                </a:solidFill>
              </a:rPr>
              <a:t> </a:t>
            </a:r>
            <a:r>
              <a:rPr lang="en-US" sz="5500" dirty="0" err="1" smtClean="0">
                <a:solidFill>
                  <a:srgbClr val="990000"/>
                </a:solidFill>
              </a:rPr>
              <a:t>hạnh</a:t>
            </a:r>
            <a:r>
              <a:rPr lang="en-US" sz="5500" dirty="0" smtClean="0">
                <a:solidFill>
                  <a:srgbClr val="990000"/>
                </a:solidFill>
              </a:rPr>
              <a:t> </a:t>
            </a:r>
            <a:r>
              <a:rPr lang="en-US" sz="5500" dirty="0" err="1" smtClean="0">
                <a:solidFill>
                  <a:srgbClr val="990000"/>
                </a:solidFill>
              </a:rPr>
              <a:t>phúc</a:t>
            </a:r>
            <a:r>
              <a:rPr lang="en-US" sz="5500" dirty="0" smtClean="0">
                <a:solidFill>
                  <a:srgbClr val="990000"/>
                </a:solidFill>
              </a:rPr>
              <a:t> </a:t>
            </a:r>
            <a:r>
              <a:rPr lang="en-US" sz="5500" dirty="0" err="1" smtClean="0">
                <a:solidFill>
                  <a:srgbClr val="990000"/>
                </a:solidFill>
              </a:rPr>
              <a:t>nào</a:t>
            </a:r>
            <a:r>
              <a:rPr lang="en-US" sz="5500" dirty="0" smtClean="0">
                <a:solidFill>
                  <a:srgbClr val="990000"/>
                </a:solidFill>
              </a:rPr>
              <a:t> </a:t>
            </a:r>
            <a:r>
              <a:rPr lang="en-US" sz="5500" dirty="0" err="1" smtClean="0">
                <a:solidFill>
                  <a:srgbClr val="990000"/>
                </a:solidFill>
              </a:rPr>
              <a:t>hơn</a:t>
            </a:r>
            <a:r>
              <a:rPr lang="en-US" sz="5500" dirty="0" smtClean="0">
                <a:solidFill>
                  <a:srgbClr val="990000"/>
                </a:solidFill>
              </a:rPr>
              <a:t>.</a:t>
            </a:r>
            <a:endParaRPr lang="en-US" sz="55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002060"/>
                </a:solidFill>
                <a:effectLst/>
              </a:rPr>
              <a:t>Đk</a:t>
            </a:r>
            <a:r>
              <a:rPr lang="en-US" sz="5000" b="0" u="sng" dirty="0">
                <a:solidFill>
                  <a:srgbClr val="002060"/>
                </a:solidFill>
                <a:effectLst/>
              </a:rPr>
              <a:t>:</a:t>
            </a:r>
            <a:r>
              <a:rPr lang="en-US" sz="5000" b="0" dirty="0">
                <a:solidFill>
                  <a:srgbClr val="990000"/>
                </a:solidFill>
                <a:effectLst/>
              </a:rPr>
              <a:t> </a:t>
            </a:r>
            <a:r>
              <a:rPr lang="en-US" sz="5000" dirty="0" err="1" smtClean="0">
                <a:solidFill>
                  <a:srgbClr val="990000"/>
                </a:solidFill>
              </a:rPr>
              <a:t>Đến</a:t>
            </a:r>
            <a:r>
              <a:rPr lang="en-US" sz="5000" dirty="0" smtClean="0">
                <a:solidFill>
                  <a:srgbClr val="990000"/>
                </a:solidFill>
              </a:rPr>
              <a:t> </a:t>
            </a:r>
            <a:r>
              <a:rPr lang="en-US" sz="5000" dirty="0" err="1" smtClean="0">
                <a:solidFill>
                  <a:srgbClr val="990000"/>
                </a:solidFill>
              </a:rPr>
              <a:t>muôn</a:t>
            </a:r>
            <a:r>
              <a:rPr lang="en-US" sz="5000" dirty="0" smtClean="0">
                <a:solidFill>
                  <a:srgbClr val="990000"/>
                </a:solidFill>
              </a:rPr>
              <a:t> </a:t>
            </a:r>
            <a:r>
              <a:rPr lang="en-US" sz="5000" dirty="0" err="1" smtClean="0">
                <a:solidFill>
                  <a:srgbClr val="990000"/>
                </a:solidFill>
              </a:rPr>
              <a:t>đời</a:t>
            </a:r>
            <a:r>
              <a:rPr lang="en-US" sz="5000" dirty="0" smtClean="0">
                <a:solidFill>
                  <a:srgbClr val="990000"/>
                </a:solidFill>
              </a:rPr>
              <a:t> con </a:t>
            </a:r>
            <a:r>
              <a:rPr lang="en-US" sz="5000" dirty="0" err="1" smtClean="0">
                <a:solidFill>
                  <a:srgbClr val="990000"/>
                </a:solidFill>
              </a:rPr>
              <a:t>cảm</a:t>
            </a:r>
            <a:r>
              <a:rPr lang="en-US" sz="5000" dirty="0" smtClean="0">
                <a:solidFill>
                  <a:srgbClr val="990000"/>
                </a:solidFill>
              </a:rPr>
              <a:t> </a:t>
            </a:r>
            <a:r>
              <a:rPr lang="en-US" sz="5000" dirty="0" err="1" smtClean="0">
                <a:solidFill>
                  <a:srgbClr val="990000"/>
                </a:solidFill>
              </a:rPr>
              <a:t>tạ</a:t>
            </a:r>
            <a:r>
              <a:rPr lang="en-US" sz="5000" dirty="0" smtClean="0">
                <a:solidFill>
                  <a:srgbClr val="990000"/>
                </a:solidFill>
              </a:rPr>
              <a:t> </a:t>
            </a:r>
            <a:r>
              <a:rPr lang="en-US" sz="5000" dirty="0" err="1" smtClean="0">
                <a:solidFill>
                  <a:srgbClr val="990000"/>
                </a:solidFill>
              </a:rPr>
              <a:t>ơn</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Đến</a:t>
            </a:r>
            <a:r>
              <a:rPr lang="en-US" sz="5000" dirty="0" smtClean="0">
                <a:solidFill>
                  <a:srgbClr val="990000"/>
                </a:solidFill>
              </a:rPr>
              <a:t> </a:t>
            </a:r>
            <a:r>
              <a:rPr lang="en-US" sz="5000" dirty="0" err="1" smtClean="0">
                <a:solidFill>
                  <a:srgbClr val="990000"/>
                </a:solidFill>
              </a:rPr>
              <a:t>muôn</a:t>
            </a:r>
            <a:r>
              <a:rPr lang="en-US" sz="5000" dirty="0" smtClean="0">
                <a:solidFill>
                  <a:srgbClr val="990000"/>
                </a:solidFill>
              </a:rPr>
              <a:t> </a:t>
            </a:r>
            <a:r>
              <a:rPr lang="en-US" sz="5000" dirty="0" err="1" smtClean="0">
                <a:solidFill>
                  <a:srgbClr val="990000"/>
                </a:solidFill>
              </a:rPr>
              <a:t>đời</a:t>
            </a:r>
            <a:r>
              <a:rPr lang="en-US" sz="5000" dirty="0" smtClean="0">
                <a:solidFill>
                  <a:srgbClr val="990000"/>
                </a:solidFill>
              </a:rPr>
              <a:t> con </a:t>
            </a:r>
            <a:r>
              <a:rPr lang="en-US" sz="5000" dirty="0" err="1" smtClean="0">
                <a:solidFill>
                  <a:srgbClr val="990000"/>
                </a:solidFill>
              </a:rPr>
              <a:t>ngợi</a:t>
            </a:r>
            <a:r>
              <a:rPr lang="en-US" sz="5000" dirty="0" smtClean="0">
                <a:solidFill>
                  <a:srgbClr val="990000"/>
                </a:solidFill>
              </a:rPr>
              <a:t> </a:t>
            </a:r>
            <a:r>
              <a:rPr lang="en-US" sz="5000" dirty="0" err="1" smtClean="0">
                <a:solidFill>
                  <a:srgbClr val="990000"/>
                </a:solidFill>
              </a:rPr>
              <a:t>khen</a:t>
            </a:r>
            <a:r>
              <a:rPr lang="en-US" sz="5000" dirty="0" smtClean="0">
                <a:solidFill>
                  <a:srgbClr val="990000"/>
                </a:solidFill>
              </a:rPr>
              <a:t> </a:t>
            </a:r>
            <a:r>
              <a:rPr lang="en-US" sz="5000" dirty="0" err="1" smtClean="0">
                <a:solidFill>
                  <a:srgbClr val="990000"/>
                </a:solidFill>
              </a:rPr>
              <a:t>danh</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smtClean="0">
                <a:solidFill>
                  <a:srgbClr val="002060"/>
                </a:solidFill>
              </a:rPr>
              <a:t>(</a:t>
            </a:r>
            <a:r>
              <a:rPr lang="en-US" sz="5000" dirty="0" err="1" smtClean="0">
                <a:solidFill>
                  <a:srgbClr val="002060"/>
                </a:solidFill>
              </a:rPr>
              <a:t>đến</a:t>
            </a:r>
            <a:r>
              <a:rPr lang="en-US" sz="5000" dirty="0" smtClean="0">
                <a:solidFill>
                  <a:srgbClr val="002060"/>
                </a:solidFill>
              </a:rPr>
              <a:t> </a:t>
            </a:r>
            <a:r>
              <a:rPr lang="en-US" sz="5000" dirty="0" err="1" smtClean="0">
                <a:solidFill>
                  <a:srgbClr val="002060"/>
                </a:solidFill>
              </a:rPr>
              <a:t>muôn</a:t>
            </a:r>
            <a:r>
              <a:rPr lang="en-US" sz="5000" dirty="0" smtClean="0">
                <a:solidFill>
                  <a:srgbClr val="002060"/>
                </a:solidFill>
              </a:rPr>
              <a:t> </a:t>
            </a:r>
            <a:r>
              <a:rPr lang="en-US" sz="5000" dirty="0" err="1" smtClean="0">
                <a:solidFill>
                  <a:srgbClr val="002060"/>
                </a:solidFill>
              </a:rPr>
              <a:t>đời</a:t>
            </a:r>
            <a:r>
              <a:rPr lang="en-US" sz="5000" dirty="0" smtClean="0">
                <a:solidFill>
                  <a:srgbClr val="002060"/>
                </a:solidFill>
              </a:rPr>
              <a:t>)</a:t>
            </a:r>
            <a:r>
              <a:rPr lang="en-US" sz="5000" dirty="0" smtClean="0">
                <a:solidFill>
                  <a:srgbClr val="990000"/>
                </a:solidFill>
              </a:rPr>
              <a:t> </a:t>
            </a:r>
            <a:r>
              <a:rPr lang="en-US" sz="5000" dirty="0" err="1" smtClean="0">
                <a:solidFill>
                  <a:srgbClr val="990000"/>
                </a:solidFill>
              </a:rPr>
              <a:t>muôn</a:t>
            </a:r>
            <a:r>
              <a:rPr lang="en-US" sz="5000" dirty="0" smtClean="0">
                <a:solidFill>
                  <a:srgbClr val="990000"/>
                </a:solidFill>
              </a:rPr>
              <a:t> </a:t>
            </a:r>
            <a:r>
              <a:rPr lang="en-US" sz="5000" dirty="0" err="1" smtClean="0">
                <a:solidFill>
                  <a:srgbClr val="990000"/>
                </a:solidFill>
              </a:rPr>
              <a:t>muôn</a:t>
            </a:r>
            <a:r>
              <a:rPr lang="en-US" sz="5000" dirty="0" smtClean="0">
                <a:solidFill>
                  <a:srgbClr val="990000"/>
                </a:solidFill>
              </a:rPr>
              <a:t> </a:t>
            </a:r>
            <a:r>
              <a:rPr lang="en-US" sz="5000" dirty="0" err="1" smtClean="0">
                <a:solidFill>
                  <a:srgbClr val="990000"/>
                </a:solidFill>
              </a:rPr>
              <a:t>đời</a:t>
            </a:r>
            <a:r>
              <a:rPr lang="en-US" sz="5000" dirty="0" smtClean="0">
                <a:solidFill>
                  <a:srgbClr val="990000"/>
                </a:solidFill>
              </a:rPr>
              <a:t> con </a:t>
            </a:r>
            <a:r>
              <a:rPr lang="en-US" sz="5000" dirty="0" err="1" smtClean="0">
                <a:solidFill>
                  <a:srgbClr val="990000"/>
                </a:solidFill>
              </a:rPr>
              <a:t>ca</a:t>
            </a:r>
            <a:r>
              <a:rPr lang="en-US" sz="5000" dirty="0" smtClean="0">
                <a:solidFill>
                  <a:srgbClr val="990000"/>
                </a:solidFill>
              </a:rPr>
              <a:t> </a:t>
            </a:r>
            <a:r>
              <a:rPr lang="en-US" sz="5000" dirty="0" err="1" smtClean="0">
                <a:solidFill>
                  <a:srgbClr val="990000"/>
                </a:solidFill>
              </a:rPr>
              <a:t>vang</a:t>
            </a:r>
            <a:r>
              <a:rPr lang="en-US" sz="5000" dirty="0" smtClean="0">
                <a:solidFill>
                  <a:srgbClr val="990000"/>
                </a:solidFill>
              </a:rPr>
              <a:t> </a:t>
            </a:r>
            <a:r>
              <a:rPr lang="en-US" sz="5000" dirty="0" err="1" smtClean="0">
                <a:solidFill>
                  <a:srgbClr val="990000"/>
                </a:solidFill>
              </a:rPr>
              <a:t>tình</a:t>
            </a:r>
            <a:r>
              <a:rPr lang="en-US" sz="5000" dirty="0" smtClean="0">
                <a:solidFill>
                  <a:srgbClr val="990000"/>
                </a:solidFill>
              </a:rPr>
              <a:t> </a:t>
            </a:r>
            <a:r>
              <a:rPr lang="en-US" sz="5000" dirty="0" err="1" smtClean="0">
                <a:solidFill>
                  <a:srgbClr val="990000"/>
                </a:solidFill>
              </a:rPr>
              <a:t>yêu</a:t>
            </a:r>
            <a:r>
              <a:rPr lang="en-US" sz="5000" dirty="0" smtClean="0">
                <a:solidFill>
                  <a:srgbClr val="990000"/>
                </a:solidFill>
              </a:rPr>
              <a:t> </a:t>
            </a:r>
            <a:r>
              <a:rPr lang="en-US" sz="5000" dirty="0" err="1" smtClean="0">
                <a:solidFill>
                  <a:srgbClr val="990000"/>
                </a:solidFill>
              </a:rPr>
              <a:t>Chúa</a:t>
            </a:r>
            <a:r>
              <a:rPr lang="en-US" sz="5000" dirty="0" smtClean="0">
                <a:solidFill>
                  <a:srgbClr val="990000"/>
                </a:solidFill>
              </a:rPr>
              <a:t>, </a:t>
            </a:r>
            <a:r>
              <a:rPr lang="en-US" sz="5000" dirty="0" err="1" smtClean="0">
                <a:solidFill>
                  <a:srgbClr val="990000"/>
                </a:solidFill>
              </a:rPr>
              <a:t>và</a:t>
            </a:r>
            <a:r>
              <a:rPr lang="en-US" sz="5000" dirty="0" smtClean="0">
                <a:solidFill>
                  <a:srgbClr val="990000"/>
                </a:solidFill>
              </a:rPr>
              <a:t> </a:t>
            </a:r>
            <a:r>
              <a:rPr lang="en-US" sz="5000" dirty="0" err="1" smtClean="0">
                <a:solidFill>
                  <a:srgbClr val="990000"/>
                </a:solidFill>
              </a:rPr>
              <a:t>mãi</a:t>
            </a:r>
            <a:r>
              <a:rPr lang="en-US" sz="5000" dirty="0" smtClean="0">
                <a:solidFill>
                  <a:srgbClr val="990000"/>
                </a:solidFill>
              </a:rPr>
              <a:t> </a:t>
            </a:r>
            <a:r>
              <a:rPr lang="en-US" sz="5000" dirty="0" err="1" smtClean="0">
                <a:solidFill>
                  <a:srgbClr val="990000"/>
                </a:solidFill>
              </a:rPr>
              <a:t>mãi</a:t>
            </a:r>
            <a:r>
              <a:rPr lang="en-US" sz="5000" dirty="0">
                <a:solidFill>
                  <a:srgbClr val="990000"/>
                </a:solidFill>
              </a:rPr>
              <a:t> </a:t>
            </a:r>
            <a:r>
              <a:rPr lang="en-US" sz="5000" dirty="0" smtClean="0">
                <a:solidFill>
                  <a:srgbClr val="990000"/>
                </a:solidFill>
              </a:rPr>
              <a:t>con </a:t>
            </a:r>
            <a:r>
              <a:rPr lang="en-US" sz="5000" dirty="0" err="1" smtClean="0">
                <a:solidFill>
                  <a:srgbClr val="990000"/>
                </a:solidFill>
              </a:rPr>
              <a:t>nhớ</a:t>
            </a:r>
            <a:r>
              <a:rPr lang="en-US" sz="5000" dirty="0" smtClean="0">
                <a:solidFill>
                  <a:srgbClr val="990000"/>
                </a:solidFill>
              </a:rPr>
              <a:t> </a:t>
            </a:r>
            <a:r>
              <a:rPr lang="en-US" sz="5000" dirty="0" err="1" smtClean="0">
                <a:solidFill>
                  <a:srgbClr val="990000"/>
                </a:solidFill>
              </a:rPr>
              <a:t>công</a:t>
            </a:r>
            <a:r>
              <a:rPr lang="en-US" sz="5000" dirty="0" smtClean="0">
                <a:solidFill>
                  <a:srgbClr val="990000"/>
                </a:solidFill>
              </a:rPr>
              <a:t> </a:t>
            </a:r>
            <a:r>
              <a:rPr lang="en-US" sz="5000" dirty="0" err="1" smtClean="0">
                <a:solidFill>
                  <a:srgbClr val="990000"/>
                </a:solidFill>
              </a:rPr>
              <a:t>ơn</a:t>
            </a:r>
            <a:r>
              <a:rPr lang="en-US" sz="5000" dirty="0" smtClean="0">
                <a:solidFill>
                  <a:srgbClr val="990000"/>
                </a:solidFill>
              </a:rPr>
              <a:t> </a:t>
            </a:r>
            <a:r>
              <a:rPr lang="en-US" sz="5000" dirty="0" err="1" smtClean="0">
                <a:solidFill>
                  <a:srgbClr val="990000"/>
                </a:solidFill>
              </a:rPr>
              <a:t>Ngài</a:t>
            </a:r>
            <a:r>
              <a:rPr lang="en-US" sz="5000" dirty="0" smtClean="0">
                <a:solidFill>
                  <a:srgbClr val="990000"/>
                </a:solidFill>
              </a:rPr>
              <a:t>.</a:t>
            </a:r>
            <a:endParaRPr lang="vi-VN" sz="5000" b="0" dirty="0">
              <a:solidFill>
                <a:srgbClr val="990000"/>
              </a:solidFill>
              <a:effectLst/>
            </a:endParaRPr>
          </a:p>
        </p:txBody>
      </p:sp>
    </p:spTree>
    <p:extLst>
      <p:ext uri="{BB962C8B-B14F-4D97-AF65-F5344CB8AC3E}">
        <p14:creationId xmlns:p14="http://schemas.microsoft.com/office/powerpoint/2010/main" val="28027450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Hoan Hô Vua Giêsu</a:t>
            </a:r>
            <a:r>
              <a:rPr lang="en-US" sz="6600" smtClean="0">
                <a:solidFill>
                  <a:srgbClr val="990000"/>
                </a:solidFill>
              </a:rPr>
              <a:t/>
            </a:r>
            <a:br>
              <a:rPr lang="en-US" sz="6600" smtClean="0">
                <a:solidFill>
                  <a:srgbClr val="990000"/>
                </a:solidFill>
              </a:rPr>
            </a:br>
            <a:r>
              <a:rPr lang="en-US" sz="5400" i="1" smtClean="0">
                <a:solidFill>
                  <a:srgbClr val="002060"/>
                </a:solidFill>
              </a:rPr>
              <a:t>Phạm Liên Hùng</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100" b="0" u="sng" dirty="0" smtClean="0">
                <a:solidFill>
                  <a:srgbClr val="002060"/>
                </a:solidFill>
                <a:effectLst/>
                <a:latin typeface="+mj-lt"/>
              </a:rPr>
              <a:t>Tk1</a:t>
            </a:r>
            <a:r>
              <a:rPr lang="vi-VN" sz="5100" b="0" u="sng" dirty="0">
                <a:solidFill>
                  <a:srgbClr val="002060"/>
                </a:solidFill>
                <a:effectLst/>
                <a:latin typeface="+mj-lt"/>
              </a:rPr>
              <a:t>:</a:t>
            </a:r>
            <a:r>
              <a:rPr lang="vi-VN" sz="5100" b="0" dirty="0">
                <a:solidFill>
                  <a:srgbClr val="990000"/>
                </a:solidFill>
                <a:effectLst/>
                <a:latin typeface="+mj-lt"/>
              </a:rPr>
              <a:t> </a:t>
            </a:r>
            <a:r>
              <a:rPr lang="vi-VN" sz="5100" dirty="0">
                <a:solidFill>
                  <a:srgbClr val="990000"/>
                </a:solidFill>
                <a:latin typeface="+mj-lt"/>
              </a:rPr>
              <a:t>Nào ta đến để suy tôn Chúa là Vua, Chúa thực là Vua, chính Người là Vua. Nào ta đến để tung hô Chúa là Vua, Chúa thực là Vua, Chúa là Vua các Vua.</a:t>
            </a: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1734</Words>
  <Application>Microsoft Office PowerPoint</Application>
  <PresentationFormat>On-screen Show (16:9)</PresentationFormat>
  <Paragraphs>87</Paragraphs>
  <Slides>74</Slides>
  <Notes>0</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74</vt:i4>
      </vt:variant>
    </vt:vector>
  </HeadingPairs>
  <TitlesOfParts>
    <vt:vector size="93"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28_Office Theme</vt:lpstr>
      <vt:lpstr>1_Office Theme</vt:lpstr>
      <vt:lpstr>2_Office Theme</vt:lpstr>
      <vt:lpstr>5_Office Theme</vt:lpstr>
      <vt:lpstr>7_Office Theme</vt:lpstr>
      <vt:lpstr>30_Office Theme</vt:lpstr>
      <vt:lpstr>31_Office Theme</vt:lpstr>
      <vt:lpstr>3_Office Theme</vt:lpstr>
      <vt:lpstr>8_Office Theme</vt:lpstr>
      <vt:lpstr>PowerPoint Presentation</vt:lpstr>
      <vt:lpstr>TẬP HÁT CỘNG ĐOÀN</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Chúc tụng Đấng ngự đến nhân danh Chúa, chúc tụng triều đại đang đến, triều đại vua Đa-vít tổ phụ chúng tôi.</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22 Lễ Chúa Ki-tô Vua Vũ Trụ Năm A 05 câu</vt:lpstr>
      <vt:lpstr>Đk: Có Chúa chăn dắt tôi, nên tôi không còn thiếu gì.</vt:lpstr>
      <vt:lpstr>Tk1: Có Chúa chăn dắt tôi nên tôi không còn thiếu gì. Trên đồng cỏ xanh tươi Ngài dẫn tôi vào nghỉ ngơi.</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Đk: Chúng con dâng về ngai uy linh, này bánh miến trắng tinh và rượu nho thơm ngát. Bao niềm yêu mến dâng dạt dào như hương khói triền miên, nguyện Chúa thương nhận của lễ vẹn tuyền.</vt:lpstr>
      <vt:lpstr>Tk: Đây tâm hồn ước nguyện luôn mến yêu, luôn mến yêu một Chúa. Và tấm thân này yếu hèn hiệp dâng, hiệp dâng Chúa thiên đình.</vt:lpstr>
      <vt:lpstr>Đk: Chúng con dâng về ngai uy linh, này bánh miến trắng tinh và rượu nho thơm ngát. Bao niềm yêu mến dâng dạt dào như hương khói triền miên, nguyện Chúa thương nhận của lễ vẹn tuyền.</vt:lpstr>
      <vt:lpstr>PowerPoint Presentation</vt:lpstr>
      <vt:lpstr>PowerPoint Presentation</vt:lpstr>
      <vt:lpstr>Ca Nguyện Hiệp Lễ Có Bao Giờ Hùng Lân</vt:lpstr>
      <vt:lpstr>Tk1: Có bao giờ con thấy Chúa, có bao giờ con thấy Chúa đến xin con đôi chút cơn thừa gạo rơi. Có bao giờ con thấy Chúa, có bao giờ con thấy Chúa đến xin con ly nước lã nhạt cầm hơi.</vt:lpstr>
      <vt:lpstr>Đk: Nhưng con đâu con đâu có ngờ bao lâu nay bao lâu đến giờ mỗi khi con giúp đỡ ai vì lòng thương yêu bác ái. Dù là việc đơn sơ nhỏ bé, dù là người vô danh trần thế thì cũng là làm cho Chúa đấy thôi.</vt:lpstr>
      <vt:lpstr>**: Nhưng con nay con nay biết rồi chung quanh con hai năm rõ mười: mỗi khi con giúp đỡ ai vì lòng thương yêu bác ái. Dù là việc đơn sơ nhỏ bé, dù là người vô danh trần thế thì cũng làm cho Chúa mà thôi.</vt:lpstr>
      <vt:lpstr>Tk2: Có bao giờ con thấy Chúa, có bao giờ con thấy Chúa đến xin con manh áo che mình lạnh căm. Có bao giờ con thấy Chúa, có bao giờ con thấy Chúa đến xin con như khách lỡ đường trọ đêm.</vt:lpstr>
      <vt:lpstr>Đk: Nhưng con đâu con đâu có ngờ bao lâu nay bao lâu đến giờ mỗi khi con giúp đỡ ai vì lòng thương yêu bác ái. Dù là việc đơn sơ nhỏ bé, dù là người vô danh trần thế thì cũng là làm cho Chúa đấy thôi.</vt:lpstr>
      <vt:lpstr>**: Nhưng con nay con nay biết rồi chung quanh con hai năm rõ mười: mỗi khi con giúp đỡ ai vì lòng thương yêu bác ái. Dù là việc đơn sơ nhỏ bé, dù là người vô danh trần thế thì cũng làm cho Chúa mà thôi.</vt:lpstr>
      <vt:lpstr>Tk3: Có bao giờ con thấy Chúa, có bao giờ con thấy Chúa sống cô đơn trong chốn lao tù mà thăm. Có bao giờ con thấy Chúa, có bao giờ con thấy Chúa ốm đau rên than chống cơn bệnh ngày đêm.</vt:lpstr>
      <vt:lpstr>Đk: Nhưng con đâu con đâu có ngờ bao lâu nay bao lâu đến giờ mỗi khi con giúp đỡ ai vì lòng thương yêu bác ái. Dù là việc đơn sơ nhỏ bé, dù là người vô danh trần thế thì cũng là làm cho Chúa đấy thôi.</vt:lpstr>
      <vt:lpstr>**: Nhưng con nay con nay biết rồi chung quanh con hai năm rõ mười: mỗi khi con giúp đỡ ai vì lòng thương yêu bác ái. Dù là việc đơn sơ nhỏ bé, dù là người vô danh trần thế thì cũng làm cho Chúa mà thôi. Kính Chúa yêu người trọn mười điều răn.</vt:lpstr>
      <vt:lpstr>PowerPoint Presentation</vt:lpstr>
      <vt:lpstr>PowerPoint Presentation</vt:lpstr>
      <vt:lpstr>Ca Kết Lễ Cảm Tạ Ơn Chúa Đàm Ninh Hoa</vt:lpstr>
      <vt:lpstr>Đk: Đến muôn đời con cảm tạ ơn Chúa. Đến muôn đời con ngợi khen danh Chúa (đến muôn đời) muôn muôn đời con ca vang tình yêu Chúa, và mãi mãi con nhớ công ơn Ngài.</vt:lpstr>
      <vt:lpstr>Tk: Vì tình yêu bao la Chúa nâng đỡ con như phượng hoàng tung đôi cánh. Chúa dắt dìu con đi trong ánh sáng Ngài hạnh phúc nào hơn.</vt:lpstr>
      <vt:lpstr>Đk: Đến muôn đời con cảm tạ ơn Chúa. Đến muôn đời con ngợi khen danh Chúa (đến muôn đời) muôn muôn đời con ca vang tình yêu Chúa, và mãi mãi con nhớ công ơn Ngài.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165</cp:revision>
  <dcterms:created xsi:type="dcterms:W3CDTF">2023-05-21T07:25:42Z</dcterms:created>
  <dcterms:modified xsi:type="dcterms:W3CDTF">2023-11-22T15:12:52Z</dcterms:modified>
</cp:coreProperties>
</file>