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 id="2147483828" r:id="rId4"/>
    <p:sldMasterId id="2147483864" r:id="rId5"/>
    <p:sldMasterId id="2147483876" r:id="rId6"/>
    <p:sldMasterId id="2147484088" r:id="rId7"/>
    <p:sldMasterId id="2147484096" r:id="rId8"/>
    <p:sldMasterId id="2147484108" r:id="rId9"/>
  </p:sldMasterIdLst>
  <p:sldIdLst>
    <p:sldId id="267" r:id="rId10"/>
    <p:sldId id="398" r:id="rId11"/>
    <p:sldId id="413" r:id="rId12"/>
    <p:sldId id="414" r:id="rId13"/>
    <p:sldId id="448" r:id="rId14"/>
    <p:sldId id="415" r:id="rId15"/>
    <p:sldId id="412" r:id="rId16"/>
    <p:sldId id="401" r:id="rId17"/>
    <p:sldId id="402" r:id="rId18"/>
    <p:sldId id="403" r:id="rId19"/>
    <p:sldId id="404" r:id="rId20"/>
    <p:sldId id="405" r:id="rId21"/>
    <p:sldId id="406" r:id="rId22"/>
    <p:sldId id="407" r:id="rId23"/>
    <p:sldId id="408" r:id="rId24"/>
    <p:sldId id="409" r:id="rId25"/>
    <p:sldId id="326" r:id="rId26"/>
    <p:sldId id="418" r:id="rId27"/>
    <p:sldId id="416" r:id="rId28"/>
    <p:sldId id="417" r:id="rId29"/>
    <p:sldId id="441" r:id="rId30"/>
    <p:sldId id="419" r:id="rId31"/>
    <p:sldId id="442" r:id="rId32"/>
    <p:sldId id="399" r:id="rId33"/>
    <p:sldId id="271" r:id="rId34"/>
    <p:sldId id="400" r:id="rId35"/>
    <p:sldId id="329" r:id="rId36"/>
    <p:sldId id="423" r:id="rId37"/>
    <p:sldId id="421" r:id="rId38"/>
    <p:sldId id="422" r:id="rId39"/>
    <p:sldId id="424" r:id="rId40"/>
    <p:sldId id="330" r:id="rId41"/>
    <p:sldId id="410" r:id="rId42"/>
    <p:sldId id="427" r:id="rId43"/>
    <p:sldId id="428" r:id="rId44"/>
    <p:sldId id="429" r:id="rId45"/>
    <p:sldId id="430" r:id="rId46"/>
    <p:sldId id="431" r:id="rId47"/>
    <p:sldId id="432" r:id="rId48"/>
    <p:sldId id="433" r:id="rId49"/>
    <p:sldId id="443" r:id="rId50"/>
    <p:sldId id="444" r:id="rId51"/>
    <p:sldId id="434" r:id="rId52"/>
    <p:sldId id="435" r:id="rId53"/>
    <p:sldId id="445" r:id="rId54"/>
    <p:sldId id="446" r:id="rId55"/>
    <p:sldId id="425" r:id="rId56"/>
    <p:sldId id="436" r:id="rId57"/>
    <p:sldId id="437" r:id="rId58"/>
    <p:sldId id="439" r:id="rId59"/>
    <p:sldId id="447" r:id="rId60"/>
    <p:sldId id="426" r:id="rId6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142" d="100"/>
          <a:sy n="142" d="100"/>
        </p:scale>
        <p:origin x="336" y="108"/>
      </p:cViewPr>
      <p:guideLst>
        <p:guide orient="horz" pos="1620"/>
        <p:guide pos="2880"/>
      </p:guideLst>
    </p:cSldViewPr>
  </p:slideViewPr>
  <p:outlineViewPr>
    <p:cViewPr>
      <p:scale>
        <a:sx n="33" d="100"/>
        <a:sy n="33" d="100"/>
      </p:scale>
      <p:origin x="0" y="73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91948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006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839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802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8/1/2024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780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8/1/2024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439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8/1/2024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253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371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654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683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023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3244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573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309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8712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8/1/2024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994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8/1/2024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3836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8/1/2024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637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440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6919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6349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561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21718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4440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42808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7429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6690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3184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8/1/2024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2032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9826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3889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42237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44554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14902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8478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25458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03503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352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8/1/2024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627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9229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9560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3559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231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8615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14902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8478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25458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0350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8/1/2024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3520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627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9229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9560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3559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2315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8615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1310964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760390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028221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8/1/2024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2120350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28728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3706220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297550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340696"/>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57128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2575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30376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6797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1716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9720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81939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24167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17071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607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7236461"/>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91105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5252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30785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647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90454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8497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50131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454995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703705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1233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9" Type="http://schemas.openxmlformats.org/officeDocument/2006/relationships/image" Target="../media/image1.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8/1/2024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7753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2028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1043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34594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34594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801249508"/>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5283045"/>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424733"/>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rmAutofit/>
          </a:bodyPr>
          <a:lstStyle/>
          <a:p>
            <a:pPr>
              <a:lnSpc>
                <a:spcPct val="110000"/>
              </a:lnSpc>
            </a:pPr>
            <a:r>
              <a:rPr lang="en-US" sz="4400" b="0" dirty="0" smtClean="0">
                <a:solidFill>
                  <a:srgbClr val="002060"/>
                </a:solidFill>
                <a:effectLst/>
                <a:latin typeface="+mj-lt"/>
                <a:cs typeface="Times New Roman" pitchFamily="18" charset="0"/>
              </a:rPr>
              <a:t>THỨ BA</a:t>
            </a:r>
          </a:p>
          <a:p>
            <a:pPr>
              <a:lnSpc>
                <a:spcPct val="110000"/>
              </a:lnSpc>
            </a:pPr>
            <a:r>
              <a:rPr lang="vi-VN" sz="3600" b="0" dirty="0">
                <a:solidFill>
                  <a:srgbClr val="002060"/>
                </a:solidFill>
                <a:effectLst/>
                <a:latin typeface="+mj-lt"/>
                <a:cs typeface="Times New Roman" pitchFamily="18" charset="0"/>
              </a:rPr>
              <a:t>SAU CHÚA NHẬT </a:t>
            </a:r>
            <a:r>
              <a:rPr lang="vi-VN" sz="3600" b="0" dirty="0" smtClean="0">
                <a:solidFill>
                  <a:srgbClr val="002060"/>
                </a:solidFill>
                <a:effectLst/>
                <a:latin typeface="+mj-lt"/>
                <a:cs typeface="Times New Roman" pitchFamily="18" charset="0"/>
              </a:rPr>
              <a:t>X</a:t>
            </a:r>
            <a:r>
              <a:rPr lang="en-US" sz="3600" b="0" dirty="0" smtClean="0">
                <a:solidFill>
                  <a:srgbClr val="002060"/>
                </a:solidFill>
                <a:effectLst/>
                <a:latin typeface="+mj-lt"/>
                <a:cs typeface="Times New Roman" pitchFamily="18" charset="0"/>
              </a:rPr>
              <a:t>VIII </a:t>
            </a:r>
            <a:r>
              <a:rPr lang="vi-VN" sz="3600" b="0" dirty="0" smtClean="0">
                <a:solidFill>
                  <a:srgbClr val="002060"/>
                </a:solidFill>
                <a:effectLst/>
                <a:latin typeface="+mj-lt"/>
                <a:cs typeface="Times New Roman" pitchFamily="18" charset="0"/>
              </a:rPr>
              <a:t>THƯỜNG NIÊN</a:t>
            </a:r>
            <a:endParaRPr lang="en-US" sz="3600" b="0" dirty="0" smtClean="0">
              <a:solidFill>
                <a:srgbClr val="002060"/>
              </a:solidFill>
              <a:effectLst/>
              <a:latin typeface="+mj-lt"/>
              <a:cs typeface="Times New Roman" pitchFamily="18" charset="0"/>
            </a:endParaRPr>
          </a:p>
          <a:p>
            <a:pPr>
              <a:lnSpc>
                <a:spcPct val="110000"/>
              </a:lnSpc>
            </a:pPr>
            <a:r>
              <a:rPr lang="en-US" sz="4400" dirty="0" smtClean="0">
                <a:solidFill>
                  <a:srgbClr val="C00000"/>
                </a:solidFill>
                <a:latin typeface="+mj-lt"/>
                <a:cs typeface="Times New Roman" pitchFamily="18" charset="0"/>
              </a:rPr>
              <a:t>CHÚA HIỂN DUNG</a:t>
            </a:r>
          </a:p>
          <a:p>
            <a:pPr>
              <a:lnSpc>
                <a:spcPct val="110000"/>
              </a:lnSpc>
            </a:pPr>
            <a:r>
              <a:rPr lang="en-US" sz="4400" dirty="0" smtClean="0">
                <a:solidFill>
                  <a:srgbClr val="C00000"/>
                </a:solidFill>
                <a:latin typeface="+mj-lt"/>
                <a:cs typeface="Times New Roman" pitchFamily="18" charset="0"/>
              </a:rPr>
              <a:t>LỄ KÍNH</a:t>
            </a:r>
          </a:p>
          <a:p>
            <a:pPr>
              <a:lnSpc>
                <a:spcPct val="110000"/>
              </a:lnSpc>
            </a:pPr>
            <a:r>
              <a:rPr lang="en-US" sz="4400" dirty="0" smtClean="0">
                <a:solidFill>
                  <a:srgbClr val="C00000"/>
                </a:solidFill>
                <a:latin typeface="+mj-lt"/>
                <a:cs typeface="Times New Roman" pitchFamily="18" charset="0"/>
              </a:rPr>
              <a:t>(</a:t>
            </a:r>
            <a:r>
              <a:rPr lang="en-US" sz="4400" dirty="0" err="1" smtClean="0">
                <a:solidFill>
                  <a:srgbClr val="C00000"/>
                </a:solidFill>
                <a:latin typeface="+mj-lt"/>
                <a:cs typeface="Times New Roman" pitchFamily="18" charset="0"/>
              </a:rPr>
              <a:t>Sách</a:t>
            </a:r>
            <a:r>
              <a:rPr lang="en-US" sz="4400" dirty="0" smtClean="0">
                <a:solidFill>
                  <a:srgbClr val="C00000"/>
                </a:solidFill>
                <a:latin typeface="+mj-lt"/>
                <a:cs typeface="Times New Roman" pitchFamily="18" charset="0"/>
              </a:rPr>
              <a:t> </a:t>
            </a:r>
            <a:r>
              <a:rPr lang="en-US" sz="4400" dirty="0" err="1" smtClean="0">
                <a:solidFill>
                  <a:srgbClr val="C00000"/>
                </a:solidFill>
                <a:latin typeface="+mj-lt"/>
                <a:cs typeface="Times New Roman" pitchFamily="18" charset="0"/>
              </a:rPr>
              <a:t>bài</a:t>
            </a:r>
            <a:r>
              <a:rPr lang="en-US" sz="4400" dirty="0" smtClean="0">
                <a:solidFill>
                  <a:srgbClr val="C00000"/>
                </a:solidFill>
                <a:latin typeface="+mj-lt"/>
                <a:cs typeface="Times New Roman" pitchFamily="18" charset="0"/>
              </a:rPr>
              <a:t> </a:t>
            </a:r>
            <a:r>
              <a:rPr lang="en-US" sz="4400" dirty="0" err="1" smtClean="0">
                <a:solidFill>
                  <a:srgbClr val="C00000"/>
                </a:solidFill>
                <a:latin typeface="+mj-lt"/>
                <a:cs typeface="Times New Roman" pitchFamily="18" charset="0"/>
              </a:rPr>
              <a:t>đọc</a:t>
            </a:r>
            <a:r>
              <a:rPr lang="en-US" sz="4400" dirty="0" smtClean="0">
                <a:solidFill>
                  <a:srgbClr val="C00000"/>
                </a:solidFill>
                <a:latin typeface="+mj-lt"/>
                <a:cs typeface="Times New Roman" pitchFamily="18" charset="0"/>
              </a:rPr>
              <a:t> </a:t>
            </a:r>
            <a:r>
              <a:rPr lang="en-US" sz="4400" dirty="0" err="1" smtClean="0">
                <a:solidFill>
                  <a:srgbClr val="C00000"/>
                </a:solidFill>
                <a:latin typeface="+mj-lt"/>
                <a:cs typeface="Times New Roman" pitchFamily="18" charset="0"/>
              </a:rPr>
              <a:t>quyển</a:t>
            </a:r>
            <a:r>
              <a:rPr lang="en-US" sz="4400" dirty="0" smtClean="0">
                <a:solidFill>
                  <a:srgbClr val="C00000"/>
                </a:solidFill>
                <a:latin typeface="+mj-lt"/>
                <a:cs typeface="Times New Roman" pitchFamily="18" charset="0"/>
              </a:rPr>
              <a:t> 2 </a:t>
            </a:r>
            <a:r>
              <a:rPr lang="en-US" sz="4400" dirty="0" err="1" smtClean="0">
                <a:solidFill>
                  <a:srgbClr val="C00000"/>
                </a:solidFill>
                <a:latin typeface="+mj-lt"/>
                <a:cs typeface="Times New Roman" pitchFamily="18" charset="0"/>
              </a:rPr>
              <a:t>trang</a:t>
            </a:r>
            <a:r>
              <a:rPr lang="en-US" sz="4400" dirty="0" smtClean="0">
                <a:solidFill>
                  <a:srgbClr val="C00000"/>
                </a:solidFill>
                <a:latin typeface="+mj-lt"/>
                <a:cs typeface="Times New Roman" pitchFamily="18" charset="0"/>
              </a:rPr>
              <a:t> 772)</a:t>
            </a:r>
          </a:p>
        </p:txBody>
      </p:sp>
    </p:spTree>
    <p:extLst>
      <p:ext uri="{BB962C8B-B14F-4D97-AF65-F5344CB8AC3E}">
        <p14:creationId xmlns:p14="http://schemas.microsoft.com/office/powerpoint/2010/main" val="346386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C00000"/>
                </a:solidFill>
                <a:latin typeface="+mj-lt"/>
                <a:cs typeface="Times New Roman" panose="02020603050405020304" pitchFamily="18" charset="0"/>
              </a:rPr>
              <a:t>A:</a:t>
            </a:r>
            <a:r>
              <a:rPr lang="en-US" sz="5000" b="1" dirty="0">
                <a:solidFill>
                  <a:srgbClr val="C00000"/>
                </a:solidFill>
                <a:latin typeface="+mj-lt"/>
                <a:cs typeface="Times New Roman" panose="02020603050405020304" pitchFamily="18" charset="0"/>
              </a:rPr>
              <a:t> </a:t>
            </a:r>
            <a:r>
              <a:rPr lang="en-US" sz="5000" b="1" dirty="0" err="1">
                <a:solidFill>
                  <a:srgbClr val="002060"/>
                </a:solidFill>
                <a:latin typeface="+mj-lt"/>
                <a:cs typeface="Times New Roman" panose="02020603050405020304" pitchFamily="18" charset="0"/>
              </a:rPr>
              <a:t>Chúng</a:t>
            </a:r>
            <a:r>
              <a:rPr lang="en-US" sz="5000" b="1" dirty="0">
                <a:solidFill>
                  <a:srgbClr val="002060"/>
                </a:solidFill>
                <a:latin typeface="+mj-lt"/>
                <a:cs typeface="Times New Roman" panose="02020603050405020304" pitchFamily="18" charset="0"/>
              </a:rPr>
              <a:t> con </a:t>
            </a:r>
            <a:r>
              <a:rPr lang="en-US" sz="5000" b="1" dirty="0" err="1">
                <a:solidFill>
                  <a:srgbClr val="002060"/>
                </a:solidFill>
                <a:latin typeface="+mj-lt"/>
                <a:cs typeface="Times New Roman" panose="02020603050405020304" pitchFamily="18" charset="0"/>
              </a:rPr>
              <a:t>ca</a:t>
            </a:r>
            <a:r>
              <a:rPr lang="en-US" sz="5000" b="1" dirty="0">
                <a:solidFill>
                  <a:srgbClr val="002060"/>
                </a:solidFill>
                <a:latin typeface="+mj-lt"/>
                <a:cs typeface="Times New Roman" panose="02020603050405020304" pitchFamily="18" charset="0"/>
              </a:rPr>
              <a:t> </a:t>
            </a:r>
            <a:r>
              <a:rPr lang="en-US" sz="5000" b="1" dirty="0" err="1">
                <a:solidFill>
                  <a:srgbClr val="002060"/>
                </a:solidFill>
                <a:latin typeface="+mj-lt"/>
                <a:cs typeface="Times New Roman" panose="02020603050405020304" pitchFamily="18" charset="0"/>
              </a:rPr>
              <a:t>ngợi</a:t>
            </a:r>
            <a:r>
              <a:rPr lang="en-US" sz="5000" b="1" dirty="0">
                <a:solidFill>
                  <a:srgbClr val="002060"/>
                </a:solidFill>
                <a:latin typeface="+mj-lt"/>
                <a:cs typeface="Times New Roman" panose="02020603050405020304" pitchFamily="18" charset="0"/>
              </a:rPr>
              <a:t> </a:t>
            </a:r>
            <a:r>
              <a:rPr lang="en-US" sz="5000" b="1" dirty="0" err="1">
                <a:solidFill>
                  <a:srgbClr val="002060"/>
                </a:solidFill>
                <a:latin typeface="+mj-lt"/>
                <a:cs typeface="Times New Roman" panose="02020603050405020304" pitchFamily="18" charset="0"/>
              </a:rPr>
              <a:t>Chúa</a:t>
            </a:r>
            <a:r>
              <a:rPr lang="en-US" sz="5000" b="1" dirty="0">
                <a:solidFill>
                  <a:srgbClr val="002060"/>
                </a:solidFill>
                <a:latin typeface="+mj-lt"/>
                <a:cs typeface="Times New Roman" panose="02020603050405020304" pitchFamily="18" charset="0"/>
              </a:rPr>
              <a:t>.</a:t>
            </a:r>
          </a:p>
          <a:p>
            <a:pPr algn="l" eaLnBrk="1" hangingPunct="1">
              <a:lnSpc>
                <a:spcPct val="140000"/>
              </a:lnSpc>
            </a:pPr>
            <a:r>
              <a:rPr lang="en-US" sz="5000" b="1" u="sng" dirty="0">
                <a:solidFill>
                  <a:srgbClr val="C00000"/>
                </a:solidFill>
                <a:latin typeface="+mj-lt"/>
                <a:cs typeface="Times New Roman" panose="02020603050405020304" pitchFamily="18" charset="0"/>
              </a:rPr>
              <a:t>B:</a:t>
            </a:r>
            <a:r>
              <a:rPr lang="en-US" sz="5000" b="1" dirty="0">
                <a:solidFill>
                  <a:srgbClr val="C00000"/>
                </a:solidFill>
                <a:latin typeface="+mj-lt"/>
                <a:cs typeface="Times New Roman" panose="02020603050405020304" pitchFamily="18" charset="0"/>
              </a:rPr>
              <a:t> </a:t>
            </a:r>
            <a:r>
              <a:rPr lang="en-US" sz="5000" b="1" dirty="0" err="1">
                <a:solidFill>
                  <a:srgbClr val="002060"/>
                </a:solidFill>
                <a:latin typeface="+mj-lt"/>
                <a:cs typeface="Times New Roman" panose="02020603050405020304" pitchFamily="18" charset="0"/>
              </a:rPr>
              <a:t>Chúng</a:t>
            </a:r>
            <a:r>
              <a:rPr lang="en-US" sz="5000" b="1" dirty="0">
                <a:solidFill>
                  <a:srgbClr val="002060"/>
                </a:solidFill>
                <a:latin typeface="+mj-lt"/>
                <a:cs typeface="Times New Roman" panose="02020603050405020304" pitchFamily="18" charset="0"/>
              </a:rPr>
              <a:t> con </a:t>
            </a:r>
            <a:r>
              <a:rPr lang="en-US" sz="5000" b="1" dirty="0" err="1">
                <a:solidFill>
                  <a:srgbClr val="002060"/>
                </a:solidFill>
                <a:latin typeface="+mj-lt"/>
                <a:cs typeface="Times New Roman" panose="02020603050405020304" pitchFamily="18" charset="0"/>
              </a:rPr>
              <a:t>chúc</a:t>
            </a:r>
            <a:r>
              <a:rPr lang="en-US" sz="5000" b="1" dirty="0">
                <a:solidFill>
                  <a:srgbClr val="002060"/>
                </a:solidFill>
                <a:latin typeface="+mj-lt"/>
                <a:cs typeface="Times New Roman" panose="02020603050405020304" pitchFamily="18" charset="0"/>
              </a:rPr>
              <a:t> </a:t>
            </a:r>
            <a:r>
              <a:rPr lang="en-US" sz="5000" b="1" dirty="0" err="1">
                <a:solidFill>
                  <a:srgbClr val="002060"/>
                </a:solidFill>
                <a:latin typeface="+mj-lt"/>
                <a:cs typeface="Times New Roman" panose="02020603050405020304" pitchFamily="18" charset="0"/>
              </a:rPr>
              <a:t>tụng</a:t>
            </a:r>
            <a:r>
              <a:rPr lang="en-US" sz="5000" b="1" dirty="0">
                <a:solidFill>
                  <a:srgbClr val="002060"/>
                </a:solidFill>
                <a:latin typeface="+mj-lt"/>
                <a:cs typeface="Times New Roman" panose="02020603050405020304" pitchFamily="18" charset="0"/>
              </a:rPr>
              <a:t> </a:t>
            </a:r>
            <a:r>
              <a:rPr lang="en-US" sz="5000" b="1" dirty="0" err="1">
                <a:solidFill>
                  <a:srgbClr val="002060"/>
                </a:solidFill>
                <a:latin typeface="+mj-lt"/>
                <a:cs typeface="Times New Roman" panose="02020603050405020304" pitchFamily="18" charset="0"/>
              </a:rPr>
              <a:t>Chúa</a:t>
            </a:r>
            <a:r>
              <a:rPr lang="en-US" sz="5000" b="1" dirty="0">
                <a:solidFill>
                  <a:srgbClr val="002060"/>
                </a:solidFill>
                <a:latin typeface="+mj-lt"/>
                <a:cs typeface="Times New Roman" panose="02020603050405020304" pitchFamily="18" charset="0"/>
              </a:rPr>
              <a:t>. </a:t>
            </a:r>
            <a:br>
              <a:rPr lang="en-US" sz="5000" b="1" dirty="0">
                <a:solidFill>
                  <a:srgbClr val="002060"/>
                </a:solidFill>
                <a:latin typeface="+mj-lt"/>
                <a:cs typeface="Times New Roman" panose="02020603050405020304" pitchFamily="18" charset="0"/>
              </a:rPr>
            </a:br>
            <a:r>
              <a:rPr lang="en-US" sz="5000" b="1" u="sng" dirty="0">
                <a:solidFill>
                  <a:srgbClr val="C00000"/>
                </a:solidFill>
                <a:latin typeface="+mj-lt"/>
                <a:cs typeface="Times New Roman" panose="02020603050405020304" pitchFamily="18" charset="0"/>
              </a:rPr>
              <a:t>A:</a:t>
            </a:r>
            <a:r>
              <a:rPr lang="en-US" sz="5000" b="1" dirty="0">
                <a:solidFill>
                  <a:srgbClr val="C00000"/>
                </a:solidFill>
                <a:latin typeface="+mj-lt"/>
                <a:cs typeface="Times New Roman" panose="02020603050405020304" pitchFamily="18" charset="0"/>
              </a:rPr>
              <a:t> </a:t>
            </a:r>
            <a:r>
              <a:rPr lang="en-US" sz="5000" b="1" dirty="0" err="1">
                <a:solidFill>
                  <a:srgbClr val="002060"/>
                </a:solidFill>
                <a:latin typeface="+mj-lt"/>
                <a:cs typeface="Times New Roman" panose="02020603050405020304" pitchFamily="18" charset="0"/>
              </a:rPr>
              <a:t>Chúng</a:t>
            </a:r>
            <a:r>
              <a:rPr lang="en-US" sz="5000" b="1" dirty="0">
                <a:solidFill>
                  <a:srgbClr val="002060"/>
                </a:solidFill>
                <a:latin typeface="+mj-lt"/>
                <a:cs typeface="Times New Roman" panose="02020603050405020304" pitchFamily="18" charset="0"/>
              </a:rPr>
              <a:t> con </a:t>
            </a:r>
            <a:r>
              <a:rPr lang="en-US" sz="5000" b="1" dirty="0" err="1">
                <a:solidFill>
                  <a:srgbClr val="002060"/>
                </a:solidFill>
                <a:latin typeface="+mj-lt"/>
                <a:cs typeface="Times New Roman" panose="02020603050405020304" pitchFamily="18" charset="0"/>
              </a:rPr>
              <a:t>thờ</a:t>
            </a:r>
            <a:r>
              <a:rPr lang="en-US" sz="5000" b="1" dirty="0">
                <a:solidFill>
                  <a:srgbClr val="002060"/>
                </a:solidFill>
                <a:latin typeface="+mj-lt"/>
                <a:cs typeface="Times New Roman" panose="02020603050405020304" pitchFamily="18" charset="0"/>
              </a:rPr>
              <a:t> </a:t>
            </a:r>
            <a:r>
              <a:rPr lang="en-US" sz="5000" b="1" dirty="0" err="1">
                <a:solidFill>
                  <a:srgbClr val="002060"/>
                </a:solidFill>
                <a:latin typeface="+mj-lt"/>
                <a:cs typeface="Times New Roman" panose="02020603050405020304" pitchFamily="18" charset="0"/>
              </a:rPr>
              <a:t>lạy</a:t>
            </a:r>
            <a:r>
              <a:rPr lang="en-US" sz="5000" b="1" dirty="0">
                <a:solidFill>
                  <a:srgbClr val="002060"/>
                </a:solidFill>
                <a:latin typeface="+mj-lt"/>
                <a:cs typeface="Times New Roman" panose="02020603050405020304" pitchFamily="18" charset="0"/>
              </a:rPr>
              <a:t> </a:t>
            </a:r>
            <a:r>
              <a:rPr lang="en-US" sz="5000" b="1" dirty="0" err="1">
                <a:solidFill>
                  <a:srgbClr val="002060"/>
                </a:solidFill>
                <a:latin typeface="+mj-lt"/>
                <a:cs typeface="Times New Roman" panose="02020603050405020304" pitchFamily="18" charset="0"/>
              </a:rPr>
              <a:t>Chúa</a:t>
            </a:r>
            <a:r>
              <a:rPr lang="en-US" sz="5000" b="1" dirty="0">
                <a:solidFill>
                  <a:srgbClr val="002060"/>
                </a:solidFill>
                <a:latin typeface="+mj-lt"/>
                <a:cs typeface="Times New Roman" panose="02020603050405020304" pitchFamily="18" charset="0"/>
              </a:rPr>
              <a:t>. </a:t>
            </a:r>
          </a:p>
          <a:p>
            <a:pPr algn="l" eaLnBrk="1" hangingPunct="1">
              <a:lnSpc>
                <a:spcPct val="140000"/>
              </a:lnSpc>
            </a:pPr>
            <a:r>
              <a:rPr lang="en-US" sz="5000" b="1" u="sng" dirty="0">
                <a:solidFill>
                  <a:srgbClr val="C00000"/>
                </a:solidFill>
                <a:latin typeface="+mj-lt"/>
                <a:cs typeface="Times New Roman" panose="02020603050405020304" pitchFamily="18" charset="0"/>
              </a:rPr>
              <a:t>B:</a:t>
            </a:r>
            <a:r>
              <a:rPr lang="en-US" sz="5000" b="1" dirty="0">
                <a:solidFill>
                  <a:srgbClr val="C00000"/>
                </a:solidFill>
                <a:latin typeface="+mj-lt"/>
                <a:cs typeface="Times New Roman" panose="02020603050405020304" pitchFamily="18" charset="0"/>
              </a:rPr>
              <a:t> </a:t>
            </a:r>
            <a:r>
              <a:rPr lang="en-US" sz="5000" b="1" dirty="0" err="1">
                <a:solidFill>
                  <a:srgbClr val="002060"/>
                </a:solidFill>
                <a:latin typeface="+mj-lt"/>
                <a:cs typeface="Times New Roman" panose="02020603050405020304" pitchFamily="18" charset="0"/>
              </a:rPr>
              <a:t>Chúng</a:t>
            </a:r>
            <a:r>
              <a:rPr lang="en-US" sz="5000" b="1" dirty="0">
                <a:solidFill>
                  <a:srgbClr val="002060"/>
                </a:solidFill>
                <a:latin typeface="+mj-lt"/>
                <a:cs typeface="Times New Roman" panose="02020603050405020304" pitchFamily="18" charset="0"/>
              </a:rPr>
              <a:t> con </a:t>
            </a:r>
            <a:r>
              <a:rPr lang="en-US" sz="5000" b="1" dirty="0" err="1">
                <a:solidFill>
                  <a:srgbClr val="002060"/>
                </a:solidFill>
                <a:latin typeface="+mj-lt"/>
                <a:cs typeface="Times New Roman" panose="02020603050405020304" pitchFamily="18" charset="0"/>
              </a:rPr>
              <a:t>tôn</a:t>
            </a:r>
            <a:r>
              <a:rPr lang="en-US" sz="5000" b="1" dirty="0">
                <a:solidFill>
                  <a:srgbClr val="002060"/>
                </a:solidFill>
                <a:latin typeface="+mj-lt"/>
                <a:cs typeface="Times New Roman" panose="02020603050405020304" pitchFamily="18" charset="0"/>
              </a:rPr>
              <a:t> </a:t>
            </a:r>
            <a:r>
              <a:rPr lang="en-US" sz="5000" b="1" dirty="0" err="1">
                <a:solidFill>
                  <a:srgbClr val="002060"/>
                </a:solidFill>
                <a:latin typeface="+mj-lt"/>
                <a:cs typeface="Times New Roman" panose="02020603050405020304" pitchFamily="18" charset="0"/>
              </a:rPr>
              <a:t>vinh</a:t>
            </a:r>
            <a:r>
              <a:rPr lang="en-US" sz="5000" b="1" dirty="0">
                <a:solidFill>
                  <a:srgbClr val="002060"/>
                </a:solidFill>
                <a:latin typeface="+mj-lt"/>
                <a:cs typeface="Times New Roman" panose="02020603050405020304" pitchFamily="18" charset="0"/>
              </a:rPr>
              <a:t> </a:t>
            </a:r>
            <a:r>
              <a:rPr lang="en-US" sz="5000" b="1" dirty="0" err="1">
                <a:solidFill>
                  <a:srgbClr val="002060"/>
                </a:solidFill>
                <a:latin typeface="+mj-lt"/>
                <a:cs typeface="Times New Roman" panose="02020603050405020304" pitchFamily="18" charset="0"/>
              </a:rPr>
              <a:t>Chúa</a:t>
            </a:r>
            <a:r>
              <a:rPr lang="en-US" sz="5000" b="1" dirty="0">
                <a:solidFill>
                  <a:srgbClr val="002060"/>
                </a:solidFill>
                <a:latin typeface="+mj-lt"/>
                <a:cs typeface="Times New Roman" panose="02020603050405020304" pitchFamily="18" charset="0"/>
              </a:rPr>
              <a:t>.</a:t>
            </a:r>
          </a:p>
        </p:txBody>
      </p:sp>
    </p:spTree>
    <p:extLst>
      <p:ext uri="{BB962C8B-B14F-4D97-AF65-F5344CB8AC3E}">
        <p14:creationId xmlns:p14="http://schemas.microsoft.com/office/powerpoint/2010/main" val="7806054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C00000"/>
                </a:solidFill>
                <a:latin typeface="+mj-lt"/>
                <a:cs typeface="Times New Roman" panose="02020603050405020304" pitchFamily="18" charset="0"/>
              </a:rPr>
              <a:t>A:</a:t>
            </a:r>
            <a:r>
              <a:rPr lang="en-US" sz="4800" b="1" dirty="0">
                <a:solidFill>
                  <a:srgbClr val="C0000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Chúng</a:t>
            </a:r>
            <a:r>
              <a:rPr lang="en-US" sz="4800" b="1" dirty="0">
                <a:solidFill>
                  <a:srgbClr val="002060"/>
                </a:solidFill>
                <a:latin typeface="+mj-lt"/>
                <a:cs typeface="Times New Roman" panose="02020603050405020304" pitchFamily="18" charset="0"/>
              </a:rPr>
              <a:t> con </a:t>
            </a:r>
            <a:r>
              <a:rPr lang="en-US" sz="4800" b="1" dirty="0" err="1">
                <a:solidFill>
                  <a:srgbClr val="002060"/>
                </a:solidFill>
                <a:latin typeface="+mj-lt"/>
                <a:cs typeface="Times New Roman" panose="02020603050405020304" pitchFamily="18" charset="0"/>
              </a:rPr>
              <a:t>cảm</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tạ</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vì</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vinh</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quang</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cao</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cả</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a:t>
            </a:r>
          </a:p>
          <a:p>
            <a:pPr marL="0" indent="0" algn="just" eaLnBrk="1" hangingPunct="1">
              <a:lnSpc>
                <a:spcPct val="140000"/>
              </a:lnSpc>
              <a:buFontTx/>
              <a:buNone/>
            </a:pPr>
            <a:r>
              <a:rPr lang="vi-VN" sz="4800" b="1" u="sng" dirty="0">
                <a:solidFill>
                  <a:srgbClr val="C00000"/>
                </a:solidFill>
                <a:latin typeface="+mj-lt"/>
                <a:cs typeface="Times New Roman" panose="02020603050405020304" pitchFamily="18" charset="0"/>
              </a:rPr>
              <a:t>B:</a:t>
            </a:r>
            <a:r>
              <a:rPr lang="vi-VN" sz="4800" b="1" dirty="0">
                <a:solidFill>
                  <a:srgbClr val="C00000"/>
                </a:solidFill>
                <a:latin typeface="+mj-lt"/>
                <a:cs typeface="Times New Roman" panose="02020603050405020304" pitchFamily="18" charset="0"/>
              </a:rPr>
              <a:t> </a:t>
            </a:r>
            <a:r>
              <a:rPr lang="vi-VN" sz="4800" b="1" dirty="0">
                <a:solidFill>
                  <a:srgbClr val="002060"/>
                </a:solidFill>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11208533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C00000"/>
                </a:solidFill>
                <a:latin typeface="+mj-lt"/>
                <a:cs typeface="Times New Roman" panose="02020603050405020304" pitchFamily="18" charset="0"/>
              </a:rPr>
              <a:t>A:</a:t>
            </a:r>
            <a:r>
              <a:rPr lang="en-US" sz="4800" b="1" dirty="0">
                <a:solidFill>
                  <a:srgbClr val="003399"/>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Lạy</a:t>
            </a:r>
            <a:r>
              <a:rPr lang="en-US" sz="4800" b="1" dirty="0">
                <a:solidFill>
                  <a:srgbClr val="002060"/>
                </a:solidFill>
                <a:latin typeface="+mj-lt"/>
                <a:cs typeface="Times New Roman" panose="02020603050405020304" pitchFamily="18" charset="0"/>
              </a:rPr>
              <a:t> con </a:t>
            </a:r>
            <a:r>
              <a:rPr lang="en-US" sz="4800" b="1" dirty="0" err="1">
                <a:solidFill>
                  <a:srgbClr val="002060"/>
                </a:solidFill>
                <a:latin typeface="+mj-lt"/>
                <a:cs typeface="Times New Roman" panose="02020603050405020304" pitchFamily="18" charset="0"/>
              </a:rPr>
              <a:t>một</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Thiên</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a:t>
            </a:r>
            <a:r>
              <a:rPr lang="en-US" sz="4800" b="1" dirty="0">
                <a:solidFill>
                  <a:srgbClr val="003399"/>
                </a:solidFill>
                <a:latin typeface="+mj-lt"/>
                <a:cs typeface="Times New Roman" panose="02020603050405020304" pitchFamily="18" charset="0"/>
              </a:rPr>
              <a:t>            </a:t>
            </a:r>
            <a:r>
              <a:rPr lang="en-US" sz="4800" b="1" dirty="0" err="1">
                <a:solidFill>
                  <a:srgbClr val="C00000"/>
                </a:solidFill>
                <a:latin typeface="+mj-lt"/>
                <a:cs typeface="Times New Roman" panose="02020603050405020304" pitchFamily="18" charset="0"/>
              </a:rPr>
              <a:t>Chúa</a:t>
            </a:r>
            <a:r>
              <a:rPr lang="en-US" sz="4800" b="1" dirty="0">
                <a:solidFill>
                  <a:srgbClr val="C00000"/>
                </a:solidFill>
                <a:latin typeface="+mj-lt"/>
                <a:cs typeface="Times New Roman" panose="02020603050405020304" pitchFamily="18" charset="0"/>
              </a:rPr>
              <a:t> </a:t>
            </a:r>
            <a:r>
              <a:rPr lang="en-US" sz="4800" b="1" dirty="0" err="1">
                <a:solidFill>
                  <a:srgbClr val="C00000"/>
                </a:solidFill>
                <a:latin typeface="+mj-lt"/>
                <a:cs typeface="Times New Roman" panose="02020603050405020304" pitchFamily="18" charset="0"/>
              </a:rPr>
              <a:t>Giêsu</a:t>
            </a:r>
            <a:r>
              <a:rPr lang="en-US" sz="4800" b="1" dirty="0">
                <a:solidFill>
                  <a:srgbClr val="C00000"/>
                </a:solidFill>
                <a:latin typeface="+mj-lt"/>
                <a:cs typeface="Times New Roman" panose="02020603050405020304" pitchFamily="18" charset="0"/>
              </a:rPr>
              <a:t> </a:t>
            </a:r>
            <a:r>
              <a:rPr lang="en-US" sz="4800" b="1" dirty="0" err="1">
                <a:solidFill>
                  <a:srgbClr val="C00000"/>
                </a:solidFill>
                <a:latin typeface="+mj-lt"/>
                <a:cs typeface="Times New Roman" panose="02020603050405020304" pitchFamily="18" charset="0"/>
              </a:rPr>
              <a:t>Kitô</a:t>
            </a:r>
            <a:r>
              <a:rPr lang="en-US" sz="4800" b="1" dirty="0">
                <a:solidFill>
                  <a:srgbClr val="C00000"/>
                </a:solidFill>
                <a:latin typeface="+mj-lt"/>
                <a:cs typeface="Times New Roman" panose="02020603050405020304" pitchFamily="18" charset="0"/>
              </a:rPr>
              <a:t>.</a:t>
            </a:r>
          </a:p>
          <a:p>
            <a:pPr marL="0" indent="0" algn="just" eaLnBrk="1" hangingPunct="1">
              <a:lnSpc>
                <a:spcPct val="145000"/>
              </a:lnSpc>
              <a:buFontTx/>
              <a:buNone/>
            </a:pPr>
            <a:r>
              <a:rPr lang="vi-VN" sz="4800" b="1" u="sng" dirty="0">
                <a:solidFill>
                  <a:srgbClr val="C00000"/>
                </a:solidFill>
                <a:latin typeface="+mj-lt"/>
                <a:cs typeface="Times New Roman" panose="02020603050405020304" pitchFamily="18" charset="0"/>
              </a:rPr>
              <a:t>B:</a:t>
            </a:r>
            <a:r>
              <a:rPr lang="vi-VN" sz="4800" b="1" dirty="0">
                <a:solidFill>
                  <a:srgbClr val="002060"/>
                </a:solidFill>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214194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dirty="0">
                <a:solidFill>
                  <a:srgbClr val="C00000"/>
                </a:solidFill>
                <a:latin typeface="+mj-lt"/>
                <a:cs typeface="Times New Roman" panose="02020603050405020304" pitchFamily="18" charset="0"/>
              </a:rPr>
              <a:t>A:</a:t>
            </a:r>
            <a:r>
              <a:rPr lang="en-US" sz="5400" b="1" dirty="0">
                <a:solidFill>
                  <a:srgbClr val="C0000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Chúa</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xóa</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tội</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trần</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gian</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xin</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thương</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xót</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chúng</a:t>
            </a:r>
            <a:r>
              <a:rPr lang="en-US" sz="5400" b="1" dirty="0">
                <a:solidFill>
                  <a:srgbClr val="002060"/>
                </a:solidFill>
                <a:latin typeface="+mj-lt"/>
                <a:cs typeface="Times New Roman" panose="02020603050405020304" pitchFamily="18" charset="0"/>
              </a:rPr>
              <a:t> con.</a:t>
            </a:r>
          </a:p>
          <a:p>
            <a:pPr marL="0" indent="0" algn="just" eaLnBrk="1" hangingPunct="1">
              <a:lnSpc>
                <a:spcPct val="145000"/>
              </a:lnSpc>
              <a:buFontTx/>
              <a:buNone/>
            </a:pPr>
            <a:r>
              <a:rPr lang="en-US" sz="5400" b="1" u="sng" dirty="0">
                <a:solidFill>
                  <a:srgbClr val="C00000"/>
                </a:solidFill>
                <a:latin typeface="+mj-lt"/>
                <a:cs typeface="Times New Roman" panose="02020603050405020304" pitchFamily="18" charset="0"/>
              </a:rPr>
              <a:t>B:</a:t>
            </a:r>
            <a:r>
              <a:rPr lang="en-US" sz="5400" b="1" dirty="0">
                <a:solidFill>
                  <a:srgbClr val="C0000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Chúa</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xóa</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tội</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trần</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gian</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xin</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nhậm</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lời</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chúng</a:t>
            </a:r>
            <a:r>
              <a:rPr lang="en-US" sz="5400" b="1" dirty="0">
                <a:solidFill>
                  <a:srgbClr val="002060"/>
                </a:solidFill>
                <a:latin typeface="+mj-lt"/>
                <a:cs typeface="Times New Roman" panose="02020603050405020304" pitchFamily="18" charset="0"/>
              </a:rPr>
              <a:t> con </a:t>
            </a:r>
            <a:r>
              <a:rPr lang="en-US" sz="5400" b="1" dirty="0" err="1">
                <a:solidFill>
                  <a:srgbClr val="002060"/>
                </a:solidFill>
                <a:latin typeface="+mj-lt"/>
                <a:cs typeface="Times New Roman" panose="02020603050405020304" pitchFamily="18" charset="0"/>
              </a:rPr>
              <a:t>cầu</a:t>
            </a:r>
            <a:r>
              <a:rPr lang="en-US" sz="5400" b="1" dirty="0">
                <a:solidFill>
                  <a:srgbClr val="002060"/>
                </a:solidFill>
                <a:latin typeface="+mj-lt"/>
                <a:cs typeface="Times New Roman" panose="02020603050405020304" pitchFamily="18" charset="0"/>
              </a:rPr>
              <a:t> </a:t>
            </a:r>
            <a:r>
              <a:rPr lang="en-US" sz="5400" b="1" dirty="0" err="1">
                <a:solidFill>
                  <a:srgbClr val="002060"/>
                </a:solidFill>
                <a:latin typeface="+mj-lt"/>
                <a:cs typeface="Times New Roman" panose="02020603050405020304" pitchFamily="18" charset="0"/>
              </a:rPr>
              <a:t>khẩn</a:t>
            </a:r>
            <a:r>
              <a:rPr lang="en-US" sz="5400" b="1" dirty="0">
                <a:solidFill>
                  <a:srgbClr val="002060"/>
                </a:solidFill>
                <a:latin typeface="+mj-lt"/>
                <a:cs typeface="Times New Roman" panose="02020603050405020304" pitchFamily="18" charset="0"/>
              </a:rPr>
              <a:t>.</a:t>
            </a:r>
          </a:p>
        </p:txBody>
      </p:sp>
    </p:spTree>
    <p:extLst>
      <p:ext uri="{BB962C8B-B14F-4D97-AF65-F5344CB8AC3E}">
        <p14:creationId xmlns:p14="http://schemas.microsoft.com/office/powerpoint/2010/main" val="5850233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dirty="0">
                <a:solidFill>
                  <a:srgbClr val="C00000"/>
                </a:solidFill>
                <a:latin typeface="+mj-lt"/>
                <a:cs typeface="Times New Roman" panose="02020603050405020304" pitchFamily="18" charset="0"/>
              </a:rPr>
              <a:t>A:</a:t>
            </a:r>
            <a:r>
              <a:rPr lang="en-US" sz="4800" b="1" dirty="0">
                <a:solidFill>
                  <a:srgbClr val="003399"/>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ngự</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bên</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hữu</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Đức</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Cha, </a:t>
            </a:r>
            <a:r>
              <a:rPr lang="en-US" sz="4800" b="1" dirty="0" err="1">
                <a:solidFill>
                  <a:srgbClr val="002060"/>
                </a:solidFill>
                <a:latin typeface="+mj-lt"/>
                <a:cs typeface="Times New Roman" panose="02020603050405020304" pitchFamily="18" charset="0"/>
              </a:rPr>
              <a:t>xin</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thương</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xót</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chúng</a:t>
            </a:r>
            <a:r>
              <a:rPr lang="en-US" sz="4800" b="1" dirty="0">
                <a:solidFill>
                  <a:srgbClr val="002060"/>
                </a:solidFill>
                <a:latin typeface="+mj-lt"/>
                <a:cs typeface="Times New Roman" panose="02020603050405020304" pitchFamily="18" charset="0"/>
              </a:rPr>
              <a:t> con.</a:t>
            </a:r>
          </a:p>
          <a:p>
            <a:pPr marL="0" indent="0" algn="just" eaLnBrk="1" hangingPunct="1">
              <a:lnSpc>
                <a:spcPct val="150000"/>
              </a:lnSpc>
              <a:buFontTx/>
              <a:buNone/>
            </a:pPr>
            <a:r>
              <a:rPr lang="vi-VN" sz="4800" b="1" u="sng" dirty="0">
                <a:solidFill>
                  <a:srgbClr val="C00000"/>
                </a:solidFill>
                <a:latin typeface="+mj-lt"/>
                <a:cs typeface="Times New Roman" panose="02020603050405020304" pitchFamily="18" charset="0"/>
              </a:rPr>
              <a:t>B:</a:t>
            </a:r>
            <a:r>
              <a:rPr lang="vi-VN" sz="4800" b="1" dirty="0">
                <a:solidFill>
                  <a:srgbClr val="003399"/>
                </a:solidFill>
                <a:latin typeface="+mj-lt"/>
                <a:cs typeface="Times New Roman" panose="02020603050405020304" pitchFamily="18" charset="0"/>
              </a:rPr>
              <a:t> </a:t>
            </a:r>
            <a:r>
              <a:rPr lang="vi-VN" sz="4800" b="1" dirty="0">
                <a:solidFill>
                  <a:srgbClr val="002060"/>
                </a:solidFill>
                <a:latin typeface="+mj-lt"/>
                <a:cs typeface="Times New Roman" panose="02020603050405020304" pitchFamily="18" charset="0"/>
              </a:rPr>
              <a:t>Vì lạy </a:t>
            </a:r>
            <a:r>
              <a:rPr lang="vi-VN" sz="4800" b="1" dirty="0">
                <a:solidFill>
                  <a:srgbClr val="C00000"/>
                </a:solidFill>
                <a:latin typeface="+mj-lt"/>
                <a:cs typeface="Times New Roman" panose="02020603050405020304" pitchFamily="18" charset="0"/>
              </a:rPr>
              <a:t>Chúa Giêsu Kitô, </a:t>
            </a:r>
            <a:r>
              <a:rPr lang="vi-VN" sz="4800" b="1" dirty="0">
                <a:solidFill>
                  <a:srgbClr val="002060"/>
                </a:solidFill>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29758520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dirty="0" err="1">
                <a:solidFill>
                  <a:srgbClr val="002060"/>
                </a:solidFill>
                <a:latin typeface="+mj-lt"/>
                <a:cs typeface="Times New Roman" panose="02020603050405020304" pitchFamily="18" charset="0"/>
              </a:rPr>
              <a:t>Chỉ</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có</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là</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chỉ</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có</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là</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đấng</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tối</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cao</a:t>
            </a:r>
            <a:r>
              <a:rPr lang="en-US" sz="4400" b="1" dirty="0">
                <a:solidFill>
                  <a:srgbClr val="002060"/>
                </a:solidFill>
                <a:latin typeface="+mj-lt"/>
                <a:cs typeface="Times New Roman" panose="02020603050405020304" pitchFamily="18" charset="0"/>
              </a:rPr>
              <a:t>.</a:t>
            </a:r>
          </a:p>
          <a:p>
            <a:pPr marL="0" indent="0" algn="just" eaLnBrk="1" hangingPunct="1">
              <a:lnSpc>
                <a:spcPct val="140000"/>
              </a:lnSpc>
              <a:buFontTx/>
              <a:buNone/>
            </a:pPr>
            <a:r>
              <a:rPr lang="vi-VN" sz="4400" b="1" u="sng" dirty="0">
                <a:solidFill>
                  <a:srgbClr val="C00000"/>
                </a:solidFill>
                <a:latin typeface="+mj-lt"/>
                <a:cs typeface="Times New Roman" panose="02020603050405020304" pitchFamily="18" charset="0"/>
              </a:rPr>
              <a:t>A+</a:t>
            </a:r>
            <a:r>
              <a:rPr lang="en-US" sz="4400" b="1" u="sng" dirty="0">
                <a:solidFill>
                  <a:srgbClr val="C00000"/>
                </a:solidFill>
                <a:latin typeface="+mj-lt"/>
                <a:cs typeface="Times New Roman" panose="02020603050405020304" pitchFamily="18" charset="0"/>
              </a:rPr>
              <a:t>B</a:t>
            </a:r>
            <a:r>
              <a:rPr lang="vi-VN" sz="4400" b="1" u="sng" dirty="0">
                <a:solidFill>
                  <a:srgbClr val="C00000"/>
                </a:solidFill>
                <a:latin typeface="+mj-lt"/>
                <a:cs typeface="Times New Roman" panose="02020603050405020304" pitchFamily="18" charset="0"/>
              </a:rPr>
              <a:t>:</a:t>
            </a:r>
            <a:r>
              <a:rPr lang="vi-VN" sz="4400" b="1" dirty="0">
                <a:solidFill>
                  <a:srgbClr val="003399"/>
                </a:solidFill>
                <a:latin typeface="+mj-lt"/>
                <a:cs typeface="Times New Roman" panose="02020603050405020304" pitchFamily="18" charset="0"/>
              </a:rPr>
              <a:t> </a:t>
            </a:r>
            <a:r>
              <a:rPr lang="vi-VN" sz="4400" b="1" dirty="0">
                <a:solidFill>
                  <a:srgbClr val="002060"/>
                </a:solidFill>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1" u="sng" dirty="0">
                <a:solidFill>
                  <a:srgbClr val="C00000"/>
                </a:solidFill>
                <a:latin typeface="+mj-lt"/>
                <a:cs typeface="Times New Roman" panose="02020603050405020304" pitchFamily="18" charset="0"/>
              </a:rPr>
              <a:t>Amen.</a:t>
            </a:r>
          </a:p>
        </p:txBody>
      </p:sp>
    </p:spTree>
    <p:extLst>
      <p:ext uri="{BB962C8B-B14F-4D97-AF65-F5344CB8AC3E}">
        <p14:creationId xmlns:p14="http://schemas.microsoft.com/office/powerpoint/2010/main" val="31876737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34610350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3429000" y="133350"/>
            <a:ext cx="4270721" cy="1200329"/>
          </a:xfrm>
          <a:prstGeom prst="rect">
            <a:avLst/>
          </a:prstGeom>
        </p:spPr>
        <p:txBody>
          <a:bodyPr wrap="none">
            <a:spAutoFit/>
          </a:bodyPr>
          <a:lstStyle/>
          <a:p>
            <a:r>
              <a:rPr lang="vi-VN" sz="2400" u="sng" dirty="0">
                <a:solidFill>
                  <a:srgbClr val="FFFF00"/>
                </a:solidFill>
              </a:rPr>
              <a:t>Bài đọc </a:t>
            </a:r>
            <a:r>
              <a:rPr lang="vi-VN" sz="2400" u="sng" dirty="0" smtClean="0">
                <a:solidFill>
                  <a:srgbClr val="FFFF00"/>
                </a:solidFill>
              </a:rPr>
              <a:t>1</a:t>
            </a:r>
            <a:endParaRPr lang="vi-VN" sz="2400" u="sng" dirty="0">
              <a:solidFill>
                <a:srgbClr val="FFFF00"/>
              </a:solidFill>
            </a:endParaRPr>
          </a:p>
          <a:p>
            <a:r>
              <a:rPr lang="vi-VN" sz="2400" i="1" dirty="0">
                <a:solidFill>
                  <a:srgbClr val="FFFF00"/>
                </a:solidFill>
              </a:rPr>
              <a:t>Áo người trắng như tuyết</a:t>
            </a:r>
            <a:r>
              <a:rPr lang="vi-VN" sz="2400" i="1" dirty="0" smtClean="0">
                <a:solidFill>
                  <a:srgbClr val="FFFF00"/>
                </a:solidFill>
              </a:rPr>
              <a:t>.</a:t>
            </a:r>
            <a:endParaRPr lang="vi-VN" sz="2400" i="1" dirty="0">
              <a:solidFill>
                <a:srgbClr val="FFFF00"/>
              </a:solidFill>
            </a:endParaRPr>
          </a:p>
          <a:p>
            <a:r>
              <a:rPr lang="vi-VN" sz="2400" dirty="0">
                <a:solidFill>
                  <a:srgbClr val="FFFF00"/>
                </a:solidFill>
              </a:rPr>
              <a:t>Bài trích sách ngôn sứ Đa-ni-en.</a:t>
            </a:r>
          </a:p>
        </p:txBody>
      </p:sp>
    </p:spTree>
    <p:extLst>
      <p:ext uri="{BB962C8B-B14F-4D97-AF65-F5344CB8AC3E}">
        <p14:creationId xmlns:p14="http://schemas.microsoft.com/office/powerpoint/2010/main" val="12862588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nSpc>
                <a:spcPct val="130000"/>
              </a:lnSpc>
            </a:pPr>
            <a:r>
              <a:rPr lang="en-US" sz="8000" dirty="0" smtClean="0">
                <a:solidFill>
                  <a:srgbClr val="C00000"/>
                </a:solidFill>
              </a:rPr>
              <a:t>THÁNH VỊNH 96</a:t>
            </a:r>
            <a:br>
              <a:rPr lang="en-US" sz="8000" dirty="0" smtClean="0">
                <a:solidFill>
                  <a:srgbClr val="C00000"/>
                </a:solidFill>
              </a:rPr>
            </a:br>
            <a:r>
              <a:rPr lang="en-US" sz="6000" i="1" dirty="0" smtClean="0">
                <a:solidFill>
                  <a:srgbClr val="002060"/>
                </a:solidFill>
              </a:rPr>
              <a:t>02 </a:t>
            </a:r>
            <a:r>
              <a:rPr lang="en-US" sz="6000" i="1" dirty="0" err="1" smtClean="0">
                <a:solidFill>
                  <a:srgbClr val="002060"/>
                </a:solidFill>
              </a:rPr>
              <a:t>Câu</a:t>
            </a:r>
            <a:endParaRPr lang="en-US" sz="6000" i="1" dirty="0">
              <a:solidFill>
                <a:srgbClr val="002060"/>
              </a:solidFill>
            </a:endParaRPr>
          </a:p>
        </p:txBody>
      </p:sp>
    </p:spTree>
    <p:extLst>
      <p:ext uri="{BB962C8B-B14F-4D97-AF65-F5344CB8AC3E}">
        <p14:creationId xmlns:p14="http://schemas.microsoft.com/office/powerpoint/2010/main" val="2816098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200" u="sng" dirty="0" err="1" smtClean="0">
                <a:solidFill>
                  <a:srgbClr val="C00000"/>
                </a:solidFill>
              </a:rPr>
              <a:t>Đk</a:t>
            </a:r>
            <a:r>
              <a:rPr lang="en-US" sz="7200" u="sng" dirty="0" smtClean="0">
                <a:solidFill>
                  <a:srgbClr val="C00000"/>
                </a:solidFill>
              </a:rPr>
              <a:t>:</a:t>
            </a:r>
            <a:r>
              <a:rPr lang="en-US" sz="7200" dirty="0">
                <a:solidFill>
                  <a:srgbClr val="003399"/>
                </a:solidFill>
              </a:rPr>
              <a:t> </a:t>
            </a:r>
            <a:r>
              <a:rPr lang="vi-VN" sz="7200" dirty="0">
                <a:solidFill>
                  <a:srgbClr val="002060"/>
                </a:solidFill>
              </a:rPr>
              <a:t>Chúa </a:t>
            </a:r>
            <a:r>
              <a:rPr lang="en-US" sz="7200" dirty="0" err="1" smtClean="0">
                <a:solidFill>
                  <a:srgbClr val="002060"/>
                </a:solidFill>
              </a:rPr>
              <a:t>là</a:t>
            </a:r>
            <a:r>
              <a:rPr lang="en-US" sz="7200" dirty="0" smtClean="0">
                <a:solidFill>
                  <a:srgbClr val="002060"/>
                </a:solidFill>
              </a:rPr>
              <a:t> </a:t>
            </a:r>
            <a:r>
              <a:rPr lang="en-US" sz="7200" dirty="0" err="1" smtClean="0">
                <a:solidFill>
                  <a:srgbClr val="002060"/>
                </a:solidFill>
              </a:rPr>
              <a:t>Vua</a:t>
            </a:r>
            <a:r>
              <a:rPr lang="en-US" sz="7200" dirty="0" smtClean="0">
                <a:solidFill>
                  <a:srgbClr val="002060"/>
                </a:solidFill>
              </a:rPr>
              <a:t> </a:t>
            </a:r>
            <a:r>
              <a:rPr lang="en-US" sz="7200" dirty="0" err="1" smtClean="0">
                <a:solidFill>
                  <a:srgbClr val="002060"/>
                </a:solidFill>
              </a:rPr>
              <a:t>hiển</a:t>
            </a:r>
            <a:r>
              <a:rPr lang="en-US" sz="7200" dirty="0" smtClean="0">
                <a:solidFill>
                  <a:srgbClr val="002060"/>
                </a:solidFill>
              </a:rPr>
              <a:t> </a:t>
            </a:r>
            <a:r>
              <a:rPr lang="en-US" sz="7200" dirty="0" err="1" smtClean="0">
                <a:solidFill>
                  <a:srgbClr val="002060"/>
                </a:solidFill>
              </a:rPr>
              <a:t>trị</a:t>
            </a:r>
            <a:r>
              <a:rPr lang="en-US" sz="7200" dirty="0" smtClean="0">
                <a:solidFill>
                  <a:srgbClr val="002060"/>
                </a:solidFill>
              </a:rPr>
              <a:t>, </a:t>
            </a:r>
            <a:r>
              <a:rPr lang="en-US" sz="7200" dirty="0" err="1" smtClean="0">
                <a:solidFill>
                  <a:srgbClr val="002060"/>
                </a:solidFill>
              </a:rPr>
              <a:t>là</a:t>
            </a:r>
            <a:r>
              <a:rPr lang="en-US" sz="7200" dirty="0" smtClean="0">
                <a:solidFill>
                  <a:srgbClr val="002060"/>
                </a:solidFill>
              </a:rPr>
              <a:t> </a:t>
            </a:r>
            <a:r>
              <a:rPr lang="en-US" sz="7200" dirty="0" err="1" smtClean="0">
                <a:solidFill>
                  <a:srgbClr val="002060"/>
                </a:solidFill>
              </a:rPr>
              <a:t>Đấng</a:t>
            </a:r>
            <a:r>
              <a:rPr lang="en-US" sz="7200" dirty="0" smtClean="0">
                <a:solidFill>
                  <a:srgbClr val="002060"/>
                </a:solidFill>
              </a:rPr>
              <a:t> </a:t>
            </a:r>
            <a:r>
              <a:rPr lang="en-US" sz="7200" dirty="0" err="1" smtClean="0">
                <a:solidFill>
                  <a:srgbClr val="002060"/>
                </a:solidFill>
              </a:rPr>
              <a:t>Tối</a:t>
            </a:r>
            <a:r>
              <a:rPr lang="en-US" sz="7200" dirty="0" smtClean="0">
                <a:solidFill>
                  <a:srgbClr val="002060"/>
                </a:solidFill>
              </a:rPr>
              <a:t> Cao </a:t>
            </a:r>
            <a:r>
              <a:rPr lang="en-US" sz="7200" dirty="0" err="1" smtClean="0">
                <a:solidFill>
                  <a:srgbClr val="002060"/>
                </a:solidFill>
              </a:rPr>
              <a:t>trên</a:t>
            </a:r>
            <a:r>
              <a:rPr lang="en-US" sz="7200" dirty="0" smtClean="0">
                <a:solidFill>
                  <a:srgbClr val="002060"/>
                </a:solidFill>
              </a:rPr>
              <a:t> </a:t>
            </a:r>
            <a:r>
              <a:rPr lang="en-US" sz="7200" dirty="0" err="1" smtClean="0">
                <a:solidFill>
                  <a:srgbClr val="002060"/>
                </a:solidFill>
              </a:rPr>
              <a:t>khắp</a:t>
            </a:r>
            <a:r>
              <a:rPr lang="en-US" sz="7200" dirty="0" smtClean="0">
                <a:solidFill>
                  <a:srgbClr val="002060"/>
                </a:solidFill>
              </a:rPr>
              <a:t> </a:t>
            </a:r>
            <a:r>
              <a:rPr lang="en-US" sz="7200" dirty="0" err="1" smtClean="0">
                <a:solidFill>
                  <a:srgbClr val="002060"/>
                </a:solidFill>
              </a:rPr>
              <a:t>địa</a:t>
            </a:r>
            <a:r>
              <a:rPr lang="en-US" sz="7200" dirty="0" smtClean="0">
                <a:solidFill>
                  <a:srgbClr val="002060"/>
                </a:solidFill>
              </a:rPr>
              <a:t> </a:t>
            </a:r>
            <a:r>
              <a:rPr lang="en-US" sz="7200" dirty="0" err="1" smtClean="0">
                <a:solidFill>
                  <a:srgbClr val="002060"/>
                </a:solidFill>
              </a:rPr>
              <a:t>cầu</a:t>
            </a:r>
            <a:r>
              <a:rPr lang="vi-VN" sz="7200" dirty="0" smtClean="0">
                <a:solidFill>
                  <a:srgbClr val="002060"/>
                </a:solidFill>
              </a:rPr>
              <a:t>. </a:t>
            </a:r>
            <a:endParaRPr lang="en-US" sz="7200" dirty="0">
              <a:solidFill>
                <a:srgbClr val="002060"/>
              </a:solidFill>
            </a:endParaRPr>
          </a:p>
        </p:txBody>
      </p:sp>
    </p:spTree>
    <p:extLst>
      <p:ext uri="{BB962C8B-B14F-4D97-AF65-F5344CB8AC3E}">
        <p14:creationId xmlns:p14="http://schemas.microsoft.com/office/powerpoint/2010/main" val="4211550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36712106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300" u="sng" dirty="0" smtClean="0">
                <a:solidFill>
                  <a:srgbClr val="C00000"/>
                </a:solidFill>
              </a:rPr>
              <a:t>Tk1:</a:t>
            </a:r>
            <a:r>
              <a:rPr lang="en-US" sz="5300" dirty="0">
                <a:solidFill>
                  <a:srgbClr val="002060"/>
                </a:solidFill>
              </a:rPr>
              <a:t> </a:t>
            </a:r>
            <a:r>
              <a:rPr lang="en-US" sz="5300" dirty="0" err="1" smtClean="0">
                <a:solidFill>
                  <a:srgbClr val="002060"/>
                </a:solidFill>
              </a:rPr>
              <a:t>Chúa</a:t>
            </a:r>
            <a:r>
              <a:rPr lang="en-US" sz="5300" dirty="0" smtClean="0">
                <a:solidFill>
                  <a:srgbClr val="002060"/>
                </a:solidFill>
              </a:rPr>
              <a:t> </a:t>
            </a:r>
            <a:r>
              <a:rPr lang="en-US" sz="5300" dirty="0" err="1" smtClean="0">
                <a:solidFill>
                  <a:srgbClr val="002060"/>
                </a:solidFill>
              </a:rPr>
              <a:t>làm</a:t>
            </a:r>
            <a:r>
              <a:rPr lang="en-US" sz="5300" dirty="0" smtClean="0">
                <a:solidFill>
                  <a:srgbClr val="002060"/>
                </a:solidFill>
              </a:rPr>
              <a:t> </a:t>
            </a:r>
            <a:r>
              <a:rPr lang="en-US" sz="5300" dirty="0" err="1" smtClean="0">
                <a:solidFill>
                  <a:srgbClr val="002060"/>
                </a:solidFill>
              </a:rPr>
              <a:t>Vua</a:t>
            </a:r>
            <a:r>
              <a:rPr lang="en-US" sz="5300" dirty="0" smtClean="0">
                <a:solidFill>
                  <a:srgbClr val="002060"/>
                </a:solidFill>
              </a:rPr>
              <a:t> </a:t>
            </a:r>
            <a:r>
              <a:rPr lang="en-US" sz="5300" dirty="0" err="1" smtClean="0">
                <a:solidFill>
                  <a:srgbClr val="002060"/>
                </a:solidFill>
              </a:rPr>
              <a:t>trái</a:t>
            </a:r>
            <a:r>
              <a:rPr lang="en-US" sz="5300" dirty="0" smtClean="0">
                <a:solidFill>
                  <a:srgbClr val="002060"/>
                </a:solidFill>
              </a:rPr>
              <a:t> </a:t>
            </a:r>
            <a:r>
              <a:rPr lang="en-US" sz="5300" dirty="0" err="1" smtClean="0">
                <a:solidFill>
                  <a:srgbClr val="002060"/>
                </a:solidFill>
              </a:rPr>
              <a:t>đất</a:t>
            </a:r>
            <a:r>
              <a:rPr lang="en-US" sz="5300" dirty="0" smtClean="0">
                <a:solidFill>
                  <a:srgbClr val="002060"/>
                </a:solidFill>
              </a:rPr>
              <a:t> </a:t>
            </a:r>
            <a:r>
              <a:rPr lang="en-US" sz="5300" dirty="0" err="1" smtClean="0">
                <a:solidFill>
                  <a:srgbClr val="002060"/>
                </a:solidFill>
              </a:rPr>
              <a:t>hãy</a:t>
            </a:r>
            <a:r>
              <a:rPr lang="en-US" sz="5300" dirty="0" smtClean="0">
                <a:solidFill>
                  <a:srgbClr val="002060"/>
                </a:solidFill>
              </a:rPr>
              <a:t> </a:t>
            </a:r>
            <a:r>
              <a:rPr lang="en-US" sz="5300" dirty="0" err="1" smtClean="0">
                <a:solidFill>
                  <a:srgbClr val="002060"/>
                </a:solidFill>
              </a:rPr>
              <a:t>nhảy</a:t>
            </a:r>
            <a:r>
              <a:rPr lang="en-US" sz="5300" dirty="0" smtClean="0">
                <a:solidFill>
                  <a:srgbClr val="002060"/>
                </a:solidFill>
              </a:rPr>
              <a:t> </a:t>
            </a:r>
            <a:r>
              <a:rPr lang="en-US" sz="5300" dirty="0" err="1" smtClean="0">
                <a:solidFill>
                  <a:srgbClr val="002060"/>
                </a:solidFill>
              </a:rPr>
              <a:t>mừng</a:t>
            </a:r>
            <a:r>
              <a:rPr lang="en-US" sz="5300" dirty="0" smtClean="0">
                <a:solidFill>
                  <a:srgbClr val="002060"/>
                </a:solidFill>
              </a:rPr>
              <a:t>, </a:t>
            </a:r>
            <a:r>
              <a:rPr lang="en-US" sz="5300" dirty="0" err="1" smtClean="0">
                <a:solidFill>
                  <a:srgbClr val="002060"/>
                </a:solidFill>
              </a:rPr>
              <a:t>ngàn</a:t>
            </a:r>
            <a:r>
              <a:rPr lang="en-US" sz="5300" dirty="0" smtClean="0">
                <a:solidFill>
                  <a:srgbClr val="002060"/>
                </a:solidFill>
              </a:rPr>
              <a:t> </a:t>
            </a:r>
            <a:r>
              <a:rPr lang="en-US" sz="5300" dirty="0" err="1" smtClean="0">
                <a:solidFill>
                  <a:srgbClr val="002060"/>
                </a:solidFill>
              </a:rPr>
              <a:t>quần</a:t>
            </a:r>
            <a:r>
              <a:rPr lang="en-US" sz="5300" dirty="0" smtClean="0">
                <a:solidFill>
                  <a:srgbClr val="002060"/>
                </a:solidFill>
              </a:rPr>
              <a:t> </a:t>
            </a:r>
            <a:r>
              <a:rPr lang="en-US" sz="5300" dirty="0" err="1" smtClean="0">
                <a:solidFill>
                  <a:srgbClr val="002060"/>
                </a:solidFill>
              </a:rPr>
              <a:t>đảo</a:t>
            </a:r>
            <a:r>
              <a:rPr lang="en-US" sz="5300" dirty="0" smtClean="0">
                <a:solidFill>
                  <a:srgbClr val="002060"/>
                </a:solidFill>
              </a:rPr>
              <a:t> reo </a:t>
            </a:r>
            <a:r>
              <a:rPr lang="en-US" sz="5300" dirty="0" err="1" smtClean="0">
                <a:solidFill>
                  <a:srgbClr val="002060"/>
                </a:solidFill>
              </a:rPr>
              <a:t>vui</a:t>
            </a:r>
            <a:r>
              <a:rPr lang="en-US" sz="5300" dirty="0" smtClean="0">
                <a:solidFill>
                  <a:srgbClr val="002060"/>
                </a:solidFill>
              </a:rPr>
              <a:t>. </a:t>
            </a:r>
            <a:r>
              <a:rPr lang="en-US" sz="5300" dirty="0" err="1" smtClean="0">
                <a:solidFill>
                  <a:srgbClr val="002060"/>
                </a:solidFill>
              </a:rPr>
              <a:t>Công</a:t>
            </a:r>
            <a:r>
              <a:rPr lang="en-US" sz="5300" dirty="0" smtClean="0">
                <a:solidFill>
                  <a:srgbClr val="002060"/>
                </a:solidFill>
              </a:rPr>
              <a:t> minh </a:t>
            </a:r>
            <a:r>
              <a:rPr lang="en-US" sz="5300" dirty="0" err="1" smtClean="0">
                <a:solidFill>
                  <a:srgbClr val="002060"/>
                </a:solidFill>
              </a:rPr>
              <a:t>Chúa</a:t>
            </a:r>
            <a:r>
              <a:rPr lang="en-US" sz="5300" dirty="0" smtClean="0">
                <a:solidFill>
                  <a:srgbClr val="002060"/>
                </a:solidFill>
              </a:rPr>
              <a:t> </a:t>
            </a:r>
            <a:r>
              <a:rPr lang="en-US" sz="5300" dirty="0" err="1" smtClean="0">
                <a:solidFill>
                  <a:srgbClr val="002060"/>
                </a:solidFill>
              </a:rPr>
              <a:t>vang</a:t>
            </a:r>
            <a:r>
              <a:rPr lang="en-US" sz="5300" dirty="0" smtClean="0">
                <a:solidFill>
                  <a:srgbClr val="002060"/>
                </a:solidFill>
              </a:rPr>
              <a:t> </a:t>
            </a:r>
            <a:r>
              <a:rPr lang="en-US" sz="5300" dirty="0" err="1" smtClean="0">
                <a:solidFill>
                  <a:srgbClr val="002060"/>
                </a:solidFill>
              </a:rPr>
              <a:t>cung</a:t>
            </a:r>
            <a:r>
              <a:rPr lang="en-US" sz="5300" dirty="0" smtClean="0">
                <a:solidFill>
                  <a:srgbClr val="002060"/>
                </a:solidFill>
              </a:rPr>
              <a:t> </a:t>
            </a:r>
            <a:r>
              <a:rPr lang="en-US" sz="5300" dirty="0" err="1" smtClean="0">
                <a:solidFill>
                  <a:srgbClr val="002060"/>
                </a:solidFill>
              </a:rPr>
              <a:t>trời</a:t>
            </a:r>
            <a:r>
              <a:rPr lang="en-US" sz="5300" dirty="0" smtClean="0">
                <a:solidFill>
                  <a:srgbClr val="002060"/>
                </a:solidFill>
              </a:rPr>
              <a:t>. </a:t>
            </a:r>
            <a:r>
              <a:rPr lang="en-US" sz="5300" dirty="0" err="1" smtClean="0">
                <a:solidFill>
                  <a:srgbClr val="002060"/>
                </a:solidFill>
              </a:rPr>
              <a:t>Muôn</a:t>
            </a:r>
            <a:r>
              <a:rPr lang="en-US" sz="5300" dirty="0" smtClean="0">
                <a:solidFill>
                  <a:srgbClr val="002060"/>
                </a:solidFill>
              </a:rPr>
              <a:t> </a:t>
            </a:r>
            <a:r>
              <a:rPr lang="en-US" sz="5300" dirty="0" err="1" smtClean="0">
                <a:solidFill>
                  <a:srgbClr val="002060"/>
                </a:solidFill>
              </a:rPr>
              <a:t>dân</a:t>
            </a:r>
            <a:r>
              <a:rPr lang="en-US" sz="5300" dirty="0" smtClean="0">
                <a:solidFill>
                  <a:srgbClr val="002060"/>
                </a:solidFill>
              </a:rPr>
              <a:t> </a:t>
            </a:r>
            <a:r>
              <a:rPr lang="en-US" sz="5300" dirty="0" err="1" smtClean="0">
                <a:solidFill>
                  <a:srgbClr val="002060"/>
                </a:solidFill>
              </a:rPr>
              <a:t>ngắm</a:t>
            </a:r>
            <a:r>
              <a:rPr lang="en-US" sz="5300" dirty="0" smtClean="0">
                <a:solidFill>
                  <a:srgbClr val="002060"/>
                </a:solidFill>
              </a:rPr>
              <a:t> </a:t>
            </a:r>
            <a:r>
              <a:rPr lang="en-US" sz="5300" dirty="0" err="1" smtClean="0">
                <a:solidFill>
                  <a:srgbClr val="002060"/>
                </a:solidFill>
              </a:rPr>
              <a:t>nhìn</a:t>
            </a:r>
            <a:r>
              <a:rPr lang="en-US" sz="5300" dirty="0" smtClean="0">
                <a:solidFill>
                  <a:srgbClr val="002060"/>
                </a:solidFill>
              </a:rPr>
              <a:t> </a:t>
            </a:r>
            <a:r>
              <a:rPr lang="en-US" sz="5300" dirty="0" err="1" smtClean="0">
                <a:solidFill>
                  <a:srgbClr val="002060"/>
                </a:solidFill>
              </a:rPr>
              <a:t>tận</a:t>
            </a:r>
            <a:r>
              <a:rPr lang="en-US" sz="5300" dirty="0" smtClean="0">
                <a:solidFill>
                  <a:srgbClr val="002060"/>
                </a:solidFill>
              </a:rPr>
              <a:t> </a:t>
            </a:r>
            <a:r>
              <a:rPr lang="en-US" sz="5300" dirty="0" err="1" smtClean="0">
                <a:solidFill>
                  <a:srgbClr val="002060"/>
                </a:solidFill>
              </a:rPr>
              <a:t>tường</a:t>
            </a:r>
            <a:r>
              <a:rPr lang="en-US" sz="5300" dirty="0" smtClean="0">
                <a:solidFill>
                  <a:srgbClr val="002060"/>
                </a:solidFill>
              </a:rPr>
              <a:t> </a:t>
            </a:r>
            <a:r>
              <a:rPr lang="en-US" sz="5300" dirty="0" err="1" smtClean="0">
                <a:solidFill>
                  <a:srgbClr val="002060"/>
                </a:solidFill>
              </a:rPr>
              <a:t>ánh</a:t>
            </a:r>
            <a:r>
              <a:rPr lang="en-US" sz="5300" dirty="0" smtClean="0">
                <a:solidFill>
                  <a:srgbClr val="002060"/>
                </a:solidFill>
              </a:rPr>
              <a:t> </a:t>
            </a:r>
            <a:r>
              <a:rPr lang="en-US" sz="5300" dirty="0" err="1" smtClean="0">
                <a:solidFill>
                  <a:srgbClr val="002060"/>
                </a:solidFill>
              </a:rPr>
              <a:t>Thánh</a:t>
            </a:r>
            <a:r>
              <a:rPr lang="en-US" sz="5300" dirty="0" smtClean="0">
                <a:solidFill>
                  <a:srgbClr val="002060"/>
                </a:solidFill>
              </a:rPr>
              <a:t> </a:t>
            </a:r>
            <a:r>
              <a:rPr lang="en-US" sz="5300" dirty="0" err="1" smtClean="0">
                <a:solidFill>
                  <a:srgbClr val="002060"/>
                </a:solidFill>
              </a:rPr>
              <a:t>Nhan</a:t>
            </a:r>
            <a:r>
              <a:rPr lang="en-US" sz="5300" dirty="0" smtClean="0">
                <a:solidFill>
                  <a:srgbClr val="002060"/>
                </a:solidFill>
              </a:rPr>
              <a:t>.</a:t>
            </a:r>
            <a:endParaRPr lang="en-US" sz="5300" dirty="0">
              <a:solidFill>
                <a:srgbClr val="002060"/>
              </a:solidFill>
            </a:endParaRPr>
          </a:p>
        </p:txBody>
      </p:sp>
    </p:spTree>
    <p:extLst>
      <p:ext uri="{BB962C8B-B14F-4D97-AF65-F5344CB8AC3E}">
        <p14:creationId xmlns:p14="http://schemas.microsoft.com/office/powerpoint/2010/main" val="225842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200" u="sng" dirty="0" err="1" smtClean="0">
                <a:solidFill>
                  <a:srgbClr val="C00000"/>
                </a:solidFill>
              </a:rPr>
              <a:t>Đk</a:t>
            </a:r>
            <a:r>
              <a:rPr lang="en-US" sz="7200" u="sng" dirty="0" smtClean="0">
                <a:solidFill>
                  <a:srgbClr val="C00000"/>
                </a:solidFill>
              </a:rPr>
              <a:t>:</a:t>
            </a:r>
            <a:r>
              <a:rPr lang="en-US" sz="7200" dirty="0">
                <a:solidFill>
                  <a:srgbClr val="003399"/>
                </a:solidFill>
              </a:rPr>
              <a:t> </a:t>
            </a:r>
            <a:r>
              <a:rPr lang="vi-VN" sz="7200" dirty="0">
                <a:solidFill>
                  <a:srgbClr val="002060"/>
                </a:solidFill>
              </a:rPr>
              <a:t>Chúa </a:t>
            </a:r>
            <a:r>
              <a:rPr lang="en-US" sz="7200" dirty="0" err="1" smtClean="0">
                <a:solidFill>
                  <a:srgbClr val="002060"/>
                </a:solidFill>
              </a:rPr>
              <a:t>là</a:t>
            </a:r>
            <a:r>
              <a:rPr lang="en-US" sz="7200" dirty="0" smtClean="0">
                <a:solidFill>
                  <a:srgbClr val="002060"/>
                </a:solidFill>
              </a:rPr>
              <a:t> </a:t>
            </a:r>
            <a:r>
              <a:rPr lang="en-US" sz="7200" dirty="0" err="1" smtClean="0">
                <a:solidFill>
                  <a:srgbClr val="002060"/>
                </a:solidFill>
              </a:rPr>
              <a:t>Vua</a:t>
            </a:r>
            <a:r>
              <a:rPr lang="en-US" sz="7200" dirty="0" smtClean="0">
                <a:solidFill>
                  <a:srgbClr val="002060"/>
                </a:solidFill>
              </a:rPr>
              <a:t> </a:t>
            </a:r>
            <a:r>
              <a:rPr lang="en-US" sz="7200" dirty="0" err="1" smtClean="0">
                <a:solidFill>
                  <a:srgbClr val="002060"/>
                </a:solidFill>
              </a:rPr>
              <a:t>hiển</a:t>
            </a:r>
            <a:r>
              <a:rPr lang="en-US" sz="7200" dirty="0" smtClean="0">
                <a:solidFill>
                  <a:srgbClr val="002060"/>
                </a:solidFill>
              </a:rPr>
              <a:t> </a:t>
            </a:r>
            <a:r>
              <a:rPr lang="en-US" sz="7200" dirty="0" err="1" smtClean="0">
                <a:solidFill>
                  <a:srgbClr val="002060"/>
                </a:solidFill>
              </a:rPr>
              <a:t>trị</a:t>
            </a:r>
            <a:r>
              <a:rPr lang="en-US" sz="7200" dirty="0" smtClean="0">
                <a:solidFill>
                  <a:srgbClr val="002060"/>
                </a:solidFill>
              </a:rPr>
              <a:t>, </a:t>
            </a:r>
            <a:r>
              <a:rPr lang="en-US" sz="7200" dirty="0" err="1" smtClean="0">
                <a:solidFill>
                  <a:srgbClr val="002060"/>
                </a:solidFill>
              </a:rPr>
              <a:t>là</a:t>
            </a:r>
            <a:r>
              <a:rPr lang="en-US" sz="7200" dirty="0" smtClean="0">
                <a:solidFill>
                  <a:srgbClr val="002060"/>
                </a:solidFill>
              </a:rPr>
              <a:t> </a:t>
            </a:r>
            <a:r>
              <a:rPr lang="en-US" sz="7200" dirty="0" err="1" smtClean="0">
                <a:solidFill>
                  <a:srgbClr val="002060"/>
                </a:solidFill>
              </a:rPr>
              <a:t>Đấng</a:t>
            </a:r>
            <a:r>
              <a:rPr lang="en-US" sz="7200" dirty="0" smtClean="0">
                <a:solidFill>
                  <a:srgbClr val="002060"/>
                </a:solidFill>
              </a:rPr>
              <a:t> </a:t>
            </a:r>
            <a:r>
              <a:rPr lang="en-US" sz="7200" dirty="0" err="1" smtClean="0">
                <a:solidFill>
                  <a:srgbClr val="002060"/>
                </a:solidFill>
              </a:rPr>
              <a:t>Tối</a:t>
            </a:r>
            <a:r>
              <a:rPr lang="en-US" sz="7200" dirty="0" smtClean="0">
                <a:solidFill>
                  <a:srgbClr val="002060"/>
                </a:solidFill>
              </a:rPr>
              <a:t> Cao </a:t>
            </a:r>
            <a:r>
              <a:rPr lang="en-US" sz="7200" dirty="0" err="1" smtClean="0">
                <a:solidFill>
                  <a:srgbClr val="002060"/>
                </a:solidFill>
              </a:rPr>
              <a:t>trên</a:t>
            </a:r>
            <a:r>
              <a:rPr lang="en-US" sz="7200" dirty="0" smtClean="0">
                <a:solidFill>
                  <a:srgbClr val="002060"/>
                </a:solidFill>
              </a:rPr>
              <a:t> </a:t>
            </a:r>
            <a:r>
              <a:rPr lang="en-US" sz="7200" dirty="0" err="1" smtClean="0">
                <a:solidFill>
                  <a:srgbClr val="002060"/>
                </a:solidFill>
              </a:rPr>
              <a:t>khắp</a:t>
            </a:r>
            <a:r>
              <a:rPr lang="en-US" sz="7200" dirty="0" smtClean="0">
                <a:solidFill>
                  <a:srgbClr val="002060"/>
                </a:solidFill>
              </a:rPr>
              <a:t> </a:t>
            </a:r>
            <a:r>
              <a:rPr lang="en-US" sz="7200" dirty="0" err="1" smtClean="0">
                <a:solidFill>
                  <a:srgbClr val="002060"/>
                </a:solidFill>
              </a:rPr>
              <a:t>địa</a:t>
            </a:r>
            <a:r>
              <a:rPr lang="en-US" sz="7200" dirty="0" smtClean="0">
                <a:solidFill>
                  <a:srgbClr val="002060"/>
                </a:solidFill>
              </a:rPr>
              <a:t> </a:t>
            </a:r>
            <a:r>
              <a:rPr lang="en-US" sz="7200" dirty="0" err="1" smtClean="0">
                <a:solidFill>
                  <a:srgbClr val="002060"/>
                </a:solidFill>
              </a:rPr>
              <a:t>cầu</a:t>
            </a:r>
            <a:r>
              <a:rPr lang="vi-VN" sz="7200" dirty="0" smtClean="0">
                <a:solidFill>
                  <a:srgbClr val="002060"/>
                </a:solidFill>
              </a:rPr>
              <a:t>. </a:t>
            </a:r>
            <a:endParaRPr lang="en-US" sz="7200" dirty="0">
              <a:solidFill>
                <a:srgbClr val="002060"/>
              </a:solidFill>
            </a:endParaRPr>
          </a:p>
        </p:txBody>
      </p:sp>
    </p:spTree>
    <p:extLst>
      <p:ext uri="{BB962C8B-B14F-4D97-AF65-F5344CB8AC3E}">
        <p14:creationId xmlns:p14="http://schemas.microsoft.com/office/powerpoint/2010/main" val="2071569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300" u="sng" dirty="0" smtClean="0">
                <a:solidFill>
                  <a:srgbClr val="C00000"/>
                </a:solidFill>
              </a:rPr>
              <a:t>Tk2:</a:t>
            </a:r>
            <a:r>
              <a:rPr lang="en-US" sz="5300" dirty="0" smtClean="0">
                <a:solidFill>
                  <a:srgbClr val="002060"/>
                </a:solidFill>
              </a:rPr>
              <a:t> </a:t>
            </a:r>
            <a:r>
              <a:rPr lang="en-US" sz="5300" dirty="0" err="1" smtClean="0">
                <a:solidFill>
                  <a:srgbClr val="002060"/>
                </a:solidFill>
              </a:rPr>
              <a:t>Chính</a:t>
            </a:r>
            <a:r>
              <a:rPr lang="en-US" sz="5300" dirty="0" smtClean="0">
                <a:solidFill>
                  <a:srgbClr val="002060"/>
                </a:solidFill>
              </a:rPr>
              <a:t> </a:t>
            </a:r>
            <a:r>
              <a:rPr lang="en-US" sz="5300" dirty="0" err="1" smtClean="0">
                <a:solidFill>
                  <a:srgbClr val="002060"/>
                </a:solidFill>
              </a:rPr>
              <a:t>vì</a:t>
            </a:r>
            <a:r>
              <a:rPr lang="en-US" sz="5300" dirty="0" smtClean="0">
                <a:solidFill>
                  <a:srgbClr val="002060"/>
                </a:solidFill>
              </a:rPr>
              <a:t> </a:t>
            </a:r>
            <a:r>
              <a:rPr lang="en-US" sz="5300" dirty="0" err="1" smtClean="0">
                <a:solidFill>
                  <a:srgbClr val="002060"/>
                </a:solidFill>
              </a:rPr>
              <a:t>đây</a:t>
            </a:r>
            <a:r>
              <a:rPr lang="en-US" sz="5300" dirty="0" smtClean="0">
                <a:solidFill>
                  <a:srgbClr val="002060"/>
                </a:solidFill>
              </a:rPr>
              <a:t> </a:t>
            </a:r>
            <a:r>
              <a:rPr lang="en-US" sz="5300" dirty="0" err="1" smtClean="0">
                <a:solidFill>
                  <a:srgbClr val="002060"/>
                </a:solidFill>
              </a:rPr>
              <a:t>Chúa</a:t>
            </a:r>
            <a:r>
              <a:rPr lang="en-US" sz="5300" dirty="0" smtClean="0">
                <a:solidFill>
                  <a:srgbClr val="002060"/>
                </a:solidFill>
              </a:rPr>
              <a:t> </a:t>
            </a:r>
            <a:r>
              <a:rPr lang="en-US" sz="5300" dirty="0" err="1" smtClean="0">
                <a:solidFill>
                  <a:srgbClr val="002060"/>
                </a:solidFill>
              </a:rPr>
              <a:t>rất</a:t>
            </a:r>
            <a:r>
              <a:rPr lang="en-US" sz="5300" dirty="0" smtClean="0">
                <a:solidFill>
                  <a:srgbClr val="002060"/>
                </a:solidFill>
              </a:rPr>
              <a:t> </a:t>
            </a:r>
            <a:r>
              <a:rPr lang="en-US" sz="5300" dirty="0" err="1" smtClean="0">
                <a:solidFill>
                  <a:srgbClr val="002060"/>
                </a:solidFill>
              </a:rPr>
              <a:t>đỗi</a:t>
            </a:r>
            <a:r>
              <a:rPr lang="en-US" sz="5300" dirty="0" smtClean="0">
                <a:solidFill>
                  <a:srgbClr val="002060"/>
                </a:solidFill>
              </a:rPr>
              <a:t> </a:t>
            </a:r>
            <a:r>
              <a:rPr lang="en-US" sz="5300" dirty="0" err="1" smtClean="0">
                <a:solidFill>
                  <a:srgbClr val="002060"/>
                </a:solidFill>
              </a:rPr>
              <a:t>cao</a:t>
            </a:r>
            <a:r>
              <a:rPr lang="en-US" sz="5300" dirty="0" smtClean="0">
                <a:solidFill>
                  <a:srgbClr val="002060"/>
                </a:solidFill>
              </a:rPr>
              <a:t> </a:t>
            </a:r>
            <a:r>
              <a:rPr lang="en-US" sz="5300" dirty="0" err="1" smtClean="0">
                <a:solidFill>
                  <a:srgbClr val="002060"/>
                </a:solidFill>
              </a:rPr>
              <a:t>trọng</a:t>
            </a:r>
            <a:r>
              <a:rPr lang="en-US" sz="5300" dirty="0" smtClean="0">
                <a:solidFill>
                  <a:srgbClr val="002060"/>
                </a:solidFill>
              </a:rPr>
              <a:t>, </a:t>
            </a:r>
            <a:r>
              <a:rPr lang="en-US" sz="5300" dirty="0" err="1" smtClean="0">
                <a:solidFill>
                  <a:srgbClr val="002060"/>
                </a:solidFill>
              </a:rPr>
              <a:t>và</a:t>
            </a:r>
            <a:r>
              <a:rPr lang="en-US" sz="5300" dirty="0" smtClean="0">
                <a:solidFill>
                  <a:srgbClr val="002060"/>
                </a:solidFill>
              </a:rPr>
              <a:t> </a:t>
            </a:r>
            <a:r>
              <a:rPr lang="en-US" sz="5300" dirty="0" err="1" smtClean="0">
                <a:solidFill>
                  <a:srgbClr val="002060"/>
                </a:solidFill>
              </a:rPr>
              <a:t>vượt</a:t>
            </a:r>
            <a:r>
              <a:rPr lang="en-US" sz="5300" dirty="0" smtClean="0">
                <a:solidFill>
                  <a:srgbClr val="002060"/>
                </a:solidFill>
              </a:rPr>
              <a:t> </a:t>
            </a:r>
            <a:r>
              <a:rPr lang="en-US" sz="5300" dirty="0" err="1" smtClean="0">
                <a:solidFill>
                  <a:srgbClr val="002060"/>
                </a:solidFill>
              </a:rPr>
              <a:t>trổi</a:t>
            </a:r>
            <a:r>
              <a:rPr lang="en-US" sz="5300" dirty="0" smtClean="0">
                <a:solidFill>
                  <a:srgbClr val="002060"/>
                </a:solidFill>
              </a:rPr>
              <a:t> </a:t>
            </a:r>
            <a:r>
              <a:rPr lang="en-US" sz="5300" dirty="0" err="1" smtClean="0">
                <a:solidFill>
                  <a:srgbClr val="002060"/>
                </a:solidFill>
              </a:rPr>
              <a:t>nơi</a:t>
            </a:r>
            <a:r>
              <a:rPr lang="en-US" sz="5300" dirty="0" smtClean="0">
                <a:solidFill>
                  <a:srgbClr val="002060"/>
                </a:solidFill>
              </a:rPr>
              <a:t> </a:t>
            </a:r>
            <a:r>
              <a:rPr lang="en-US" sz="5300" dirty="0" err="1" smtClean="0">
                <a:solidFill>
                  <a:srgbClr val="002060"/>
                </a:solidFill>
              </a:rPr>
              <a:t>nơi</a:t>
            </a:r>
            <a:r>
              <a:rPr lang="en-US" sz="5300" dirty="0" smtClean="0">
                <a:solidFill>
                  <a:srgbClr val="002060"/>
                </a:solidFill>
              </a:rPr>
              <a:t>. </a:t>
            </a:r>
            <a:r>
              <a:rPr lang="en-US" sz="5300" dirty="0" err="1" smtClean="0">
                <a:solidFill>
                  <a:srgbClr val="002060"/>
                </a:solidFill>
              </a:rPr>
              <a:t>Muôn</a:t>
            </a:r>
            <a:r>
              <a:rPr lang="en-US" sz="5300" dirty="0" smtClean="0">
                <a:solidFill>
                  <a:srgbClr val="002060"/>
                </a:solidFill>
              </a:rPr>
              <a:t> </a:t>
            </a:r>
            <a:r>
              <a:rPr lang="en-US" sz="5300" dirty="0" err="1" smtClean="0">
                <a:solidFill>
                  <a:srgbClr val="002060"/>
                </a:solidFill>
              </a:rPr>
              <a:t>tâu</a:t>
            </a:r>
            <a:r>
              <a:rPr lang="en-US" sz="5300" dirty="0" smtClean="0">
                <a:solidFill>
                  <a:srgbClr val="002060"/>
                </a:solidFill>
              </a:rPr>
              <a:t> </a:t>
            </a:r>
            <a:r>
              <a:rPr lang="en-US" sz="5300" dirty="0" err="1" smtClean="0">
                <a:solidFill>
                  <a:srgbClr val="002060"/>
                </a:solidFill>
              </a:rPr>
              <a:t>Chúa</a:t>
            </a:r>
            <a:r>
              <a:rPr lang="en-US" sz="5300" dirty="0" smtClean="0">
                <a:solidFill>
                  <a:srgbClr val="002060"/>
                </a:solidFill>
              </a:rPr>
              <a:t>, </a:t>
            </a:r>
            <a:r>
              <a:rPr lang="en-US" sz="5300" dirty="0" err="1" smtClean="0">
                <a:solidFill>
                  <a:srgbClr val="002060"/>
                </a:solidFill>
              </a:rPr>
              <a:t>ôi</a:t>
            </a:r>
            <a:r>
              <a:rPr lang="en-US" sz="5300" dirty="0" smtClean="0">
                <a:solidFill>
                  <a:srgbClr val="002060"/>
                </a:solidFill>
              </a:rPr>
              <a:t> </a:t>
            </a:r>
            <a:r>
              <a:rPr lang="en-US" sz="5300" dirty="0" err="1" smtClean="0">
                <a:solidFill>
                  <a:srgbClr val="002060"/>
                </a:solidFill>
              </a:rPr>
              <a:t>siêu</a:t>
            </a:r>
            <a:r>
              <a:rPr lang="en-US" sz="5300" dirty="0" smtClean="0">
                <a:solidFill>
                  <a:srgbClr val="002060"/>
                </a:solidFill>
              </a:rPr>
              <a:t> </a:t>
            </a:r>
            <a:r>
              <a:rPr lang="en-US" sz="5300" dirty="0" err="1" smtClean="0">
                <a:solidFill>
                  <a:srgbClr val="002060"/>
                </a:solidFill>
              </a:rPr>
              <a:t>việt</a:t>
            </a:r>
            <a:r>
              <a:rPr lang="en-US" sz="5300" dirty="0" smtClean="0">
                <a:solidFill>
                  <a:srgbClr val="002060"/>
                </a:solidFill>
              </a:rPr>
              <a:t> </a:t>
            </a:r>
            <a:r>
              <a:rPr lang="en-US" sz="5300" dirty="0" err="1" smtClean="0">
                <a:solidFill>
                  <a:srgbClr val="002060"/>
                </a:solidFill>
              </a:rPr>
              <a:t>trên</a:t>
            </a:r>
            <a:r>
              <a:rPr lang="en-US" sz="5300" dirty="0" smtClean="0">
                <a:solidFill>
                  <a:srgbClr val="002060"/>
                </a:solidFill>
              </a:rPr>
              <a:t> </a:t>
            </a:r>
            <a:r>
              <a:rPr lang="en-US" sz="5300" dirty="0" err="1" smtClean="0">
                <a:solidFill>
                  <a:srgbClr val="002060"/>
                </a:solidFill>
              </a:rPr>
              <a:t>muôn</a:t>
            </a:r>
            <a:r>
              <a:rPr lang="en-US" sz="5300" dirty="0" smtClean="0">
                <a:solidFill>
                  <a:srgbClr val="002060"/>
                </a:solidFill>
              </a:rPr>
              <a:t> </a:t>
            </a:r>
            <a:r>
              <a:rPr lang="en-US" sz="5300" dirty="0" err="1" smtClean="0">
                <a:solidFill>
                  <a:srgbClr val="002060"/>
                </a:solidFill>
              </a:rPr>
              <a:t>thánh</a:t>
            </a:r>
            <a:r>
              <a:rPr lang="en-US" sz="5300" dirty="0" smtClean="0">
                <a:solidFill>
                  <a:srgbClr val="002060"/>
                </a:solidFill>
              </a:rPr>
              <a:t> </a:t>
            </a:r>
            <a:r>
              <a:rPr lang="en-US" sz="5300" dirty="0" err="1" smtClean="0">
                <a:solidFill>
                  <a:srgbClr val="002060"/>
                </a:solidFill>
              </a:rPr>
              <a:t>thần</a:t>
            </a:r>
            <a:r>
              <a:rPr lang="en-US" sz="5300" dirty="0" smtClean="0">
                <a:solidFill>
                  <a:srgbClr val="002060"/>
                </a:solidFill>
              </a:rPr>
              <a:t> </a:t>
            </a:r>
            <a:r>
              <a:rPr lang="en-US" sz="5300" dirty="0" err="1" smtClean="0">
                <a:solidFill>
                  <a:srgbClr val="002060"/>
                </a:solidFill>
              </a:rPr>
              <a:t>và</a:t>
            </a:r>
            <a:r>
              <a:rPr lang="en-US" sz="5300" dirty="0" smtClean="0">
                <a:solidFill>
                  <a:srgbClr val="002060"/>
                </a:solidFill>
              </a:rPr>
              <a:t> </a:t>
            </a:r>
            <a:r>
              <a:rPr lang="en-US" sz="5300" dirty="0" err="1" smtClean="0">
                <a:solidFill>
                  <a:srgbClr val="002060"/>
                </a:solidFill>
              </a:rPr>
              <a:t>toàn</a:t>
            </a:r>
            <a:r>
              <a:rPr lang="en-US" sz="5300" dirty="0" smtClean="0">
                <a:solidFill>
                  <a:srgbClr val="002060"/>
                </a:solidFill>
              </a:rPr>
              <a:t> </a:t>
            </a:r>
            <a:r>
              <a:rPr lang="en-US" sz="5300" dirty="0" err="1" smtClean="0">
                <a:solidFill>
                  <a:srgbClr val="002060"/>
                </a:solidFill>
              </a:rPr>
              <a:t>cõi</a:t>
            </a:r>
            <a:r>
              <a:rPr lang="en-US" sz="5300" dirty="0" smtClean="0">
                <a:solidFill>
                  <a:srgbClr val="002060"/>
                </a:solidFill>
              </a:rPr>
              <a:t> </a:t>
            </a:r>
            <a:r>
              <a:rPr lang="en-US" sz="5300" dirty="0" err="1" smtClean="0">
                <a:solidFill>
                  <a:srgbClr val="002060"/>
                </a:solidFill>
              </a:rPr>
              <a:t>thế</a:t>
            </a:r>
            <a:r>
              <a:rPr lang="en-US" sz="5300" dirty="0" smtClean="0">
                <a:solidFill>
                  <a:srgbClr val="002060"/>
                </a:solidFill>
              </a:rPr>
              <a:t> </a:t>
            </a:r>
            <a:r>
              <a:rPr lang="en-US" sz="5300" dirty="0" err="1" smtClean="0">
                <a:solidFill>
                  <a:srgbClr val="002060"/>
                </a:solidFill>
              </a:rPr>
              <a:t>gian</a:t>
            </a:r>
            <a:r>
              <a:rPr lang="en-US" sz="5300" dirty="0" smtClean="0">
                <a:solidFill>
                  <a:srgbClr val="002060"/>
                </a:solidFill>
              </a:rPr>
              <a:t>.</a:t>
            </a:r>
            <a:endParaRPr lang="en-US" sz="5300" dirty="0">
              <a:solidFill>
                <a:srgbClr val="002060"/>
              </a:solidFill>
            </a:endParaRPr>
          </a:p>
        </p:txBody>
      </p:sp>
    </p:spTree>
    <p:extLst>
      <p:ext uri="{BB962C8B-B14F-4D97-AF65-F5344CB8AC3E}">
        <p14:creationId xmlns:p14="http://schemas.microsoft.com/office/powerpoint/2010/main" val="211128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200" u="sng" dirty="0" err="1" smtClean="0">
                <a:solidFill>
                  <a:srgbClr val="C00000"/>
                </a:solidFill>
              </a:rPr>
              <a:t>Đk</a:t>
            </a:r>
            <a:r>
              <a:rPr lang="en-US" sz="7200" u="sng" dirty="0" smtClean="0">
                <a:solidFill>
                  <a:srgbClr val="C00000"/>
                </a:solidFill>
              </a:rPr>
              <a:t>:</a:t>
            </a:r>
            <a:r>
              <a:rPr lang="en-US" sz="7200" dirty="0">
                <a:solidFill>
                  <a:srgbClr val="003399"/>
                </a:solidFill>
              </a:rPr>
              <a:t> </a:t>
            </a:r>
            <a:r>
              <a:rPr lang="vi-VN" sz="7200" dirty="0">
                <a:solidFill>
                  <a:srgbClr val="002060"/>
                </a:solidFill>
              </a:rPr>
              <a:t>Chúa </a:t>
            </a:r>
            <a:r>
              <a:rPr lang="en-US" sz="7200" dirty="0" err="1" smtClean="0">
                <a:solidFill>
                  <a:srgbClr val="002060"/>
                </a:solidFill>
              </a:rPr>
              <a:t>là</a:t>
            </a:r>
            <a:r>
              <a:rPr lang="en-US" sz="7200" dirty="0" smtClean="0">
                <a:solidFill>
                  <a:srgbClr val="002060"/>
                </a:solidFill>
              </a:rPr>
              <a:t> </a:t>
            </a:r>
            <a:r>
              <a:rPr lang="en-US" sz="7200" dirty="0" err="1" smtClean="0">
                <a:solidFill>
                  <a:srgbClr val="002060"/>
                </a:solidFill>
              </a:rPr>
              <a:t>Vua</a:t>
            </a:r>
            <a:r>
              <a:rPr lang="en-US" sz="7200" dirty="0" smtClean="0">
                <a:solidFill>
                  <a:srgbClr val="002060"/>
                </a:solidFill>
              </a:rPr>
              <a:t> </a:t>
            </a:r>
            <a:r>
              <a:rPr lang="en-US" sz="7200" dirty="0" err="1" smtClean="0">
                <a:solidFill>
                  <a:srgbClr val="002060"/>
                </a:solidFill>
              </a:rPr>
              <a:t>hiển</a:t>
            </a:r>
            <a:r>
              <a:rPr lang="en-US" sz="7200" dirty="0" smtClean="0">
                <a:solidFill>
                  <a:srgbClr val="002060"/>
                </a:solidFill>
              </a:rPr>
              <a:t> </a:t>
            </a:r>
            <a:r>
              <a:rPr lang="en-US" sz="7200" dirty="0" err="1" smtClean="0">
                <a:solidFill>
                  <a:srgbClr val="002060"/>
                </a:solidFill>
              </a:rPr>
              <a:t>trị</a:t>
            </a:r>
            <a:r>
              <a:rPr lang="en-US" sz="7200" dirty="0" smtClean="0">
                <a:solidFill>
                  <a:srgbClr val="002060"/>
                </a:solidFill>
              </a:rPr>
              <a:t>, </a:t>
            </a:r>
            <a:r>
              <a:rPr lang="en-US" sz="7200" dirty="0" err="1" smtClean="0">
                <a:solidFill>
                  <a:srgbClr val="002060"/>
                </a:solidFill>
              </a:rPr>
              <a:t>là</a:t>
            </a:r>
            <a:r>
              <a:rPr lang="en-US" sz="7200" dirty="0" smtClean="0">
                <a:solidFill>
                  <a:srgbClr val="002060"/>
                </a:solidFill>
              </a:rPr>
              <a:t> </a:t>
            </a:r>
            <a:r>
              <a:rPr lang="en-US" sz="7200" dirty="0" err="1" smtClean="0">
                <a:solidFill>
                  <a:srgbClr val="002060"/>
                </a:solidFill>
              </a:rPr>
              <a:t>Đấng</a:t>
            </a:r>
            <a:r>
              <a:rPr lang="en-US" sz="7200" dirty="0" smtClean="0">
                <a:solidFill>
                  <a:srgbClr val="002060"/>
                </a:solidFill>
              </a:rPr>
              <a:t> </a:t>
            </a:r>
            <a:r>
              <a:rPr lang="en-US" sz="7200" dirty="0" err="1" smtClean="0">
                <a:solidFill>
                  <a:srgbClr val="002060"/>
                </a:solidFill>
              </a:rPr>
              <a:t>Tối</a:t>
            </a:r>
            <a:r>
              <a:rPr lang="en-US" sz="7200" dirty="0" smtClean="0">
                <a:solidFill>
                  <a:srgbClr val="002060"/>
                </a:solidFill>
              </a:rPr>
              <a:t> Cao </a:t>
            </a:r>
            <a:r>
              <a:rPr lang="en-US" sz="7200" dirty="0" err="1" smtClean="0">
                <a:solidFill>
                  <a:srgbClr val="002060"/>
                </a:solidFill>
              </a:rPr>
              <a:t>trên</a:t>
            </a:r>
            <a:r>
              <a:rPr lang="en-US" sz="7200" dirty="0" smtClean="0">
                <a:solidFill>
                  <a:srgbClr val="002060"/>
                </a:solidFill>
              </a:rPr>
              <a:t> </a:t>
            </a:r>
            <a:r>
              <a:rPr lang="en-US" sz="7200" dirty="0" err="1" smtClean="0">
                <a:solidFill>
                  <a:srgbClr val="002060"/>
                </a:solidFill>
              </a:rPr>
              <a:t>khắp</a:t>
            </a:r>
            <a:r>
              <a:rPr lang="en-US" sz="7200" dirty="0" smtClean="0">
                <a:solidFill>
                  <a:srgbClr val="002060"/>
                </a:solidFill>
              </a:rPr>
              <a:t> </a:t>
            </a:r>
            <a:r>
              <a:rPr lang="en-US" sz="7200" dirty="0" err="1" smtClean="0">
                <a:solidFill>
                  <a:srgbClr val="002060"/>
                </a:solidFill>
              </a:rPr>
              <a:t>địa</a:t>
            </a:r>
            <a:r>
              <a:rPr lang="en-US" sz="7200" dirty="0" smtClean="0">
                <a:solidFill>
                  <a:srgbClr val="002060"/>
                </a:solidFill>
              </a:rPr>
              <a:t> </a:t>
            </a:r>
            <a:r>
              <a:rPr lang="en-US" sz="7200" dirty="0" err="1" smtClean="0">
                <a:solidFill>
                  <a:srgbClr val="002060"/>
                </a:solidFill>
              </a:rPr>
              <a:t>cầu</a:t>
            </a:r>
            <a:r>
              <a:rPr lang="vi-VN" sz="7200" dirty="0" smtClean="0">
                <a:solidFill>
                  <a:srgbClr val="002060"/>
                </a:solidFill>
              </a:rPr>
              <a:t>. </a:t>
            </a:r>
            <a:endParaRPr lang="en-US" sz="7200" dirty="0">
              <a:solidFill>
                <a:srgbClr val="002060"/>
              </a:solidFill>
            </a:endParaRPr>
          </a:p>
        </p:txBody>
      </p:sp>
    </p:spTree>
    <p:extLst>
      <p:ext uri="{BB962C8B-B14F-4D97-AF65-F5344CB8AC3E}">
        <p14:creationId xmlns:p14="http://schemas.microsoft.com/office/powerpoint/2010/main" val="3557744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3429000" y="133350"/>
            <a:ext cx="5210337" cy="1938992"/>
          </a:xfrm>
          <a:prstGeom prst="rect">
            <a:avLst/>
          </a:prstGeom>
        </p:spPr>
        <p:txBody>
          <a:bodyPr wrap="none">
            <a:spAutoFit/>
          </a:bodyPr>
          <a:lstStyle/>
          <a:p>
            <a:r>
              <a:rPr lang="vi-VN" sz="2400" u="sng" dirty="0">
                <a:solidFill>
                  <a:srgbClr val="FFFF00"/>
                </a:solidFill>
              </a:rPr>
              <a:t>Bài đọc </a:t>
            </a:r>
            <a:r>
              <a:rPr lang="en-US" sz="2400" u="sng" dirty="0">
                <a:solidFill>
                  <a:srgbClr val="FFFF00"/>
                </a:solidFill>
              </a:rPr>
              <a:t>2</a:t>
            </a:r>
            <a:endParaRPr lang="vi-VN" sz="2400" u="sng" dirty="0">
              <a:solidFill>
                <a:srgbClr val="FFFF00"/>
              </a:solidFill>
            </a:endParaRPr>
          </a:p>
          <a:p>
            <a:r>
              <a:rPr lang="en-US" sz="2400" i="1" dirty="0" err="1" smtClean="0">
                <a:solidFill>
                  <a:srgbClr val="FFFF00"/>
                </a:solidFill>
              </a:rPr>
              <a:t>Tiếng</a:t>
            </a:r>
            <a:r>
              <a:rPr lang="en-US" sz="2400" i="1" dirty="0" smtClean="0">
                <a:solidFill>
                  <a:srgbClr val="FFFF00"/>
                </a:solidFill>
              </a:rPr>
              <a:t> </a:t>
            </a:r>
            <a:r>
              <a:rPr lang="en-US" sz="2400" i="1" dirty="0" err="1" smtClean="0">
                <a:solidFill>
                  <a:srgbClr val="FFFF00"/>
                </a:solidFill>
              </a:rPr>
              <a:t>đó</a:t>
            </a:r>
            <a:r>
              <a:rPr lang="en-US" sz="2400" i="1" dirty="0" smtClean="0">
                <a:solidFill>
                  <a:srgbClr val="FFFF00"/>
                </a:solidFill>
              </a:rPr>
              <a:t> </a:t>
            </a:r>
            <a:r>
              <a:rPr lang="en-US" sz="2400" i="1" dirty="0" err="1" smtClean="0">
                <a:solidFill>
                  <a:srgbClr val="FFFF00"/>
                </a:solidFill>
              </a:rPr>
              <a:t>chính</a:t>
            </a:r>
            <a:r>
              <a:rPr lang="en-US" sz="2400" i="1" dirty="0" smtClean="0">
                <a:solidFill>
                  <a:srgbClr val="FFFF00"/>
                </a:solidFill>
              </a:rPr>
              <a:t> </a:t>
            </a:r>
            <a:r>
              <a:rPr lang="en-US" sz="2400" i="1" dirty="0" err="1" smtClean="0">
                <a:solidFill>
                  <a:srgbClr val="FFFF00"/>
                </a:solidFill>
              </a:rPr>
              <a:t>chúng</a:t>
            </a:r>
            <a:r>
              <a:rPr lang="en-US" sz="2400" i="1" dirty="0" smtClean="0">
                <a:solidFill>
                  <a:srgbClr val="FFFF00"/>
                </a:solidFill>
              </a:rPr>
              <a:t> </a:t>
            </a:r>
            <a:r>
              <a:rPr lang="en-US" sz="2400" i="1" dirty="0" err="1" smtClean="0">
                <a:solidFill>
                  <a:srgbClr val="FFFF00"/>
                </a:solidFill>
              </a:rPr>
              <a:t>tôi</a:t>
            </a:r>
            <a:r>
              <a:rPr lang="en-US" sz="2400" i="1" dirty="0" smtClean="0">
                <a:solidFill>
                  <a:srgbClr val="FFFF00"/>
                </a:solidFill>
              </a:rPr>
              <a:t> </a:t>
            </a:r>
            <a:r>
              <a:rPr lang="en-US" sz="2400" i="1" dirty="0" err="1" smtClean="0">
                <a:solidFill>
                  <a:srgbClr val="FFFF00"/>
                </a:solidFill>
              </a:rPr>
              <a:t>đã</a:t>
            </a:r>
            <a:r>
              <a:rPr lang="en-US" sz="2400" i="1" dirty="0" smtClean="0">
                <a:solidFill>
                  <a:srgbClr val="FFFF00"/>
                </a:solidFill>
              </a:rPr>
              <a:t> </a:t>
            </a:r>
            <a:r>
              <a:rPr lang="en-US" sz="2400" i="1" dirty="0" err="1" smtClean="0">
                <a:solidFill>
                  <a:srgbClr val="FFFF00"/>
                </a:solidFill>
              </a:rPr>
              <a:t>nghe</a:t>
            </a:r>
            <a:r>
              <a:rPr lang="en-US" sz="2400" i="1" dirty="0" smtClean="0">
                <a:solidFill>
                  <a:srgbClr val="FFFF00"/>
                </a:solidFill>
              </a:rPr>
              <a:t> </a:t>
            </a:r>
            <a:r>
              <a:rPr lang="en-US" sz="2400" i="1" dirty="0" err="1" smtClean="0">
                <a:solidFill>
                  <a:srgbClr val="FFFF00"/>
                </a:solidFill>
              </a:rPr>
              <a:t>thấy</a:t>
            </a:r>
            <a:endParaRPr lang="en-US" sz="2400" i="1" dirty="0" smtClean="0">
              <a:solidFill>
                <a:srgbClr val="FFFF00"/>
              </a:solidFill>
            </a:endParaRPr>
          </a:p>
          <a:p>
            <a:r>
              <a:rPr lang="en-US" sz="2400" i="1" dirty="0" err="1" smtClean="0">
                <a:solidFill>
                  <a:srgbClr val="FFFF00"/>
                </a:solidFill>
              </a:rPr>
              <a:t>từ</a:t>
            </a:r>
            <a:r>
              <a:rPr lang="en-US" sz="2400" i="1" dirty="0" smtClean="0">
                <a:solidFill>
                  <a:srgbClr val="FFFF00"/>
                </a:solidFill>
              </a:rPr>
              <a:t> </a:t>
            </a:r>
            <a:r>
              <a:rPr lang="en-US" sz="2400" i="1" dirty="0" err="1" smtClean="0">
                <a:solidFill>
                  <a:srgbClr val="FFFF00"/>
                </a:solidFill>
              </a:rPr>
              <a:t>trời</a:t>
            </a:r>
            <a:r>
              <a:rPr lang="en-US" sz="2400" i="1" dirty="0" smtClean="0">
                <a:solidFill>
                  <a:srgbClr val="FFFF00"/>
                </a:solidFill>
              </a:rPr>
              <a:t> </a:t>
            </a:r>
            <a:r>
              <a:rPr lang="en-US" sz="2400" i="1" dirty="0" err="1" smtClean="0">
                <a:solidFill>
                  <a:srgbClr val="FFFF00"/>
                </a:solidFill>
              </a:rPr>
              <a:t>phán</a:t>
            </a:r>
            <a:r>
              <a:rPr lang="en-US" sz="2400" i="1" dirty="0" smtClean="0">
                <a:solidFill>
                  <a:srgbClr val="FFFF00"/>
                </a:solidFill>
              </a:rPr>
              <a:t> </a:t>
            </a:r>
            <a:r>
              <a:rPr lang="en-US" sz="2400" i="1" dirty="0" err="1" smtClean="0">
                <a:solidFill>
                  <a:srgbClr val="FFFF00"/>
                </a:solidFill>
              </a:rPr>
              <a:t>ra.</a:t>
            </a:r>
            <a:endParaRPr lang="vi-VN" sz="2400" i="1" dirty="0">
              <a:solidFill>
                <a:srgbClr val="FFFF00"/>
              </a:solidFill>
            </a:endParaRPr>
          </a:p>
          <a:p>
            <a:r>
              <a:rPr lang="vi-VN" sz="2400" dirty="0">
                <a:solidFill>
                  <a:srgbClr val="FFFF00"/>
                </a:solidFill>
              </a:rPr>
              <a:t>Bài trích </a:t>
            </a:r>
            <a:r>
              <a:rPr lang="en-US" sz="2400" dirty="0" err="1" smtClean="0">
                <a:solidFill>
                  <a:srgbClr val="FFFF00"/>
                </a:solidFill>
              </a:rPr>
              <a:t>thư</a:t>
            </a:r>
            <a:r>
              <a:rPr lang="en-US" sz="2400" dirty="0" smtClean="0">
                <a:solidFill>
                  <a:srgbClr val="FFFF00"/>
                </a:solidFill>
              </a:rPr>
              <a:t> </a:t>
            </a:r>
            <a:r>
              <a:rPr lang="en-US" sz="2400" dirty="0" err="1" smtClean="0">
                <a:solidFill>
                  <a:srgbClr val="FFFF00"/>
                </a:solidFill>
              </a:rPr>
              <a:t>thứ</a:t>
            </a:r>
            <a:r>
              <a:rPr lang="en-US" sz="2400" dirty="0" smtClean="0">
                <a:solidFill>
                  <a:srgbClr val="FFFF00"/>
                </a:solidFill>
              </a:rPr>
              <a:t> </a:t>
            </a:r>
            <a:r>
              <a:rPr lang="en-US" sz="2400" dirty="0" err="1" smtClean="0">
                <a:solidFill>
                  <a:srgbClr val="FFFF00"/>
                </a:solidFill>
              </a:rPr>
              <a:t>hai</a:t>
            </a:r>
            <a:endParaRPr lang="en-US" sz="2400" dirty="0">
              <a:solidFill>
                <a:srgbClr val="FFFF00"/>
              </a:solidFill>
            </a:endParaRPr>
          </a:p>
          <a:p>
            <a:r>
              <a:rPr lang="en-US" sz="2400" dirty="0" err="1" smtClean="0">
                <a:solidFill>
                  <a:srgbClr val="FFFF00"/>
                </a:solidFill>
              </a:rPr>
              <a:t>của</a:t>
            </a:r>
            <a:r>
              <a:rPr lang="en-US" sz="2400" dirty="0" smtClean="0">
                <a:solidFill>
                  <a:srgbClr val="FFFF00"/>
                </a:solidFill>
              </a:rPr>
              <a:t> </a:t>
            </a:r>
            <a:r>
              <a:rPr lang="en-US" sz="2400" dirty="0" err="1" smtClean="0">
                <a:solidFill>
                  <a:srgbClr val="FFFF00"/>
                </a:solidFill>
              </a:rPr>
              <a:t>thánh</a:t>
            </a:r>
            <a:r>
              <a:rPr lang="en-US" sz="2400" dirty="0" smtClean="0">
                <a:solidFill>
                  <a:srgbClr val="FFFF00"/>
                </a:solidFill>
              </a:rPr>
              <a:t> </a:t>
            </a:r>
            <a:r>
              <a:rPr lang="en-US" sz="2400" dirty="0" err="1" smtClean="0">
                <a:solidFill>
                  <a:srgbClr val="FFFF00"/>
                </a:solidFill>
              </a:rPr>
              <a:t>Pê-rô</a:t>
            </a:r>
            <a:r>
              <a:rPr lang="en-US" sz="2400" dirty="0" smtClean="0">
                <a:solidFill>
                  <a:srgbClr val="FFFF00"/>
                </a:solidFill>
              </a:rPr>
              <a:t> </a:t>
            </a:r>
            <a:r>
              <a:rPr lang="en-US" sz="2400" dirty="0" err="1" smtClean="0">
                <a:solidFill>
                  <a:srgbClr val="FFFF00"/>
                </a:solidFill>
              </a:rPr>
              <a:t>tông</a:t>
            </a:r>
            <a:r>
              <a:rPr lang="en-US" sz="2400" dirty="0" smtClean="0">
                <a:solidFill>
                  <a:srgbClr val="FFFF00"/>
                </a:solidFill>
              </a:rPr>
              <a:t> </a:t>
            </a:r>
            <a:r>
              <a:rPr lang="en-US" sz="2400" dirty="0" err="1" smtClean="0">
                <a:solidFill>
                  <a:srgbClr val="FFFF00"/>
                </a:solidFill>
              </a:rPr>
              <a:t>đồ</a:t>
            </a:r>
            <a:r>
              <a:rPr lang="vi-VN" sz="2400" dirty="0" smtClean="0">
                <a:solidFill>
                  <a:srgbClr val="FFFF00"/>
                </a:solidFill>
              </a:rPr>
              <a:t>.</a:t>
            </a:r>
            <a:endParaRPr lang="vi-VN" sz="2400" dirty="0">
              <a:solidFill>
                <a:srgbClr val="FFFF00"/>
              </a:solidFill>
            </a:endParaRPr>
          </a:p>
        </p:txBody>
      </p:sp>
    </p:spTree>
    <p:extLst>
      <p:ext uri="{BB962C8B-B14F-4D97-AF65-F5344CB8AC3E}">
        <p14:creationId xmlns:p14="http://schemas.microsoft.com/office/powerpoint/2010/main" val="34479489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742950"/>
            <a:ext cx="9144000" cy="4629149"/>
          </a:xfrm>
        </p:spPr>
        <p:txBody>
          <a:bodyPr>
            <a:noAutofit/>
          </a:bodyPr>
          <a:lstStyle/>
          <a:p>
            <a:pPr algn="just">
              <a:lnSpc>
                <a:spcPct val="120000"/>
              </a:lnSpc>
            </a:pPr>
            <a:r>
              <a:rPr lang="vi-VN" sz="6600" dirty="0" smtClean="0">
                <a:solidFill>
                  <a:srgbClr val="002060"/>
                </a:solidFill>
                <a:latin typeface="+mj-lt"/>
                <a:cs typeface="Times New Roman" pitchFamily="18" charset="0"/>
              </a:rPr>
              <a:t>Đây là Con </a:t>
            </a:r>
            <a:r>
              <a:rPr lang="en-US" sz="6600" dirty="0" smtClean="0">
                <a:solidFill>
                  <a:srgbClr val="002060"/>
                </a:solidFill>
                <a:latin typeface="+mj-lt"/>
                <a:cs typeface="Times New Roman" pitchFamily="18" charset="0"/>
              </a:rPr>
              <a:t>Ta </a:t>
            </a:r>
            <a:r>
              <a:rPr lang="en-US" sz="6600" dirty="0" err="1" smtClean="0">
                <a:solidFill>
                  <a:srgbClr val="002060"/>
                </a:solidFill>
                <a:latin typeface="+mj-lt"/>
                <a:cs typeface="Times New Roman" pitchFamily="18" charset="0"/>
              </a:rPr>
              <a:t>yêu</a:t>
            </a:r>
            <a:r>
              <a:rPr lang="en-US" sz="6600" dirty="0" smtClean="0">
                <a:solidFill>
                  <a:srgbClr val="002060"/>
                </a:solidFill>
                <a:latin typeface="+mj-lt"/>
                <a:cs typeface="Times New Roman" pitchFamily="18" charset="0"/>
              </a:rPr>
              <a:t> </a:t>
            </a:r>
            <a:r>
              <a:rPr lang="en-US" sz="6600" dirty="0" err="1" smtClean="0">
                <a:solidFill>
                  <a:srgbClr val="002060"/>
                </a:solidFill>
                <a:latin typeface="+mj-lt"/>
                <a:cs typeface="Times New Roman" pitchFamily="18" charset="0"/>
              </a:rPr>
              <a:t>quí</a:t>
            </a:r>
            <a:r>
              <a:rPr lang="en-US" sz="6600" dirty="0" smtClean="0">
                <a:solidFill>
                  <a:srgbClr val="002060"/>
                </a:solidFill>
                <a:latin typeface="+mj-lt"/>
                <a:cs typeface="Times New Roman" pitchFamily="18" charset="0"/>
              </a:rPr>
              <a:t>, </a:t>
            </a:r>
            <a:r>
              <a:rPr lang="en-US" sz="6600" dirty="0" err="1" smtClean="0">
                <a:solidFill>
                  <a:srgbClr val="002060"/>
                </a:solidFill>
                <a:latin typeface="+mj-lt"/>
                <a:cs typeface="Times New Roman" pitchFamily="18" charset="0"/>
              </a:rPr>
              <a:t>làm</a:t>
            </a:r>
            <a:r>
              <a:rPr lang="en-US" sz="6600" dirty="0" smtClean="0">
                <a:solidFill>
                  <a:srgbClr val="002060"/>
                </a:solidFill>
                <a:latin typeface="+mj-lt"/>
                <a:cs typeface="Times New Roman" pitchFamily="18" charset="0"/>
              </a:rPr>
              <a:t> </a:t>
            </a:r>
            <a:r>
              <a:rPr lang="en-US" sz="6600" dirty="0" err="1" smtClean="0">
                <a:solidFill>
                  <a:srgbClr val="002060"/>
                </a:solidFill>
                <a:latin typeface="+mj-lt"/>
                <a:cs typeface="Times New Roman" pitchFamily="18" charset="0"/>
              </a:rPr>
              <a:t>vui</a:t>
            </a:r>
            <a:r>
              <a:rPr lang="en-US" sz="6600" dirty="0" smtClean="0">
                <a:solidFill>
                  <a:srgbClr val="002060"/>
                </a:solidFill>
                <a:latin typeface="+mj-lt"/>
                <a:cs typeface="Times New Roman" pitchFamily="18" charset="0"/>
              </a:rPr>
              <a:t> </a:t>
            </a:r>
            <a:r>
              <a:rPr lang="en-US" sz="6600" dirty="0" err="1" smtClean="0">
                <a:solidFill>
                  <a:srgbClr val="002060"/>
                </a:solidFill>
                <a:latin typeface="+mj-lt"/>
                <a:cs typeface="Times New Roman" pitchFamily="18" charset="0"/>
              </a:rPr>
              <a:t>thỏa</a:t>
            </a:r>
            <a:r>
              <a:rPr lang="en-US" sz="6600" dirty="0" smtClean="0">
                <a:solidFill>
                  <a:srgbClr val="002060"/>
                </a:solidFill>
                <a:latin typeface="+mj-lt"/>
                <a:cs typeface="Times New Roman" pitchFamily="18" charset="0"/>
              </a:rPr>
              <a:t> </a:t>
            </a:r>
            <a:r>
              <a:rPr lang="en-US" sz="6600" dirty="0" err="1" smtClean="0">
                <a:solidFill>
                  <a:srgbClr val="002060"/>
                </a:solidFill>
                <a:latin typeface="+mj-lt"/>
                <a:cs typeface="Times New Roman" pitchFamily="18" charset="0"/>
              </a:rPr>
              <a:t>lòng</a:t>
            </a:r>
            <a:r>
              <a:rPr lang="en-US" sz="6600" dirty="0" smtClean="0">
                <a:solidFill>
                  <a:srgbClr val="002060"/>
                </a:solidFill>
                <a:latin typeface="+mj-lt"/>
                <a:cs typeface="Times New Roman" pitchFamily="18" charset="0"/>
              </a:rPr>
              <a:t> Ta, </a:t>
            </a:r>
            <a:r>
              <a:rPr lang="en-US" sz="6600" dirty="0" err="1" smtClean="0">
                <a:solidFill>
                  <a:srgbClr val="002060"/>
                </a:solidFill>
                <a:latin typeface="+mj-lt"/>
                <a:cs typeface="Times New Roman" pitchFamily="18" charset="0"/>
              </a:rPr>
              <a:t>hãy</a:t>
            </a:r>
            <a:r>
              <a:rPr lang="en-US" sz="6600" dirty="0" smtClean="0">
                <a:solidFill>
                  <a:srgbClr val="002060"/>
                </a:solidFill>
                <a:latin typeface="+mj-lt"/>
                <a:cs typeface="Times New Roman" pitchFamily="18" charset="0"/>
              </a:rPr>
              <a:t> </a:t>
            </a:r>
            <a:r>
              <a:rPr lang="en-US" sz="6600" dirty="0" err="1" smtClean="0">
                <a:solidFill>
                  <a:srgbClr val="002060"/>
                </a:solidFill>
                <a:latin typeface="+mj-lt"/>
                <a:cs typeface="Times New Roman" pitchFamily="18" charset="0"/>
              </a:rPr>
              <a:t>lắng</a:t>
            </a:r>
            <a:r>
              <a:rPr lang="en-US" sz="6600" dirty="0" smtClean="0">
                <a:solidFill>
                  <a:srgbClr val="002060"/>
                </a:solidFill>
                <a:latin typeface="+mj-lt"/>
                <a:cs typeface="Times New Roman" pitchFamily="18" charset="0"/>
              </a:rPr>
              <a:t> </a:t>
            </a:r>
            <a:r>
              <a:rPr lang="en-US" sz="6600" dirty="0" err="1" smtClean="0">
                <a:solidFill>
                  <a:srgbClr val="002060"/>
                </a:solidFill>
                <a:latin typeface="+mj-lt"/>
                <a:cs typeface="Times New Roman" pitchFamily="18" charset="0"/>
              </a:rPr>
              <a:t>nghe</a:t>
            </a:r>
            <a:r>
              <a:rPr lang="en-US" sz="6600" dirty="0" smtClean="0">
                <a:solidFill>
                  <a:srgbClr val="002060"/>
                </a:solidFill>
                <a:latin typeface="+mj-lt"/>
                <a:cs typeface="Times New Roman" pitchFamily="18" charset="0"/>
              </a:rPr>
              <a:t> </a:t>
            </a:r>
            <a:r>
              <a:rPr lang="en-US" sz="6600" dirty="0" err="1" smtClean="0">
                <a:solidFill>
                  <a:srgbClr val="002060"/>
                </a:solidFill>
                <a:latin typeface="+mj-lt"/>
                <a:cs typeface="Times New Roman" pitchFamily="18" charset="0"/>
              </a:rPr>
              <a:t>lời</a:t>
            </a:r>
            <a:r>
              <a:rPr lang="en-US" sz="6600" dirty="0" smtClean="0">
                <a:solidFill>
                  <a:srgbClr val="002060"/>
                </a:solidFill>
                <a:latin typeface="+mj-lt"/>
                <a:cs typeface="Times New Roman" pitchFamily="18" charset="0"/>
              </a:rPr>
              <a:t> </a:t>
            </a:r>
            <a:r>
              <a:rPr lang="en-US" sz="6600" dirty="0" err="1" smtClean="0">
                <a:solidFill>
                  <a:srgbClr val="002060"/>
                </a:solidFill>
                <a:latin typeface="+mj-lt"/>
                <a:cs typeface="Times New Roman" pitchFamily="18" charset="0"/>
              </a:rPr>
              <a:t>Người</a:t>
            </a:r>
            <a:r>
              <a:rPr lang="vi-VN" sz="6600" dirty="0" smtClean="0">
                <a:solidFill>
                  <a:srgbClr val="002060"/>
                </a:solidFill>
                <a:latin typeface="+mj-lt"/>
                <a:cs typeface="Times New Roman" pitchFamily="18" charset="0"/>
              </a:rPr>
              <a:t>.</a:t>
            </a:r>
            <a:endParaRPr lang="en-US" sz="6600" b="0" dirty="0">
              <a:solidFill>
                <a:srgbClr val="002060"/>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dirty="0">
                <a:solidFill>
                  <a:srgbClr val="C0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dirty="0">
                <a:solidFill>
                  <a:srgbClr val="C0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4572520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2584780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695503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7600" y="0"/>
            <a:ext cx="5486400" cy="5010150"/>
          </a:xfrm>
          <a:prstGeom prst="rect">
            <a:avLst/>
          </a:prstGeom>
        </p:spPr>
        <p:txBody>
          <a:bodyPr wrap="none" anchor="ctr" anchorCtr="0">
            <a:noAutofit/>
          </a:bodyPr>
          <a:lstStyle/>
          <a:p>
            <a:pPr algn="ctr">
              <a:lnSpc>
                <a:spcPct val="130000"/>
              </a:lnSpc>
            </a:pPr>
            <a:r>
              <a:rPr lang="en-US" sz="6000" u="sng" dirty="0" err="1" smtClean="0">
                <a:solidFill>
                  <a:srgbClr val="C00000"/>
                </a:solidFill>
              </a:rPr>
              <a:t>Ca</a:t>
            </a:r>
            <a:r>
              <a:rPr lang="en-US" sz="6000" u="sng" dirty="0" smtClean="0">
                <a:solidFill>
                  <a:srgbClr val="C00000"/>
                </a:solidFill>
              </a:rPr>
              <a:t> </a:t>
            </a:r>
            <a:r>
              <a:rPr lang="en-US" sz="6000" u="sng" dirty="0" err="1" smtClean="0">
                <a:solidFill>
                  <a:srgbClr val="C00000"/>
                </a:solidFill>
              </a:rPr>
              <a:t>Dâng</a:t>
            </a:r>
            <a:r>
              <a:rPr lang="en-US" sz="6000" u="sng" dirty="0" smtClean="0">
                <a:solidFill>
                  <a:srgbClr val="C00000"/>
                </a:solidFill>
              </a:rPr>
              <a:t> </a:t>
            </a:r>
            <a:r>
              <a:rPr lang="en-US" sz="6000" u="sng" dirty="0" err="1" smtClean="0">
                <a:solidFill>
                  <a:srgbClr val="C00000"/>
                </a:solidFill>
              </a:rPr>
              <a:t>Lễ</a:t>
            </a:r>
            <a:endParaRPr lang="en-US" sz="6000" u="sng" dirty="0" smtClean="0">
              <a:solidFill>
                <a:srgbClr val="C00000"/>
              </a:solidFill>
            </a:endParaRPr>
          </a:p>
          <a:p>
            <a:pPr algn="ctr">
              <a:lnSpc>
                <a:spcPct val="130000"/>
              </a:lnSpc>
            </a:pPr>
            <a:r>
              <a:rPr lang="en-US" sz="7000" dirty="0" err="1" smtClean="0">
                <a:solidFill>
                  <a:srgbClr val="C00000"/>
                </a:solidFill>
              </a:rPr>
              <a:t>Chúng</a:t>
            </a:r>
            <a:r>
              <a:rPr lang="en-US" sz="7000" dirty="0" smtClean="0">
                <a:solidFill>
                  <a:srgbClr val="C00000"/>
                </a:solidFill>
              </a:rPr>
              <a:t> Con </a:t>
            </a:r>
          </a:p>
          <a:p>
            <a:pPr algn="ctr">
              <a:lnSpc>
                <a:spcPct val="130000"/>
              </a:lnSpc>
            </a:pPr>
            <a:r>
              <a:rPr lang="en-US" sz="7000" dirty="0" err="1" smtClean="0">
                <a:solidFill>
                  <a:srgbClr val="C00000"/>
                </a:solidFill>
              </a:rPr>
              <a:t>Dâng</a:t>
            </a:r>
            <a:endParaRPr lang="en-US" sz="7000" dirty="0" smtClean="0">
              <a:solidFill>
                <a:srgbClr val="C00000"/>
              </a:solidFill>
            </a:endParaRPr>
          </a:p>
          <a:p>
            <a:pPr algn="ctr">
              <a:lnSpc>
                <a:spcPct val="130000"/>
              </a:lnSpc>
            </a:pPr>
            <a:r>
              <a:rPr lang="en-US" sz="5000" i="1" dirty="0" smtClean="0">
                <a:solidFill>
                  <a:srgbClr val="002060"/>
                </a:solidFill>
              </a:rPr>
              <a:t>Lm. Kim Long</a:t>
            </a:r>
            <a:endParaRPr lang="en-US" sz="5000" i="1" dirty="0">
              <a:solidFill>
                <a:srgbClr val="00206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8150"/>
            <a:ext cx="4159461" cy="4914900"/>
          </a:xfrm>
          <a:prstGeom prst="rect">
            <a:avLst/>
          </a:prstGeom>
        </p:spPr>
      </p:pic>
    </p:spTree>
    <p:extLst>
      <p:ext uri="{BB962C8B-B14F-4D97-AF65-F5344CB8AC3E}">
        <p14:creationId xmlns:p14="http://schemas.microsoft.com/office/powerpoint/2010/main" val="42231048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700" b="0" u="sng" dirty="0" err="1">
                <a:solidFill>
                  <a:srgbClr val="C00000"/>
                </a:solidFill>
                <a:effectLst/>
              </a:rPr>
              <a:t>Đk</a:t>
            </a:r>
            <a:r>
              <a:rPr lang="en-US" sz="4700" b="0" u="sng" dirty="0">
                <a:solidFill>
                  <a:srgbClr val="C00000"/>
                </a:solidFill>
                <a:effectLst/>
              </a:rPr>
              <a:t>:</a:t>
            </a:r>
            <a:r>
              <a:rPr lang="en-US" sz="4700" b="0" dirty="0">
                <a:solidFill>
                  <a:srgbClr val="002060"/>
                </a:solidFill>
                <a:effectLst/>
              </a:rPr>
              <a:t> </a:t>
            </a:r>
            <a:r>
              <a:rPr lang="en-US" sz="4800" dirty="0" err="1">
                <a:solidFill>
                  <a:srgbClr val="002060"/>
                </a:solidFill>
              </a:rPr>
              <a:t>Chúng</a:t>
            </a:r>
            <a:r>
              <a:rPr lang="en-US" sz="4800" dirty="0">
                <a:solidFill>
                  <a:srgbClr val="002060"/>
                </a:solidFill>
              </a:rPr>
              <a:t> con </a:t>
            </a:r>
            <a:r>
              <a:rPr lang="en-US" sz="4800" dirty="0" err="1">
                <a:solidFill>
                  <a:srgbClr val="002060"/>
                </a:solidFill>
              </a:rPr>
              <a:t>dâng</a:t>
            </a:r>
            <a:r>
              <a:rPr lang="en-US" sz="4800" dirty="0">
                <a:solidFill>
                  <a:srgbClr val="002060"/>
                </a:solidFill>
              </a:rPr>
              <a:t> </a:t>
            </a:r>
            <a:r>
              <a:rPr lang="en-US" sz="4800" dirty="0" err="1">
                <a:solidFill>
                  <a:srgbClr val="002060"/>
                </a:solidFill>
              </a:rPr>
              <a:t>về</a:t>
            </a:r>
            <a:r>
              <a:rPr lang="en-US" sz="4800" dirty="0">
                <a:solidFill>
                  <a:srgbClr val="002060"/>
                </a:solidFill>
              </a:rPr>
              <a:t> </a:t>
            </a:r>
            <a:r>
              <a:rPr lang="en-US" sz="4800" dirty="0" err="1">
                <a:solidFill>
                  <a:srgbClr val="002060"/>
                </a:solidFill>
              </a:rPr>
              <a:t>ngai</a:t>
            </a:r>
            <a:r>
              <a:rPr lang="en-US" sz="4800" dirty="0">
                <a:solidFill>
                  <a:srgbClr val="002060"/>
                </a:solidFill>
              </a:rPr>
              <a:t> </a:t>
            </a:r>
            <a:r>
              <a:rPr lang="en-US" sz="4800" dirty="0" err="1">
                <a:solidFill>
                  <a:srgbClr val="002060"/>
                </a:solidFill>
              </a:rPr>
              <a:t>uy</a:t>
            </a:r>
            <a:r>
              <a:rPr lang="en-US" sz="4800" dirty="0">
                <a:solidFill>
                  <a:srgbClr val="002060"/>
                </a:solidFill>
              </a:rPr>
              <a:t> </a:t>
            </a:r>
            <a:r>
              <a:rPr lang="en-US" sz="4800" dirty="0" err="1" smtClean="0">
                <a:solidFill>
                  <a:srgbClr val="002060"/>
                </a:solidFill>
              </a:rPr>
              <a:t>linh</a:t>
            </a:r>
            <a:r>
              <a:rPr lang="en-US" sz="4800" dirty="0" smtClean="0">
                <a:solidFill>
                  <a:srgbClr val="002060"/>
                </a:solidFill>
              </a:rPr>
              <a:t>, </a:t>
            </a:r>
            <a:r>
              <a:rPr lang="en-US" sz="4800" dirty="0" err="1" smtClean="0">
                <a:solidFill>
                  <a:srgbClr val="002060"/>
                </a:solidFill>
              </a:rPr>
              <a:t>này</a:t>
            </a:r>
            <a:r>
              <a:rPr lang="en-US" sz="4800" dirty="0" smtClean="0">
                <a:solidFill>
                  <a:srgbClr val="002060"/>
                </a:solidFill>
              </a:rPr>
              <a:t> </a:t>
            </a:r>
            <a:r>
              <a:rPr lang="en-US" sz="4800" dirty="0" err="1">
                <a:solidFill>
                  <a:srgbClr val="002060"/>
                </a:solidFill>
              </a:rPr>
              <a:t>bánh</a:t>
            </a:r>
            <a:r>
              <a:rPr lang="en-US" sz="4800" dirty="0">
                <a:solidFill>
                  <a:srgbClr val="002060"/>
                </a:solidFill>
              </a:rPr>
              <a:t> </a:t>
            </a:r>
            <a:r>
              <a:rPr lang="en-US" sz="4800" dirty="0" err="1">
                <a:solidFill>
                  <a:srgbClr val="002060"/>
                </a:solidFill>
              </a:rPr>
              <a:t>miến</a:t>
            </a:r>
            <a:r>
              <a:rPr lang="en-US" sz="4800" dirty="0">
                <a:solidFill>
                  <a:srgbClr val="002060"/>
                </a:solidFill>
              </a:rPr>
              <a:t> </a:t>
            </a:r>
            <a:r>
              <a:rPr lang="en-US" sz="4800" dirty="0" err="1">
                <a:solidFill>
                  <a:srgbClr val="002060"/>
                </a:solidFill>
              </a:rPr>
              <a:t>trắng</a:t>
            </a:r>
            <a:r>
              <a:rPr lang="en-US" sz="4800" dirty="0">
                <a:solidFill>
                  <a:srgbClr val="002060"/>
                </a:solidFill>
              </a:rPr>
              <a:t> </a:t>
            </a:r>
            <a:r>
              <a:rPr lang="en-US" sz="4800" dirty="0" err="1">
                <a:solidFill>
                  <a:srgbClr val="002060"/>
                </a:solidFill>
              </a:rPr>
              <a:t>tinh</a:t>
            </a:r>
            <a:r>
              <a:rPr lang="en-US" sz="4800" dirty="0">
                <a:solidFill>
                  <a:srgbClr val="002060"/>
                </a:solidFill>
              </a:rPr>
              <a:t> </a:t>
            </a:r>
            <a:r>
              <a:rPr lang="en-US" sz="4800" dirty="0" err="1">
                <a:solidFill>
                  <a:srgbClr val="002060"/>
                </a:solidFill>
              </a:rPr>
              <a:t>và</a:t>
            </a:r>
            <a:r>
              <a:rPr lang="en-US" sz="4800" dirty="0">
                <a:solidFill>
                  <a:srgbClr val="002060"/>
                </a:solidFill>
              </a:rPr>
              <a:t> </a:t>
            </a:r>
            <a:r>
              <a:rPr lang="en-US" sz="4800" dirty="0" err="1">
                <a:solidFill>
                  <a:srgbClr val="002060"/>
                </a:solidFill>
              </a:rPr>
              <a:t>rượu</a:t>
            </a:r>
            <a:r>
              <a:rPr lang="en-US" sz="4800" dirty="0">
                <a:solidFill>
                  <a:srgbClr val="002060"/>
                </a:solidFill>
              </a:rPr>
              <a:t> </a:t>
            </a:r>
            <a:r>
              <a:rPr lang="en-US" sz="4800" dirty="0" err="1">
                <a:solidFill>
                  <a:srgbClr val="002060"/>
                </a:solidFill>
              </a:rPr>
              <a:t>nho</a:t>
            </a:r>
            <a:r>
              <a:rPr lang="en-US" sz="4800" dirty="0">
                <a:solidFill>
                  <a:srgbClr val="002060"/>
                </a:solidFill>
              </a:rPr>
              <a:t> </a:t>
            </a:r>
            <a:r>
              <a:rPr lang="en-US" sz="4800" dirty="0" err="1">
                <a:solidFill>
                  <a:srgbClr val="002060"/>
                </a:solidFill>
              </a:rPr>
              <a:t>thơm</a:t>
            </a:r>
            <a:r>
              <a:rPr lang="en-US" sz="4800" dirty="0">
                <a:solidFill>
                  <a:srgbClr val="002060"/>
                </a:solidFill>
              </a:rPr>
              <a:t> </a:t>
            </a:r>
            <a:r>
              <a:rPr lang="en-US" sz="4800" dirty="0" err="1">
                <a:solidFill>
                  <a:srgbClr val="002060"/>
                </a:solidFill>
              </a:rPr>
              <a:t>ngát</a:t>
            </a:r>
            <a:r>
              <a:rPr lang="en-US" sz="4800" dirty="0">
                <a:solidFill>
                  <a:srgbClr val="002060"/>
                </a:solidFill>
              </a:rPr>
              <a:t>. </a:t>
            </a:r>
            <a:r>
              <a:rPr lang="en-US" sz="4800" dirty="0" err="1">
                <a:solidFill>
                  <a:srgbClr val="002060"/>
                </a:solidFill>
              </a:rPr>
              <a:t>Bao</a:t>
            </a:r>
            <a:r>
              <a:rPr lang="en-US" sz="4800" dirty="0">
                <a:solidFill>
                  <a:srgbClr val="002060"/>
                </a:solidFill>
              </a:rPr>
              <a:t> </a:t>
            </a:r>
            <a:r>
              <a:rPr lang="en-US" sz="4800" dirty="0" err="1">
                <a:solidFill>
                  <a:srgbClr val="002060"/>
                </a:solidFill>
              </a:rPr>
              <a:t>niềm</a:t>
            </a:r>
            <a:r>
              <a:rPr lang="en-US" sz="4800" dirty="0">
                <a:solidFill>
                  <a:srgbClr val="002060"/>
                </a:solidFill>
              </a:rPr>
              <a:t> </a:t>
            </a:r>
            <a:r>
              <a:rPr lang="en-US" sz="4800" dirty="0" err="1">
                <a:solidFill>
                  <a:srgbClr val="002060"/>
                </a:solidFill>
              </a:rPr>
              <a:t>yêu</a:t>
            </a:r>
            <a:r>
              <a:rPr lang="en-US" sz="4800" dirty="0">
                <a:solidFill>
                  <a:srgbClr val="002060"/>
                </a:solidFill>
              </a:rPr>
              <a:t> </a:t>
            </a:r>
            <a:r>
              <a:rPr lang="en-US" sz="4800" dirty="0" err="1">
                <a:solidFill>
                  <a:srgbClr val="002060"/>
                </a:solidFill>
              </a:rPr>
              <a:t>mến</a:t>
            </a:r>
            <a:r>
              <a:rPr lang="en-US" sz="4800" dirty="0">
                <a:solidFill>
                  <a:srgbClr val="002060"/>
                </a:solidFill>
              </a:rPr>
              <a:t> </a:t>
            </a:r>
            <a:r>
              <a:rPr lang="en-US" sz="4800" dirty="0" err="1">
                <a:solidFill>
                  <a:srgbClr val="002060"/>
                </a:solidFill>
              </a:rPr>
              <a:t>dâng</a:t>
            </a:r>
            <a:r>
              <a:rPr lang="en-US" sz="4800" dirty="0">
                <a:solidFill>
                  <a:srgbClr val="002060"/>
                </a:solidFill>
              </a:rPr>
              <a:t> </a:t>
            </a:r>
            <a:r>
              <a:rPr lang="en-US" sz="4800" dirty="0" err="1">
                <a:solidFill>
                  <a:srgbClr val="002060"/>
                </a:solidFill>
              </a:rPr>
              <a:t>dạt</a:t>
            </a:r>
            <a:r>
              <a:rPr lang="en-US" sz="4800" dirty="0">
                <a:solidFill>
                  <a:srgbClr val="002060"/>
                </a:solidFill>
              </a:rPr>
              <a:t> </a:t>
            </a:r>
            <a:r>
              <a:rPr lang="en-US" sz="4800" dirty="0" err="1">
                <a:solidFill>
                  <a:srgbClr val="002060"/>
                </a:solidFill>
              </a:rPr>
              <a:t>dào</a:t>
            </a:r>
            <a:r>
              <a:rPr lang="en-US" sz="4800" dirty="0">
                <a:solidFill>
                  <a:srgbClr val="002060"/>
                </a:solidFill>
              </a:rPr>
              <a:t> </a:t>
            </a:r>
            <a:r>
              <a:rPr lang="en-US" sz="4800" dirty="0" err="1">
                <a:solidFill>
                  <a:srgbClr val="002060"/>
                </a:solidFill>
              </a:rPr>
              <a:t>như</a:t>
            </a:r>
            <a:r>
              <a:rPr lang="en-US" sz="4800" dirty="0">
                <a:solidFill>
                  <a:srgbClr val="002060"/>
                </a:solidFill>
              </a:rPr>
              <a:t> </a:t>
            </a:r>
            <a:r>
              <a:rPr lang="en-US" sz="4800" dirty="0" err="1">
                <a:solidFill>
                  <a:srgbClr val="002060"/>
                </a:solidFill>
              </a:rPr>
              <a:t>hương</a:t>
            </a:r>
            <a:r>
              <a:rPr lang="en-US" sz="4800" dirty="0">
                <a:solidFill>
                  <a:srgbClr val="002060"/>
                </a:solidFill>
              </a:rPr>
              <a:t> </a:t>
            </a:r>
            <a:r>
              <a:rPr lang="en-US" sz="4800" dirty="0" err="1">
                <a:solidFill>
                  <a:srgbClr val="002060"/>
                </a:solidFill>
              </a:rPr>
              <a:t>khói</a:t>
            </a:r>
            <a:r>
              <a:rPr lang="en-US" sz="4800" dirty="0">
                <a:solidFill>
                  <a:srgbClr val="002060"/>
                </a:solidFill>
              </a:rPr>
              <a:t> </a:t>
            </a:r>
            <a:r>
              <a:rPr lang="en-US" sz="4800" dirty="0" err="1">
                <a:solidFill>
                  <a:srgbClr val="002060"/>
                </a:solidFill>
              </a:rPr>
              <a:t>triền</a:t>
            </a:r>
            <a:r>
              <a:rPr lang="en-US" sz="4800" dirty="0">
                <a:solidFill>
                  <a:srgbClr val="002060"/>
                </a:solidFill>
              </a:rPr>
              <a:t> </a:t>
            </a:r>
            <a:r>
              <a:rPr lang="en-US" sz="4800" dirty="0" err="1" smtClean="0">
                <a:solidFill>
                  <a:srgbClr val="002060"/>
                </a:solidFill>
              </a:rPr>
              <a:t>miên</a:t>
            </a:r>
            <a:r>
              <a:rPr lang="en-US" sz="4800" dirty="0" smtClean="0">
                <a:solidFill>
                  <a:srgbClr val="002060"/>
                </a:solidFill>
              </a:rPr>
              <a:t>, </a:t>
            </a:r>
            <a:r>
              <a:rPr lang="en-US" sz="4800" dirty="0" err="1" smtClean="0">
                <a:solidFill>
                  <a:srgbClr val="002060"/>
                </a:solidFill>
              </a:rPr>
              <a:t>nguyện</a:t>
            </a:r>
            <a:r>
              <a:rPr lang="en-US" sz="4800" dirty="0" smtClean="0">
                <a:solidFill>
                  <a:srgbClr val="002060"/>
                </a:solidFill>
              </a:rPr>
              <a:t> </a:t>
            </a:r>
            <a:r>
              <a:rPr lang="en-US" sz="4800" dirty="0" err="1">
                <a:solidFill>
                  <a:srgbClr val="002060"/>
                </a:solidFill>
              </a:rPr>
              <a:t>Chúa</a:t>
            </a:r>
            <a:r>
              <a:rPr lang="en-US" sz="4800" dirty="0">
                <a:solidFill>
                  <a:srgbClr val="002060"/>
                </a:solidFill>
              </a:rPr>
              <a:t> </a:t>
            </a:r>
            <a:r>
              <a:rPr lang="en-US" sz="4800" dirty="0" err="1">
                <a:solidFill>
                  <a:srgbClr val="002060"/>
                </a:solidFill>
              </a:rPr>
              <a:t>thương</a:t>
            </a:r>
            <a:r>
              <a:rPr lang="en-US" sz="4800" dirty="0">
                <a:solidFill>
                  <a:srgbClr val="002060"/>
                </a:solidFill>
              </a:rPr>
              <a:t> </a:t>
            </a:r>
            <a:r>
              <a:rPr lang="en-US" sz="4800" dirty="0" err="1">
                <a:solidFill>
                  <a:srgbClr val="002060"/>
                </a:solidFill>
              </a:rPr>
              <a:t>nhận</a:t>
            </a:r>
            <a:r>
              <a:rPr lang="en-US" sz="4800" dirty="0">
                <a:solidFill>
                  <a:srgbClr val="002060"/>
                </a:solidFill>
              </a:rPr>
              <a:t> </a:t>
            </a:r>
            <a:r>
              <a:rPr lang="en-US" sz="4800" dirty="0" err="1">
                <a:solidFill>
                  <a:srgbClr val="002060"/>
                </a:solidFill>
              </a:rPr>
              <a:t>của</a:t>
            </a:r>
            <a:r>
              <a:rPr lang="en-US" sz="4800" dirty="0">
                <a:solidFill>
                  <a:srgbClr val="002060"/>
                </a:solidFill>
              </a:rPr>
              <a:t> </a:t>
            </a:r>
            <a:r>
              <a:rPr lang="en-US" sz="4800" dirty="0" err="1">
                <a:solidFill>
                  <a:srgbClr val="002060"/>
                </a:solidFill>
              </a:rPr>
              <a:t>lễ</a:t>
            </a:r>
            <a:r>
              <a:rPr lang="en-US" sz="4800" dirty="0">
                <a:solidFill>
                  <a:srgbClr val="002060"/>
                </a:solidFill>
              </a:rPr>
              <a:t> </a:t>
            </a:r>
            <a:r>
              <a:rPr lang="en-US" sz="4800" dirty="0" err="1">
                <a:solidFill>
                  <a:srgbClr val="002060"/>
                </a:solidFill>
              </a:rPr>
              <a:t>vẹn</a:t>
            </a:r>
            <a:r>
              <a:rPr lang="en-US" sz="4800" dirty="0">
                <a:solidFill>
                  <a:srgbClr val="002060"/>
                </a:solidFill>
              </a:rPr>
              <a:t> </a:t>
            </a:r>
            <a:r>
              <a:rPr lang="en-US" sz="4800" dirty="0" err="1" smtClean="0">
                <a:solidFill>
                  <a:srgbClr val="002060"/>
                </a:solidFill>
              </a:rPr>
              <a:t>tuyền</a:t>
            </a:r>
            <a:r>
              <a:rPr lang="vi-VN" sz="4700" dirty="0" smtClean="0">
                <a:solidFill>
                  <a:srgbClr val="002060"/>
                </a:solidFill>
              </a:rPr>
              <a:t>.</a:t>
            </a:r>
            <a:endParaRPr lang="en-US" sz="4700" b="0" dirty="0">
              <a:solidFill>
                <a:srgbClr val="002060"/>
              </a:solidFill>
              <a:effectLst/>
            </a:endParaRPr>
          </a:p>
        </p:txBody>
      </p:sp>
    </p:spTree>
    <p:extLst>
      <p:ext uri="{BB962C8B-B14F-4D97-AF65-F5344CB8AC3E}">
        <p14:creationId xmlns:p14="http://schemas.microsoft.com/office/powerpoint/2010/main" val="42220640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nSpc>
                <a:spcPct val="130000"/>
              </a:lnSpc>
            </a:pPr>
            <a:r>
              <a:rPr lang="en-US" sz="6000" b="0" u="sng" dirty="0" err="1" smtClean="0">
                <a:solidFill>
                  <a:srgbClr val="C00000"/>
                </a:solidFill>
                <a:effectLst/>
                <a:latin typeface="+mj-lt"/>
              </a:rPr>
              <a:t>Ca</a:t>
            </a:r>
            <a:r>
              <a:rPr lang="en-US" sz="6000" b="0" u="sng" dirty="0" smtClean="0">
                <a:solidFill>
                  <a:srgbClr val="C00000"/>
                </a:solidFill>
                <a:effectLst/>
                <a:latin typeface="+mj-lt"/>
              </a:rPr>
              <a:t> </a:t>
            </a:r>
            <a:r>
              <a:rPr lang="en-US" sz="6000" b="0" u="sng" dirty="0" err="1">
                <a:solidFill>
                  <a:srgbClr val="C00000"/>
                </a:solidFill>
                <a:effectLst/>
                <a:latin typeface="+mj-lt"/>
              </a:rPr>
              <a:t>Nhập</a:t>
            </a:r>
            <a:r>
              <a:rPr lang="en-US" sz="6000" b="0" u="sng" dirty="0">
                <a:solidFill>
                  <a:srgbClr val="C00000"/>
                </a:solidFill>
                <a:effectLst/>
                <a:latin typeface="+mj-lt"/>
              </a:rPr>
              <a:t> </a:t>
            </a:r>
            <a:r>
              <a:rPr lang="en-US" sz="6000" b="0" u="sng" dirty="0" err="1">
                <a:solidFill>
                  <a:srgbClr val="C00000"/>
                </a:solidFill>
                <a:effectLst/>
                <a:latin typeface="+mj-lt"/>
              </a:rPr>
              <a:t>Lễ</a:t>
            </a:r>
            <a:r>
              <a:rPr lang="en-US" sz="8000" b="0" u="sng" dirty="0">
                <a:solidFill>
                  <a:srgbClr val="C00000"/>
                </a:solidFill>
                <a:effectLst/>
                <a:latin typeface="+mj-lt"/>
              </a:rPr>
              <a:t/>
            </a:r>
            <a:br>
              <a:rPr lang="en-US" sz="8000" b="0" u="sng" dirty="0">
                <a:solidFill>
                  <a:srgbClr val="C00000"/>
                </a:solidFill>
                <a:effectLst/>
                <a:latin typeface="+mj-lt"/>
              </a:rPr>
            </a:br>
            <a:r>
              <a:rPr lang="en-US" sz="8000" dirty="0" err="1" smtClean="0">
                <a:solidFill>
                  <a:srgbClr val="C00000"/>
                </a:solidFill>
              </a:rPr>
              <a:t>Chúa</a:t>
            </a:r>
            <a:r>
              <a:rPr lang="en-US" sz="8000" dirty="0" smtClean="0">
                <a:solidFill>
                  <a:srgbClr val="C00000"/>
                </a:solidFill>
              </a:rPr>
              <a:t> </a:t>
            </a:r>
            <a:r>
              <a:rPr lang="en-US" sz="8000" dirty="0" err="1" smtClean="0">
                <a:solidFill>
                  <a:srgbClr val="C00000"/>
                </a:solidFill>
              </a:rPr>
              <a:t>Biến</a:t>
            </a:r>
            <a:r>
              <a:rPr lang="en-US" sz="8000" dirty="0" smtClean="0">
                <a:solidFill>
                  <a:srgbClr val="C00000"/>
                </a:solidFill>
              </a:rPr>
              <a:t> </a:t>
            </a:r>
            <a:r>
              <a:rPr lang="en-US" sz="8000" dirty="0" err="1" smtClean="0">
                <a:solidFill>
                  <a:srgbClr val="C00000"/>
                </a:solidFill>
              </a:rPr>
              <a:t>Hình</a:t>
            </a:r>
            <a:r>
              <a:rPr lang="en-US" sz="6800" b="0" dirty="0" smtClean="0">
                <a:solidFill>
                  <a:srgbClr val="002060"/>
                </a:solidFill>
                <a:effectLst/>
              </a:rPr>
              <a:t/>
            </a:r>
            <a:br>
              <a:rPr lang="en-US" sz="6800" b="0" dirty="0" smtClean="0">
                <a:solidFill>
                  <a:srgbClr val="002060"/>
                </a:solidFill>
                <a:effectLst/>
              </a:rPr>
            </a:br>
            <a:r>
              <a:rPr lang="en-US" sz="6000" b="0" i="1" dirty="0" err="1" smtClean="0">
                <a:solidFill>
                  <a:srgbClr val="002060"/>
                </a:solidFill>
                <a:effectLst/>
                <a:latin typeface="+mj-lt"/>
              </a:rPr>
              <a:t>Huỳnh</a:t>
            </a:r>
            <a:r>
              <a:rPr lang="en-US" sz="6000" b="0" i="1" dirty="0" smtClean="0">
                <a:solidFill>
                  <a:srgbClr val="002060"/>
                </a:solidFill>
                <a:effectLst/>
                <a:latin typeface="+mj-lt"/>
              </a:rPr>
              <a:t> Minh </a:t>
            </a:r>
            <a:r>
              <a:rPr lang="en-US" sz="6000" b="0" i="1" dirty="0" err="1" smtClean="0">
                <a:solidFill>
                  <a:srgbClr val="002060"/>
                </a:solidFill>
                <a:effectLst/>
                <a:latin typeface="+mj-lt"/>
              </a:rPr>
              <a:t>Ký</a:t>
            </a:r>
            <a:r>
              <a:rPr lang="en-US" sz="6000" b="0" i="1" dirty="0" smtClean="0">
                <a:solidFill>
                  <a:srgbClr val="002060"/>
                </a:solidFill>
                <a:effectLst/>
                <a:latin typeface="+mj-lt"/>
              </a:rPr>
              <a:t> &amp; </a:t>
            </a:r>
            <a:br>
              <a:rPr lang="en-US" sz="6000" b="0" i="1" dirty="0" smtClean="0">
                <a:solidFill>
                  <a:srgbClr val="002060"/>
                </a:solidFill>
                <a:effectLst/>
                <a:latin typeface="+mj-lt"/>
              </a:rPr>
            </a:br>
            <a:r>
              <a:rPr lang="en-US" sz="6000" b="0" i="1" dirty="0" err="1" smtClean="0">
                <a:solidFill>
                  <a:srgbClr val="002060"/>
                </a:solidFill>
                <a:effectLst/>
                <a:latin typeface="+mj-lt"/>
              </a:rPr>
              <a:t>Đinh</a:t>
            </a:r>
            <a:r>
              <a:rPr lang="en-US" sz="6000" b="0" i="1" dirty="0" smtClean="0">
                <a:solidFill>
                  <a:srgbClr val="002060"/>
                </a:solidFill>
                <a:effectLst/>
                <a:latin typeface="+mj-lt"/>
              </a:rPr>
              <a:t> </a:t>
            </a:r>
            <a:r>
              <a:rPr lang="en-US" sz="6000" b="0" i="1" dirty="0" err="1" smtClean="0">
                <a:solidFill>
                  <a:srgbClr val="002060"/>
                </a:solidFill>
                <a:effectLst/>
                <a:latin typeface="+mj-lt"/>
              </a:rPr>
              <a:t>Công</a:t>
            </a:r>
            <a:r>
              <a:rPr lang="en-US" sz="6000" b="0" i="1" dirty="0" smtClean="0">
                <a:solidFill>
                  <a:srgbClr val="002060"/>
                </a:solidFill>
                <a:effectLst/>
                <a:latin typeface="+mj-lt"/>
              </a:rPr>
              <a:t> </a:t>
            </a:r>
            <a:r>
              <a:rPr lang="en-US" sz="6000" b="0" i="1" dirty="0" err="1" smtClean="0">
                <a:solidFill>
                  <a:srgbClr val="002060"/>
                </a:solidFill>
                <a:effectLst/>
                <a:latin typeface="+mj-lt"/>
              </a:rPr>
              <a:t>Huỳnh</a:t>
            </a:r>
            <a:endParaRPr lang="en-US" sz="6000" b="0" i="1" dirty="0">
              <a:solidFill>
                <a:srgbClr val="002060"/>
              </a:solidFill>
              <a:effectLst/>
              <a:latin typeface="+mj-lt"/>
            </a:endParaRPr>
          </a:p>
        </p:txBody>
      </p:sp>
    </p:spTree>
    <p:extLst>
      <p:ext uri="{BB962C8B-B14F-4D97-AF65-F5344CB8AC3E}">
        <p14:creationId xmlns:p14="http://schemas.microsoft.com/office/powerpoint/2010/main" val="434849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u="sng" dirty="0" err="1">
                <a:solidFill>
                  <a:srgbClr val="C00000"/>
                </a:solidFill>
              </a:rPr>
              <a:t>T</a:t>
            </a:r>
            <a:r>
              <a:rPr lang="en-US" sz="5600" b="0" u="sng" dirty="0" err="1" smtClean="0">
                <a:solidFill>
                  <a:srgbClr val="C00000"/>
                </a:solidFill>
                <a:effectLst/>
              </a:rPr>
              <a:t>k</a:t>
            </a:r>
            <a:r>
              <a:rPr lang="en-US" sz="5600" b="0" u="sng" dirty="0">
                <a:solidFill>
                  <a:srgbClr val="C00000"/>
                </a:solidFill>
                <a:effectLst/>
              </a:rPr>
              <a:t>:</a:t>
            </a:r>
            <a:r>
              <a:rPr lang="en-US" sz="5600" b="0" dirty="0">
                <a:solidFill>
                  <a:srgbClr val="C00000"/>
                </a:solidFill>
                <a:effectLst/>
              </a:rPr>
              <a:t> </a:t>
            </a:r>
            <a:r>
              <a:rPr lang="en-US" sz="5600" dirty="0" err="1">
                <a:solidFill>
                  <a:srgbClr val="002060"/>
                </a:solidFill>
              </a:rPr>
              <a:t>Đây</a:t>
            </a:r>
            <a:r>
              <a:rPr lang="en-US" sz="5600" dirty="0">
                <a:solidFill>
                  <a:srgbClr val="002060"/>
                </a:solidFill>
              </a:rPr>
              <a:t> </a:t>
            </a:r>
            <a:r>
              <a:rPr lang="en-US" sz="5600" dirty="0" err="1">
                <a:solidFill>
                  <a:srgbClr val="002060"/>
                </a:solidFill>
              </a:rPr>
              <a:t>tâm</a:t>
            </a:r>
            <a:r>
              <a:rPr lang="en-US" sz="5600" dirty="0">
                <a:solidFill>
                  <a:srgbClr val="002060"/>
                </a:solidFill>
              </a:rPr>
              <a:t> </a:t>
            </a:r>
            <a:r>
              <a:rPr lang="en-US" sz="5600" dirty="0" err="1">
                <a:solidFill>
                  <a:srgbClr val="002060"/>
                </a:solidFill>
              </a:rPr>
              <a:t>hồn</a:t>
            </a:r>
            <a:r>
              <a:rPr lang="en-US" sz="5600" dirty="0">
                <a:solidFill>
                  <a:srgbClr val="002060"/>
                </a:solidFill>
              </a:rPr>
              <a:t> </a:t>
            </a:r>
            <a:r>
              <a:rPr lang="en-US" sz="5600" dirty="0" err="1">
                <a:solidFill>
                  <a:srgbClr val="002060"/>
                </a:solidFill>
              </a:rPr>
              <a:t>ước</a:t>
            </a:r>
            <a:r>
              <a:rPr lang="en-US" sz="5600" dirty="0">
                <a:solidFill>
                  <a:srgbClr val="002060"/>
                </a:solidFill>
              </a:rPr>
              <a:t> </a:t>
            </a:r>
            <a:r>
              <a:rPr lang="en-US" sz="5600" dirty="0" err="1">
                <a:solidFill>
                  <a:srgbClr val="002060"/>
                </a:solidFill>
              </a:rPr>
              <a:t>nguyện</a:t>
            </a:r>
            <a:r>
              <a:rPr lang="en-US" sz="5600" dirty="0">
                <a:solidFill>
                  <a:srgbClr val="002060"/>
                </a:solidFill>
              </a:rPr>
              <a:t> </a:t>
            </a:r>
            <a:r>
              <a:rPr lang="en-US" sz="5600" dirty="0" err="1">
                <a:solidFill>
                  <a:srgbClr val="002060"/>
                </a:solidFill>
              </a:rPr>
              <a:t>luôn</a:t>
            </a:r>
            <a:r>
              <a:rPr lang="en-US" sz="5600" dirty="0">
                <a:solidFill>
                  <a:srgbClr val="002060"/>
                </a:solidFill>
              </a:rPr>
              <a:t> </a:t>
            </a:r>
            <a:r>
              <a:rPr lang="en-US" sz="5600" dirty="0" err="1">
                <a:solidFill>
                  <a:srgbClr val="002060"/>
                </a:solidFill>
              </a:rPr>
              <a:t>mến</a:t>
            </a:r>
            <a:r>
              <a:rPr lang="en-US" sz="5600" dirty="0">
                <a:solidFill>
                  <a:srgbClr val="002060"/>
                </a:solidFill>
              </a:rPr>
              <a:t> </a:t>
            </a:r>
            <a:r>
              <a:rPr lang="en-US" sz="5600" dirty="0" err="1">
                <a:solidFill>
                  <a:srgbClr val="002060"/>
                </a:solidFill>
              </a:rPr>
              <a:t>yêu</a:t>
            </a:r>
            <a:r>
              <a:rPr lang="en-US" sz="5600" dirty="0">
                <a:solidFill>
                  <a:srgbClr val="002060"/>
                </a:solidFill>
              </a:rPr>
              <a:t>, </a:t>
            </a:r>
            <a:r>
              <a:rPr lang="en-US" sz="5600" dirty="0" err="1">
                <a:solidFill>
                  <a:srgbClr val="002060"/>
                </a:solidFill>
              </a:rPr>
              <a:t>luôn</a:t>
            </a:r>
            <a:r>
              <a:rPr lang="en-US" sz="5600" dirty="0">
                <a:solidFill>
                  <a:srgbClr val="002060"/>
                </a:solidFill>
              </a:rPr>
              <a:t> </a:t>
            </a:r>
            <a:r>
              <a:rPr lang="en-US" sz="5600" dirty="0" err="1">
                <a:solidFill>
                  <a:srgbClr val="002060"/>
                </a:solidFill>
              </a:rPr>
              <a:t>mến</a:t>
            </a:r>
            <a:r>
              <a:rPr lang="en-US" sz="5600" dirty="0">
                <a:solidFill>
                  <a:srgbClr val="002060"/>
                </a:solidFill>
              </a:rPr>
              <a:t> </a:t>
            </a:r>
            <a:r>
              <a:rPr lang="en-US" sz="5600" dirty="0" err="1">
                <a:solidFill>
                  <a:srgbClr val="002060"/>
                </a:solidFill>
              </a:rPr>
              <a:t>yêu</a:t>
            </a:r>
            <a:r>
              <a:rPr lang="en-US" sz="5600" dirty="0">
                <a:solidFill>
                  <a:srgbClr val="002060"/>
                </a:solidFill>
              </a:rPr>
              <a:t> </a:t>
            </a:r>
            <a:r>
              <a:rPr lang="en-US" sz="5600" dirty="0" err="1">
                <a:solidFill>
                  <a:srgbClr val="002060"/>
                </a:solidFill>
              </a:rPr>
              <a:t>một</a:t>
            </a:r>
            <a:r>
              <a:rPr lang="en-US" sz="5600" dirty="0">
                <a:solidFill>
                  <a:srgbClr val="002060"/>
                </a:solidFill>
              </a:rPr>
              <a:t> </a:t>
            </a:r>
            <a:r>
              <a:rPr lang="en-US" sz="5600" dirty="0" err="1">
                <a:solidFill>
                  <a:srgbClr val="002060"/>
                </a:solidFill>
              </a:rPr>
              <a:t>Chúa</a:t>
            </a:r>
            <a:r>
              <a:rPr lang="en-US" sz="5600" dirty="0">
                <a:solidFill>
                  <a:srgbClr val="002060"/>
                </a:solidFill>
              </a:rPr>
              <a:t>. </a:t>
            </a:r>
            <a:r>
              <a:rPr lang="en-US" sz="5600" dirty="0" err="1">
                <a:solidFill>
                  <a:srgbClr val="002060"/>
                </a:solidFill>
              </a:rPr>
              <a:t>Và</a:t>
            </a:r>
            <a:r>
              <a:rPr lang="en-US" sz="5600" dirty="0">
                <a:solidFill>
                  <a:srgbClr val="002060"/>
                </a:solidFill>
              </a:rPr>
              <a:t> </a:t>
            </a:r>
            <a:r>
              <a:rPr lang="en-US" sz="5600" dirty="0" err="1">
                <a:solidFill>
                  <a:srgbClr val="002060"/>
                </a:solidFill>
              </a:rPr>
              <a:t>tấm</a:t>
            </a:r>
            <a:r>
              <a:rPr lang="en-US" sz="5600" dirty="0">
                <a:solidFill>
                  <a:srgbClr val="002060"/>
                </a:solidFill>
              </a:rPr>
              <a:t> </a:t>
            </a:r>
            <a:r>
              <a:rPr lang="en-US" sz="5600" dirty="0" err="1">
                <a:solidFill>
                  <a:srgbClr val="002060"/>
                </a:solidFill>
              </a:rPr>
              <a:t>thân</a:t>
            </a:r>
            <a:r>
              <a:rPr lang="en-US" sz="5600" dirty="0">
                <a:solidFill>
                  <a:srgbClr val="002060"/>
                </a:solidFill>
              </a:rPr>
              <a:t> </a:t>
            </a:r>
            <a:r>
              <a:rPr lang="en-US" sz="5600" dirty="0" err="1" smtClean="0">
                <a:solidFill>
                  <a:srgbClr val="002060"/>
                </a:solidFill>
              </a:rPr>
              <a:t>này</a:t>
            </a:r>
            <a:r>
              <a:rPr lang="en-US" sz="5600" dirty="0" smtClean="0">
                <a:solidFill>
                  <a:srgbClr val="002060"/>
                </a:solidFill>
              </a:rPr>
              <a:t> </a:t>
            </a:r>
            <a:r>
              <a:rPr lang="en-US" sz="5600" dirty="0" err="1">
                <a:solidFill>
                  <a:srgbClr val="002060"/>
                </a:solidFill>
              </a:rPr>
              <a:t>yếu</a:t>
            </a:r>
            <a:r>
              <a:rPr lang="en-US" sz="5600" dirty="0">
                <a:solidFill>
                  <a:srgbClr val="002060"/>
                </a:solidFill>
              </a:rPr>
              <a:t> </a:t>
            </a:r>
            <a:r>
              <a:rPr lang="en-US" sz="5600" dirty="0" err="1" smtClean="0">
                <a:solidFill>
                  <a:srgbClr val="002060"/>
                </a:solidFill>
              </a:rPr>
              <a:t>hèn</a:t>
            </a:r>
            <a:r>
              <a:rPr lang="en-US" sz="5600" dirty="0" smtClean="0">
                <a:solidFill>
                  <a:srgbClr val="002060"/>
                </a:solidFill>
              </a:rPr>
              <a:t>, </a:t>
            </a:r>
            <a:r>
              <a:rPr lang="en-US" sz="5600" dirty="0" err="1">
                <a:solidFill>
                  <a:srgbClr val="002060"/>
                </a:solidFill>
              </a:rPr>
              <a:t>hiệp</a:t>
            </a:r>
            <a:r>
              <a:rPr lang="en-US" sz="5600" dirty="0">
                <a:solidFill>
                  <a:srgbClr val="002060"/>
                </a:solidFill>
              </a:rPr>
              <a:t> </a:t>
            </a:r>
            <a:r>
              <a:rPr lang="en-US" sz="5600" dirty="0" err="1">
                <a:solidFill>
                  <a:srgbClr val="002060"/>
                </a:solidFill>
              </a:rPr>
              <a:t>dâng</a:t>
            </a:r>
            <a:r>
              <a:rPr lang="en-US" sz="5600" dirty="0">
                <a:solidFill>
                  <a:srgbClr val="002060"/>
                </a:solidFill>
              </a:rPr>
              <a:t>, </a:t>
            </a:r>
            <a:r>
              <a:rPr lang="en-US" sz="5600" dirty="0" err="1">
                <a:solidFill>
                  <a:srgbClr val="002060"/>
                </a:solidFill>
              </a:rPr>
              <a:t>hiệp</a:t>
            </a:r>
            <a:r>
              <a:rPr lang="en-US" sz="5600" dirty="0">
                <a:solidFill>
                  <a:srgbClr val="002060"/>
                </a:solidFill>
              </a:rPr>
              <a:t> </a:t>
            </a:r>
            <a:r>
              <a:rPr lang="en-US" sz="5600" dirty="0" err="1">
                <a:solidFill>
                  <a:srgbClr val="002060"/>
                </a:solidFill>
              </a:rPr>
              <a:t>dâng</a:t>
            </a:r>
            <a:r>
              <a:rPr lang="en-US" sz="5600" dirty="0">
                <a:solidFill>
                  <a:srgbClr val="002060"/>
                </a:solidFill>
              </a:rPr>
              <a:t> </a:t>
            </a:r>
            <a:r>
              <a:rPr lang="en-US" sz="5600" dirty="0" err="1" smtClean="0">
                <a:solidFill>
                  <a:srgbClr val="002060"/>
                </a:solidFill>
              </a:rPr>
              <a:t>Chúa</a:t>
            </a:r>
            <a:r>
              <a:rPr lang="en-US" sz="5600" dirty="0" smtClean="0">
                <a:solidFill>
                  <a:srgbClr val="002060"/>
                </a:solidFill>
              </a:rPr>
              <a:t> </a:t>
            </a:r>
            <a:r>
              <a:rPr lang="en-US" sz="5600" dirty="0" err="1" smtClean="0">
                <a:solidFill>
                  <a:srgbClr val="002060"/>
                </a:solidFill>
              </a:rPr>
              <a:t>thiên</a:t>
            </a:r>
            <a:r>
              <a:rPr lang="en-US" sz="5600" dirty="0" smtClean="0">
                <a:solidFill>
                  <a:srgbClr val="002060"/>
                </a:solidFill>
              </a:rPr>
              <a:t> </a:t>
            </a:r>
            <a:r>
              <a:rPr lang="en-US" sz="5600" dirty="0" err="1" smtClean="0">
                <a:solidFill>
                  <a:srgbClr val="002060"/>
                </a:solidFill>
              </a:rPr>
              <a:t>tòa</a:t>
            </a:r>
            <a:r>
              <a:rPr lang="en-US" sz="5600" dirty="0" smtClean="0">
                <a:solidFill>
                  <a:srgbClr val="002060"/>
                </a:solidFill>
              </a:rPr>
              <a:t>.</a:t>
            </a:r>
            <a:endParaRPr lang="en-US" sz="5600" b="0" dirty="0">
              <a:solidFill>
                <a:srgbClr val="002060"/>
              </a:solidFill>
              <a:effectLst/>
            </a:endParaRPr>
          </a:p>
        </p:txBody>
      </p:sp>
    </p:spTree>
    <p:extLst>
      <p:ext uri="{BB962C8B-B14F-4D97-AF65-F5344CB8AC3E}">
        <p14:creationId xmlns:p14="http://schemas.microsoft.com/office/powerpoint/2010/main" val="24312706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700" b="0" u="sng" dirty="0" err="1">
                <a:solidFill>
                  <a:srgbClr val="C00000"/>
                </a:solidFill>
                <a:effectLst/>
              </a:rPr>
              <a:t>Đk</a:t>
            </a:r>
            <a:r>
              <a:rPr lang="en-US" sz="4700" b="0" u="sng" dirty="0">
                <a:solidFill>
                  <a:srgbClr val="C00000"/>
                </a:solidFill>
                <a:effectLst/>
              </a:rPr>
              <a:t>:</a:t>
            </a:r>
            <a:r>
              <a:rPr lang="en-US" sz="4700" b="0" dirty="0">
                <a:solidFill>
                  <a:srgbClr val="002060"/>
                </a:solidFill>
                <a:effectLst/>
              </a:rPr>
              <a:t> </a:t>
            </a:r>
            <a:r>
              <a:rPr lang="en-US" sz="4800" dirty="0" err="1">
                <a:solidFill>
                  <a:srgbClr val="002060"/>
                </a:solidFill>
              </a:rPr>
              <a:t>Chúng</a:t>
            </a:r>
            <a:r>
              <a:rPr lang="en-US" sz="4800" dirty="0">
                <a:solidFill>
                  <a:srgbClr val="002060"/>
                </a:solidFill>
              </a:rPr>
              <a:t> con </a:t>
            </a:r>
            <a:r>
              <a:rPr lang="en-US" sz="4800" dirty="0" err="1">
                <a:solidFill>
                  <a:srgbClr val="002060"/>
                </a:solidFill>
              </a:rPr>
              <a:t>dâng</a:t>
            </a:r>
            <a:r>
              <a:rPr lang="en-US" sz="4800" dirty="0">
                <a:solidFill>
                  <a:srgbClr val="002060"/>
                </a:solidFill>
              </a:rPr>
              <a:t> </a:t>
            </a:r>
            <a:r>
              <a:rPr lang="en-US" sz="4800" dirty="0" err="1">
                <a:solidFill>
                  <a:srgbClr val="002060"/>
                </a:solidFill>
              </a:rPr>
              <a:t>về</a:t>
            </a:r>
            <a:r>
              <a:rPr lang="en-US" sz="4800" dirty="0">
                <a:solidFill>
                  <a:srgbClr val="002060"/>
                </a:solidFill>
              </a:rPr>
              <a:t> </a:t>
            </a:r>
            <a:r>
              <a:rPr lang="en-US" sz="4800" dirty="0" err="1">
                <a:solidFill>
                  <a:srgbClr val="002060"/>
                </a:solidFill>
              </a:rPr>
              <a:t>ngai</a:t>
            </a:r>
            <a:r>
              <a:rPr lang="en-US" sz="4800" dirty="0">
                <a:solidFill>
                  <a:srgbClr val="002060"/>
                </a:solidFill>
              </a:rPr>
              <a:t> </a:t>
            </a:r>
            <a:r>
              <a:rPr lang="en-US" sz="4800" dirty="0" err="1">
                <a:solidFill>
                  <a:srgbClr val="002060"/>
                </a:solidFill>
              </a:rPr>
              <a:t>uy</a:t>
            </a:r>
            <a:r>
              <a:rPr lang="en-US" sz="4800" dirty="0">
                <a:solidFill>
                  <a:srgbClr val="002060"/>
                </a:solidFill>
              </a:rPr>
              <a:t> </a:t>
            </a:r>
            <a:r>
              <a:rPr lang="en-US" sz="4800" dirty="0" err="1" smtClean="0">
                <a:solidFill>
                  <a:srgbClr val="002060"/>
                </a:solidFill>
              </a:rPr>
              <a:t>linh</a:t>
            </a:r>
            <a:r>
              <a:rPr lang="en-US" sz="4800" dirty="0" smtClean="0">
                <a:solidFill>
                  <a:srgbClr val="002060"/>
                </a:solidFill>
              </a:rPr>
              <a:t>, </a:t>
            </a:r>
            <a:r>
              <a:rPr lang="en-US" sz="4800" dirty="0" err="1" smtClean="0">
                <a:solidFill>
                  <a:srgbClr val="002060"/>
                </a:solidFill>
              </a:rPr>
              <a:t>này</a:t>
            </a:r>
            <a:r>
              <a:rPr lang="en-US" sz="4800" dirty="0" smtClean="0">
                <a:solidFill>
                  <a:srgbClr val="002060"/>
                </a:solidFill>
              </a:rPr>
              <a:t> </a:t>
            </a:r>
            <a:r>
              <a:rPr lang="en-US" sz="4800" dirty="0" err="1">
                <a:solidFill>
                  <a:srgbClr val="002060"/>
                </a:solidFill>
              </a:rPr>
              <a:t>bánh</a:t>
            </a:r>
            <a:r>
              <a:rPr lang="en-US" sz="4800" dirty="0">
                <a:solidFill>
                  <a:srgbClr val="002060"/>
                </a:solidFill>
              </a:rPr>
              <a:t> </a:t>
            </a:r>
            <a:r>
              <a:rPr lang="en-US" sz="4800" dirty="0" err="1">
                <a:solidFill>
                  <a:srgbClr val="002060"/>
                </a:solidFill>
              </a:rPr>
              <a:t>miến</a:t>
            </a:r>
            <a:r>
              <a:rPr lang="en-US" sz="4800" dirty="0">
                <a:solidFill>
                  <a:srgbClr val="002060"/>
                </a:solidFill>
              </a:rPr>
              <a:t> </a:t>
            </a:r>
            <a:r>
              <a:rPr lang="en-US" sz="4800" dirty="0" err="1">
                <a:solidFill>
                  <a:srgbClr val="002060"/>
                </a:solidFill>
              </a:rPr>
              <a:t>trắng</a:t>
            </a:r>
            <a:r>
              <a:rPr lang="en-US" sz="4800" dirty="0">
                <a:solidFill>
                  <a:srgbClr val="002060"/>
                </a:solidFill>
              </a:rPr>
              <a:t> </a:t>
            </a:r>
            <a:r>
              <a:rPr lang="en-US" sz="4800" dirty="0" err="1">
                <a:solidFill>
                  <a:srgbClr val="002060"/>
                </a:solidFill>
              </a:rPr>
              <a:t>tinh</a:t>
            </a:r>
            <a:r>
              <a:rPr lang="en-US" sz="4800" dirty="0">
                <a:solidFill>
                  <a:srgbClr val="002060"/>
                </a:solidFill>
              </a:rPr>
              <a:t> </a:t>
            </a:r>
            <a:r>
              <a:rPr lang="en-US" sz="4800" dirty="0" err="1">
                <a:solidFill>
                  <a:srgbClr val="002060"/>
                </a:solidFill>
              </a:rPr>
              <a:t>và</a:t>
            </a:r>
            <a:r>
              <a:rPr lang="en-US" sz="4800" dirty="0">
                <a:solidFill>
                  <a:srgbClr val="002060"/>
                </a:solidFill>
              </a:rPr>
              <a:t> </a:t>
            </a:r>
            <a:r>
              <a:rPr lang="en-US" sz="4800" dirty="0" err="1">
                <a:solidFill>
                  <a:srgbClr val="002060"/>
                </a:solidFill>
              </a:rPr>
              <a:t>rượu</a:t>
            </a:r>
            <a:r>
              <a:rPr lang="en-US" sz="4800" dirty="0">
                <a:solidFill>
                  <a:srgbClr val="002060"/>
                </a:solidFill>
              </a:rPr>
              <a:t> </a:t>
            </a:r>
            <a:r>
              <a:rPr lang="en-US" sz="4800" dirty="0" err="1">
                <a:solidFill>
                  <a:srgbClr val="002060"/>
                </a:solidFill>
              </a:rPr>
              <a:t>nho</a:t>
            </a:r>
            <a:r>
              <a:rPr lang="en-US" sz="4800" dirty="0">
                <a:solidFill>
                  <a:srgbClr val="002060"/>
                </a:solidFill>
              </a:rPr>
              <a:t> </a:t>
            </a:r>
            <a:r>
              <a:rPr lang="en-US" sz="4800" dirty="0" err="1">
                <a:solidFill>
                  <a:srgbClr val="002060"/>
                </a:solidFill>
              </a:rPr>
              <a:t>thơm</a:t>
            </a:r>
            <a:r>
              <a:rPr lang="en-US" sz="4800" dirty="0">
                <a:solidFill>
                  <a:srgbClr val="002060"/>
                </a:solidFill>
              </a:rPr>
              <a:t> </a:t>
            </a:r>
            <a:r>
              <a:rPr lang="en-US" sz="4800" dirty="0" err="1">
                <a:solidFill>
                  <a:srgbClr val="002060"/>
                </a:solidFill>
              </a:rPr>
              <a:t>ngát</a:t>
            </a:r>
            <a:r>
              <a:rPr lang="en-US" sz="4800" dirty="0">
                <a:solidFill>
                  <a:srgbClr val="002060"/>
                </a:solidFill>
              </a:rPr>
              <a:t>. </a:t>
            </a:r>
            <a:r>
              <a:rPr lang="en-US" sz="4800" dirty="0" err="1">
                <a:solidFill>
                  <a:srgbClr val="002060"/>
                </a:solidFill>
              </a:rPr>
              <a:t>Bao</a:t>
            </a:r>
            <a:r>
              <a:rPr lang="en-US" sz="4800" dirty="0">
                <a:solidFill>
                  <a:srgbClr val="002060"/>
                </a:solidFill>
              </a:rPr>
              <a:t> </a:t>
            </a:r>
            <a:r>
              <a:rPr lang="en-US" sz="4800" dirty="0" err="1">
                <a:solidFill>
                  <a:srgbClr val="002060"/>
                </a:solidFill>
              </a:rPr>
              <a:t>niềm</a:t>
            </a:r>
            <a:r>
              <a:rPr lang="en-US" sz="4800" dirty="0">
                <a:solidFill>
                  <a:srgbClr val="002060"/>
                </a:solidFill>
              </a:rPr>
              <a:t> </a:t>
            </a:r>
            <a:r>
              <a:rPr lang="en-US" sz="4800" dirty="0" err="1">
                <a:solidFill>
                  <a:srgbClr val="002060"/>
                </a:solidFill>
              </a:rPr>
              <a:t>yêu</a:t>
            </a:r>
            <a:r>
              <a:rPr lang="en-US" sz="4800" dirty="0">
                <a:solidFill>
                  <a:srgbClr val="002060"/>
                </a:solidFill>
              </a:rPr>
              <a:t> </a:t>
            </a:r>
            <a:r>
              <a:rPr lang="en-US" sz="4800" dirty="0" err="1">
                <a:solidFill>
                  <a:srgbClr val="002060"/>
                </a:solidFill>
              </a:rPr>
              <a:t>mến</a:t>
            </a:r>
            <a:r>
              <a:rPr lang="en-US" sz="4800" dirty="0">
                <a:solidFill>
                  <a:srgbClr val="002060"/>
                </a:solidFill>
              </a:rPr>
              <a:t> </a:t>
            </a:r>
            <a:r>
              <a:rPr lang="en-US" sz="4800" dirty="0" err="1">
                <a:solidFill>
                  <a:srgbClr val="002060"/>
                </a:solidFill>
              </a:rPr>
              <a:t>dâng</a:t>
            </a:r>
            <a:r>
              <a:rPr lang="en-US" sz="4800" dirty="0">
                <a:solidFill>
                  <a:srgbClr val="002060"/>
                </a:solidFill>
              </a:rPr>
              <a:t> </a:t>
            </a:r>
            <a:r>
              <a:rPr lang="en-US" sz="4800" dirty="0" err="1">
                <a:solidFill>
                  <a:srgbClr val="002060"/>
                </a:solidFill>
              </a:rPr>
              <a:t>dạt</a:t>
            </a:r>
            <a:r>
              <a:rPr lang="en-US" sz="4800" dirty="0">
                <a:solidFill>
                  <a:srgbClr val="002060"/>
                </a:solidFill>
              </a:rPr>
              <a:t> </a:t>
            </a:r>
            <a:r>
              <a:rPr lang="en-US" sz="4800" dirty="0" err="1">
                <a:solidFill>
                  <a:srgbClr val="002060"/>
                </a:solidFill>
              </a:rPr>
              <a:t>dào</a:t>
            </a:r>
            <a:r>
              <a:rPr lang="en-US" sz="4800" dirty="0">
                <a:solidFill>
                  <a:srgbClr val="002060"/>
                </a:solidFill>
              </a:rPr>
              <a:t> </a:t>
            </a:r>
            <a:r>
              <a:rPr lang="en-US" sz="4800" dirty="0" err="1">
                <a:solidFill>
                  <a:srgbClr val="002060"/>
                </a:solidFill>
              </a:rPr>
              <a:t>như</a:t>
            </a:r>
            <a:r>
              <a:rPr lang="en-US" sz="4800" dirty="0">
                <a:solidFill>
                  <a:srgbClr val="002060"/>
                </a:solidFill>
              </a:rPr>
              <a:t> </a:t>
            </a:r>
            <a:r>
              <a:rPr lang="en-US" sz="4800" dirty="0" err="1">
                <a:solidFill>
                  <a:srgbClr val="002060"/>
                </a:solidFill>
              </a:rPr>
              <a:t>hương</a:t>
            </a:r>
            <a:r>
              <a:rPr lang="en-US" sz="4800" dirty="0">
                <a:solidFill>
                  <a:srgbClr val="002060"/>
                </a:solidFill>
              </a:rPr>
              <a:t> </a:t>
            </a:r>
            <a:r>
              <a:rPr lang="en-US" sz="4800" dirty="0" err="1">
                <a:solidFill>
                  <a:srgbClr val="002060"/>
                </a:solidFill>
              </a:rPr>
              <a:t>khói</a:t>
            </a:r>
            <a:r>
              <a:rPr lang="en-US" sz="4800" dirty="0">
                <a:solidFill>
                  <a:srgbClr val="002060"/>
                </a:solidFill>
              </a:rPr>
              <a:t> </a:t>
            </a:r>
            <a:r>
              <a:rPr lang="en-US" sz="4800" dirty="0" err="1">
                <a:solidFill>
                  <a:srgbClr val="002060"/>
                </a:solidFill>
              </a:rPr>
              <a:t>triền</a:t>
            </a:r>
            <a:r>
              <a:rPr lang="en-US" sz="4800" dirty="0">
                <a:solidFill>
                  <a:srgbClr val="002060"/>
                </a:solidFill>
              </a:rPr>
              <a:t> </a:t>
            </a:r>
            <a:r>
              <a:rPr lang="en-US" sz="4800" dirty="0" err="1" smtClean="0">
                <a:solidFill>
                  <a:srgbClr val="002060"/>
                </a:solidFill>
              </a:rPr>
              <a:t>miên</a:t>
            </a:r>
            <a:r>
              <a:rPr lang="en-US" sz="4800" dirty="0" smtClean="0">
                <a:solidFill>
                  <a:srgbClr val="002060"/>
                </a:solidFill>
              </a:rPr>
              <a:t>, </a:t>
            </a:r>
            <a:r>
              <a:rPr lang="en-US" sz="4800" dirty="0" err="1" smtClean="0">
                <a:solidFill>
                  <a:srgbClr val="002060"/>
                </a:solidFill>
              </a:rPr>
              <a:t>nguyện</a:t>
            </a:r>
            <a:r>
              <a:rPr lang="en-US" sz="4800" dirty="0" smtClean="0">
                <a:solidFill>
                  <a:srgbClr val="002060"/>
                </a:solidFill>
              </a:rPr>
              <a:t> </a:t>
            </a:r>
            <a:r>
              <a:rPr lang="en-US" sz="4800" dirty="0" err="1">
                <a:solidFill>
                  <a:srgbClr val="002060"/>
                </a:solidFill>
              </a:rPr>
              <a:t>Chúa</a:t>
            </a:r>
            <a:r>
              <a:rPr lang="en-US" sz="4800" dirty="0">
                <a:solidFill>
                  <a:srgbClr val="002060"/>
                </a:solidFill>
              </a:rPr>
              <a:t> </a:t>
            </a:r>
            <a:r>
              <a:rPr lang="en-US" sz="4800" dirty="0" err="1">
                <a:solidFill>
                  <a:srgbClr val="002060"/>
                </a:solidFill>
              </a:rPr>
              <a:t>thương</a:t>
            </a:r>
            <a:r>
              <a:rPr lang="en-US" sz="4800" dirty="0">
                <a:solidFill>
                  <a:srgbClr val="002060"/>
                </a:solidFill>
              </a:rPr>
              <a:t> </a:t>
            </a:r>
            <a:r>
              <a:rPr lang="en-US" sz="4800" dirty="0" err="1">
                <a:solidFill>
                  <a:srgbClr val="002060"/>
                </a:solidFill>
              </a:rPr>
              <a:t>nhận</a:t>
            </a:r>
            <a:r>
              <a:rPr lang="en-US" sz="4800" dirty="0">
                <a:solidFill>
                  <a:srgbClr val="002060"/>
                </a:solidFill>
              </a:rPr>
              <a:t> </a:t>
            </a:r>
            <a:r>
              <a:rPr lang="en-US" sz="4800" dirty="0" err="1">
                <a:solidFill>
                  <a:srgbClr val="002060"/>
                </a:solidFill>
              </a:rPr>
              <a:t>của</a:t>
            </a:r>
            <a:r>
              <a:rPr lang="en-US" sz="4800" dirty="0">
                <a:solidFill>
                  <a:srgbClr val="002060"/>
                </a:solidFill>
              </a:rPr>
              <a:t> </a:t>
            </a:r>
            <a:r>
              <a:rPr lang="en-US" sz="4800" dirty="0" err="1">
                <a:solidFill>
                  <a:srgbClr val="002060"/>
                </a:solidFill>
              </a:rPr>
              <a:t>lễ</a:t>
            </a:r>
            <a:r>
              <a:rPr lang="en-US" sz="4800" dirty="0">
                <a:solidFill>
                  <a:srgbClr val="002060"/>
                </a:solidFill>
              </a:rPr>
              <a:t> </a:t>
            </a:r>
            <a:r>
              <a:rPr lang="en-US" sz="4800" dirty="0" err="1">
                <a:solidFill>
                  <a:srgbClr val="002060"/>
                </a:solidFill>
              </a:rPr>
              <a:t>vẹn</a:t>
            </a:r>
            <a:r>
              <a:rPr lang="en-US" sz="4800" dirty="0">
                <a:solidFill>
                  <a:srgbClr val="002060"/>
                </a:solidFill>
              </a:rPr>
              <a:t> </a:t>
            </a:r>
            <a:r>
              <a:rPr lang="en-US" sz="4800" dirty="0" err="1" smtClean="0">
                <a:solidFill>
                  <a:srgbClr val="002060"/>
                </a:solidFill>
              </a:rPr>
              <a:t>tuyền</a:t>
            </a:r>
            <a:r>
              <a:rPr lang="vi-VN" sz="4700" dirty="0" smtClean="0">
                <a:solidFill>
                  <a:srgbClr val="002060"/>
                </a:solidFill>
              </a:rPr>
              <a:t>.</a:t>
            </a:r>
            <a:endParaRPr lang="en-US" sz="4700" b="0" dirty="0">
              <a:solidFill>
                <a:srgbClr val="002060"/>
              </a:solidFill>
              <a:effectLst/>
            </a:endParaRPr>
          </a:p>
        </p:txBody>
      </p:sp>
    </p:spTree>
    <p:extLst>
      <p:ext uri="{BB962C8B-B14F-4D97-AF65-F5344CB8AC3E}">
        <p14:creationId xmlns:p14="http://schemas.microsoft.com/office/powerpoint/2010/main" val="21221102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95503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33280918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30000"/>
              </a:lnSpc>
            </a:pPr>
            <a:r>
              <a:rPr lang="en-US" sz="6000" u="sng" dirty="0" err="1" smtClean="0">
                <a:solidFill>
                  <a:srgbClr val="C00000"/>
                </a:solidFill>
              </a:rPr>
              <a:t>Ca</a:t>
            </a:r>
            <a:r>
              <a:rPr lang="en-US" sz="6000" u="sng" dirty="0" smtClean="0">
                <a:solidFill>
                  <a:srgbClr val="C00000"/>
                </a:solidFill>
              </a:rPr>
              <a:t> </a:t>
            </a:r>
            <a:r>
              <a:rPr lang="en-US" sz="6000" u="sng" dirty="0" err="1" smtClean="0">
                <a:solidFill>
                  <a:srgbClr val="C00000"/>
                </a:solidFill>
              </a:rPr>
              <a:t>Nguyện</a:t>
            </a:r>
            <a:r>
              <a:rPr lang="en-US" sz="6000" u="sng" dirty="0" smtClean="0">
                <a:solidFill>
                  <a:srgbClr val="C00000"/>
                </a:solidFill>
              </a:rPr>
              <a:t> </a:t>
            </a:r>
            <a:r>
              <a:rPr lang="en-US" sz="6000" u="sng" dirty="0" err="1" smtClean="0">
                <a:solidFill>
                  <a:srgbClr val="C00000"/>
                </a:solidFill>
              </a:rPr>
              <a:t>Hiệp</a:t>
            </a:r>
            <a:r>
              <a:rPr lang="en-US" sz="6000" u="sng" dirty="0" smtClean="0">
                <a:solidFill>
                  <a:srgbClr val="C00000"/>
                </a:solidFill>
              </a:rPr>
              <a:t> </a:t>
            </a:r>
            <a:r>
              <a:rPr lang="en-US" sz="6000" u="sng" dirty="0" err="1" smtClean="0">
                <a:solidFill>
                  <a:srgbClr val="C00000"/>
                </a:solidFill>
              </a:rPr>
              <a:t>Lễ</a:t>
            </a:r>
            <a:r>
              <a:rPr lang="en-US" sz="6000" dirty="0" smtClean="0">
                <a:solidFill>
                  <a:srgbClr val="002060"/>
                </a:solidFill>
              </a:rPr>
              <a:t/>
            </a:r>
            <a:br>
              <a:rPr lang="en-US" sz="6000" dirty="0" smtClean="0">
                <a:solidFill>
                  <a:srgbClr val="002060"/>
                </a:solidFill>
              </a:rPr>
            </a:br>
            <a:r>
              <a:rPr lang="en-US" sz="7000" dirty="0" err="1" smtClean="0">
                <a:solidFill>
                  <a:srgbClr val="C00000"/>
                </a:solidFill>
              </a:rPr>
              <a:t>Đưa</a:t>
            </a:r>
            <a:r>
              <a:rPr lang="en-US" sz="7000" dirty="0" smtClean="0">
                <a:solidFill>
                  <a:srgbClr val="C00000"/>
                </a:solidFill>
              </a:rPr>
              <a:t> </a:t>
            </a:r>
            <a:r>
              <a:rPr lang="en-US" sz="7000" dirty="0" err="1" smtClean="0">
                <a:solidFill>
                  <a:srgbClr val="C00000"/>
                </a:solidFill>
              </a:rPr>
              <a:t>Môn</a:t>
            </a:r>
            <a:r>
              <a:rPr lang="en-US" sz="7000" dirty="0" smtClean="0">
                <a:solidFill>
                  <a:srgbClr val="C00000"/>
                </a:solidFill>
              </a:rPr>
              <a:t> </a:t>
            </a:r>
            <a:r>
              <a:rPr lang="en-US" sz="7000" dirty="0" err="1" smtClean="0">
                <a:solidFill>
                  <a:srgbClr val="C00000"/>
                </a:solidFill>
              </a:rPr>
              <a:t>Sinh</a:t>
            </a:r>
            <a:r>
              <a:rPr lang="en-US" sz="7000" dirty="0" smtClean="0">
                <a:solidFill>
                  <a:srgbClr val="C00000"/>
                </a:solidFill>
              </a:rPr>
              <a:t> </a:t>
            </a:r>
            <a:r>
              <a:rPr lang="en-US" sz="7000" dirty="0" err="1" smtClean="0">
                <a:solidFill>
                  <a:srgbClr val="C00000"/>
                </a:solidFill>
              </a:rPr>
              <a:t>Lên</a:t>
            </a:r>
            <a:r>
              <a:rPr lang="en-US" sz="7000" dirty="0" smtClean="0">
                <a:solidFill>
                  <a:srgbClr val="C00000"/>
                </a:solidFill>
              </a:rPr>
              <a:t> </a:t>
            </a:r>
            <a:r>
              <a:rPr lang="en-US" sz="7000" dirty="0" err="1" smtClean="0">
                <a:solidFill>
                  <a:srgbClr val="C00000"/>
                </a:solidFill>
              </a:rPr>
              <a:t>Núi</a:t>
            </a:r>
            <a:r>
              <a:rPr lang="en-US" sz="7000" dirty="0" smtClean="0">
                <a:solidFill>
                  <a:srgbClr val="002060"/>
                </a:solidFill>
              </a:rPr>
              <a:t/>
            </a:r>
            <a:br>
              <a:rPr lang="en-US" sz="7000" dirty="0" smtClean="0">
                <a:solidFill>
                  <a:srgbClr val="002060"/>
                </a:solidFill>
              </a:rPr>
            </a:br>
            <a:r>
              <a:rPr lang="en-US" sz="6000" i="1" dirty="0" err="1" smtClean="0">
                <a:solidFill>
                  <a:srgbClr val="002060"/>
                </a:solidFill>
              </a:rPr>
              <a:t>Lê</a:t>
            </a:r>
            <a:r>
              <a:rPr lang="en-US" sz="6000" i="1" dirty="0" smtClean="0">
                <a:solidFill>
                  <a:srgbClr val="002060"/>
                </a:solidFill>
              </a:rPr>
              <a:t> </a:t>
            </a:r>
            <a:r>
              <a:rPr lang="en-US" sz="6000" i="1" dirty="0" err="1" smtClean="0">
                <a:solidFill>
                  <a:srgbClr val="002060"/>
                </a:solidFill>
              </a:rPr>
              <a:t>Phú</a:t>
            </a:r>
            <a:r>
              <a:rPr lang="en-US" sz="6000" i="1" dirty="0" smtClean="0">
                <a:solidFill>
                  <a:srgbClr val="002060"/>
                </a:solidFill>
              </a:rPr>
              <a:t> </a:t>
            </a:r>
            <a:r>
              <a:rPr lang="en-US" sz="6000" i="1" dirty="0" err="1" smtClean="0">
                <a:solidFill>
                  <a:srgbClr val="002060"/>
                </a:solidFill>
              </a:rPr>
              <a:t>Hải</a:t>
            </a:r>
            <a:endParaRPr lang="en-US" sz="6000" i="1" dirty="0">
              <a:solidFill>
                <a:srgbClr val="002060"/>
              </a:solidFill>
            </a:endParaRPr>
          </a:p>
        </p:txBody>
      </p:sp>
    </p:spTree>
    <p:extLst>
      <p:ext uri="{BB962C8B-B14F-4D97-AF65-F5344CB8AC3E}">
        <p14:creationId xmlns:p14="http://schemas.microsoft.com/office/powerpoint/2010/main" val="1087895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u="sng" dirty="0" smtClean="0">
                <a:solidFill>
                  <a:srgbClr val="C00000"/>
                </a:solidFill>
              </a:rPr>
              <a:t>Tk1</a:t>
            </a:r>
            <a:r>
              <a:rPr lang="en-US" sz="5400" b="0" u="sng" dirty="0" smtClean="0">
                <a:solidFill>
                  <a:srgbClr val="C00000"/>
                </a:solidFill>
                <a:effectLst/>
              </a:rPr>
              <a:t>:</a:t>
            </a:r>
            <a:r>
              <a:rPr lang="en-US" sz="5400" b="0" dirty="0" smtClean="0">
                <a:solidFill>
                  <a:srgbClr val="C00000"/>
                </a:solidFill>
                <a:effectLst/>
              </a:rPr>
              <a:t> </a:t>
            </a:r>
            <a:r>
              <a:rPr lang="en-US" sz="5400" dirty="0" err="1" smtClean="0">
                <a:solidFill>
                  <a:srgbClr val="002060"/>
                </a:solidFill>
              </a:rPr>
              <a:t>Người</a:t>
            </a:r>
            <a:r>
              <a:rPr lang="en-US" sz="5400" dirty="0" smtClean="0">
                <a:solidFill>
                  <a:srgbClr val="002060"/>
                </a:solidFill>
              </a:rPr>
              <a:t> </a:t>
            </a:r>
            <a:r>
              <a:rPr lang="en-US" sz="5400" dirty="0" err="1" smtClean="0">
                <a:solidFill>
                  <a:srgbClr val="002060"/>
                </a:solidFill>
              </a:rPr>
              <a:t>đưa</a:t>
            </a:r>
            <a:r>
              <a:rPr lang="en-US" sz="5400" dirty="0" smtClean="0">
                <a:solidFill>
                  <a:srgbClr val="002060"/>
                </a:solidFill>
              </a:rPr>
              <a:t> </a:t>
            </a:r>
            <a:r>
              <a:rPr lang="en-US" sz="5400" dirty="0" err="1" smtClean="0">
                <a:solidFill>
                  <a:srgbClr val="002060"/>
                </a:solidFill>
              </a:rPr>
              <a:t>môn</a:t>
            </a:r>
            <a:r>
              <a:rPr lang="en-US" sz="5400" dirty="0" smtClean="0">
                <a:solidFill>
                  <a:srgbClr val="002060"/>
                </a:solidFill>
              </a:rPr>
              <a:t> </a:t>
            </a:r>
            <a:r>
              <a:rPr lang="en-US" sz="5400" dirty="0" err="1" smtClean="0">
                <a:solidFill>
                  <a:srgbClr val="002060"/>
                </a:solidFill>
              </a:rPr>
              <a:t>sinh</a:t>
            </a:r>
            <a:r>
              <a:rPr lang="en-US" sz="5400" dirty="0" smtClean="0">
                <a:solidFill>
                  <a:srgbClr val="002060"/>
                </a:solidFill>
              </a:rPr>
              <a:t> </a:t>
            </a:r>
            <a:r>
              <a:rPr lang="en-US" sz="5400" dirty="0" err="1" smtClean="0">
                <a:solidFill>
                  <a:srgbClr val="002060"/>
                </a:solidFill>
              </a:rPr>
              <a:t>lên</a:t>
            </a:r>
            <a:r>
              <a:rPr lang="en-US" sz="5400" dirty="0" smtClean="0">
                <a:solidFill>
                  <a:srgbClr val="002060"/>
                </a:solidFill>
              </a:rPr>
              <a:t> </a:t>
            </a:r>
            <a:r>
              <a:rPr lang="en-US" sz="5400" dirty="0" err="1" smtClean="0">
                <a:solidFill>
                  <a:srgbClr val="002060"/>
                </a:solidFill>
              </a:rPr>
              <a:t>núi</a:t>
            </a:r>
            <a:r>
              <a:rPr lang="en-US" sz="5400" dirty="0" smtClean="0">
                <a:solidFill>
                  <a:srgbClr val="002060"/>
                </a:solidFill>
              </a:rPr>
              <a:t> </a:t>
            </a:r>
            <a:r>
              <a:rPr lang="en-US" sz="5400" dirty="0" err="1" smtClean="0">
                <a:solidFill>
                  <a:srgbClr val="002060"/>
                </a:solidFill>
              </a:rPr>
              <a:t>cao</a:t>
            </a:r>
            <a:r>
              <a:rPr lang="en-US" sz="5400" dirty="0" smtClean="0">
                <a:solidFill>
                  <a:srgbClr val="002060"/>
                </a:solidFill>
              </a:rPr>
              <a:t> </a:t>
            </a:r>
            <a:r>
              <a:rPr lang="en-US" sz="5400" dirty="0" err="1" smtClean="0">
                <a:solidFill>
                  <a:srgbClr val="002060"/>
                </a:solidFill>
              </a:rPr>
              <a:t>vời</a:t>
            </a:r>
            <a:r>
              <a:rPr lang="en-US" sz="5400" dirty="0" smtClean="0">
                <a:solidFill>
                  <a:srgbClr val="002060"/>
                </a:solidFill>
              </a:rPr>
              <a:t> </a:t>
            </a:r>
            <a:r>
              <a:rPr lang="en-US" sz="5400" dirty="0" err="1" smtClean="0">
                <a:solidFill>
                  <a:srgbClr val="002060"/>
                </a:solidFill>
              </a:rPr>
              <a:t>khuất</a:t>
            </a:r>
            <a:r>
              <a:rPr lang="en-US" sz="5400" dirty="0" smtClean="0">
                <a:solidFill>
                  <a:srgbClr val="002060"/>
                </a:solidFill>
              </a:rPr>
              <a:t> </a:t>
            </a:r>
            <a:r>
              <a:rPr lang="en-US" sz="5400" dirty="0" err="1" smtClean="0">
                <a:solidFill>
                  <a:srgbClr val="002060"/>
                </a:solidFill>
              </a:rPr>
              <a:t>dấu</a:t>
            </a:r>
            <a:r>
              <a:rPr lang="en-US" sz="5400" dirty="0" smtClean="0">
                <a:solidFill>
                  <a:srgbClr val="002060"/>
                </a:solidFill>
              </a:rPr>
              <a:t> </a:t>
            </a:r>
            <a:r>
              <a:rPr lang="en-US" sz="5400" dirty="0" err="1" smtClean="0">
                <a:solidFill>
                  <a:srgbClr val="002060"/>
                </a:solidFill>
              </a:rPr>
              <a:t>loài</a:t>
            </a:r>
            <a:r>
              <a:rPr lang="en-US" sz="5400" dirty="0" smtClean="0">
                <a:solidFill>
                  <a:srgbClr val="002060"/>
                </a:solidFill>
              </a:rPr>
              <a:t> </a:t>
            </a:r>
            <a:r>
              <a:rPr lang="en-US" sz="5400" dirty="0" err="1" smtClean="0">
                <a:solidFill>
                  <a:srgbClr val="002060"/>
                </a:solidFill>
              </a:rPr>
              <a:t>người</a:t>
            </a:r>
            <a:r>
              <a:rPr lang="en-US" sz="5400" dirty="0" smtClean="0">
                <a:solidFill>
                  <a:srgbClr val="002060"/>
                </a:solidFill>
              </a:rPr>
              <a:t> </a:t>
            </a:r>
            <a:r>
              <a:rPr lang="en-US" sz="5400" dirty="0" err="1" smtClean="0">
                <a:solidFill>
                  <a:srgbClr val="002060"/>
                </a:solidFill>
              </a:rPr>
              <a:t>tìm</a:t>
            </a:r>
            <a:r>
              <a:rPr lang="en-US" sz="5400" dirty="0" smtClean="0">
                <a:solidFill>
                  <a:srgbClr val="002060"/>
                </a:solidFill>
              </a:rPr>
              <a:t> </a:t>
            </a:r>
            <a:r>
              <a:rPr lang="en-US" sz="5400" dirty="0" err="1" smtClean="0">
                <a:solidFill>
                  <a:srgbClr val="002060"/>
                </a:solidFill>
              </a:rPr>
              <a:t>nơi</a:t>
            </a:r>
            <a:r>
              <a:rPr lang="en-US" sz="5400" dirty="0" smtClean="0">
                <a:solidFill>
                  <a:srgbClr val="002060"/>
                </a:solidFill>
              </a:rPr>
              <a:t> </a:t>
            </a:r>
            <a:r>
              <a:rPr lang="en-US" sz="5400" dirty="0" err="1" smtClean="0">
                <a:solidFill>
                  <a:srgbClr val="002060"/>
                </a:solidFill>
              </a:rPr>
              <a:t>xa</a:t>
            </a:r>
            <a:r>
              <a:rPr lang="en-US" sz="5400" dirty="0" smtClean="0">
                <a:solidFill>
                  <a:srgbClr val="002060"/>
                </a:solidFill>
              </a:rPr>
              <a:t> </a:t>
            </a:r>
            <a:r>
              <a:rPr lang="en-US" sz="5400" dirty="0" err="1" smtClean="0">
                <a:solidFill>
                  <a:srgbClr val="002060"/>
                </a:solidFill>
              </a:rPr>
              <a:t>xôi</a:t>
            </a:r>
            <a:r>
              <a:rPr lang="en-US" sz="5400" dirty="0" smtClean="0">
                <a:solidFill>
                  <a:srgbClr val="002060"/>
                </a:solidFill>
              </a:rPr>
              <a:t> </a:t>
            </a:r>
            <a:r>
              <a:rPr lang="en-US" sz="5400" dirty="0" err="1" smtClean="0">
                <a:solidFill>
                  <a:srgbClr val="002060"/>
                </a:solidFill>
              </a:rPr>
              <a:t>hoang</a:t>
            </a:r>
            <a:r>
              <a:rPr lang="en-US" sz="5400" dirty="0" smtClean="0">
                <a:solidFill>
                  <a:srgbClr val="002060"/>
                </a:solidFill>
              </a:rPr>
              <a:t> </a:t>
            </a:r>
            <a:r>
              <a:rPr lang="en-US" sz="5400" dirty="0" err="1" smtClean="0">
                <a:solidFill>
                  <a:srgbClr val="002060"/>
                </a:solidFill>
              </a:rPr>
              <a:t>vắng</a:t>
            </a:r>
            <a:r>
              <a:rPr lang="en-US" sz="5400" dirty="0" smtClean="0">
                <a:solidFill>
                  <a:srgbClr val="002060"/>
                </a:solidFill>
              </a:rPr>
              <a:t> </a:t>
            </a:r>
            <a:r>
              <a:rPr lang="en-US" sz="5400" dirty="0" err="1" smtClean="0">
                <a:solidFill>
                  <a:srgbClr val="002060"/>
                </a:solidFill>
              </a:rPr>
              <a:t>tâm</a:t>
            </a:r>
            <a:r>
              <a:rPr lang="en-US" sz="5400" dirty="0" smtClean="0">
                <a:solidFill>
                  <a:srgbClr val="002060"/>
                </a:solidFill>
              </a:rPr>
              <a:t> </a:t>
            </a:r>
            <a:r>
              <a:rPr lang="en-US" sz="5400" dirty="0" err="1" smtClean="0">
                <a:solidFill>
                  <a:srgbClr val="002060"/>
                </a:solidFill>
              </a:rPr>
              <a:t>hồn</a:t>
            </a:r>
            <a:r>
              <a:rPr lang="en-US" sz="5400" dirty="0" smtClean="0">
                <a:solidFill>
                  <a:srgbClr val="002060"/>
                </a:solidFill>
              </a:rPr>
              <a:t> </a:t>
            </a:r>
            <a:r>
              <a:rPr lang="en-US" sz="5400" dirty="0" err="1" smtClean="0">
                <a:solidFill>
                  <a:srgbClr val="002060"/>
                </a:solidFill>
              </a:rPr>
              <a:t>bình</a:t>
            </a:r>
            <a:r>
              <a:rPr lang="en-US" sz="5400" dirty="0" smtClean="0">
                <a:solidFill>
                  <a:srgbClr val="002060"/>
                </a:solidFill>
              </a:rPr>
              <a:t> </a:t>
            </a:r>
            <a:r>
              <a:rPr lang="en-US" sz="5400" dirty="0" err="1" smtClean="0">
                <a:solidFill>
                  <a:srgbClr val="002060"/>
                </a:solidFill>
              </a:rPr>
              <a:t>yên</a:t>
            </a:r>
            <a:r>
              <a:rPr lang="en-US" sz="5400" dirty="0" smtClean="0">
                <a:solidFill>
                  <a:srgbClr val="002060"/>
                </a:solidFill>
              </a:rPr>
              <a:t> </a:t>
            </a:r>
            <a:r>
              <a:rPr lang="en-US" sz="5400" dirty="0" err="1" smtClean="0">
                <a:solidFill>
                  <a:srgbClr val="002060"/>
                </a:solidFill>
              </a:rPr>
              <a:t>thắm</a:t>
            </a:r>
            <a:r>
              <a:rPr lang="en-US" sz="5400" dirty="0" smtClean="0">
                <a:solidFill>
                  <a:srgbClr val="002060"/>
                </a:solidFill>
              </a:rPr>
              <a:t> </a:t>
            </a:r>
            <a:r>
              <a:rPr lang="en-US" sz="5400" dirty="0" err="1" smtClean="0">
                <a:solidFill>
                  <a:srgbClr val="002060"/>
                </a:solidFill>
              </a:rPr>
              <a:t>tươi</a:t>
            </a:r>
            <a:r>
              <a:rPr lang="en-US" sz="5400" dirty="0" smtClean="0">
                <a:solidFill>
                  <a:srgbClr val="002060"/>
                </a:solidFill>
              </a:rPr>
              <a:t>, …</a:t>
            </a:r>
            <a:endParaRPr lang="en-US" sz="5400" b="0" dirty="0">
              <a:solidFill>
                <a:srgbClr val="002060"/>
              </a:solidFill>
              <a:effectLst/>
            </a:endParaRPr>
          </a:p>
        </p:txBody>
      </p:sp>
    </p:spTree>
    <p:extLst>
      <p:ext uri="{BB962C8B-B14F-4D97-AF65-F5344CB8AC3E}">
        <p14:creationId xmlns:p14="http://schemas.microsoft.com/office/powerpoint/2010/main" val="17489991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u="sng" dirty="0" smtClean="0">
                <a:solidFill>
                  <a:srgbClr val="C00000"/>
                </a:solidFill>
              </a:rPr>
              <a:t>…</a:t>
            </a:r>
            <a:r>
              <a:rPr lang="en-US" sz="5400" b="0" u="sng" dirty="0" smtClean="0">
                <a:solidFill>
                  <a:srgbClr val="C00000"/>
                </a:solidFill>
                <a:effectLst/>
              </a:rPr>
              <a:t>:</a:t>
            </a:r>
            <a:r>
              <a:rPr lang="en-US" sz="5400" b="0" dirty="0" smtClean="0">
                <a:solidFill>
                  <a:srgbClr val="C00000"/>
                </a:solidFill>
                <a:effectLst/>
              </a:rPr>
              <a:t> </a:t>
            </a:r>
            <a:r>
              <a:rPr lang="en-US" sz="5400" dirty="0" err="1" smtClean="0">
                <a:solidFill>
                  <a:srgbClr val="002060"/>
                </a:solidFill>
              </a:rPr>
              <a:t>Và</a:t>
            </a:r>
            <a:r>
              <a:rPr lang="en-US" sz="5400" dirty="0" smtClean="0">
                <a:solidFill>
                  <a:srgbClr val="002060"/>
                </a:solidFill>
              </a:rPr>
              <a:t> </a:t>
            </a:r>
            <a:r>
              <a:rPr lang="en-US" sz="5400" dirty="0" err="1" smtClean="0">
                <a:solidFill>
                  <a:srgbClr val="002060"/>
                </a:solidFill>
              </a:rPr>
              <a:t>ánh</a:t>
            </a:r>
            <a:r>
              <a:rPr lang="en-US" sz="5400" dirty="0" smtClean="0">
                <a:solidFill>
                  <a:srgbClr val="002060"/>
                </a:solidFill>
              </a:rPr>
              <a:t> </a:t>
            </a:r>
            <a:r>
              <a:rPr lang="en-US" sz="5400" dirty="0" err="1" smtClean="0">
                <a:solidFill>
                  <a:srgbClr val="002060"/>
                </a:solidFill>
              </a:rPr>
              <a:t>sáng</a:t>
            </a:r>
            <a:r>
              <a:rPr lang="en-US" sz="5400" dirty="0" smtClean="0">
                <a:solidFill>
                  <a:srgbClr val="002060"/>
                </a:solidFill>
              </a:rPr>
              <a:t> </a:t>
            </a:r>
            <a:r>
              <a:rPr lang="en-US" sz="5400" dirty="0" err="1" smtClean="0">
                <a:solidFill>
                  <a:srgbClr val="002060"/>
                </a:solidFill>
              </a:rPr>
              <a:t>mới</a:t>
            </a:r>
            <a:r>
              <a:rPr lang="en-US" sz="5400" dirty="0" smtClean="0">
                <a:solidFill>
                  <a:srgbClr val="002060"/>
                </a:solidFill>
              </a:rPr>
              <a:t> </a:t>
            </a:r>
            <a:r>
              <a:rPr lang="en-US" sz="5400" dirty="0" err="1" smtClean="0">
                <a:solidFill>
                  <a:srgbClr val="002060"/>
                </a:solidFill>
              </a:rPr>
              <a:t>tuyệt</a:t>
            </a:r>
            <a:r>
              <a:rPr lang="en-US" sz="5400" dirty="0" smtClean="0">
                <a:solidFill>
                  <a:srgbClr val="002060"/>
                </a:solidFill>
              </a:rPr>
              <a:t> </a:t>
            </a:r>
            <a:r>
              <a:rPr lang="en-US" sz="5400" dirty="0" err="1" smtClean="0">
                <a:solidFill>
                  <a:srgbClr val="002060"/>
                </a:solidFill>
              </a:rPr>
              <a:t>vời</a:t>
            </a:r>
            <a:r>
              <a:rPr lang="en-US" sz="5400" dirty="0" smtClean="0">
                <a:solidFill>
                  <a:srgbClr val="002060"/>
                </a:solidFill>
              </a:rPr>
              <a:t>, </a:t>
            </a:r>
            <a:r>
              <a:rPr lang="en-US" sz="5400" dirty="0" err="1" smtClean="0">
                <a:solidFill>
                  <a:srgbClr val="002060"/>
                </a:solidFill>
              </a:rPr>
              <a:t>và</a:t>
            </a:r>
            <a:r>
              <a:rPr lang="en-US" sz="5400" dirty="0" smtClean="0">
                <a:solidFill>
                  <a:srgbClr val="002060"/>
                </a:solidFill>
              </a:rPr>
              <a:t> </a:t>
            </a:r>
            <a:r>
              <a:rPr lang="en-US" sz="5400" dirty="0" err="1" smtClean="0">
                <a:solidFill>
                  <a:srgbClr val="002060"/>
                </a:solidFill>
              </a:rPr>
              <a:t>áo</a:t>
            </a:r>
            <a:r>
              <a:rPr lang="en-US" sz="5400" dirty="0" smtClean="0">
                <a:solidFill>
                  <a:srgbClr val="002060"/>
                </a:solidFill>
              </a:rPr>
              <a:t> </a:t>
            </a:r>
            <a:r>
              <a:rPr lang="en-US" sz="5400" dirty="0" err="1" smtClean="0">
                <a:solidFill>
                  <a:srgbClr val="002060"/>
                </a:solidFill>
              </a:rPr>
              <a:t>trắng</a:t>
            </a:r>
            <a:r>
              <a:rPr lang="en-US" sz="5400" dirty="0" smtClean="0">
                <a:solidFill>
                  <a:srgbClr val="002060"/>
                </a:solidFill>
              </a:rPr>
              <a:t> </a:t>
            </a:r>
            <a:r>
              <a:rPr lang="en-US" sz="5400" dirty="0" err="1" smtClean="0">
                <a:solidFill>
                  <a:srgbClr val="002060"/>
                </a:solidFill>
              </a:rPr>
              <a:t>xóa</a:t>
            </a:r>
            <a:r>
              <a:rPr lang="en-US" sz="5400" dirty="0" smtClean="0">
                <a:solidFill>
                  <a:srgbClr val="002060"/>
                </a:solidFill>
              </a:rPr>
              <a:t> </a:t>
            </a:r>
            <a:r>
              <a:rPr lang="en-US" sz="5400" dirty="0" err="1" smtClean="0">
                <a:solidFill>
                  <a:srgbClr val="002060"/>
                </a:solidFill>
              </a:rPr>
              <a:t>tuyệt</a:t>
            </a:r>
            <a:r>
              <a:rPr lang="en-US" sz="5400" dirty="0" smtClean="0">
                <a:solidFill>
                  <a:srgbClr val="002060"/>
                </a:solidFill>
              </a:rPr>
              <a:t> </a:t>
            </a:r>
            <a:r>
              <a:rPr lang="en-US" sz="5400" dirty="0" err="1" smtClean="0">
                <a:solidFill>
                  <a:srgbClr val="002060"/>
                </a:solidFill>
              </a:rPr>
              <a:t>vời</a:t>
            </a:r>
            <a:r>
              <a:rPr lang="en-US" sz="5400" dirty="0" smtClean="0">
                <a:solidFill>
                  <a:srgbClr val="002060"/>
                </a:solidFill>
              </a:rPr>
              <a:t>, </a:t>
            </a:r>
            <a:r>
              <a:rPr lang="en-US" sz="5400" dirty="0" err="1" smtClean="0">
                <a:solidFill>
                  <a:srgbClr val="002060"/>
                </a:solidFill>
              </a:rPr>
              <a:t>Người</a:t>
            </a:r>
            <a:r>
              <a:rPr lang="en-US" sz="5400" dirty="0" smtClean="0">
                <a:solidFill>
                  <a:srgbClr val="002060"/>
                </a:solidFill>
              </a:rPr>
              <a:t> </a:t>
            </a:r>
            <a:r>
              <a:rPr lang="en-US" sz="5400" dirty="0" err="1" smtClean="0">
                <a:solidFill>
                  <a:srgbClr val="002060"/>
                </a:solidFill>
              </a:rPr>
              <a:t>thay</a:t>
            </a:r>
            <a:r>
              <a:rPr lang="en-US" sz="5400" dirty="0" smtClean="0">
                <a:solidFill>
                  <a:srgbClr val="002060"/>
                </a:solidFill>
              </a:rPr>
              <a:t> </a:t>
            </a:r>
            <a:r>
              <a:rPr lang="en-US" sz="5400" dirty="0" err="1" smtClean="0">
                <a:solidFill>
                  <a:srgbClr val="002060"/>
                </a:solidFill>
              </a:rPr>
              <a:t>nhanh</a:t>
            </a:r>
            <a:r>
              <a:rPr lang="en-US" sz="5400" dirty="0" smtClean="0">
                <a:solidFill>
                  <a:srgbClr val="002060"/>
                </a:solidFill>
              </a:rPr>
              <a:t> </a:t>
            </a:r>
            <a:r>
              <a:rPr lang="en-US" sz="5400" dirty="0" err="1" smtClean="0">
                <a:solidFill>
                  <a:srgbClr val="002060"/>
                </a:solidFill>
              </a:rPr>
              <a:t>trong</a:t>
            </a:r>
            <a:r>
              <a:rPr lang="en-US" sz="5400" dirty="0" smtClean="0">
                <a:solidFill>
                  <a:srgbClr val="002060"/>
                </a:solidFill>
              </a:rPr>
              <a:t> </a:t>
            </a:r>
            <a:r>
              <a:rPr lang="en-US" sz="5400" dirty="0" err="1" smtClean="0">
                <a:solidFill>
                  <a:srgbClr val="002060"/>
                </a:solidFill>
              </a:rPr>
              <a:t>giây</a:t>
            </a:r>
            <a:r>
              <a:rPr lang="en-US" sz="5400" dirty="0" smtClean="0">
                <a:solidFill>
                  <a:srgbClr val="002060"/>
                </a:solidFill>
              </a:rPr>
              <a:t> </a:t>
            </a:r>
            <a:r>
              <a:rPr lang="en-US" sz="5400" dirty="0" err="1" smtClean="0">
                <a:solidFill>
                  <a:srgbClr val="002060"/>
                </a:solidFill>
              </a:rPr>
              <a:t>phút</a:t>
            </a:r>
            <a:r>
              <a:rPr lang="en-US" sz="5400" dirty="0" smtClean="0">
                <a:solidFill>
                  <a:srgbClr val="002060"/>
                </a:solidFill>
              </a:rPr>
              <a:t>, </a:t>
            </a:r>
            <a:r>
              <a:rPr lang="en-US" sz="5400" dirty="0" err="1" smtClean="0">
                <a:solidFill>
                  <a:srgbClr val="002060"/>
                </a:solidFill>
              </a:rPr>
              <a:t>hình</a:t>
            </a:r>
            <a:r>
              <a:rPr lang="en-US" sz="5400" dirty="0" smtClean="0">
                <a:solidFill>
                  <a:srgbClr val="002060"/>
                </a:solidFill>
              </a:rPr>
              <a:t> dung </a:t>
            </a:r>
            <a:r>
              <a:rPr lang="en-US" sz="5400" dirty="0" err="1" smtClean="0">
                <a:solidFill>
                  <a:srgbClr val="002060"/>
                </a:solidFill>
              </a:rPr>
              <a:t>sáng</a:t>
            </a:r>
            <a:r>
              <a:rPr lang="en-US" sz="5400" dirty="0" smtClean="0">
                <a:solidFill>
                  <a:srgbClr val="002060"/>
                </a:solidFill>
              </a:rPr>
              <a:t> </a:t>
            </a:r>
            <a:r>
              <a:rPr lang="en-US" sz="5400" dirty="0" err="1" smtClean="0">
                <a:solidFill>
                  <a:srgbClr val="002060"/>
                </a:solidFill>
              </a:rPr>
              <a:t>như</a:t>
            </a:r>
            <a:r>
              <a:rPr lang="en-US" sz="5400" dirty="0" smtClean="0">
                <a:solidFill>
                  <a:srgbClr val="002060"/>
                </a:solidFill>
              </a:rPr>
              <a:t> </a:t>
            </a:r>
            <a:r>
              <a:rPr lang="en-US" sz="5400" dirty="0" err="1" smtClean="0">
                <a:solidFill>
                  <a:srgbClr val="002060"/>
                </a:solidFill>
              </a:rPr>
              <a:t>mặt</a:t>
            </a:r>
            <a:r>
              <a:rPr lang="en-US" sz="5400" dirty="0" smtClean="0">
                <a:solidFill>
                  <a:srgbClr val="002060"/>
                </a:solidFill>
              </a:rPr>
              <a:t> </a:t>
            </a:r>
            <a:r>
              <a:rPr lang="en-US" sz="5400" dirty="0" err="1" smtClean="0">
                <a:solidFill>
                  <a:srgbClr val="002060"/>
                </a:solidFill>
              </a:rPr>
              <a:t>trời</a:t>
            </a:r>
            <a:r>
              <a:rPr lang="en-US" sz="5400" dirty="0" smtClean="0">
                <a:solidFill>
                  <a:srgbClr val="002060"/>
                </a:solidFill>
              </a:rPr>
              <a:t>.</a:t>
            </a:r>
            <a:endParaRPr lang="en-US" sz="5400" b="0" dirty="0">
              <a:solidFill>
                <a:srgbClr val="002060"/>
              </a:solidFill>
              <a:effectLst/>
            </a:endParaRPr>
          </a:p>
        </p:txBody>
      </p:sp>
    </p:spTree>
    <p:extLst>
      <p:ext uri="{BB962C8B-B14F-4D97-AF65-F5344CB8AC3E}">
        <p14:creationId xmlns:p14="http://schemas.microsoft.com/office/powerpoint/2010/main" val="37079113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u="sng" dirty="0" err="1" smtClean="0">
                <a:solidFill>
                  <a:srgbClr val="C00000"/>
                </a:solidFill>
              </a:rPr>
              <a:t>Đk</a:t>
            </a:r>
            <a:r>
              <a:rPr lang="en-US" sz="5400" b="0" u="sng" dirty="0" smtClean="0">
                <a:solidFill>
                  <a:srgbClr val="C00000"/>
                </a:solidFill>
                <a:effectLst/>
              </a:rPr>
              <a:t>:</a:t>
            </a:r>
            <a:r>
              <a:rPr lang="en-US" sz="5400" b="0" dirty="0" smtClean="0">
                <a:solidFill>
                  <a:srgbClr val="C00000"/>
                </a:solidFill>
                <a:effectLst/>
              </a:rPr>
              <a:t> </a:t>
            </a:r>
            <a:r>
              <a:rPr lang="en-US" sz="5400" dirty="0" err="1" smtClean="0">
                <a:solidFill>
                  <a:srgbClr val="002060"/>
                </a:solidFill>
              </a:rPr>
              <a:t>Từ</a:t>
            </a:r>
            <a:r>
              <a:rPr lang="en-US" sz="5400" dirty="0" smtClean="0">
                <a:solidFill>
                  <a:srgbClr val="002060"/>
                </a:solidFill>
              </a:rPr>
              <a:t> </a:t>
            </a:r>
            <a:r>
              <a:rPr lang="en-US" sz="5400" dirty="0" err="1" smtClean="0">
                <a:solidFill>
                  <a:srgbClr val="002060"/>
                </a:solidFill>
              </a:rPr>
              <a:t>mây</a:t>
            </a:r>
            <a:r>
              <a:rPr lang="en-US" sz="5400" dirty="0" smtClean="0">
                <a:solidFill>
                  <a:srgbClr val="002060"/>
                </a:solidFill>
              </a:rPr>
              <a:t> </a:t>
            </a:r>
            <a:r>
              <a:rPr lang="en-US" sz="5400" dirty="0" err="1" smtClean="0">
                <a:solidFill>
                  <a:srgbClr val="002060"/>
                </a:solidFill>
              </a:rPr>
              <a:t>xanh</a:t>
            </a:r>
            <a:r>
              <a:rPr lang="en-US" sz="5400" dirty="0" smtClean="0">
                <a:solidFill>
                  <a:srgbClr val="002060"/>
                </a:solidFill>
              </a:rPr>
              <a:t> </a:t>
            </a:r>
            <a:r>
              <a:rPr lang="en-US" sz="5400" dirty="0" err="1" smtClean="0">
                <a:solidFill>
                  <a:srgbClr val="002060"/>
                </a:solidFill>
              </a:rPr>
              <a:t>phán</a:t>
            </a:r>
            <a:r>
              <a:rPr lang="en-US" sz="5400" dirty="0" smtClean="0">
                <a:solidFill>
                  <a:srgbClr val="002060"/>
                </a:solidFill>
              </a:rPr>
              <a:t> </a:t>
            </a:r>
            <a:r>
              <a:rPr lang="en-US" sz="5400" dirty="0" err="1" smtClean="0">
                <a:solidFill>
                  <a:srgbClr val="002060"/>
                </a:solidFill>
              </a:rPr>
              <a:t>ra</a:t>
            </a:r>
            <a:r>
              <a:rPr lang="en-US" sz="5400" dirty="0" smtClean="0">
                <a:solidFill>
                  <a:srgbClr val="002060"/>
                </a:solidFill>
              </a:rPr>
              <a:t>, </a:t>
            </a:r>
            <a:r>
              <a:rPr lang="en-US" sz="5400" dirty="0" err="1" smtClean="0">
                <a:solidFill>
                  <a:srgbClr val="002060"/>
                </a:solidFill>
              </a:rPr>
              <a:t>lời</a:t>
            </a:r>
            <a:r>
              <a:rPr lang="en-US" sz="5400" dirty="0" smtClean="0">
                <a:solidFill>
                  <a:srgbClr val="002060"/>
                </a:solidFill>
              </a:rPr>
              <a:t> </a:t>
            </a:r>
            <a:r>
              <a:rPr lang="en-US" sz="5400" dirty="0" err="1" smtClean="0">
                <a:solidFill>
                  <a:srgbClr val="002060"/>
                </a:solidFill>
              </a:rPr>
              <a:t>yêu</a:t>
            </a:r>
            <a:r>
              <a:rPr lang="en-US" sz="5400" dirty="0" smtClean="0">
                <a:solidFill>
                  <a:srgbClr val="002060"/>
                </a:solidFill>
              </a:rPr>
              <a:t> </a:t>
            </a:r>
            <a:r>
              <a:rPr lang="en-US" sz="5400" dirty="0" err="1" smtClean="0">
                <a:solidFill>
                  <a:srgbClr val="002060"/>
                </a:solidFill>
              </a:rPr>
              <a:t>thương</a:t>
            </a:r>
            <a:r>
              <a:rPr lang="en-US" sz="5400" dirty="0" smtClean="0">
                <a:solidFill>
                  <a:srgbClr val="002060"/>
                </a:solidFill>
              </a:rPr>
              <a:t> </a:t>
            </a:r>
            <a:r>
              <a:rPr lang="en-US" sz="5400" dirty="0" err="1" smtClean="0">
                <a:solidFill>
                  <a:srgbClr val="002060"/>
                </a:solidFill>
              </a:rPr>
              <a:t>tiếng</a:t>
            </a:r>
            <a:r>
              <a:rPr lang="en-US" sz="5400" dirty="0" smtClean="0">
                <a:solidFill>
                  <a:srgbClr val="002060"/>
                </a:solidFill>
              </a:rPr>
              <a:t> Cha, </a:t>
            </a:r>
            <a:r>
              <a:rPr lang="en-US" sz="5400" dirty="0" err="1" smtClean="0">
                <a:solidFill>
                  <a:srgbClr val="002060"/>
                </a:solidFill>
              </a:rPr>
              <a:t>này</a:t>
            </a:r>
            <a:r>
              <a:rPr lang="en-US" sz="5400" dirty="0" smtClean="0">
                <a:solidFill>
                  <a:srgbClr val="002060"/>
                </a:solidFill>
              </a:rPr>
              <a:t> Con Ta </a:t>
            </a:r>
            <a:r>
              <a:rPr lang="en-US" sz="5400" dirty="0" err="1" smtClean="0">
                <a:solidFill>
                  <a:srgbClr val="002060"/>
                </a:solidFill>
              </a:rPr>
              <a:t>dấu</a:t>
            </a:r>
            <a:r>
              <a:rPr lang="en-US" sz="5400" dirty="0" smtClean="0">
                <a:solidFill>
                  <a:srgbClr val="002060"/>
                </a:solidFill>
              </a:rPr>
              <a:t> </a:t>
            </a:r>
            <a:r>
              <a:rPr lang="en-US" sz="5400" dirty="0" err="1" smtClean="0">
                <a:solidFill>
                  <a:srgbClr val="002060"/>
                </a:solidFill>
              </a:rPr>
              <a:t>yêu</a:t>
            </a:r>
            <a:r>
              <a:rPr lang="en-US" sz="5400" dirty="0" smtClean="0">
                <a:solidFill>
                  <a:srgbClr val="002060"/>
                </a:solidFill>
              </a:rPr>
              <a:t>, </a:t>
            </a:r>
            <a:r>
              <a:rPr lang="en-US" sz="5400" dirty="0" err="1" smtClean="0">
                <a:solidFill>
                  <a:srgbClr val="002060"/>
                </a:solidFill>
              </a:rPr>
              <a:t>lòng</a:t>
            </a:r>
            <a:r>
              <a:rPr lang="en-US" sz="5400" dirty="0" smtClean="0">
                <a:solidFill>
                  <a:srgbClr val="002060"/>
                </a:solidFill>
              </a:rPr>
              <a:t> Ta </a:t>
            </a:r>
            <a:r>
              <a:rPr lang="en-US" sz="5400" dirty="0" err="1" smtClean="0">
                <a:solidFill>
                  <a:srgbClr val="002060"/>
                </a:solidFill>
              </a:rPr>
              <a:t>vui</a:t>
            </a:r>
            <a:r>
              <a:rPr lang="en-US" sz="5400" dirty="0" smtClean="0">
                <a:solidFill>
                  <a:srgbClr val="002060"/>
                </a:solidFill>
              </a:rPr>
              <a:t> </a:t>
            </a:r>
            <a:r>
              <a:rPr lang="en-US" sz="5400" dirty="0" err="1" smtClean="0">
                <a:solidFill>
                  <a:srgbClr val="002060"/>
                </a:solidFill>
              </a:rPr>
              <a:t>sướng</a:t>
            </a:r>
            <a:r>
              <a:rPr lang="en-US" sz="5400" dirty="0" smtClean="0">
                <a:solidFill>
                  <a:srgbClr val="002060"/>
                </a:solidFill>
              </a:rPr>
              <a:t> </a:t>
            </a:r>
            <a:r>
              <a:rPr lang="en-US" sz="5400" dirty="0" err="1" smtClean="0">
                <a:solidFill>
                  <a:srgbClr val="002060"/>
                </a:solidFill>
              </a:rPr>
              <a:t>nhiều</a:t>
            </a:r>
            <a:r>
              <a:rPr lang="en-US" sz="5400" dirty="0" smtClean="0">
                <a:solidFill>
                  <a:srgbClr val="002060"/>
                </a:solidFill>
              </a:rPr>
              <a:t>…</a:t>
            </a:r>
            <a:endParaRPr lang="en-US" sz="5400" b="0" dirty="0">
              <a:solidFill>
                <a:srgbClr val="002060"/>
              </a:solidFill>
              <a:effectLst/>
            </a:endParaRPr>
          </a:p>
        </p:txBody>
      </p:sp>
    </p:spTree>
    <p:extLst>
      <p:ext uri="{BB962C8B-B14F-4D97-AF65-F5344CB8AC3E}">
        <p14:creationId xmlns:p14="http://schemas.microsoft.com/office/powerpoint/2010/main" val="29245756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u="sng" dirty="0" smtClean="0">
                <a:solidFill>
                  <a:srgbClr val="C00000"/>
                </a:solidFill>
              </a:rPr>
              <a:t>…</a:t>
            </a:r>
            <a:r>
              <a:rPr lang="en-US" sz="5400" b="0" u="sng" dirty="0" smtClean="0">
                <a:solidFill>
                  <a:srgbClr val="C00000"/>
                </a:solidFill>
                <a:effectLst/>
              </a:rPr>
              <a:t>:</a:t>
            </a:r>
            <a:r>
              <a:rPr lang="en-US" sz="5400" b="0" dirty="0" smtClean="0">
                <a:solidFill>
                  <a:srgbClr val="C00000"/>
                </a:solidFill>
                <a:effectLst/>
              </a:rPr>
              <a:t> </a:t>
            </a:r>
            <a:r>
              <a:rPr lang="en-US" sz="5400" dirty="0" err="1" smtClean="0">
                <a:solidFill>
                  <a:srgbClr val="002060"/>
                </a:solidFill>
              </a:rPr>
              <a:t>Này</a:t>
            </a:r>
            <a:r>
              <a:rPr lang="en-US" sz="5400" dirty="0" smtClean="0">
                <a:solidFill>
                  <a:srgbClr val="002060"/>
                </a:solidFill>
              </a:rPr>
              <a:t> </a:t>
            </a:r>
            <a:r>
              <a:rPr lang="en-US" sz="5400" dirty="0" err="1" smtClean="0">
                <a:solidFill>
                  <a:srgbClr val="002060"/>
                </a:solidFill>
              </a:rPr>
              <a:t>muôn</a:t>
            </a:r>
            <a:r>
              <a:rPr lang="en-US" sz="5400" dirty="0" smtClean="0">
                <a:solidFill>
                  <a:srgbClr val="002060"/>
                </a:solidFill>
              </a:rPr>
              <a:t> </a:t>
            </a:r>
            <a:r>
              <a:rPr lang="en-US" sz="5400" dirty="0" err="1" smtClean="0">
                <a:solidFill>
                  <a:srgbClr val="002060"/>
                </a:solidFill>
              </a:rPr>
              <a:t>dân</a:t>
            </a:r>
            <a:r>
              <a:rPr lang="en-US" sz="5400" dirty="0" smtClean="0">
                <a:solidFill>
                  <a:srgbClr val="002060"/>
                </a:solidFill>
              </a:rPr>
              <a:t> </a:t>
            </a:r>
            <a:r>
              <a:rPr lang="en-US" sz="5400" dirty="0" err="1" smtClean="0">
                <a:solidFill>
                  <a:srgbClr val="002060"/>
                </a:solidFill>
              </a:rPr>
              <a:t>khắp</a:t>
            </a:r>
            <a:r>
              <a:rPr lang="en-US" sz="5400" dirty="0" smtClean="0">
                <a:solidFill>
                  <a:srgbClr val="002060"/>
                </a:solidFill>
              </a:rPr>
              <a:t> </a:t>
            </a:r>
            <a:r>
              <a:rPr lang="en-US" sz="5400" dirty="0" err="1" smtClean="0">
                <a:solidFill>
                  <a:srgbClr val="002060"/>
                </a:solidFill>
              </a:rPr>
              <a:t>nơi</a:t>
            </a:r>
            <a:r>
              <a:rPr lang="en-US" sz="5400" dirty="0" smtClean="0">
                <a:solidFill>
                  <a:srgbClr val="002060"/>
                </a:solidFill>
              </a:rPr>
              <a:t>, </a:t>
            </a:r>
            <a:r>
              <a:rPr lang="en-US" sz="5400" dirty="0" err="1" smtClean="0">
                <a:solidFill>
                  <a:srgbClr val="002060"/>
                </a:solidFill>
              </a:rPr>
              <a:t>cùng</a:t>
            </a:r>
            <a:r>
              <a:rPr lang="en-US" sz="5400" dirty="0" smtClean="0">
                <a:solidFill>
                  <a:srgbClr val="002060"/>
                </a:solidFill>
              </a:rPr>
              <a:t> tin </a:t>
            </a:r>
            <a:r>
              <a:rPr lang="en-US" sz="5400" dirty="0" err="1" smtClean="0">
                <a:solidFill>
                  <a:srgbClr val="002060"/>
                </a:solidFill>
              </a:rPr>
              <a:t>nghe</a:t>
            </a:r>
            <a:r>
              <a:rPr lang="en-US" sz="5400" dirty="0" smtClean="0">
                <a:solidFill>
                  <a:srgbClr val="002060"/>
                </a:solidFill>
              </a:rPr>
              <a:t> </a:t>
            </a:r>
            <a:r>
              <a:rPr lang="en-US" sz="5400" dirty="0" err="1" smtClean="0">
                <a:solidFill>
                  <a:srgbClr val="002060"/>
                </a:solidFill>
              </a:rPr>
              <a:t>tiếng</a:t>
            </a:r>
            <a:r>
              <a:rPr lang="en-US" sz="5400" dirty="0" smtClean="0">
                <a:solidFill>
                  <a:srgbClr val="002060"/>
                </a:solidFill>
              </a:rPr>
              <a:t> </a:t>
            </a:r>
            <a:r>
              <a:rPr lang="en-US" sz="5400" dirty="0" err="1" smtClean="0">
                <a:solidFill>
                  <a:srgbClr val="002060"/>
                </a:solidFill>
              </a:rPr>
              <a:t>Người</a:t>
            </a:r>
            <a:r>
              <a:rPr lang="en-US" sz="5400" dirty="0" smtClean="0">
                <a:solidFill>
                  <a:srgbClr val="002060"/>
                </a:solidFill>
              </a:rPr>
              <a:t>. </a:t>
            </a:r>
            <a:r>
              <a:rPr lang="en-US" sz="5400" dirty="0" err="1" smtClean="0">
                <a:solidFill>
                  <a:srgbClr val="002060"/>
                </a:solidFill>
              </a:rPr>
              <a:t>Nguyện</a:t>
            </a:r>
            <a:r>
              <a:rPr lang="en-US" sz="5400" dirty="0" smtClean="0">
                <a:solidFill>
                  <a:srgbClr val="002060"/>
                </a:solidFill>
              </a:rPr>
              <a:t> </a:t>
            </a:r>
            <a:r>
              <a:rPr lang="en-US" sz="5400" dirty="0" err="1" smtClean="0">
                <a:solidFill>
                  <a:srgbClr val="002060"/>
                </a:solidFill>
              </a:rPr>
              <a:t>xin</a:t>
            </a:r>
            <a:r>
              <a:rPr lang="en-US" sz="5400" dirty="0" smtClean="0">
                <a:solidFill>
                  <a:srgbClr val="002060"/>
                </a:solidFill>
              </a:rPr>
              <a:t> Cha </a:t>
            </a:r>
            <a:r>
              <a:rPr lang="en-US" sz="5400" dirty="0" err="1" smtClean="0">
                <a:solidFill>
                  <a:srgbClr val="002060"/>
                </a:solidFill>
              </a:rPr>
              <a:t>dẫn</a:t>
            </a:r>
            <a:r>
              <a:rPr lang="en-US" sz="5400" dirty="0" smtClean="0">
                <a:solidFill>
                  <a:srgbClr val="002060"/>
                </a:solidFill>
              </a:rPr>
              <a:t> </a:t>
            </a:r>
            <a:r>
              <a:rPr lang="en-US" sz="5400" dirty="0" err="1" smtClean="0">
                <a:solidFill>
                  <a:srgbClr val="002060"/>
                </a:solidFill>
              </a:rPr>
              <a:t>đưa</a:t>
            </a:r>
            <a:r>
              <a:rPr lang="en-US" sz="5400" dirty="0" smtClean="0">
                <a:solidFill>
                  <a:srgbClr val="002060"/>
                </a:solidFill>
              </a:rPr>
              <a:t>, </a:t>
            </a:r>
            <a:r>
              <a:rPr lang="en-US" sz="5400" dirty="0" err="1" smtClean="0">
                <a:solidFill>
                  <a:srgbClr val="002060"/>
                </a:solidFill>
              </a:rPr>
              <a:t>đoàn</a:t>
            </a:r>
            <a:r>
              <a:rPr lang="en-US" sz="5400" dirty="0" smtClean="0">
                <a:solidFill>
                  <a:srgbClr val="002060"/>
                </a:solidFill>
              </a:rPr>
              <a:t> con </a:t>
            </a:r>
            <a:r>
              <a:rPr lang="en-US" sz="5400" dirty="0" err="1" smtClean="0">
                <a:solidFill>
                  <a:srgbClr val="002060"/>
                </a:solidFill>
              </a:rPr>
              <a:t>theo</a:t>
            </a:r>
            <a:r>
              <a:rPr lang="en-US" sz="5400" dirty="0" smtClean="0">
                <a:solidFill>
                  <a:srgbClr val="002060"/>
                </a:solidFill>
              </a:rPr>
              <a:t> </a:t>
            </a:r>
            <a:r>
              <a:rPr lang="en-US" sz="5400" dirty="0" err="1" smtClean="0">
                <a:solidFill>
                  <a:srgbClr val="002060"/>
                </a:solidFill>
              </a:rPr>
              <a:t>dấu</a:t>
            </a:r>
            <a:r>
              <a:rPr lang="en-US" sz="5400" dirty="0" smtClean="0">
                <a:solidFill>
                  <a:srgbClr val="002060"/>
                </a:solidFill>
              </a:rPr>
              <a:t> </a:t>
            </a:r>
            <a:r>
              <a:rPr lang="en-US" sz="5400" dirty="0" err="1" smtClean="0">
                <a:solidFill>
                  <a:srgbClr val="002060"/>
                </a:solidFill>
              </a:rPr>
              <a:t>xưa</a:t>
            </a:r>
            <a:r>
              <a:rPr lang="en-US" sz="5400" dirty="0" smtClean="0">
                <a:solidFill>
                  <a:srgbClr val="002060"/>
                </a:solidFill>
              </a:rPr>
              <a:t>.</a:t>
            </a:r>
            <a:endParaRPr lang="en-US" sz="5400" b="0" dirty="0">
              <a:solidFill>
                <a:srgbClr val="002060"/>
              </a:solidFill>
              <a:effectLst/>
            </a:endParaRPr>
          </a:p>
        </p:txBody>
      </p:sp>
    </p:spTree>
    <p:extLst>
      <p:ext uri="{BB962C8B-B14F-4D97-AF65-F5344CB8AC3E}">
        <p14:creationId xmlns:p14="http://schemas.microsoft.com/office/powerpoint/2010/main" val="18371158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u="sng" dirty="0" smtClean="0">
                <a:solidFill>
                  <a:srgbClr val="C00000"/>
                </a:solidFill>
              </a:rPr>
              <a:t>Tk2</a:t>
            </a:r>
            <a:r>
              <a:rPr lang="en-US" sz="5400" b="0" u="sng" dirty="0" smtClean="0">
                <a:solidFill>
                  <a:srgbClr val="C00000"/>
                </a:solidFill>
                <a:effectLst/>
              </a:rPr>
              <a:t>:</a:t>
            </a:r>
            <a:r>
              <a:rPr lang="en-US" sz="5400" b="0" dirty="0" smtClean="0">
                <a:solidFill>
                  <a:srgbClr val="C00000"/>
                </a:solidFill>
                <a:effectLst/>
              </a:rPr>
              <a:t> </a:t>
            </a:r>
            <a:r>
              <a:rPr lang="en-US" sz="5400" dirty="0" err="1" smtClean="0">
                <a:solidFill>
                  <a:srgbClr val="002060"/>
                </a:solidFill>
              </a:rPr>
              <a:t>Người</a:t>
            </a:r>
            <a:r>
              <a:rPr lang="en-US" sz="5400" dirty="0" smtClean="0">
                <a:solidFill>
                  <a:srgbClr val="002060"/>
                </a:solidFill>
              </a:rPr>
              <a:t> </a:t>
            </a:r>
            <a:r>
              <a:rPr lang="en-US" sz="5400" dirty="0" err="1" smtClean="0">
                <a:solidFill>
                  <a:srgbClr val="002060"/>
                </a:solidFill>
              </a:rPr>
              <a:t>đưa</a:t>
            </a:r>
            <a:r>
              <a:rPr lang="en-US" sz="5400" dirty="0" smtClean="0">
                <a:solidFill>
                  <a:srgbClr val="002060"/>
                </a:solidFill>
              </a:rPr>
              <a:t> </a:t>
            </a:r>
            <a:r>
              <a:rPr lang="en-US" sz="5400" dirty="0" err="1" smtClean="0">
                <a:solidFill>
                  <a:srgbClr val="002060"/>
                </a:solidFill>
              </a:rPr>
              <a:t>môn</a:t>
            </a:r>
            <a:r>
              <a:rPr lang="en-US" sz="5400" dirty="0" smtClean="0">
                <a:solidFill>
                  <a:srgbClr val="002060"/>
                </a:solidFill>
              </a:rPr>
              <a:t> </a:t>
            </a:r>
            <a:r>
              <a:rPr lang="en-US" sz="5400" dirty="0" err="1" smtClean="0">
                <a:solidFill>
                  <a:srgbClr val="002060"/>
                </a:solidFill>
              </a:rPr>
              <a:t>sinh</a:t>
            </a:r>
            <a:r>
              <a:rPr lang="en-US" sz="5400" dirty="0" smtClean="0">
                <a:solidFill>
                  <a:srgbClr val="002060"/>
                </a:solidFill>
              </a:rPr>
              <a:t> </a:t>
            </a:r>
            <a:r>
              <a:rPr lang="en-US" sz="5400" dirty="0" err="1" smtClean="0">
                <a:solidFill>
                  <a:srgbClr val="002060"/>
                </a:solidFill>
              </a:rPr>
              <a:t>lên</a:t>
            </a:r>
            <a:r>
              <a:rPr lang="en-US" sz="5400" dirty="0" smtClean="0">
                <a:solidFill>
                  <a:srgbClr val="002060"/>
                </a:solidFill>
              </a:rPr>
              <a:t> </a:t>
            </a:r>
            <a:r>
              <a:rPr lang="en-US" sz="5400" dirty="0" err="1" smtClean="0">
                <a:solidFill>
                  <a:srgbClr val="002060"/>
                </a:solidFill>
              </a:rPr>
              <a:t>núi</a:t>
            </a:r>
            <a:r>
              <a:rPr lang="en-US" sz="5400" dirty="0" smtClean="0">
                <a:solidFill>
                  <a:srgbClr val="002060"/>
                </a:solidFill>
              </a:rPr>
              <a:t> </a:t>
            </a:r>
            <a:r>
              <a:rPr lang="en-US" sz="5400" dirty="0" err="1" smtClean="0">
                <a:solidFill>
                  <a:srgbClr val="002060"/>
                </a:solidFill>
              </a:rPr>
              <a:t>chan</a:t>
            </a:r>
            <a:r>
              <a:rPr lang="en-US" sz="5400" dirty="0" smtClean="0">
                <a:solidFill>
                  <a:srgbClr val="002060"/>
                </a:solidFill>
              </a:rPr>
              <a:t> </a:t>
            </a:r>
            <a:r>
              <a:rPr lang="en-US" sz="5400" dirty="0" err="1" smtClean="0">
                <a:solidFill>
                  <a:srgbClr val="002060"/>
                </a:solidFill>
              </a:rPr>
              <a:t>hòa</a:t>
            </a:r>
            <a:r>
              <a:rPr lang="en-US" sz="5400" dirty="0" smtClean="0">
                <a:solidFill>
                  <a:srgbClr val="002060"/>
                </a:solidFill>
              </a:rPr>
              <a:t> </a:t>
            </a:r>
            <a:r>
              <a:rPr lang="en-US" sz="5400" dirty="0" err="1" smtClean="0">
                <a:solidFill>
                  <a:srgbClr val="002060"/>
                </a:solidFill>
              </a:rPr>
              <a:t>ánh</a:t>
            </a:r>
            <a:r>
              <a:rPr lang="en-US" sz="5400" dirty="0" smtClean="0">
                <a:solidFill>
                  <a:srgbClr val="002060"/>
                </a:solidFill>
              </a:rPr>
              <a:t> </a:t>
            </a:r>
            <a:r>
              <a:rPr lang="en-US" sz="5400" dirty="0" err="1" smtClean="0">
                <a:solidFill>
                  <a:srgbClr val="002060"/>
                </a:solidFill>
              </a:rPr>
              <a:t>sáng</a:t>
            </a:r>
            <a:r>
              <a:rPr lang="en-US" sz="5400" dirty="0" smtClean="0">
                <a:solidFill>
                  <a:srgbClr val="002060"/>
                </a:solidFill>
              </a:rPr>
              <a:t> </a:t>
            </a:r>
            <a:r>
              <a:rPr lang="en-US" sz="5400" dirty="0" err="1" smtClean="0">
                <a:solidFill>
                  <a:srgbClr val="002060"/>
                </a:solidFill>
              </a:rPr>
              <a:t>tràn</a:t>
            </a:r>
            <a:r>
              <a:rPr lang="en-US" sz="5400" dirty="0" smtClean="0">
                <a:solidFill>
                  <a:srgbClr val="002060"/>
                </a:solidFill>
              </a:rPr>
              <a:t> </a:t>
            </a:r>
            <a:r>
              <a:rPr lang="en-US" sz="5400" dirty="0" err="1" smtClean="0">
                <a:solidFill>
                  <a:srgbClr val="002060"/>
                </a:solidFill>
              </a:rPr>
              <a:t>đầy</a:t>
            </a:r>
            <a:r>
              <a:rPr lang="en-US" sz="5400" dirty="0" smtClean="0">
                <a:solidFill>
                  <a:srgbClr val="002060"/>
                </a:solidFill>
              </a:rPr>
              <a:t>, </a:t>
            </a:r>
            <a:r>
              <a:rPr lang="en-US" sz="5400" dirty="0" err="1" smtClean="0">
                <a:solidFill>
                  <a:srgbClr val="002060"/>
                </a:solidFill>
              </a:rPr>
              <a:t>lòng</a:t>
            </a:r>
            <a:r>
              <a:rPr lang="en-US" sz="5400" dirty="0" smtClean="0">
                <a:solidFill>
                  <a:srgbClr val="002060"/>
                </a:solidFill>
              </a:rPr>
              <a:t> </a:t>
            </a:r>
            <a:r>
              <a:rPr lang="en-US" sz="5400" dirty="0" err="1" smtClean="0">
                <a:solidFill>
                  <a:srgbClr val="002060"/>
                </a:solidFill>
              </a:rPr>
              <a:t>anh</a:t>
            </a:r>
            <a:r>
              <a:rPr lang="en-US" sz="5400" dirty="0" smtClean="0">
                <a:solidFill>
                  <a:srgbClr val="002060"/>
                </a:solidFill>
              </a:rPr>
              <a:t> </a:t>
            </a:r>
            <a:r>
              <a:rPr lang="en-US" sz="5400" dirty="0" err="1" smtClean="0">
                <a:solidFill>
                  <a:srgbClr val="002060"/>
                </a:solidFill>
              </a:rPr>
              <a:t>bao</a:t>
            </a:r>
            <a:r>
              <a:rPr lang="en-US" sz="5400" dirty="0" smtClean="0">
                <a:solidFill>
                  <a:srgbClr val="002060"/>
                </a:solidFill>
              </a:rPr>
              <a:t> </a:t>
            </a:r>
            <a:r>
              <a:rPr lang="en-US" sz="5400" dirty="0" err="1" smtClean="0">
                <a:solidFill>
                  <a:srgbClr val="002060"/>
                </a:solidFill>
              </a:rPr>
              <a:t>vui</a:t>
            </a:r>
            <a:r>
              <a:rPr lang="en-US" sz="5400" dirty="0" smtClean="0">
                <a:solidFill>
                  <a:srgbClr val="002060"/>
                </a:solidFill>
              </a:rPr>
              <a:t> </a:t>
            </a:r>
            <a:r>
              <a:rPr lang="en-US" sz="5400" dirty="0" err="1" smtClean="0">
                <a:solidFill>
                  <a:srgbClr val="002060"/>
                </a:solidFill>
              </a:rPr>
              <a:t>thú</a:t>
            </a:r>
            <a:r>
              <a:rPr lang="en-US" sz="5400" dirty="0" smtClean="0">
                <a:solidFill>
                  <a:srgbClr val="002060"/>
                </a:solidFill>
              </a:rPr>
              <a:t> </a:t>
            </a:r>
            <a:r>
              <a:rPr lang="en-US" sz="5400" dirty="0" err="1" smtClean="0">
                <a:solidFill>
                  <a:srgbClr val="002060"/>
                </a:solidFill>
              </a:rPr>
              <a:t>xin</a:t>
            </a:r>
            <a:r>
              <a:rPr lang="en-US" sz="5400" dirty="0" smtClean="0">
                <a:solidFill>
                  <a:srgbClr val="002060"/>
                </a:solidFill>
              </a:rPr>
              <a:t> </a:t>
            </a:r>
            <a:r>
              <a:rPr lang="en-US" sz="5400" dirty="0" err="1" smtClean="0">
                <a:solidFill>
                  <a:srgbClr val="002060"/>
                </a:solidFill>
              </a:rPr>
              <a:t>Người</a:t>
            </a:r>
            <a:r>
              <a:rPr lang="en-US" sz="5400" dirty="0" smtClean="0">
                <a:solidFill>
                  <a:srgbClr val="002060"/>
                </a:solidFill>
              </a:rPr>
              <a:t> </a:t>
            </a:r>
            <a:r>
              <a:rPr lang="en-US" sz="5400" dirty="0" err="1" smtClean="0">
                <a:solidFill>
                  <a:srgbClr val="002060"/>
                </a:solidFill>
              </a:rPr>
              <a:t>định</a:t>
            </a:r>
            <a:r>
              <a:rPr lang="en-US" sz="5400" dirty="0" smtClean="0">
                <a:solidFill>
                  <a:srgbClr val="002060"/>
                </a:solidFill>
              </a:rPr>
              <a:t> cu </a:t>
            </a:r>
            <a:r>
              <a:rPr lang="en-US" sz="5400" dirty="0" err="1" smtClean="0">
                <a:solidFill>
                  <a:srgbClr val="002060"/>
                </a:solidFill>
              </a:rPr>
              <a:t>chốn</a:t>
            </a:r>
            <a:r>
              <a:rPr lang="en-US" sz="5400" dirty="0" smtClean="0">
                <a:solidFill>
                  <a:srgbClr val="002060"/>
                </a:solidFill>
              </a:rPr>
              <a:t> </a:t>
            </a:r>
            <a:r>
              <a:rPr lang="en-US" sz="5400" dirty="0" err="1" smtClean="0">
                <a:solidFill>
                  <a:srgbClr val="002060"/>
                </a:solidFill>
              </a:rPr>
              <a:t>đây</a:t>
            </a:r>
            <a:r>
              <a:rPr lang="en-US" sz="5400" dirty="0" smtClean="0">
                <a:solidFill>
                  <a:srgbClr val="002060"/>
                </a:solidFill>
              </a:rPr>
              <a:t>, …</a:t>
            </a:r>
            <a:endParaRPr lang="en-US" sz="5400" b="0" dirty="0">
              <a:solidFill>
                <a:srgbClr val="002060"/>
              </a:solidFill>
              <a:effectLst/>
            </a:endParaRPr>
          </a:p>
        </p:txBody>
      </p:sp>
    </p:spTree>
    <p:extLst>
      <p:ext uri="{BB962C8B-B14F-4D97-AF65-F5344CB8AC3E}">
        <p14:creationId xmlns:p14="http://schemas.microsoft.com/office/powerpoint/2010/main" val="3428750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400" u="sng" dirty="0" err="1" smtClean="0">
                <a:solidFill>
                  <a:srgbClr val="C00000"/>
                </a:solidFill>
                <a:latin typeface="+mj-lt"/>
              </a:rPr>
              <a:t>Tk</a:t>
            </a:r>
            <a:r>
              <a:rPr lang="vi-VN" sz="5400" b="0" u="sng" dirty="0" smtClean="0">
                <a:solidFill>
                  <a:srgbClr val="C00000"/>
                </a:solidFill>
                <a:effectLst/>
                <a:latin typeface="+mj-lt"/>
              </a:rPr>
              <a:t>:</a:t>
            </a:r>
            <a:r>
              <a:rPr lang="vi-VN" sz="5400" b="0" dirty="0" smtClean="0">
                <a:solidFill>
                  <a:schemeClr val="bg1"/>
                </a:solidFill>
                <a:effectLst/>
                <a:latin typeface="+mj-lt"/>
              </a:rPr>
              <a:t> </a:t>
            </a:r>
            <a:r>
              <a:rPr lang="en-US" sz="5400" dirty="0" err="1" smtClean="0">
                <a:solidFill>
                  <a:srgbClr val="002060"/>
                </a:solidFill>
                <a:latin typeface="+mj-lt"/>
              </a:rPr>
              <a:t>Trên</a:t>
            </a:r>
            <a:r>
              <a:rPr lang="en-US" sz="5400" dirty="0" smtClean="0">
                <a:solidFill>
                  <a:srgbClr val="002060"/>
                </a:solidFill>
                <a:latin typeface="+mj-lt"/>
              </a:rPr>
              <a:t> </a:t>
            </a:r>
            <a:r>
              <a:rPr lang="en-US" sz="5400" dirty="0" err="1" smtClean="0">
                <a:solidFill>
                  <a:srgbClr val="002060"/>
                </a:solidFill>
                <a:latin typeface="+mj-lt"/>
              </a:rPr>
              <a:t>ngọn</a:t>
            </a:r>
            <a:r>
              <a:rPr lang="en-US" sz="5400" dirty="0" smtClean="0">
                <a:solidFill>
                  <a:srgbClr val="002060"/>
                </a:solidFill>
                <a:latin typeface="+mj-lt"/>
              </a:rPr>
              <a:t> </a:t>
            </a:r>
            <a:r>
              <a:rPr lang="en-US" sz="5400" dirty="0" err="1" smtClean="0">
                <a:solidFill>
                  <a:srgbClr val="002060"/>
                </a:solidFill>
                <a:latin typeface="+mj-lt"/>
              </a:rPr>
              <a:t>núi</a:t>
            </a:r>
            <a:r>
              <a:rPr lang="en-US" sz="5400" dirty="0" smtClean="0">
                <a:solidFill>
                  <a:srgbClr val="002060"/>
                </a:solidFill>
                <a:latin typeface="+mj-lt"/>
              </a:rPr>
              <a:t> Ta-</a:t>
            </a:r>
            <a:r>
              <a:rPr lang="en-US" sz="5400" dirty="0" err="1" smtClean="0">
                <a:solidFill>
                  <a:srgbClr val="002060"/>
                </a:solidFill>
                <a:latin typeface="+mj-lt"/>
              </a:rPr>
              <a:t>bor</a:t>
            </a:r>
            <a:r>
              <a:rPr lang="en-US" sz="5400" dirty="0" smtClean="0">
                <a:solidFill>
                  <a:srgbClr val="002060"/>
                </a:solidFill>
                <a:latin typeface="+mj-lt"/>
              </a:rPr>
              <a:t> </a:t>
            </a:r>
            <a:r>
              <a:rPr lang="en-US" sz="5400" dirty="0" err="1" smtClean="0">
                <a:solidFill>
                  <a:srgbClr val="002060"/>
                </a:solidFill>
                <a:latin typeface="+mj-lt"/>
              </a:rPr>
              <a:t>ánh</a:t>
            </a:r>
            <a:r>
              <a:rPr lang="en-US" sz="5400" dirty="0" smtClean="0">
                <a:solidFill>
                  <a:srgbClr val="002060"/>
                </a:solidFill>
                <a:latin typeface="+mj-lt"/>
              </a:rPr>
              <a:t> </a:t>
            </a:r>
            <a:r>
              <a:rPr lang="en-US" sz="5400" dirty="0" err="1" smtClean="0">
                <a:solidFill>
                  <a:srgbClr val="002060"/>
                </a:solidFill>
                <a:latin typeface="+mj-lt"/>
              </a:rPr>
              <a:t>quang</a:t>
            </a:r>
            <a:r>
              <a:rPr lang="en-US" sz="5400" dirty="0" smtClean="0">
                <a:solidFill>
                  <a:srgbClr val="002060"/>
                </a:solidFill>
                <a:latin typeface="+mj-lt"/>
              </a:rPr>
              <a:t> </a:t>
            </a:r>
            <a:r>
              <a:rPr lang="en-US" sz="5400" dirty="0" err="1" smtClean="0">
                <a:solidFill>
                  <a:srgbClr val="002060"/>
                </a:solidFill>
                <a:latin typeface="+mj-lt"/>
              </a:rPr>
              <a:t>Người</a:t>
            </a:r>
            <a:r>
              <a:rPr lang="en-US" sz="5400" dirty="0" smtClean="0">
                <a:solidFill>
                  <a:srgbClr val="002060"/>
                </a:solidFill>
                <a:latin typeface="+mj-lt"/>
              </a:rPr>
              <a:t> </a:t>
            </a:r>
            <a:r>
              <a:rPr lang="en-US" sz="5400" dirty="0" err="1" smtClean="0">
                <a:solidFill>
                  <a:srgbClr val="002060"/>
                </a:solidFill>
                <a:latin typeface="+mj-lt"/>
              </a:rPr>
              <a:t>nên</a:t>
            </a:r>
            <a:r>
              <a:rPr lang="en-US" sz="5400" dirty="0" smtClean="0">
                <a:solidFill>
                  <a:srgbClr val="002060"/>
                </a:solidFill>
                <a:latin typeface="+mj-lt"/>
              </a:rPr>
              <a:t> </a:t>
            </a:r>
            <a:r>
              <a:rPr lang="en-US" sz="5400" dirty="0" err="1" smtClean="0">
                <a:solidFill>
                  <a:srgbClr val="002060"/>
                </a:solidFill>
                <a:latin typeface="+mj-lt"/>
              </a:rPr>
              <a:t>sáng</a:t>
            </a:r>
            <a:r>
              <a:rPr lang="en-US" sz="5400" dirty="0" smtClean="0">
                <a:solidFill>
                  <a:srgbClr val="002060"/>
                </a:solidFill>
                <a:latin typeface="+mj-lt"/>
              </a:rPr>
              <a:t> </a:t>
            </a:r>
            <a:r>
              <a:rPr lang="en-US" sz="5400" dirty="0" err="1" smtClean="0">
                <a:solidFill>
                  <a:srgbClr val="002060"/>
                </a:solidFill>
                <a:latin typeface="+mj-lt"/>
              </a:rPr>
              <a:t>ngời</a:t>
            </a:r>
            <a:r>
              <a:rPr lang="en-US" sz="5400" dirty="0" smtClean="0">
                <a:solidFill>
                  <a:srgbClr val="002060"/>
                </a:solidFill>
                <a:latin typeface="+mj-lt"/>
              </a:rPr>
              <a:t>. </a:t>
            </a:r>
            <a:r>
              <a:rPr lang="en-US" sz="5400" dirty="0" err="1" smtClean="0">
                <a:solidFill>
                  <a:srgbClr val="002060"/>
                </a:solidFill>
                <a:latin typeface="+mj-lt"/>
              </a:rPr>
              <a:t>Môn</a:t>
            </a:r>
            <a:r>
              <a:rPr lang="en-US" sz="5400" dirty="0" smtClean="0">
                <a:solidFill>
                  <a:srgbClr val="002060"/>
                </a:solidFill>
                <a:latin typeface="+mj-lt"/>
              </a:rPr>
              <a:t> </a:t>
            </a:r>
            <a:r>
              <a:rPr lang="en-US" sz="5400" dirty="0" err="1" smtClean="0">
                <a:solidFill>
                  <a:srgbClr val="002060"/>
                </a:solidFill>
                <a:latin typeface="+mj-lt"/>
              </a:rPr>
              <a:t>đệ</a:t>
            </a:r>
            <a:r>
              <a:rPr lang="en-US" sz="5400" dirty="0" smtClean="0">
                <a:solidFill>
                  <a:srgbClr val="002060"/>
                </a:solidFill>
                <a:latin typeface="+mj-lt"/>
              </a:rPr>
              <a:t> </a:t>
            </a:r>
            <a:r>
              <a:rPr lang="en-US" sz="5400" dirty="0" err="1" smtClean="0">
                <a:solidFill>
                  <a:srgbClr val="002060"/>
                </a:solidFill>
                <a:latin typeface="+mj-lt"/>
              </a:rPr>
              <a:t>ngủ</a:t>
            </a:r>
            <a:r>
              <a:rPr lang="en-US" sz="5400" dirty="0" smtClean="0">
                <a:solidFill>
                  <a:srgbClr val="002060"/>
                </a:solidFill>
                <a:latin typeface="+mj-lt"/>
              </a:rPr>
              <a:t> say </a:t>
            </a:r>
            <a:r>
              <a:rPr lang="en-US" sz="5400" dirty="0" err="1" smtClean="0">
                <a:solidFill>
                  <a:srgbClr val="002060"/>
                </a:solidFill>
                <a:latin typeface="+mj-lt"/>
              </a:rPr>
              <a:t>sưa</a:t>
            </a:r>
            <a:r>
              <a:rPr lang="en-US" sz="5400" dirty="0" smtClean="0">
                <a:solidFill>
                  <a:srgbClr val="002060"/>
                </a:solidFill>
                <a:latin typeface="+mj-lt"/>
              </a:rPr>
              <a:t> </a:t>
            </a:r>
            <a:r>
              <a:rPr lang="en-US" sz="5400" dirty="0" err="1" smtClean="0">
                <a:solidFill>
                  <a:srgbClr val="002060"/>
                </a:solidFill>
                <a:latin typeface="+mj-lt"/>
              </a:rPr>
              <a:t>chợt</a:t>
            </a:r>
            <a:r>
              <a:rPr lang="en-US" sz="5400" dirty="0" smtClean="0">
                <a:solidFill>
                  <a:srgbClr val="002060"/>
                </a:solidFill>
                <a:latin typeface="+mj-lt"/>
              </a:rPr>
              <a:t> </a:t>
            </a:r>
            <a:r>
              <a:rPr lang="en-US" sz="5400" dirty="0" err="1" smtClean="0">
                <a:solidFill>
                  <a:srgbClr val="002060"/>
                </a:solidFill>
                <a:latin typeface="+mj-lt"/>
              </a:rPr>
              <a:t>tỉnh</a:t>
            </a:r>
            <a:r>
              <a:rPr lang="en-US" sz="5400" dirty="0" smtClean="0">
                <a:solidFill>
                  <a:srgbClr val="002060"/>
                </a:solidFill>
                <a:latin typeface="+mj-lt"/>
              </a:rPr>
              <a:t> </a:t>
            </a:r>
            <a:r>
              <a:rPr lang="en-US" sz="5400" dirty="0" err="1" smtClean="0">
                <a:solidFill>
                  <a:srgbClr val="002060"/>
                </a:solidFill>
                <a:latin typeface="+mj-lt"/>
              </a:rPr>
              <a:t>giấc</a:t>
            </a:r>
            <a:r>
              <a:rPr lang="en-US" sz="5400" dirty="0" smtClean="0">
                <a:solidFill>
                  <a:srgbClr val="002060"/>
                </a:solidFill>
                <a:latin typeface="+mj-lt"/>
              </a:rPr>
              <a:t> </a:t>
            </a:r>
            <a:r>
              <a:rPr lang="en-US" sz="5400" dirty="0" err="1" smtClean="0">
                <a:solidFill>
                  <a:srgbClr val="002060"/>
                </a:solidFill>
                <a:latin typeface="+mj-lt"/>
              </a:rPr>
              <a:t>thấy</a:t>
            </a:r>
            <a:r>
              <a:rPr lang="en-US" sz="5400" dirty="0" smtClean="0">
                <a:solidFill>
                  <a:srgbClr val="002060"/>
                </a:solidFill>
                <a:latin typeface="+mj-lt"/>
              </a:rPr>
              <a:t> </a:t>
            </a:r>
            <a:r>
              <a:rPr lang="en-US" sz="5400" dirty="0" err="1" smtClean="0">
                <a:solidFill>
                  <a:srgbClr val="002060"/>
                </a:solidFill>
                <a:latin typeface="+mj-lt"/>
              </a:rPr>
              <a:t>Chúa</a:t>
            </a:r>
            <a:r>
              <a:rPr lang="en-US" sz="5400" dirty="0" smtClean="0">
                <a:solidFill>
                  <a:srgbClr val="002060"/>
                </a:solidFill>
                <a:latin typeface="+mj-lt"/>
              </a:rPr>
              <a:t> </a:t>
            </a:r>
            <a:r>
              <a:rPr lang="en-US" sz="5400" dirty="0" err="1" smtClean="0">
                <a:solidFill>
                  <a:srgbClr val="002060"/>
                </a:solidFill>
                <a:latin typeface="+mj-lt"/>
              </a:rPr>
              <a:t>biến</a:t>
            </a:r>
            <a:r>
              <a:rPr lang="en-US" sz="5400" dirty="0" smtClean="0">
                <a:solidFill>
                  <a:srgbClr val="002060"/>
                </a:solidFill>
                <a:latin typeface="+mj-lt"/>
              </a:rPr>
              <a:t> </a:t>
            </a:r>
            <a:r>
              <a:rPr lang="en-US" sz="5400" dirty="0" err="1" smtClean="0">
                <a:solidFill>
                  <a:srgbClr val="002060"/>
                </a:solidFill>
                <a:latin typeface="+mj-lt"/>
              </a:rPr>
              <a:t>hình</a:t>
            </a:r>
            <a:r>
              <a:rPr lang="en-US" sz="5400" dirty="0">
                <a:solidFill>
                  <a:srgbClr val="002060"/>
                </a:solidFill>
                <a:latin typeface="+mj-lt"/>
              </a:rPr>
              <a:t> </a:t>
            </a:r>
            <a:r>
              <a:rPr lang="en-US" sz="5400" dirty="0" smtClean="0">
                <a:solidFill>
                  <a:srgbClr val="002060"/>
                </a:solidFill>
                <a:latin typeface="+mj-lt"/>
              </a:rPr>
              <a:t>…</a:t>
            </a:r>
            <a:endParaRPr lang="vi-VN" sz="5400" dirty="0">
              <a:solidFill>
                <a:srgbClr val="002060"/>
              </a:solidFill>
              <a:latin typeface="+mj-lt"/>
            </a:endParaRPr>
          </a:p>
        </p:txBody>
      </p:sp>
    </p:spTree>
    <p:extLst>
      <p:ext uri="{BB962C8B-B14F-4D97-AF65-F5344CB8AC3E}">
        <p14:creationId xmlns:p14="http://schemas.microsoft.com/office/powerpoint/2010/main" val="171970985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u="sng" dirty="0" smtClean="0">
                <a:solidFill>
                  <a:srgbClr val="C00000"/>
                </a:solidFill>
              </a:rPr>
              <a:t>…</a:t>
            </a:r>
            <a:r>
              <a:rPr lang="en-US" sz="5400" b="0" u="sng" dirty="0" smtClean="0">
                <a:solidFill>
                  <a:srgbClr val="C00000"/>
                </a:solidFill>
                <a:effectLst/>
              </a:rPr>
              <a:t>:</a:t>
            </a:r>
            <a:r>
              <a:rPr lang="en-US" sz="5400" b="0" dirty="0" smtClean="0">
                <a:solidFill>
                  <a:srgbClr val="C00000"/>
                </a:solidFill>
                <a:effectLst/>
              </a:rPr>
              <a:t> </a:t>
            </a:r>
            <a:r>
              <a:rPr lang="en-US" sz="5400" dirty="0" err="1" smtClean="0">
                <a:solidFill>
                  <a:srgbClr val="002060"/>
                </a:solidFill>
              </a:rPr>
              <a:t>Cùng</a:t>
            </a:r>
            <a:r>
              <a:rPr lang="en-US" sz="5400" dirty="0" smtClean="0">
                <a:solidFill>
                  <a:srgbClr val="002060"/>
                </a:solidFill>
              </a:rPr>
              <a:t> </a:t>
            </a:r>
            <a:r>
              <a:rPr lang="en-US" sz="5400" dirty="0" err="1" smtClean="0">
                <a:solidFill>
                  <a:srgbClr val="002060"/>
                </a:solidFill>
              </a:rPr>
              <a:t>góp</a:t>
            </a:r>
            <a:r>
              <a:rPr lang="en-US" sz="5400" dirty="0" smtClean="0">
                <a:solidFill>
                  <a:srgbClr val="002060"/>
                </a:solidFill>
              </a:rPr>
              <a:t> </a:t>
            </a:r>
            <a:r>
              <a:rPr lang="en-US" sz="5400" dirty="0" err="1" smtClean="0">
                <a:solidFill>
                  <a:srgbClr val="002060"/>
                </a:solidFill>
              </a:rPr>
              <a:t>sức</a:t>
            </a:r>
            <a:r>
              <a:rPr lang="en-US" sz="5400" dirty="0" smtClean="0">
                <a:solidFill>
                  <a:srgbClr val="002060"/>
                </a:solidFill>
              </a:rPr>
              <a:t> </a:t>
            </a:r>
            <a:r>
              <a:rPr lang="en-US" sz="5400" dirty="0" err="1" smtClean="0">
                <a:solidFill>
                  <a:srgbClr val="002060"/>
                </a:solidFill>
              </a:rPr>
              <a:t>cất</a:t>
            </a:r>
            <a:r>
              <a:rPr lang="en-US" sz="5400" dirty="0" smtClean="0">
                <a:solidFill>
                  <a:srgbClr val="002060"/>
                </a:solidFill>
              </a:rPr>
              <a:t> </a:t>
            </a:r>
            <a:r>
              <a:rPr lang="en-US" sz="5400" dirty="0" err="1" smtClean="0">
                <a:solidFill>
                  <a:srgbClr val="002060"/>
                </a:solidFill>
              </a:rPr>
              <a:t>dựng</a:t>
            </a:r>
            <a:r>
              <a:rPr lang="en-US" sz="5400" dirty="0" smtClean="0">
                <a:solidFill>
                  <a:srgbClr val="002060"/>
                </a:solidFill>
              </a:rPr>
              <a:t> </a:t>
            </a:r>
            <a:r>
              <a:rPr lang="en-US" sz="5400" dirty="0" err="1" smtClean="0">
                <a:solidFill>
                  <a:srgbClr val="002060"/>
                </a:solidFill>
              </a:rPr>
              <a:t>nhà</a:t>
            </a:r>
            <a:r>
              <a:rPr lang="en-US" sz="5400" dirty="0" smtClean="0">
                <a:solidFill>
                  <a:srgbClr val="002060"/>
                </a:solidFill>
              </a:rPr>
              <a:t>, </a:t>
            </a:r>
            <a:r>
              <a:rPr lang="en-US" sz="5400" dirty="0" err="1" smtClean="0">
                <a:solidFill>
                  <a:srgbClr val="002060"/>
                </a:solidFill>
              </a:rPr>
              <a:t>cùng</a:t>
            </a:r>
            <a:r>
              <a:rPr lang="en-US" sz="5400" dirty="0" smtClean="0">
                <a:solidFill>
                  <a:srgbClr val="002060"/>
                </a:solidFill>
              </a:rPr>
              <a:t> </a:t>
            </a:r>
            <a:r>
              <a:rPr lang="en-US" sz="5400" dirty="0" err="1" smtClean="0">
                <a:solidFill>
                  <a:srgbClr val="002060"/>
                </a:solidFill>
              </a:rPr>
              <a:t>các</a:t>
            </a:r>
            <a:r>
              <a:rPr lang="en-US" sz="5400" dirty="0" smtClean="0">
                <a:solidFill>
                  <a:srgbClr val="002060"/>
                </a:solidFill>
              </a:rPr>
              <a:t> </a:t>
            </a:r>
            <a:r>
              <a:rPr lang="en-US" sz="5400" dirty="0" err="1" smtClean="0">
                <a:solidFill>
                  <a:srgbClr val="002060"/>
                </a:solidFill>
              </a:rPr>
              <a:t>đấng</a:t>
            </a:r>
            <a:r>
              <a:rPr lang="en-US" sz="5400" dirty="0" smtClean="0">
                <a:solidFill>
                  <a:srgbClr val="002060"/>
                </a:solidFill>
              </a:rPr>
              <a:t> </a:t>
            </a:r>
            <a:r>
              <a:rPr lang="en-US" sz="5400" dirty="0" err="1" smtClean="0">
                <a:solidFill>
                  <a:srgbClr val="002060"/>
                </a:solidFill>
              </a:rPr>
              <a:t>sống</a:t>
            </a:r>
            <a:r>
              <a:rPr lang="en-US" sz="5400" dirty="0" smtClean="0">
                <a:solidFill>
                  <a:srgbClr val="002060"/>
                </a:solidFill>
              </a:rPr>
              <a:t> </a:t>
            </a:r>
            <a:r>
              <a:rPr lang="en-US" sz="5400" dirty="0" err="1" smtClean="0">
                <a:solidFill>
                  <a:srgbClr val="002060"/>
                </a:solidFill>
              </a:rPr>
              <a:t>mặn</a:t>
            </a:r>
            <a:r>
              <a:rPr lang="en-US" sz="5400" dirty="0" smtClean="0">
                <a:solidFill>
                  <a:srgbClr val="002060"/>
                </a:solidFill>
              </a:rPr>
              <a:t> </a:t>
            </a:r>
            <a:r>
              <a:rPr lang="en-US" sz="5400" dirty="0" err="1" smtClean="0">
                <a:solidFill>
                  <a:srgbClr val="002060"/>
                </a:solidFill>
              </a:rPr>
              <a:t>mà</a:t>
            </a:r>
            <a:r>
              <a:rPr lang="en-US" sz="5400" dirty="0" smtClean="0">
                <a:solidFill>
                  <a:srgbClr val="002060"/>
                </a:solidFill>
              </a:rPr>
              <a:t>, </a:t>
            </a:r>
            <a:r>
              <a:rPr lang="en-US" sz="5400" dirty="0" err="1" smtClean="0">
                <a:solidFill>
                  <a:srgbClr val="002060"/>
                </a:solidFill>
              </a:rPr>
              <a:t>từ</a:t>
            </a:r>
            <a:r>
              <a:rPr lang="en-US" sz="5400" dirty="0" smtClean="0">
                <a:solidFill>
                  <a:srgbClr val="002060"/>
                </a:solidFill>
              </a:rPr>
              <a:t> </a:t>
            </a:r>
            <a:r>
              <a:rPr lang="en-US" sz="5400" dirty="0" err="1" smtClean="0">
                <a:solidFill>
                  <a:srgbClr val="002060"/>
                </a:solidFill>
              </a:rPr>
              <a:t>đâu</a:t>
            </a:r>
            <a:r>
              <a:rPr lang="en-US" sz="5400" dirty="0" smtClean="0">
                <a:solidFill>
                  <a:srgbClr val="002060"/>
                </a:solidFill>
              </a:rPr>
              <a:t> </a:t>
            </a:r>
            <a:r>
              <a:rPr lang="en-US" sz="5400" dirty="0" err="1" smtClean="0">
                <a:solidFill>
                  <a:srgbClr val="002060"/>
                </a:solidFill>
              </a:rPr>
              <a:t>mây</a:t>
            </a:r>
            <a:r>
              <a:rPr lang="en-US" sz="5400" dirty="0" smtClean="0">
                <a:solidFill>
                  <a:srgbClr val="002060"/>
                </a:solidFill>
              </a:rPr>
              <a:t> </a:t>
            </a:r>
            <a:r>
              <a:rPr lang="en-US" sz="5400" dirty="0" err="1" smtClean="0">
                <a:solidFill>
                  <a:srgbClr val="002060"/>
                </a:solidFill>
              </a:rPr>
              <a:t>trôi</a:t>
            </a:r>
            <a:r>
              <a:rPr lang="en-US" sz="5400" dirty="0" smtClean="0">
                <a:solidFill>
                  <a:srgbClr val="002060"/>
                </a:solidFill>
              </a:rPr>
              <a:t> </a:t>
            </a:r>
            <a:r>
              <a:rPr lang="en-US" sz="5400" dirty="0" err="1" smtClean="0">
                <a:solidFill>
                  <a:srgbClr val="002060"/>
                </a:solidFill>
              </a:rPr>
              <a:t>che</a:t>
            </a:r>
            <a:r>
              <a:rPr lang="en-US" sz="5400" dirty="0" smtClean="0">
                <a:solidFill>
                  <a:srgbClr val="002060"/>
                </a:solidFill>
              </a:rPr>
              <a:t> </a:t>
            </a:r>
            <a:r>
              <a:rPr lang="en-US" sz="5400" dirty="0" err="1" smtClean="0">
                <a:solidFill>
                  <a:srgbClr val="002060"/>
                </a:solidFill>
              </a:rPr>
              <a:t>khuất</a:t>
            </a:r>
            <a:r>
              <a:rPr lang="en-US" sz="5400" dirty="0" smtClean="0">
                <a:solidFill>
                  <a:srgbClr val="002060"/>
                </a:solidFill>
              </a:rPr>
              <a:t>, </a:t>
            </a:r>
            <a:r>
              <a:rPr lang="en-US" sz="5400" dirty="0" err="1" smtClean="0">
                <a:solidFill>
                  <a:srgbClr val="002060"/>
                </a:solidFill>
              </a:rPr>
              <a:t>lòng</a:t>
            </a:r>
            <a:r>
              <a:rPr lang="en-US" sz="5400" dirty="0" smtClean="0">
                <a:solidFill>
                  <a:srgbClr val="002060"/>
                </a:solidFill>
              </a:rPr>
              <a:t> </a:t>
            </a:r>
            <a:r>
              <a:rPr lang="en-US" sz="5400" dirty="0" err="1" smtClean="0">
                <a:solidFill>
                  <a:srgbClr val="002060"/>
                </a:solidFill>
              </a:rPr>
              <a:t>kinh</a:t>
            </a:r>
            <a:r>
              <a:rPr lang="en-US" sz="5400" dirty="0" smtClean="0">
                <a:solidFill>
                  <a:srgbClr val="002060"/>
                </a:solidFill>
              </a:rPr>
              <a:t> </a:t>
            </a:r>
            <a:r>
              <a:rPr lang="en-US" sz="5400" dirty="0" err="1" smtClean="0">
                <a:solidFill>
                  <a:srgbClr val="002060"/>
                </a:solidFill>
              </a:rPr>
              <a:t>khiếp</a:t>
            </a:r>
            <a:r>
              <a:rPr lang="en-US" sz="5400" dirty="0" smtClean="0">
                <a:solidFill>
                  <a:srgbClr val="002060"/>
                </a:solidFill>
              </a:rPr>
              <a:t> </a:t>
            </a:r>
            <a:r>
              <a:rPr lang="en-US" sz="5400" dirty="0" err="1" smtClean="0">
                <a:solidFill>
                  <a:srgbClr val="002060"/>
                </a:solidFill>
              </a:rPr>
              <a:t>như</a:t>
            </a:r>
            <a:r>
              <a:rPr lang="en-US" sz="5400" dirty="0" smtClean="0">
                <a:solidFill>
                  <a:srgbClr val="002060"/>
                </a:solidFill>
              </a:rPr>
              <a:t> </a:t>
            </a:r>
            <a:r>
              <a:rPr lang="en-US" sz="5400" dirty="0" err="1" smtClean="0">
                <a:solidFill>
                  <a:srgbClr val="002060"/>
                </a:solidFill>
              </a:rPr>
              <a:t>mù</a:t>
            </a:r>
            <a:r>
              <a:rPr lang="en-US" sz="5400" dirty="0" smtClean="0">
                <a:solidFill>
                  <a:srgbClr val="002060"/>
                </a:solidFill>
              </a:rPr>
              <a:t> </a:t>
            </a:r>
            <a:r>
              <a:rPr lang="en-US" sz="5400" dirty="0" err="1" smtClean="0">
                <a:solidFill>
                  <a:srgbClr val="002060"/>
                </a:solidFill>
              </a:rPr>
              <a:t>lòa</a:t>
            </a:r>
            <a:r>
              <a:rPr lang="en-US" sz="5400" dirty="0" smtClean="0">
                <a:solidFill>
                  <a:srgbClr val="002060"/>
                </a:solidFill>
              </a:rPr>
              <a:t>.</a:t>
            </a:r>
            <a:endParaRPr lang="en-US" sz="5400" b="0" dirty="0">
              <a:solidFill>
                <a:srgbClr val="002060"/>
              </a:solidFill>
              <a:effectLst/>
            </a:endParaRPr>
          </a:p>
        </p:txBody>
      </p:sp>
    </p:spTree>
    <p:extLst>
      <p:ext uri="{BB962C8B-B14F-4D97-AF65-F5344CB8AC3E}">
        <p14:creationId xmlns:p14="http://schemas.microsoft.com/office/powerpoint/2010/main" val="17272788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u="sng" dirty="0" err="1" smtClean="0">
                <a:solidFill>
                  <a:srgbClr val="C00000"/>
                </a:solidFill>
              </a:rPr>
              <a:t>Đk</a:t>
            </a:r>
            <a:r>
              <a:rPr lang="en-US" sz="5400" b="0" u="sng" dirty="0" smtClean="0">
                <a:solidFill>
                  <a:srgbClr val="C00000"/>
                </a:solidFill>
                <a:effectLst/>
              </a:rPr>
              <a:t>:</a:t>
            </a:r>
            <a:r>
              <a:rPr lang="en-US" sz="5400" b="0" dirty="0" smtClean="0">
                <a:solidFill>
                  <a:srgbClr val="C00000"/>
                </a:solidFill>
                <a:effectLst/>
              </a:rPr>
              <a:t> </a:t>
            </a:r>
            <a:r>
              <a:rPr lang="en-US" sz="5400" dirty="0" err="1" smtClean="0">
                <a:solidFill>
                  <a:srgbClr val="002060"/>
                </a:solidFill>
              </a:rPr>
              <a:t>Từ</a:t>
            </a:r>
            <a:r>
              <a:rPr lang="en-US" sz="5400" dirty="0" smtClean="0">
                <a:solidFill>
                  <a:srgbClr val="002060"/>
                </a:solidFill>
              </a:rPr>
              <a:t> </a:t>
            </a:r>
            <a:r>
              <a:rPr lang="en-US" sz="5400" dirty="0" err="1" smtClean="0">
                <a:solidFill>
                  <a:srgbClr val="002060"/>
                </a:solidFill>
              </a:rPr>
              <a:t>mây</a:t>
            </a:r>
            <a:r>
              <a:rPr lang="en-US" sz="5400" dirty="0" smtClean="0">
                <a:solidFill>
                  <a:srgbClr val="002060"/>
                </a:solidFill>
              </a:rPr>
              <a:t> </a:t>
            </a:r>
            <a:r>
              <a:rPr lang="en-US" sz="5400" dirty="0" err="1" smtClean="0">
                <a:solidFill>
                  <a:srgbClr val="002060"/>
                </a:solidFill>
              </a:rPr>
              <a:t>xanh</a:t>
            </a:r>
            <a:r>
              <a:rPr lang="en-US" sz="5400" dirty="0" smtClean="0">
                <a:solidFill>
                  <a:srgbClr val="002060"/>
                </a:solidFill>
              </a:rPr>
              <a:t> </a:t>
            </a:r>
            <a:r>
              <a:rPr lang="en-US" sz="5400" dirty="0" err="1" smtClean="0">
                <a:solidFill>
                  <a:srgbClr val="002060"/>
                </a:solidFill>
              </a:rPr>
              <a:t>phán</a:t>
            </a:r>
            <a:r>
              <a:rPr lang="en-US" sz="5400" dirty="0" smtClean="0">
                <a:solidFill>
                  <a:srgbClr val="002060"/>
                </a:solidFill>
              </a:rPr>
              <a:t> </a:t>
            </a:r>
            <a:r>
              <a:rPr lang="en-US" sz="5400" dirty="0" err="1" smtClean="0">
                <a:solidFill>
                  <a:srgbClr val="002060"/>
                </a:solidFill>
              </a:rPr>
              <a:t>ra</a:t>
            </a:r>
            <a:r>
              <a:rPr lang="en-US" sz="5400" dirty="0" smtClean="0">
                <a:solidFill>
                  <a:srgbClr val="002060"/>
                </a:solidFill>
              </a:rPr>
              <a:t>, </a:t>
            </a:r>
            <a:r>
              <a:rPr lang="en-US" sz="5400" dirty="0" err="1" smtClean="0">
                <a:solidFill>
                  <a:srgbClr val="002060"/>
                </a:solidFill>
              </a:rPr>
              <a:t>lời</a:t>
            </a:r>
            <a:r>
              <a:rPr lang="en-US" sz="5400" dirty="0" smtClean="0">
                <a:solidFill>
                  <a:srgbClr val="002060"/>
                </a:solidFill>
              </a:rPr>
              <a:t> </a:t>
            </a:r>
            <a:r>
              <a:rPr lang="en-US" sz="5400" dirty="0" err="1" smtClean="0">
                <a:solidFill>
                  <a:srgbClr val="002060"/>
                </a:solidFill>
              </a:rPr>
              <a:t>yêu</a:t>
            </a:r>
            <a:r>
              <a:rPr lang="en-US" sz="5400" dirty="0" smtClean="0">
                <a:solidFill>
                  <a:srgbClr val="002060"/>
                </a:solidFill>
              </a:rPr>
              <a:t> </a:t>
            </a:r>
            <a:r>
              <a:rPr lang="en-US" sz="5400" dirty="0" err="1" smtClean="0">
                <a:solidFill>
                  <a:srgbClr val="002060"/>
                </a:solidFill>
              </a:rPr>
              <a:t>thương</a:t>
            </a:r>
            <a:r>
              <a:rPr lang="en-US" sz="5400" dirty="0" smtClean="0">
                <a:solidFill>
                  <a:srgbClr val="002060"/>
                </a:solidFill>
              </a:rPr>
              <a:t> </a:t>
            </a:r>
            <a:r>
              <a:rPr lang="en-US" sz="5400" dirty="0" err="1" smtClean="0">
                <a:solidFill>
                  <a:srgbClr val="002060"/>
                </a:solidFill>
              </a:rPr>
              <a:t>tiếng</a:t>
            </a:r>
            <a:r>
              <a:rPr lang="en-US" sz="5400" dirty="0" smtClean="0">
                <a:solidFill>
                  <a:srgbClr val="002060"/>
                </a:solidFill>
              </a:rPr>
              <a:t> Cha, </a:t>
            </a:r>
            <a:r>
              <a:rPr lang="en-US" sz="5400" dirty="0" err="1" smtClean="0">
                <a:solidFill>
                  <a:srgbClr val="002060"/>
                </a:solidFill>
              </a:rPr>
              <a:t>này</a:t>
            </a:r>
            <a:r>
              <a:rPr lang="en-US" sz="5400" dirty="0" smtClean="0">
                <a:solidFill>
                  <a:srgbClr val="002060"/>
                </a:solidFill>
              </a:rPr>
              <a:t> Con Ta </a:t>
            </a:r>
            <a:r>
              <a:rPr lang="en-US" sz="5400" dirty="0" err="1" smtClean="0">
                <a:solidFill>
                  <a:srgbClr val="002060"/>
                </a:solidFill>
              </a:rPr>
              <a:t>dấu</a:t>
            </a:r>
            <a:r>
              <a:rPr lang="en-US" sz="5400" dirty="0" smtClean="0">
                <a:solidFill>
                  <a:srgbClr val="002060"/>
                </a:solidFill>
              </a:rPr>
              <a:t> </a:t>
            </a:r>
            <a:r>
              <a:rPr lang="en-US" sz="5400" dirty="0" err="1" smtClean="0">
                <a:solidFill>
                  <a:srgbClr val="002060"/>
                </a:solidFill>
              </a:rPr>
              <a:t>yêu</a:t>
            </a:r>
            <a:r>
              <a:rPr lang="en-US" sz="5400" dirty="0" smtClean="0">
                <a:solidFill>
                  <a:srgbClr val="002060"/>
                </a:solidFill>
              </a:rPr>
              <a:t>, </a:t>
            </a:r>
            <a:r>
              <a:rPr lang="en-US" sz="5400" dirty="0" err="1" smtClean="0">
                <a:solidFill>
                  <a:srgbClr val="002060"/>
                </a:solidFill>
              </a:rPr>
              <a:t>lòng</a:t>
            </a:r>
            <a:r>
              <a:rPr lang="en-US" sz="5400" dirty="0" smtClean="0">
                <a:solidFill>
                  <a:srgbClr val="002060"/>
                </a:solidFill>
              </a:rPr>
              <a:t> Ta </a:t>
            </a:r>
            <a:r>
              <a:rPr lang="en-US" sz="5400" dirty="0" err="1" smtClean="0">
                <a:solidFill>
                  <a:srgbClr val="002060"/>
                </a:solidFill>
              </a:rPr>
              <a:t>vui</a:t>
            </a:r>
            <a:r>
              <a:rPr lang="en-US" sz="5400" dirty="0" smtClean="0">
                <a:solidFill>
                  <a:srgbClr val="002060"/>
                </a:solidFill>
              </a:rPr>
              <a:t> </a:t>
            </a:r>
            <a:r>
              <a:rPr lang="en-US" sz="5400" dirty="0" err="1" smtClean="0">
                <a:solidFill>
                  <a:srgbClr val="002060"/>
                </a:solidFill>
              </a:rPr>
              <a:t>sướng</a:t>
            </a:r>
            <a:r>
              <a:rPr lang="en-US" sz="5400" dirty="0" smtClean="0">
                <a:solidFill>
                  <a:srgbClr val="002060"/>
                </a:solidFill>
              </a:rPr>
              <a:t> </a:t>
            </a:r>
            <a:r>
              <a:rPr lang="en-US" sz="5400" dirty="0" err="1" smtClean="0">
                <a:solidFill>
                  <a:srgbClr val="002060"/>
                </a:solidFill>
              </a:rPr>
              <a:t>nhiều</a:t>
            </a:r>
            <a:r>
              <a:rPr lang="en-US" sz="5400" dirty="0" smtClean="0">
                <a:solidFill>
                  <a:srgbClr val="002060"/>
                </a:solidFill>
              </a:rPr>
              <a:t>…</a:t>
            </a:r>
            <a:endParaRPr lang="en-US" sz="5400" b="0" dirty="0">
              <a:solidFill>
                <a:srgbClr val="002060"/>
              </a:solidFill>
              <a:effectLst/>
            </a:endParaRPr>
          </a:p>
        </p:txBody>
      </p:sp>
    </p:spTree>
    <p:extLst>
      <p:ext uri="{BB962C8B-B14F-4D97-AF65-F5344CB8AC3E}">
        <p14:creationId xmlns:p14="http://schemas.microsoft.com/office/powerpoint/2010/main" val="10359879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u="sng" dirty="0" smtClean="0">
                <a:solidFill>
                  <a:srgbClr val="C00000"/>
                </a:solidFill>
              </a:rPr>
              <a:t>…</a:t>
            </a:r>
            <a:r>
              <a:rPr lang="en-US" sz="5400" b="0" u="sng" dirty="0" smtClean="0">
                <a:solidFill>
                  <a:srgbClr val="C00000"/>
                </a:solidFill>
                <a:effectLst/>
              </a:rPr>
              <a:t>:</a:t>
            </a:r>
            <a:r>
              <a:rPr lang="en-US" sz="5400" b="0" dirty="0" smtClean="0">
                <a:solidFill>
                  <a:srgbClr val="C00000"/>
                </a:solidFill>
                <a:effectLst/>
              </a:rPr>
              <a:t> </a:t>
            </a:r>
            <a:r>
              <a:rPr lang="en-US" sz="5400" dirty="0" err="1" smtClean="0">
                <a:solidFill>
                  <a:srgbClr val="002060"/>
                </a:solidFill>
              </a:rPr>
              <a:t>Này</a:t>
            </a:r>
            <a:r>
              <a:rPr lang="en-US" sz="5400" dirty="0" smtClean="0">
                <a:solidFill>
                  <a:srgbClr val="002060"/>
                </a:solidFill>
              </a:rPr>
              <a:t> </a:t>
            </a:r>
            <a:r>
              <a:rPr lang="en-US" sz="5400" dirty="0" err="1" smtClean="0">
                <a:solidFill>
                  <a:srgbClr val="002060"/>
                </a:solidFill>
              </a:rPr>
              <a:t>muôn</a:t>
            </a:r>
            <a:r>
              <a:rPr lang="en-US" sz="5400" dirty="0" smtClean="0">
                <a:solidFill>
                  <a:srgbClr val="002060"/>
                </a:solidFill>
              </a:rPr>
              <a:t> </a:t>
            </a:r>
            <a:r>
              <a:rPr lang="en-US" sz="5400" dirty="0" err="1" smtClean="0">
                <a:solidFill>
                  <a:srgbClr val="002060"/>
                </a:solidFill>
              </a:rPr>
              <a:t>dân</a:t>
            </a:r>
            <a:r>
              <a:rPr lang="en-US" sz="5400" dirty="0" smtClean="0">
                <a:solidFill>
                  <a:srgbClr val="002060"/>
                </a:solidFill>
              </a:rPr>
              <a:t> </a:t>
            </a:r>
            <a:r>
              <a:rPr lang="en-US" sz="5400" dirty="0" err="1" smtClean="0">
                <a:solidFill>
                  <a:srgbClr val="002060"/>
                </a:solidFill>
              </a:rPr>
              <a:t>khắp</a:t>
            </a:r>
            <a:r>
              <a:rPr lang="en-US" sz="5400" dirty="0" smtClean="0">
                <a:solidFill>
                  <a:srgbClr val="002060"/>
                </a:solidFill>
              </a:rPr>
              <a:t> </a:t>
            </a:r>
            <a:r>
              <a:rPr lang="en-US" sz="5400" dirty="0" err="1" smtClean="0">
                <a:solidFill>
                  <a:srgbClr val="002060"/>
                </a:solidFill>
              </a:rPr>
              <a:t>nơi</a:t>
            </a:r>
            <a:r>
              <a:rPr lang="en-US" sz="5400" dirty="0" smtClean="0">
                <a:solidFill>
                  <a:srgbClr val="002060"/>
                </a:solidFill>
              </a:rPr>
              <a:t>, </a:t>
            </a:r>
            <a:r>
              <a:rPr lang="en-US" sz="5400" dirty="0" err="1" smtClean="0">
                <a:solidFill>
                  <a:srgbClr val="002060"/>
                </a:solidFill>
              </a:rPr>
              <a:t>cùng</a:t>
            </a:r>
            <a:r>
              <a:rPr lang="en-US" sz="5400" dirty="0" smtClean="0">
                <a:solidFill>
                  <a:srgbClr val="002060"/>
                </a:solidFill>
              </a:rPr>
              <a:t> tin </a:t>
            </a:r>
            <a:r>
              <a:rPr lang="en-US" sz="5400" dirty="0" err="1" smtClean="0">
                <a:solidFill>
                  <a:srgbClr val="002060"/>
                </a:solidFill>
              </a:rPr>
              <a:t>nghe</a:t>
            </a:r>
            <a:r>
              <a:rPr lang="en-US" sz="5400" dirty="0" smtClean="0">
                <a:solidFill>
                  <a:srgbClr val="002060"/>
                </a:solidFill>
              </a:rPr>
              <a:t> </a:t>
            </a:r>
            <a:r>
              <a:rPr lang="en-US" sz="5400" dirty="0" err="1" smtClean="0">
                <a:solidFill>
                  <a:srgbClr val="002060"/>
                </a:solidFill>
              </a:rPr>
              <a:t>tiếng</a:t>
            </a:r>
            <a:r>
              <a:rPr lang="en-US" sz="5400" dirty="0" smtClean="0">
                <a:solidFill>
                  <a:srgbClr val="002060"/>
                </a:solidFill>
              </a:rPr>
              <a:t> </a:t>
            </a:r>
            <a:r>
              <a:rPr lang="en-US" sz="5400" dirty="0" err="1" smtClean="0">
                <a:solidFill>
                  <a:srgbClr val="002060"/>
                </a:solidFill>
              </a:rPr>
              <a:t>Người</a:t>
            </a:r>
            <a:r>
              <a:rPr lang="en-US" sz="5400" dirty="0" smtClean="0">
                <a:solidFill>
                  <a:srgbClr val="002060"/>
                </a:solidFill>
              </a:rPr>
              <a:t>. </a:t>
            </a:r>
            <a:r>
              <a:rPr lang="en-US" sz="5400" dirty="0" err="1" smtClean="0">
                <a:solidFill>
                  <a:srgbClr val="002060"/>
                </a:solidFill>
              </a:rPr>
              <a:t>Nguyện</a:t>
            </a:r>
            <a:r>
              <a:rPr lang="en-US" sz="5400" dirty="0" smtClean="0">
                <a:solidFill>
                  <a:srgbClr val="002060"/>
                </a:solidFill>
              </a:rPr>
              <a:t> </a:t>
            </a:r>
            <a:r>
              <a:rPr lang="en-US" sz="5400" dirty="0" err="1" smtClean="0">
                <a:solidFill>
                  <a:srgbClr val="002060"/>
                </a:solidFill>
              </a:rPr>
              <a:t>xin</a:t>
            </a:r>
            <a:r>
              <a:rPr lang="en-US" sz="5400" dirty="0" smtClean="0">
                <a:solidFill>
                  <a:srgbClr val="002060"/>
                </a:solidFill>
              </a:rPr>
              <a:t> Cha </a:t>
            </a:r>
            <a:r>
              <a:rPr lang="en-US" sz="5400" dirty="0" err="1" smtClean="0">
                <a:solidFill>
                  <a:srgbClr val="002060"/>
                </a:solidFill>
              </a:rPr>
              <a:t>dẫn</a:t>
            </a:r>
            <a:r>
              <a:rPr lang="en-US" sz="5400" dirty="0" smtClean="0">
                <a:solidFill>
                  <a:srgbClr val="002060"/>
                </a:solidFill>
              </a:rPr>
              <a:t> </a:t>
            </a:r>
            <a:r>
              <a:rPr lang="en-US" sz="5400" dirty="0" err="1" smtClean="0">
                <a:solidFill>
                  <a:srgbClr val="002060"/>
                </a:solidFill>
              </a:rPr>
              <a:t>đưa</a:t>
            </a:r>
            <a:r>
              <a:rPr lang="en-US" sz="5400" dirty="0" smtClean="0">
                <a:solidFill>
                  <a:srgbClr val="002060"/>
                </a:solidFill>
              </a:rPr>
              <a:t>, </a:t>
            </a:r>
            <a:r>
              <a:rPr lang="en-US" sz="5400" dirty="0" err="1" smtClean="0">
                <a:solidFill>
                  <a:srgbClr val="002060"/>
                </a:solidFill>
              </a:rPr>
              <a:t>đoàn</a:t>
            </a:r>
            <a:r>
              <a:rPr lang="en-US" sz="5400" dirty="0" smtClean="0">
                <a:solidFill>
                  <a:srgbClr val="002060"/>
                </a:solidFill>
              </a:rPr>
              <a:t> con </a:t>
            </a:r>
            <a:r>
              <a:rPr lang="en-US" sz="5400" dirty="0" err="1" smtClean="0">
                <a:solidFill>
                  <a:srgbClr val="002060"/>
                </a:solidFill>
              </a:rPr>
              <a:t>theo</a:t>
            </a:r>
            <a:r>
              <a:rPr lang="en-US" sz="5400" dirty="0" smtClean="0">
                <a:solidFill>
                  <a:srgbClr val="002060"/>
                </a:solidFill>
              </a:rPr>
              <a:t> </a:t>
            </a:r>
            <a:r>
              <a:rPr lang="en-US" sz="5400" dirty="0" err="1" smtClean="0">
                <a:solidFill>
                  <a:srgbClr val="002060"/>
                </a:solidFill>
              </a:rPr>
              <a:t>dấu</a:t>
            </a:r>
            <a:r>
              <a:rPr lang="en-US" sz="5400" dirty="0" smtClean="0">
                <a:solidFill>
                  <a:srgbClr val="002060"/>
                </a:solidFill>
              </a:rPr>
              <a:t> </a:t>
            </a:r>
            <a:r>
              <a:rPr lang="en-US" sz="5400" dirty="0" err="1" smtClean="0">
                <a:solidFill>
                  <a:srgbClr val="002060"/>
                </a:solidFill>
              </a:rPr>
              <a:t>xưa</a:t>
            </a:r>
            <a:r>
              <a:rPr lang="en-US" sz="5400" dirty="0" smtClean="0">
                <a:solidFill>
                  <a:srgbClr val="002060"/>
                </a:solidFill>
              </a:rPr>
              <a:t>.</a:t>
            </a:r>
            <a:endParaRPr lang="en-US" sz="5400" b="0" dirty="0">
              <a:solidFill>
                <a:srgbClr val="002060"/>
              </a:solidFill>
              <a:effectLst/>
            </a:endParaRPr>
          </a:p>
        </p:txBody>
      </p:sp>
    </p:spTree>
    <p:extLst>
      <p:ext uri="{BB962C8B-B14F-4D97-AF65-F5344CB8AC3E}">
        <p14:creationId xmlns:p14="http://schemas.microsoft.com/office/powerpoint/2010/main" val="38708316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u="sng" dirty="0" smtClean="0">
                <a:solidFill>
                  <a:srgbClr val="C00000"/>
                </a:solidFill>
              </a:rPr>
              <a:t>Tk3</a:t>
            </a:r>
            <a:r>
              <a:rPr lang="en-US" sz="5400" b="0" u="sng" dirty="0" smtClean="0">
                <a:solidFill>
                  <a:srgbClr val="C00000"/>
                </a:solidFill>
                <a:effectLst/>
              </a:rPr>
              <a:t>:</a:t>
            </a:r>
            <a:r>
              <a:rPr lang="en-US" sz="5400" b="0" dirty="0" smtClean="0">
                <a:solidFill>
                  <a:srgbClr val="C00000"/>
                </a:solidFill>
                <a:effectLst/>
              </a:rPr>
              <a:t> </a:t>
            </a:r>
            <a:r>
              <a:rPr lang="en-US" sz="5400" dirty="0" err="1" smtClean="0">
                <a:solidFill>
                  <a:srgbClr val="002060"/>
                </a:solidFill>
              </a:rPr>
              <a:t>Cùng</a:t>
            </a:r>
            <a:r>
              <a:rPr lang="en-US" sz="5400" dirty="0" smtClean="0">
                <a:solidFill>
                  <a:srgbClr val="002060"/>
                </a:solidFill>
              </a:rPr>
              <a:t> </a:t>
            </a:r>
            <a:r>
              <a:rPr lang="en-US" sz="5400" dirty="0" err="1" smtClean="0">
                <a:solidFill>
                  <a:srgbClr val="002060"/>
                </a:solidFill>
              </a:rPr>
              <a:t>môn</a:t>
            </a:r>
            <a:r>
              <a:rPr lang="en-US" sz="5400" dirty="0" smtClean="0">
                <a:solidFill>
                  <a:srgbClr val="002060"/>
                </a:solidFill>
              </a:rPr>
              <a:t> </a:t>
            </a:r>
            <a:r>
              <a:rPr lang="en-US" sz="5400" dirty="0" err="1" smtClean="0">
                <a:solidFill>
                  <a:srgbClr val="002060"/>
                </a:solidFill>
              </a:rPr>
              <a:t>sinh</a:t>
            </a:r>
            <a:r>
              <a:rPr lang="en-US" sz="5400" dirty="0" smtClean="0">
                <a:solidFill>
                  <a:srgbClr val="002060"/>
                </a:solidFill>
              </a:rPr>
              <a:t> </a:t>
            </a:r>
            <a:r>
              <a:rPr lang="en-US" sz="5400" dirty="0" err="1" smtClean="0">
                <a:solidFill>
                  <a:srgbClr val="002060"/>
                </a:solidFill>
              </a:rPr>
              <a:t>đi</a:t>
            </a:r>
            <a:r>
              <a:rPr lang="en-US" sz="5400" dirty="0" smtClean="0">
                <a:solidFill>
                  <a:srgbClr val="002060"/>
                </a:solidFill>
              </a:rPr>
              <a:t> </a:t>
            </a:r>
            <a:r>
              <a:rPr lang="en-US" sz="5400" dirty="0" err="1" smtClean="0">
                <a:solidFill>
                  <a:srgbClr val="002060"/>
                </a:solidFill>
              </a:rPr>
              <a:t>lên</a:t>
            </a:r>
            <a:r>
              <a:rPr lang="en-US" sz="5400" dirty="0" smtClean="0">
                <a:solidFill>
                  <a:srgbClr val="002060"/>
                </a:solidFill>
              </a:rPr>
              <a:t> </a:t>
            </a:r>
            <a:r>
              <a:rPr lang="en-US" sz="5400" dirty="0" err="1" smtClean="0">
                <a:solidFill>
                  <a:srgbClr val="002060"/>
                </a:solidFill>
              </a:rPr>
              <a:t>núi</a:t>
            </a:r>
            <a:r>
              <a:rPr lang="en-US" sz="5400" dirty="0" smtClean="0">
                <a:solidFill>
                  <a:srgbClr val="002060"/>
                </a:solidFill>
              </a:rPr>
              <a:t> </a:t>
            </a:r>
            <a:r>
              <a:rPr lang="en-US" sz="5400" dirty="0" err="1" smtClean="0">
                <a:solidFill>
                  <a:srgbClr val="002060"/>
                </a:solidFill>
              </a:rPr>
              <a:t>trông</a:t>
            </a:r>
            <a:r>
              <a:rPr lang="en-US" sz="5400" dirty="0" smtClean="0">
                <a:solidFill>
                  <a:srgbClr val="002060"/>
                </a:solidFill>
              </a:rPr>
              <a:t> </a:t>
            </a:r>
            <a:r>
              <a:rPr lang="en-US" sz="5400" dirty="0" err="1" smtClean="0">
                <a:solidFill>
                  <a:srgbClr val="002060"/>
                </a:solidFill>
              </a:rPr>
              <a:t>nguồn</a:t>
            </a:r>
            <a:r>
              <a:rPr lang="en-US" sz="5400" dirty="0" smtClean="0">
                <a:solidFill>
                  <a:srgbClr val="002060"/>
                </a:solidFill>
              </a:rPr>
              <a:t> </a:t>
            </a:r>
            <a:r>
              <a:rPr lang="en-US" sz="5400" dirty="0" err="1" smtClean="0">
                <a:solidFill>
                  <a:srgbClr val="002060"/>
                </a:solidFill>
              </a:rPr>
              <a:t>ánh</a:t>
            </a:r>
            <a:r>
              <a:rPr lang="en-US" sz="5400" dirty="0" smtClean="0">
                <a:solidFill>
                  <a:srgbClr val="002060"/>
                </a:solidFill>
              </a:rPr>
              <a:t> </a:t>
            </a:r>
            <a:r>
              <a:rPr lang="en-US" sz="5400" dirty="0" err="1" smtClean="0">
                <a:solidFill>
                  <a:srgbClr val="002060"/>
                </a:solidFill>
              </a:rPr>
              <a:t>sáng</a:t>
            </a:r>
            <a:r>
              <a:rPr lang="en-US" sz="5400" dirty="0" smtClean="0">
                <a:solidFill>
                  <a:srgbClr val="002060"/>
                </a:solidFill>
              </a:rPr>
              <a:t> </a:t>
            </a:r>
            <a:r>
              <a:rPr lang="en-US" sz="5400" dirty="0" err="1" smtClean="0">
                <a:solidFill>
                  <a:srgbClr val="002060"/>
                </a:solidFill>
              </a:rPr>
              <a:t>tuyệt</a:t>
            </a:r>
            <a:r>
              <a:rPr lang="en-US" sz="5400" dirty="0" smtClean="0">
                <a:solidFill>
                  <a:srgbClr val="002060"/>
                </a:solidFill>
              </a:rPr>
              <a:t> </a:t>
            </a:r>
            <a:r>
              <a:rPr lang="en-US" sz="5400" dirty="0" err="1" smtClean="0">
                <a:solidFill>
                  <a:srgbClr val="002060"/>
                </a:solidFill>
              </a:rPr>
              <a:t>vời</a:t>
            </a:r>
            <a:r>
              <a:rPr lang="en-US" sz="5400" dirty="0" smtClean="0">
                <a:solidFill>
                  <a:srgbClr val="002060"/>
                </a:solidFill>
              </a:rPr>
              <a:t> </a:t>
            </a:r>
            <a:r>
              <a:rPr lang="en-US" sz="5400" dirty="0" err="1" smtClean="0">
                <a:solidFill>
                  <a:srgbClr val="002060"/>
                </a:solidFill>
              </a:rPr>
              <a:t>vì</a:t>
            </a:r>
            <a:r>
              <a:rPr lang="en-US" sz="5400" dirty="0" smtClean="0">
                <a:solidFill>
                  <a:srgbClr val="002060"/>
                </a:solidFill>
              </a:rPr>
              <a:t> </a:t>
            </a:r>
            <a:r>
              <a:rPr lang="en-US" sz="5400" dirty="0" err="1" smtClean="0">
                <a:solidFill>
                  <a:srgbClr val="002060"/>
                </a:solidFill>
              </a:rPr>
              <a:t>trong</a:t>
            </a:r>
            <a:r>
              <a:rPr lang="en-US" sz="5400" dirty="0" smtClean="0">
                <a:solidFill>
                  <a:srgbClr val="002060"/>
                </a:solidFill>
              </a:rPr>
              <a:t> </a:t>
            </a:r>
            <a:r>
              <a:rPr lang="en-US" sz="5400" dirty="0" err="1" smtClean="0">
                <a:solidFill>
                  <a:srgbClr val="002060"/>
                </a:solidFill>
              </a:rPr>
              <a:t>đêm</a:t>
            </a:r>
            <a:r>
              <a:rPr lang="en-US" sz="5400" dirty="0" smtClean="0">
                <a:solidFill>
                  <a:srgbClr val="002060"/>
                </a:solidFill>
              </a:rPr>
              <a:t> </a:t>
            </a:r>
            <a:r>
              <a:rPr lang="en-US" sz="5400" dirty="0" err="1" smtClean="0">
                <a:solidFill>
                  <a:srgbClr val="002060"/>
                </a:solidFill>
              </a:rPr>
              <a:t>đen</a:t>
            </a:r>
            <a:r>
              <a:rPr lang="en-US" sz="5400" dirty="0" smtClean="0">
                <a:solidFill>
                  <a:srgbClr val="002060"/>
                </a:solidFill>
              </a:rPr>
              <a:t> u </a:t>
            </a:r>
            <a:r>
              <a:rPr lang="en-US" sz="5400" dirty="0" err="1" smtClean="0">
                <a:solidFill>
                  <a:srgbClr val="002060"/>
                </a:solidFill>
              </a:rPr>
              <a:t>tối</a:t>
            </a:r>
            <a:r>
              <a:rPr lang="en-US" sz="5400" dirty="0" smtClean="0">
                <a:solidFill>
                  <a:srgbClr val="002060"/>
                </a:solidFill>
              </a:rPr>
              <a:t> </a:t>
            </a:r>
            <a:r>
              <a:rPr lang="en-US" sz="5400" dirty="0" err="1" smtClean="0">
                <a:solidFill>
                  <a:srgbClr val="002060"/>
                </a:solidFill>
              </a:rPr>
              <a:t>gian</a:t>
            </a:r>
            <a:r>
              <a:rPr lang="en-US" sz="5400" dirty="0" smtClean="0">
                <a:solidFill>
                  <a:srgbClr val="002060"/>
                </a:solidFill>
              </a:rPr>
              <a:t> </a:t>
            </a:r>
            <a:r>
              <a:rPr lang="en-US" sz="5400" dirty="0" err="1" smtClean="0">
                <a:solidFill>
                  <a:srgbClr val="002060"/>
                </a:solidFill>
              </a:rPr>
              <a:t>trần</a:t>
            </a:r>
            <a:r>
              <a:rPr lang="en-US" sz="5400" dirty="0" smtClean="0">
                <a:solidFill>
                  <a:srgbClr val="002060"/>
                </a:solidFill>
              </a:rPr>
              <a:t> </a:t>
            </a:r>
            <a:r>
              <a:rPr lang="en-US" sz="5400" dirty="0" err="1" smtClean="0">
                <a:solidFill>
                  <a:srgbClr val="002060"/>
                </a:solidFill>
              </a:rPr>
              <a:t>buồn</a:t>
            </a:r>
            <a:r>
              <a:rPr lang="en-US" sz="5400" dirty="0" smtClean="0">
                <a:solidFill>
                  <a:srgbClr val="002060"/>
                </a:solidFill>
              </a:rPr>
              <a:t> </a:t>
            </a:r>
            <a:r>
              <a:rPr lang="en-US" sz="5400" dirty="0" err="1" smtClean="0">
                <a:solidFill>
                  <a:srgbClr val="002060"/>
                </a:solidFill>
              </a:rPr>
              <a:t>đau</a:t>
            </a:r>
            <a:r>
              <a:rPr lang="en-US" sz="5400" dirty="0" smtClean="0">
                <a:solidFill>
                  <a:srgbClr val="002060"/>
                </a:solidFill>
              </a:rPr>
              <a:t> </a:t>
            </a:r>
            <a:r>
              <a:rPr lang="en-US" sz="5400" dirty="0" err="1" smtClean="0">
                <a:solidFill>
                  <a:srgbClr val="002060"/>
                </a:solidFill>
              </a:rPr>
              <a:t>chẳng</a:t>
            </a:r>
            <a:r>
              <a:rPr lang="en-US" sz="5400" dirty="0" smtClean="0">
                <a:solidFill>
                  <a:srgbClr val="002060"/>
                </a:solidFill>
              </a:rPr>
              <a:t> </a:t>
            </a:r>
            <a:r>
              <a:rPr lang="en-US" sz="5400" dirty="0" err="1" smtClean="0">
                <a:solidFill>
                  <a:srgbClr val="002060"/>
                </a:solidFill>
              </a:rPr>
              <a:t>ngơi</a:t>
            </a:r>
            <a:r>
              <a:rPr lang="en-US" sz="5400" dirty="0" smtClean="0">
                <a:solidFill>
                  <a:srgbClr val="002060"/>
                </a:solidFill>
              </a:rPr>
              <a:t>, …</a:t>
            </a:r>
            <a:endParaRPr lang="en-US" sz="5400" b="0" dirty="0">
              <a:solidFill>
                <a:srgbClr val="002060"/>
              </a:solidFill>
              <a:effectLst/>
            </a:endParaRPr>
          </a:p>
        </p:txBody>
      </p:sp>
    </p:spTree>
    <p:extLst>
      <p:ext uri="{BB962C8B-B14F-4D97-AF65-F5344CB8AC3E}">
        <p14:creationId xmlns:p14="http://schemas.microsoft.com/office/powerpoint/2010/main" val="36601601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u="sng" dirty="0" smtClean="0">
                <a:solidFill>
                  <a:srgbClr val="C00000"/>
                </a:solidFill>
              </a:rPr>
              <a:t>…</a:t>
            </a:r>
            <a:r>
              <a:rPr lang="en-US" sz="5400" b="0" u="sng" dirty="0" smtClean="0">
                <a:solidFill>
                  <a:srgbClr val="C00000"/>
                </a:solidFill>
                <a:effectLst/>
              </a:rPr>
              <a:t>:</a:t>
            </a:r>
            <a:r>
              <a:rPr lang="en-US" sz="5400" b="0" dirty="0" smtClean="0">
                <a:solidFill>
                  <a:srgbClr val="C00000"/>
                </a:solidFill>
                <a:effectLst/>
              </a:rPr>
              <a:t> </a:t>
            </a:r>
            <a:r>
              <a:rPr lang="en-US" sz="5400" dirty="0" err="1" smtClean="0">
                <a:solidFill>
                  <a:srgbClr val="002060"/>
                </a:solidFill>
              </a:rPr>
              <a:t>Cùng</a:t>
            </a:r>
            <a:r>
              <a:rPr lang="en-US" sz="5400" dirty="0" smtClean="0">
                <a:solidFill>
                  <a:srgbClr val="002060"/>
                </a:solidFill>
              </a:rPr>
              <a:t> </a:t>
            </a:r>
            <a:r>
              <a:rPr lang="en-US" sz="5400" dirty="0" err="1" smtClean="0">
                <a:solidFill>
                  <a:srgbClr val="002060"/>
                </a:solidFill>
              </a:rPr>
              <a:t>cất</a:t>
            </a:r>
            <a:r>
              <a:rPr lang="en-US" sz="5400" dirty="0" smtClean="0">
                <a:solidFill>
                  <a:srgbClr val="002060"/>
                </a:solidFill>
              </a:rPr>
              <a:t> </a:t>
            </a:r>
            <a:r>
              <a:rPr lang="en-US" sz="5400" dirty="0" err="1" smtClean="0">
                <a:solidFill>
                  <a:srgbClr val="002060"/>
                </a:solidFill>
              </a:rPr>
              <a:t>tiếng</a:t>
            </a:r>
            <a:r>
              <a:rPr lang="en-US" sz="5400" dirty="0" smtClean="0">
                <a:solidFill>
                  <a:srgbClr val="002060"/>
                </a:solidFill>
              </a:rPr>
              <a:t> </a:t>
            </a:r>
            <a:r>
              <a:rPr lang="en-US" sz="5400" dirty="0" err="1" smtClean="0">
                <a:solidFill>
                  <a:srgbClr val="002060"/>
                </a:solidFill>
              </a:rPr>
              <a:t>hát</a:t>
            </a:r>
            <a:r>
              <a:rPr lang="en-US" sz="5400" dirty="0" smtClean="0">
                <a:solidFill>
                  <a:srgbClr val="002060"/>
                </a:solidFill>
              </a:rPr>
              <a:t> </a:t>
            </a:r>
            <a:r>
              <a:rPr lang="en-US" sz="5400" dirty="0" err="1" smtClean="0">
                <a:solidFill>
                  <a:srgbClr val="002060"/>
                </a:solidFill>
              </a:rPr>
              <a:t>ngợp</a:t>
            </a:r>
            <a:r>
              <a:rPr lang="en-US" sz="5400" dirty="0" smtClean="0">
                <a:solidFill>
                  <a:srgbClr val="002060"/>
                </a:solidFill>
              </a:rPr>
              <a:t> </a:t>
            </a:r>
            <a:r>
              <a:rPr lang="en-US" sz="5400" dirty="0" err="1" smtClean="0">
                <a:solidFill>
                  <a:srgbClr val="002060"/>
                </a:solidFill>
              </a:rPr>
              <a:t>trời</a:t>
            </a:r>
            <a:r>
              <a:rPr lang="en-US" sz="5400" dirty="0" smtClean="0">
                <a:solidFill>
                  <a:srgbClr val="002060"/>
                </a:solidFill>
              </a:rPr>
              <a:t>, </a:t>
            </a:r>
            <a:r>
              <a:rPr lang="en-US" sz="5400" dirty="0" err="1" smtClean="0">
                <a:solidFill>
                  <a:srgbClr val="002060"/>
                </a:solidFill>
              </a:rPr>
              <a:t>mừng</a:t>
            </a:r>
            <a:r>
              <a:rPr lang="en-US" sz="5400" dirty="0" smtClean="0">
                <a:solidFill>
                  <a:srgbClr val="002060"/>
                </a:solidFill>
              </a:rPr>
              <a:t> </a:t>
            </a:r>
            <a:r>
              <a:rPr lang="en-US" sz="5400" dirty="0" err="1" smtClean="0">
                <a:solidFill>
                  <a:srgbClr val="002060"/>
                </a:solidFill>
              </a:rPr>
              <a:t>Đấng</a:t>
            </a:r>
            <a:r>
              <a:rPr lang="en-US" sz="5400" dirty="0" smtClean="0">
                <a:solidFill>
                  <a:srgbClr val="002060"/>
                </a:solidFill>
              </a:rPr>
              <a:t> </a:t>
            </a:r>
            <a:r>
              <a:rPr lang="en-US" sz="5400" dirty="0" err="1" smtClean="0">
                <a:solidFill>
                  <a:srgbClr val="002060"/>
                </a:solidFill>
              </a:rPr>
              <a:t>Thánh</a:t>
            </a:r>
            <a:r>
              <a:rPr lang="en-US" sz="5400" dirty="0" smtClean="0">
                <a:solidFill>
                  <a:srgbClr val="002060"/>
                </a:solidFill>
              </a:rPr>
              <a:t> </a:t>
            </a:r>
            <a:r>
              <a:rPr lang="en-US" sz="5400" dirty="0" err="1" smtClean="0">
                <a:solidFill>
                  <a:srgbClr val="002060"/>
                </a:solidFill>
              </a:rPr>
              <a:t>đến</a:t>
            </a:r>
            <a:r>
              <a:rPr lang="en-US" sz="5400" dirty="0" smtClean="0">
                <a:solidFill>
                  <a:srgbClr val="002060"/>
                </a:solidFill>
              </a:rPr>
              <a:t> </a:t>
            </a:r>
            <a:r>
              <a:rPr lang="en-US" sz="5400" dirty="0" err="1" smtClean="0">
                <a:solidFill>
                  <a:srgbClr val="002060"/>
                </a:solidFill>
              </a:rPr>
              <a:t>bằng</a:t>
            </a:r>
            <a:r>
              <a:rPr lang="en-US" sz="5400" dirty="0" smtClean="0">
                <a:solidFill>
                  <a:srgbClr val="002060"/>
                </a:solidFill>
              </a:rPr>
              <a:t> </a:t>
            </a:r>
            <a:r>
              <a:rPr lang="en-US" sz="5400" dirty="0" err="1" smtClean="0">
                <a:solidFill>
                  <a:srgbClr val="002060"/>
                </a:solidFill>
              </a:rPr>
              <a:t>lời</a:t>
            </a:r>
            <a:r>
              <a:rPr lang="en-US" sz="5400" dirty="0" smtClean="0">
                <a:solidFill>
                  <a:srgbClr val="002060"/>
                </a:solidFill>
              </a:rPr>
              <a:t>, </a:t>
            </a:r>
            <a:r>
              <a:rPr lang="en-US" sz="5400" dirty="0" err="1" smtClean="0">
                <a:solidFill>
                  <a:srgbClr val="002060"/>
                </a:solidFill>
              </a:rPr>
              <a:t>người</a:t>
            </a:r>
            <a:r>
              <a:rPr lang="en-US" sz="5400" dirty="0" smtClean="0">
                <a:solidFill>
                  <a:srgbClr val="002060"/>
                </a:solidFill>
              </a:rPr>
              <a:t> </a:t>
            </a:r>
            <a:r>
              <a:rPr lang="en-US" sz="5400" dirty="0" err="1" smtClean="0">
                <a:solidFill>
                  <a:srgbClr val="002060"/>
                </a:solidFill>
              </a:rPr>
              <a:t>ơi</a:t>
            </a:r>
            <a:r>
              <a:rPr lang="en-US" sz="5400" dirty="0" smtClean="0">
                <a:solidFill>
                  <a:srgbClr val="002060"/>
                </a:solidFill>
              </a:rPr>
              <a:t> </a:t>
            </a:r>
            <a:r>
              <a:rPr lang="en-US" sz="5400" dirty="0" err="1" smtClean="0">
                <a:solidFill>
                  <a:srgbClr val="002060"/>
                </a:solidFill>
              </a:rPr>
              <a:t>xa</a:t>
            </a:r>
            <a:r>
              <a:rPr lang="en-US" sz="5400" dirty="0" smtClean="0">
                <a:solidFill>
                  <a:srgbClr val="002060"/>
                </a:solidFill>
              </a:rPr>
              <a:t> </a:t>
            </a:r>
            <a:r>
              <a:rPr lang="en-US" sz="5400" dirty="0" err="1" smtClean="0">
                <a:solidFill>
                  <a:srgbClr val="002060"/>
                </a:solidFill>
              </a:rPr>
              <a:t>xôi</a:t>
            </a:r>
            <a:r>
              <a:rPr lang="en-US" sz="5400" dirty="0" smtClean="0">
                <a:solidFill>
                  <a:srgbClr val="002060"/>
                </a:solidFill>
              </a:rPr>
              <a:t> </a:t>
            </a:r>
            <a:r>
              <a:rPr lang="en-US" sz="5400" dirty="0" err="1" smtClean="0">
                <a:solidFill>
                  <a:srgbClr val="002060"/>
                </a:solidFill>
              </a:rPr>
              <a:t>mau</a:t>
            </a:r>
            <a:r>
              <a:rPr lang="en-US" sz="5400" dirty="0" smtClean="0">
                <a:solidFill>
                  <a:srgbClr val="002060"/>
                </a:solidFill>
              </a:rPr>
              <a:t> </a:t>
            </a:r>
            <a:r>
              <a:rPr lang="en-US" sz="5400" dirty="0" err="1" smtClean="0">
                <a:solidFill>
                  <a:srgbClr val="002060"/>
                </a:solidFill>
              </a:rPr>
              <a:t>tới</a:t>
            </a:r>
            <a:r>
              <a:rPr lang="en-US" sz="5400" dirty="0" smtClean="0">
                <a:solidFill>
                  <a:srgbClr val="002060"/>
                </a:solidFill>
              </a:rPr>
              <a:t>, </a:t>
            </a:r>
            <a:r>
              <a:rPr lang="en-US" sz="5400" dirty="0" err="1" smtClean="0">
                <a:solidFill>
                  <a:srgbClr val="002060"/>
                </a:solidFill>
              </a:rPr>
              <a:t>tình</a:t>
            </a:r>
            <a:r>
              <a:rPr lang="en-US" sz="5400" dirty="0" smtClean="0">
                <a:solidFill>
                  <a:srgbClr val="002060"/>
                </a:solidFill>
              </a:rPr>
              <a:t> </a:t>
            </a:r>
            <a:r>
              <a:rPr lang="en-US" sz="5400" dirty="0" err="1" smtClean="0">
                <a:solidFill>
                  <a:srgbClr val="002060"/>
                </a:solidFill>
              </a:rPr>
              <a:t>yêu</a:t>
            </a:r>
            <a:r>
              <a:rPr lang="en-US" sz="5400" dirty="0" smtClean="0">
                <a:solidFill>
                  <a:srgbClr val="002060"/>
                </a:solidFill>
              </a:rPr>
              <a:t> </a:t>
            </a:r>
            <a:r>
              <a:rPr lang="en-US" sz="5400" dirty="0" err="1" smtClean="0">
                <a:solidFill>
                  <a:srgbClr val="002060"/>
                </a:solidFill>
              </a:rPr>
              <a:t>chốn</a:t>
            </a:r>
            <a:r>
              <a:rPr lang="en-US" sz="5400" dirty="0" smtClean="0">
                <a:solidFill>
                  <a:srgbClr val="002060"/>
                </a:solidFill>
              </a:rPr>
              <a:t> </a:t>
            </a:r>
            <a:r>
              <a:rPr lang="en-US" sz="5400" dirty="0" err="1" smtClean="0">
                <a:solidFill>
                  <a:srgbClr val="002060"/>
                </a:solidFill>
              </a:rPr>
              <a:t>xưa</a:t>
            </a:r>
            <a:r>
              <a:rPr lang="en-US" sz="5400" dirty="0" smtClean="0">
                <a:solidFill>
                  <a:srgbClr val="002060"/>
                </a:solidFill>
              </a:rPr>
              <a:t> </a:t>
            </a:r>
            <a:r>
              <a:rPr lang="en-US" sz="5400" dirty="0" err="1" smtClean="0">
                <a:solidFill>
                  <a:srgbClr val="002060"/>
                </a:solidFill>
              </a:rPr>
              <a:t>gọi</a:t>
            </a:r>
            <a:r>
              <a:rPr lang="en-US" sz="5400" dirty="0" smtClean="0">
                <a:solidFill>
                  <a:srgbClr val="002060"/>
                </a:solidFill>
              </a:rPr>
              <a:t> </a:t>
            </a:r>
            <a:r>
              <a:rPr lang="en-US" sz="5400" dirty="0" err="1" smtClean="0">
                <a:solidFill>
                  <a:srgbClr val="002060"/>
                </a:solidFill>
              </a:rPr>
              <a:t>mời</a:t>
            </a:r>
            <a:r>
              <a:rPr lang="en-US" sz="5400" dirty="0" smtClean="0">
                <a:solidFill>
                  <a:srgbClr val="002060"/>
                </a:solidFill>
              </a:rPr>
              <a:t>.</a:t>
            </a:r>
            <a:endParaRPr lang="en-US" sz="5400" b="0" dirty="0">
              <a:solidFill>
                <a:srgbClr val="002060"/>
              </a:solidFill>
              <a:effectLst/>
            </a:endParaRPr>
          </a:p>
        </p:txBody>
      </p:sp>
    </p:spTree>
    <p:extLst>
      <p:ext uri="{BB962C8B-B14F-4D97-AF65-F5344CB8AC3E}">
        <p14:creationId xmlns:p14="http://schemas.microsoft.com/office/powerpoint/2010/main" val="24087716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u="sng" dirty="0" err="1" smtClean="0">
                <a:solidFill>
                  <a:srgbClr val="C00000"/>
                </a:solidFill>
              </a:rPr>
              <a:t>Đk</a:t>
            </a:r>
            <a:r>
              <a:rPr lang="en-US" sz="5400" b="0" u="sng" dirty="0" smtClean="0">
                <a:solidFill>
                  <a:srgbClr val="C00000"/>
                </a:solidFill>
                <a:effectLst/>
              </a:rPr>
              <a:t>:</a:t>
            </a:r>
            <a:r>
              <a:rPr lang="en-US" sz="5400" b="0" dirty="0" smtClean="0">
                <a:solidFill>
                  <a:srgbClr val="C00000"/>
                </a:solidFill>
                <a:effectLst/>
              </a:rPr>
              <a:t> </a:t>
            </a:r>
            <a:r>
              <a:rPr lang="en-US" sz="5400" dirty="0" err="1" smtClean="0">
                <a:solidFill>
                  <a:srgbClr val="002060"/>
                </a:solidFill>
              </a:rPr>
              <a:t>Từ</a:t>
            </a:r>
            <a:r>
              <a:rPr lang="en-US" sz="5400" dirty="0" smtClean="0">
                <a:solidFill>
                  <a:srgbClr val="002060"/>
                </a:solidFill>
              </a:rPr>
              <a:t> </a:t>
            </a:r>
            <a:r>
              <a:rPr lang="en-US" sz="5400" dirty="0" err="1" smtClean="0">
                <a:solidFill>
                  <a:srgbClr val="002060"/>
                </a:solidFill>
              </a:rPr>
              <a:t>mây</a:t>
            </a:r>
            <a:r>
              <a:rPr lang="en-US" sz="5400" dirty="0" smtClean="0">
                <a:solidFill>
                  <a:srgbClr val="002060"/>
                </a:solidFill>
              </a:rPr>
              <a:t> </a:t>
            </a:r>
            <a:r>
              <a:rPr lang="en-US" sz="5400" dirty="0" err="1" smtClean="0">
                <a:solidFill>
                  <a:srgbClr val="002060"/>
                </a:solidFill>
              </a:rPr>
              <a:t>xanh</a:t>
            </a:r>
            <a:r>
              <a:rPr lang="en-US" sz="5400" dirty="0" smtClean="0">
                <a:solidFill>
                  <a:srgbClr val="002060"/>
                </a:solidFill>
              </a:rPr>
              <a:t> </a:t>
            </a:r>
            <a:r>
              <a:rPr lang="en-US" sz="5400" dirty="0" err="1" smtClean="0">
                <a:solidFill>
                  <a:srgbClr val="002060"/>
                </a:solidFill>
              </a:rPr>
              <a:t>phán</a:t>
            </a:r>
            <a:r>
              <a:rPr lang="en-US" sz="5400" dirty="0" smtClean="0">
                <a:solidFill>
                  <a:srgbClr val="002060"/>
                </a:solidFill>
              </a:rPr>
              <a:t> </a:t>
            </a:r>
            <a:r>
              <a:rPr lang="en-US" sz="5400" dirty="0" err="1" smtClean="0">
                <a:solidFill>
                  <a:srgbClr val="002060"/>
                </a:solidFill>
              </a:rPr>
              <a:t>ra</a:t>
            </a:r>
            <a:r>
              <a:rPr lang="en-US" sz="5400" dirty="0" smtClean="0">
                <a:solidFill>
                  <a:srgbClr val="002060"/>
                </a:solidFill>
              </a:rPr>
              <a:t>, </a:t>
            </a:r>
            <a:r>
              <a:rPr lang="en-US" sz="5400" dirty="0" err="1" smtClean="0">
                <a:solidFill>
                  <a:srgbClr val="002060"/>
                </a:solidFill>
              </a:rPr>
              <a:t>lời</a:t>
            </a:r>
            <a:r>
              <a:rPr lang="en-US" sz="5400" dirty="0" smtClean="0">
                <a:solidFill>
                  <a:srgbClr val="002060"/>
                </a:solidFill>
              </a:rPr>
              <a:t> </a:t>
            </a:r>
            <a:r>
              <a:rPr lang="en-US" sz="5400" dirty="0" err="1" smtClean="0">
                <a:solidFill>
                  <a:srgbClr val="002060"/>
                </a:solidFill>
              </a:rPr>
              <a:t>yêu</a:t>
            </a:r>
            <a:r>
              <a:rPr lang="en-US" sz="5400" dirty="0" smtClean="0">
                <a:solidFill>
                  <a:srgbClr val="002060"/>
                </a:solidFill>
              </a:rPr>
              <a:t> </a:t>
            </a:r>
            <a:r>
              <a:rPr lang="en-US" sz="5400" dirty="0" err="1" smtClean="0">
                <a:solidFill>
                  <a:srgbClr val="002060"/>
                </a:solidFill>
              </a:rPr>
              <a:t>thương</a:t>
            </a:r>
            <a:r>
              <a:rPr lang="en-US" sz="5400" dirty="0" smtClean="0">
                <a:solidFill>
                  <a:srgbClr val="002060"/>
                </a:solidFill>
              </a:rPr>
              <a:t> </a:t>
            </a:r>
            <a:r>
              <a:rPr lang="en-US" sz="5400" dirty="0" err="1" smtClean="0">
                <a:solidFill>
                  <a:srgbClr val="002060"/>
                </a:solidFill>
              </a:rPr>
              <a:t>tiếng</a:t>
            </a:r>
            <a:r>
              <a:rPr lang="en-US" sz="5400" dirty="0" smtClean="0">
                <a:solidFill>
                  <a:srgbClr val="002060"/>
                </a:solidFill>
              </a:rPr>
              <a:t> Cha, </a:t>
            </a:r>
            <a:r>
              <a:rPr lang="en-US" sz="5400" dirty="0" err="1" smtClean="0">
                <a:solidFill>
                  <a:srgbClr val="002060"/>
                </a:solidFill>
              </a:rPr>
              <a:t>này</a:t>
            </a:r>
            <a:r>
              <a:rPr lang="en-US" sz="5400" dirty="0" smtClean="0">
                <a:solidFill>
                  <a:srgbClr val="002060"/>
                </a:solidFill>
              </a:rPr>
              <a:t> Con Ta </a:t>
            </a:r>
            <a:r>
              <a:rPr lang="en-US" sz="5400" dirty="0" err="1" smtClean="0">
                <a:solidFill>
                  <a:srgbClr val="002060"/>
                </a:solidFill>
              </a:rPr>
              <a:t>dấu</a:t>
            </a:r>
            <a:r>
              <a:rPr lang="en-US" sz="5400" dirty="0" smtClean="0">
                <a:solidFill>
                  <a:srgbClr val="002060"/>
                </a:solidFill>
              </a:rPr>
              <a:t> </a:t>
            </a:r>
            <a:r>
              <a:rPr lang="en-US" sz="5400" dirty="0" err="1" smtClean="0">
                <a:solidFill>
                  <a:srgbClr val="002060"/>
                </a:solidFill>
              </a:rPr>
              <a:t>yêu</a:t>
            </a:r>
            <a:r>
              <a:rPr lang="en-US" sz="5400" dirty="0" smtClean="0">
                <a:solidFill>
                  <a:srgbClr val="002060"/>
                </a:solidFill>
              </a:rPr>
              <a:t>, </a:t>
            </a:r>
            <a:r>
              <a:rPr lang="en-US" sz="5400" dirty="0" err="1" smtClean="0">
                <a:solidFill>
                  <a:srgbClr val="002060"/>
                </a:solidFill>
              </a:rPr>
              <a:t>lòng</a:t>
            </a:r>
            <a:r>
              <a:rPr lang="en-US" sz="5400" dirty="0" smtClean="0">
                <a:solidFill>
                  <a:srgbClr val="002060"/>
                </a:solidFill>
              </a:rPr>
              <a:t> Ta </a:t>
            </a:r>
            <a:r>
              <a:rPr lang="en-US" sz="5400" dirty="0" err="1" smtClean="0">
                <a:solidFill>
                  <a:srgbClr val="002060"/>
                </a:solidFill>
              </a:rPr>
              <a:t>vui</a:t>
            </a:r>
            <a:r>
              <a:rPr lang="en-US" sz="5400" dirty="0" smtClean="0">
                <a:solidFill>
                  <a:srgbClr val="002060"/>
                </a:solidFill>
              </a:rPr>
              <a:t> </a:t>
            </a:r>
            <a:r>
              <a:rPr lang="en-US" sz="5400" dirty="0" err="1" smtClean="0">
                <a:solidFill>
                  <a:srgbClr val="002060"/>
                </a:solidFill>
              </a:rPr>
              <a:t>sướng</a:t>
            </a:r>
            <a:r>
              <a:rPr lang="en-US" sz="5400" dirty="0" smtClean="0">
                <a:solidFill>
                  <a:srgbClr val="002060"/>
                </a:solidFill>
              </a:rPr>
              <a:t> </a:t>
            </a:r>
            <a:r>
              <a:rPr lang="en-US" sz="5400" dirty="0" err="1" smtClean="0">
                <a:solidFill>
                  <a:srgbClr val="002060"/>
                </a:solidFill>
              </a:rPr>
              <a:t>nhiều</a:t>
            </a:r>
            <a:r>
              <a:rPr lang="en-US" sz="5400" dirty="0" smtClean="0">
                <a:solidFill>
                  <a:srgbClr val="002060"/>
                </a:solidFill>
              </a:rPr>
              <a:t>…</a:t>
            </a:r>
            <a:endParaRPr lang="en-US" sz="5400" b="0" dirty="0">
              <a:solidFill>
                <a:srgbClr val="002060"/>
              </a:solidFill>
              <a:effectLst/>
            </a:endParaRPr>
          </a:p>
        </p:txBody>
      </p:sp>
    </p:spTree>
    <p:extLst>
      <p:ext uri="{BB962C8B-B14F-4D97-AF65-F5344CB8AC3E}">
        <p14:creationId xmlns:p14="http://schemas.microsoft.com/office/powerpoint/2010/main" val="17315203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u="sng" dirty="0" smtClean="0">
                <a:solidFill>
                  <a:srgbClr val="C00000"/>
                </a:solidFill>
              </a:rPr>
              <a:t>…</a:t>
            </a:r>
            <a:r>
              <a:rPr lang="en-US" sz="5400" b="0" u="sng" dirty="0" smtClean="0">
                <a:solidFill>
                  <a:srgbClr val="C00000"/>
                </a:solidFill>
                <a:effectLst/>
              </a:rPr>
              <a:t>:</a:t>
            </a:r>
            <a:r>
              <a:rPr lang="en-US" sz="5400" b="0" dirty="0" smtClean="0">
                <a:solidFill>
                  <a:srgbClr val="C00000"/>
                </a:solidFill>
                <a:effectLst/>
              </a:rPr>
              <a:t> </a:t>
            </a:r>
            <a:r>
              <a:rPr lang="en-US" sz="5400" dirty="0" err="1" smtClean="0">
                <a:solidFill>
                  <a:srgbClr val="002060"/>
                </a:solidFill>
              </a:rPr>
              <a:t>Này</a:t>
            </a:r>
            <a:r>
              <a:rPr lang="en-US" sz="5400" dirty="0" smtClean="0">
                <a:solidFill>
                  <a:srgbClr val="002060"/>
                </a:solidFill>
              </a:rPr>
              <a:t> </a:t>
            </a:r>
            <a:r>
              <a:rPr lang="en-US" sz="5400" dirty="0" err="1" smtClean="0">
                <a:solidFill>
                  <a:srgbClr val="002060"/>
                </a:solidFill>
              </a:rPr>
              <a:t>muôn</a:t>
            </a:r>
            <a:r>
              <a:rPr lang="en-US" sz="5400" dirty="0" smtClean="0">
                <a:solidFill>
                  <a:srgbClr val="002060"/>
                </a:solidFill>
              </a:rPr>
              <a:t> </a:t>
            </a:r>
            <a:r>
              <a:rPr lang="en-US" sz="5400" dirty="0" err="1" smtClean="0">
                <a:solidFill>
                  <a:srgbClr val="002060"/>
                </a:solidFill>
              </a:rPr>
              <a:t>dân</a:t>
            </a:r>
            <a:r>
              <a:rPr lang="en-US" sz="5400" dirty="0" smtClean="0">
                <a:solidFill>
                  <a:srgbClr val="002060"/>
                </a:solidFill>
              </a:rPr>
              <a:t> </a:t>
            </a:r>
            <a:r>
              <a:rPr lang="en-US" sz="5400" dirty="0" err="1" smtClean="0">
                <a:solidFill>
                  <a:srgbClr val="002060"/>
                </a:solidFill>
              </a:rPr>
              <a:t>khắp</a:t>
            </a:r>
            <a:r>
              <a:rPr lang="en-US" sz="5400" dirty="0" smtClean="0">
                <a:solidFill>
                  <a:srgbClr val="002060"/>
                </a:solidFill>
              </a:rPr>
              <a:t> </a:t>
            </a:r>
            <a:r>
              <a:rPr lang="en-US" sz="5400" dirty="0" err="1" smtClean="0">
                <a:solidFill>
                  <a:srgbClr val="002060"/>
                </a:solidFill>
              </a:rPr>
              <a:t>nơi</a:t>
            </a:r>
            <a:r>
              <a:rPr lang="en-US" sz="5400" dirty="0" smtClean="0">
                <a:solidFill>
                  <a:srgbClr val="002060"/>
                </a:solidFill>
              </a:rPr>
              <a:t>, </a:t>
            </a:r>
            <a:r>
              <a:rPr lang="en-US" sz="5400" dirty="0" err="1" smtClean="0">
                <a:solidFill>
                  <a:srgbClr val="002060"/>
                </a:solidFill>
              </a:rPr>
              <a:t>cùng</a:t>
            </a:r>
            <a:r>
              <a:rPr lang="en-US" sz="5400" dirty="0" smtClean="0">
                <a:solidFill>
                  <a:srgbClr val="002060"/>
                </a:solidFill>
              </a:rPr>
              <a:t> tin </a:t>
            </a:r>
            <a:r>
              <a:rPr lang="en-US" sz="5400" dirty="0" err="1" smtClean="0">
                <a:solidFill>
                  <a:srgbClr val="002060"/>
                </a:solidFill>
              </a:rPr>
              <a:t>nghe</a:t>
            </a:r>
            <a:r>
              <a:rPr lang="en-US" sz="5400" dirty="0" smtClean="0">
                <a:solidFill>
                  <a:srgbClr val="002060"/>
                </a:solidFill>
              </a:rPr>
              <a:t> </a:t>
            </a:r>
            <a:r>
              <a:rPr lang="en-US" sz="5400" dirty="0" err="1" smtClean="0">
                <a:solidFill>
                  <a:srgbClr val="002060"/>
                </a:solidFill>
              </a:rPr>
              <a:t>tiếng</a:t>
            </a:r>
            <a:r>
              <a:rPr lang="en-US" sz="5400" dirty="0" smtClean="0">
                <a:solidFill>
                  <a:srgbClr val="002060"/>
                </a:solidFill>
              </a:rPr>
              <a:t> </a:t>
            </a:r>
            <a:r>
              <a:rPr lang="en-US" sz="5400" dirty="0" err="1" smtClean="0">
                <a:solidFill>
                  <a:srgbClr val="002060"/>
                </a:solidFill>
              </a:rPr>
              <a:t>Người</a:t>
            </a:r>
            <a:r>
              <a:rPr lang="en-US" sz="5400" dirty="0" smtClean="0">
                <a:solidFill>
                  <a:srgbClr val="002060"/>
                </a:solidFill>
              </a:rPr>
              <a:t>. </a:t>
            </a:r>
            <a:r>
              <a:rPr lang="en-US" sz="5400" dirty="0" err="1" smtClean="0">
                <a:solidFill>
                  <a:srgbClr val="002060"/>
                </a:solidFill>
              </a:rPr>
              <a:t>Nguyện</a:t>
            </a:r>
            <a:r>
              <a:rPr lang="en-US" sz="5400" dirty="0" smtClean="0">
                <a:solidFill>
                  <a:srgbClr val="002060"/>
                </a:solidFill>
              </a:rPr>
              <a:t> </a:t>
            </a:r>
            <a:r>
              <a:rPr lang="en-US" sz="5400" dirty="0" err="1" smtClean="0">
                <a:solidFill>
                  <a:srgbClr val="002060"/>
                </a:solidFill>
              </a:rPr>
              <a:t>xin</a:t>
            </a:r>
            <a:r>
              <a:rPr lang="en-US" sz="5400" dirty="0" smtClean="0">
                <a:solidFill>
                  <a:srgbClr val="002060"/>
                </a:solidFill>
              </a:rPr>
              <a:t> Cha </a:t>
            </a:r>
            <a:r>
              <a:rPr lang="en-US" sz="5400" dirty="0" err="1" smtClean="0">
                <a:solidFill>
                  <a:srgbClr val="002060"/>
                </a:solidFill>
              </a:rPr>
              <a:t>dẫn</a:t>
            </a:r>
            <a:r>
              <a:rPr lang="en-US" sz="5400" dirty="0" smtClean="0">
                <a:solidFill>
                  <a:srgbClr val="002060"/>
                </a:solidFill>
              </a:rPr>
              <a:t> </a:t>
            </a:r>
            <a:r>
              <a:rPr lang="en-US" sz="5400" dirty="0" err="1" smtClean="0">
                <a:solidFill>
                  <a:srgbClr val="002060"/>
                </a:solidFill>
              </a:rPr>
              <a:t>đưa</a:t>
            </a:r>
            <a:r>
              <a:rPr lang="en-US" sz="5400" dirty="0" smtClean="0">
                <a:solidFill>
                  <a:srgbClr val="002060"/>
                </a:solidFill>
              </a:rPr>
              <a:t>, </a:t>
            </a:r>
            <a:r>
              <a:rPr lang="en-US" sz="5400" dirty="0" err="1" smtClean="0">
                <a:solidFill>
                  <a:srgbClr val="002060"/>
                </a:solidFill>
              </a:rPr>
              <a:t>đoàn</a:t>
            </a:r>
            <a:r>
              <a:rPr lang="en-US" sz="5400" dirty="0" smtClean="0">
                <a:solidFill>
                  <a:srgbClr val="002060"/>
                </a:solidFill>
              </a:rPr>
              <a:t> con </a:t>
            </a:r>
            <a:r>
              <a:rPr lang="en-US" sz="5400" dirty="0" err="1" smtClean="0">
                <a:solidFill>
                  <a:srgbClr val="002060"/>
                </a:solidFill>
              </a:rPr>
              <a:t>theo</a:t>
            </a:r>
            <a:r>
              <a:rPr lang="en-US" sz="5400" dirty="0" smtClean="0">
                <a:solidFill>
                  <a:srgbClr val="002060"/>
                </a:solidFill>
              </a:rPr>
              <a:t> </a:t>
            </a:r>
            <a:r>
              <a:rPr lang="en-US" sz="5400" dirty="0" err="1" smtClean="0">
                <a:solidFill>
                  <a:srgbClr val="002060"/>
                </a:solidFill>
              </a:rPr>
              <a:t>dấu</a:t>
            </a:r>
            <a:r>
              <a:rPr lang="en-US" sz="5400" dirty="0" smtClean="0">
                <a:solidFill>
                  <a:srgbClr val="002060"/>
                </a:solidFill>
              </a:rPr>
              <a:t> </a:t>
            </a:r>
            <a:r>
              <a:rPr lang="en-US" sz="5400" dirty="0" err="1" smtClean="0">
                <a:solidFill>
                  <a:srgbClr val="002060"/>
                </a:solidFill>
              </a:rPr>
              <a:t>xưa</a:t>
            </a:r>
            <a:r>
              <a:rPr lang="en-US" sz="5400" dirty="0" smtClean="0">
                <a:solidFill>
                  <a:srgbClr val="002060"/>
                </a:solidFill>
              </a:rPr>
              <a:t>.</a:t>
            </a:r>
            <a:endParaRPr lang="en-US" sz="5400" b="0" dirty="0">
              <a:solidFill>
                <a:srgbClr val="002060"/>
              </a:solidFill>
              <a:effectLst/>
            </a:endParaRPr>
          </a:p>
        </p:txBody>
      </p:sp>
    </p:spTree>
    <p:extLst>
      <p:ext uri="{BB962C8B-B14F-4D97-AF65-F5344CB8AC3E}">
        <p14:creationId xmlns:p14="http://schemas.microsoft.com/office/powerpoint/2010/main" val="29137705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41469135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5086350"/>
          </a:xfrm>
        </p:spPr>
        <p:txBody>
          <a:bodyPr>
            <a:normAutofit/>
          </a:bodyPr>
          <a:lstStyle/>
          <a:p>
            <a:pPr>
              <a:lnSpc>
                <a:spcPct val="130000"/>
              </a:lnSpc>
            </a:pPr>
            <a:r>
              <a:rPr lang="en-US" sz="6000" b="0" u="sng" dirty="0">
                <a:solidFill>
                  <a:srgbClr val="C00000"/>
                </a:solidFill>
                <a:effectLst/>
                <a:latin typeface="+mj-lt"/>
              </a:rPr>
              <a:t>Ca </a:t>
            </a:r>
            <a:r>
              <a:rPr lang="en-US" sz="6000" b="0" u="sng" dirty="0" err="1">
                <a:solidFill>
                  <a:srgbClr val="C00000"/>
                </a:solidFill>
                <a:effectLst/>
                <a:latin typeface="+mj-lt"/>
              </a:rPr>
              <a:t>Kết</a:t>
            </a:r>
            <a:r>
              <a:rPr lang="en-US" sz="6000" b="0" u="sng" dirty="0">
                <a:solidFill>
                  <a:srgbClr val="C00000"/>
                </a:solidFill>
                <a:effectLst/>
                <a:latin typeface="+mj-lt"/>
              </a:rPr>
              <a:t> </a:t>
            </a:r>
            <a:r>
              <a:rPr lang="en-US" sz="6000" b="0" u="sng" dirty="0" err="1">
                <a:solidFill>
                  <a:srgbClr val="C00000"/>
                </a:solidFill>
                <a:effectLst/>
                <a:latin typeface="+mj-lt"/>
              </a:rPr>
              <a:t>Lễ</a:t>
            </a:r>
            <a:r>
              <a:rPr lang="en-US" sz="8000" b="0" u="sng" dirty="0">
                <a:solidFill>
                  <a:srgbClr val="C00000"/>
                </a:solidFill>
                <a:effectLst/>
                <a:latin typeface="+mj-lt"/>
              </a:rPr>
              <a:t/>
            </a:r>
            <a:br>
              <a:rPr lang="en-US" sz="8000" b="0" u="sng" dirty="0">
                <a:solidFill>
                  <a:srgbClr val="C00000"/>
                </a:solidFill>
                <a:effectLst/>
                <a:latin typeface="+mj-lt"/>
              </a:rPr>
            </a:br>
            <a:r>
              <a:rPr lang="en-US" sz="8000" dirty="0" smtClean="0">
                <a:solidFill>
                  <a:srgbClr val="C00000"/>
                </a:solidFill>
              </a:rPr>
              <a:t>Ra </a:t>
            </a:r>
            <a:r>
              <a:rPr lang="en-US" sz="8000" dirty="0" err="1" smtClean="0">
                <a:solidFill>
                  <a:srgbClr val="C00000"/>
                </a:solidFill>
              </a:rPr>
              <a:t>Về</a:t>
            </a:r>
            <a:r>
              <a:rPr lang="en-US" sz="6600" dirty="0" smtClean="0">
                <a:solidFill>
                  <a:srgbClr val="002060"/>
                </a:solidFill>
              </a:rPr>
              <a:t/>
            </a:r>
            <a:br>
              <a:rPr lang="en-US" sz="6600" dirty="0" smtClean="0">
                <a:solidFill>
                  <a:srgbClr val="002060"/>
                </a:solidFill>
              </a:rPr>
            </a:br>
            <a:r>
              <a:rPr lang="en-US" sz="6000" i="1" dirty="0" err="1" smtClean="0">
                <a:solidFill>
                  <a:srgbClr val="002060"/>
                </a:solidFill>
              </a:rPr>
              <a:t>Anh</a:t>
            </a:r>
            <a:r>
              <a:rPr lang="en-US" sz="6000" i="1" dirty="0" smtClean="0">
                <a:solidFill>
                  <a:srgbClr val="002060"/>
                </a:solidFill>
              </a:rPr>
              <a:t> </a:t>
            </a:r>
            <a:r>
              <a:rPr lang="en-US" sz="6000" i="1" dirty="0" err="1" smtClean="0">
                <a:solidFill>
                  <a:srgbClr val="002060"/>
                </a:solidFill>
              </a:rPr>
              <a:t>Tuấn</a:t>
            </a:r>
            <a:endParaRPr lang="en-US" sz="6000" b="0" i="1" dirty="0">
              <a:solidFill>
                <a:srgbClr val="002060"/>
              </a:solidFill>
              <a:effectLst/>
            </a:endParaRPr>
          </a:p>
        </p:txBody>
      </p:sp>
    </p:spTree>
    <p:extLst>
      <p:ext uri="{BB962C8B-B14F-4D97-AF65-F5344CB8AC3E}">
        <p14:creationId xmlns:p14="http://schemas.microsoft.com/office/powerpoint/2010/main" val="30757788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rmAutofit fontScale="85000" lnSpcReduction="20000"/>
          </a:bodyPr>
          <a:lstStyle/>
          <a:p>
            <a:pPr algn="just">
              <a:lnSpc>
                <a:spcPct val="130000"/>
              </a:lnSpc>
              <a:spcBef>
                <a:spcPts val="0"/>
              </a:spcBef>
            </a:pPr>
            <a:r>
              <a:rPr lang="en-US" sz="5400" b="1" u="sng" dirty="0" err="1" smtClean="0">
                <a:solidFill>
                  <a:srgbClr val="C00000"/>
                </a:solidFill>
                <a:latin typeface="+mj-lt"/>
                <a:cs typeface="Arial" panose="020B0604020202020204" pitchFamily="34" charset="0"/>
              </a:rPr>
              <a:t>Đk</a:t>
            </a:r>
            <a:r>
              <a:rPr lang="en-US" sz="5400" b="1" dirty="0" smtClean="0">
                <a:solidFill>
                  <a:srgbClr val="C00000"/>
                </a:solidFill>
                <a:latin typeface="+mj-lt"/>
                <a:cs typeface="Arial" panose="020B0604020202020204" pitchFamily="34" charset="0"/>
              </a:rPr>
              <a:t>:</a:t>
            </a:r>
            <a:r>
              <a:rPr lang="en-US" sz="5400" b="1" dirty="0" smtClean="0">
                <a:solidFill>
                  <a:srgbClr val="002060"/>
                </a:solidFill>
                <a:latin typeface="+mj-lt"/>
                <a:cs typeface="Arial" panose="020B0604020202020204" pitchFamily="34" charset="0"/>
              </a:rPr>
              <a:t> </a:t>
            </a:r>
            <a:r>
              <a:rPr lang="en-US" sz="5400" dirty="0">
                <a:solidFill>
                  <a:srgbClr val="002060"/>
                </a:solidFill>
                <a:latin typeface="+mj-lt"/>
                <a:cs typeface="Arial" panose="020B0604020202020204" pitchFamily="34" charset="0"/>
              </a:rPr>
              <a:t>Ra </a:t>
            </a:r>
            <a:r>
              <a:rPr lang="en-US" sz="5400" dirty="0" err="1" smtClean="0">
                <a:solidFill>
                  <a:srgbClr val="002060"/>
                </a:solidFill>
                <a:latin typeface="+mj-lt"/>
                <a:cs typeface="Arial" panose="020B0604020202020204" pitchFamily="34" charset="0"/>
              </a:rPr>
              <a:t>về</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ra</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về</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lòng</a:t>
            </a:r>
            <a:r>
              <a:rPr lang="en-US" sz="5400" dirty="0" smtClean="0">
                <a:solidFill>
                  <a:srgbClr val="002060"/>
                </a:solidFill>
                <a:latin typeface="+mj-lt"/>
                <a:cs typeface="Arial" panose="020B0604020202020204" pitchFamily="34" charset="0"/>
              </a:rPr>
              <a:t> con </a:t>
            </a:r>
            <a:r>
              <a:rPr lang="en-US" sz="5400" dirty="0" err="1" smtClean="0">
                <a:solidFill>
                  <a:srgbClr val="002060"/>
                </a:solidFill>
                <a:latin typeface="+mj-lt"/>
                <a:cs typeface="Arial" panose="020B0604020202020204" pitchFamily="34" charset="0"/>
              </a:rPr>
              <a:t>bao</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hân</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hoan</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Chúa</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ơi</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Vui</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mừng</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vui</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mừng</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vì</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có</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Chúa</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bước</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đi</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cùng</a:t>
            </a:r>
            <a:r>
              <a:rPr lang="en-US" sz="5400" dirty="0" smtClean="0">
                <a:solidFill>
                  <a:srgbClr val="002060"/>
                </a:solidFill>
                <a:latin typeface="+mj-lt"/>
                <a:cs typeface="Arial" panose="020B0604020202020204" pitchFamily="34" charset="0"/>
              </a:rPr>
              <a:t> con. </a:t>
            </a:r>
            <a:r>
              <a:rPr lang="en-US" sz="5400" dirty="0" err="1" smtClean="0">
                <a:solidFill>
                  <a:srgbClr val="002060"/>
                </a:solidFill>
                <a:latin typeface="+mj-lt"/>
                <a:cs typeface="Arial" panose="020B0604020202020204" pitchFamily="34" charset="0"/>
              </a:rPr>
              <a:t>Ơn</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Trời</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ơn</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Trời</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tựa</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mưa</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sa</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xuống</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trên</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đời</a:t>
            </a:r>
            <a:r>
              <a:rPr lang="en-US" sz="5400" dirty="0" smtClean="0">
                <a:solidFill>
                  <a:srgbClr val="002060"/>
                </a:solidFill>
                <a:latin typeface="+mj-lt"/>
                <a:cs typeface="Arial" panose="020B0604020202020204" pitchFamily="34" charset="0"/>
              </a:rPr>
              <a:t> con. </a:t>
            </a:r>
            <a:r>
              <a:rPr lang="en-US" sz="5400" dirty="0" err="1" smtClean="0">
                <a:solidFill>
                  <a:srgbClr val="002060"/>
                </a:solidFill>
                <a:latin typeface="+mj-lt"/>
                <a:cs typeface="Arial" panose="020B0604020202020204" pitchFamily="34" charset="0"/>
              </a:rPr>
              <a:t>Đỡ</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nâng</a:t>
            </a:r>
            <a:r>
              <a:rPr lang="en-US" sz="5400" dirty="0" smtClean="0">
                <a:solidFill>
                  <a:srgbClr val="002060"/>
                </a:solidFill>
                <a:latin typeface="+mj-lt"/>
                <a:cs typeface="Arial" panose="020B0604020202020204" pitchFamily="34" charset="0"/>
              </a:rPr>
              <a:t> con </a:t>
            </a:r>
            <a:r>
              <a:rPr lang="en-US" sz="5400" dirty="0" err="1" smtClean="0">
                <a:solidFill>
                  <a:srgbClr val="002060"/>
                </a:solidFill>
                <a:latin typeface="+mj-lt"/>
                <a:cs typeface="Arial" panose="020B0604020202020204" pitchFamily="34" charset="0"/>
              </a:rPr>
              <a:t>giữ</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gìn</a:t>
            </a:r>
            <a:r>
              <a:rPr lang="en-US" sz="5400" dirty="0" smtClean="0">
                <a:solidFill>
                  <a:srgbClr val="002060"/>
                </a:solidFill>
                <a:latin typeface="+mj-lt"/>
                <a:cs typeface="Arial" panose="020B0604020202020204" pitchFamily="34" charset="0"/>
              </a:rPr>
              <a:t> con </a:t>
            </a:r>
            <a:r>
              <a:rPr lang="en-US" sz="5400" dirty="0" err="1" smtClean="0">
                <a:solidFill>
                  <a:srgbClr val="002060"/>
                </a:solidFill>
                <a:latin typeface="+mj-lt"/>
                <a:cs typeface="Arial" panose="020B0604020202020204" pitchFamily="34" charset="0"/>
              </a:rPr>
              <a:t>luôn</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thắm</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tươi</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màu</a:t>
            </a:r>
            <a:r>
              <a:rPr lang="en-US" sz="5400" dirty="0" smtClean="0">
                <a:solidFill>
                  <a:srgbClr val="002060"/>
                </a:solidFill>
                <a:latin typeface="+mj-lt"/>
                <a:cs typeface="Arial" panose="020B0604020202020204" pitchFamily="34" charset="0"/>
              </a:rPr>
              <a:t> son.</a:t>
            </a:r>
            <a:endParaRPr lang="vi-VN" sz="5400" dirty="0">
              <a:solidFill>
                <a:srgbClr val="002060"/>
              </a:solidFill>
              <a:latin typeface="+mj-lt"/>
              <a:cs typeface="Arial" panose="020B0604020202020204" pitchFamily="34" charset="0"/>
            </a:endParaRPr>
          </a:p>
        </p:txBody>
      </p:sp>
    </p:spTree>
    <p:extLst>
      <p:ext uri="{BB962C8B-B14F-4D97-AF65-F5344CB8AC3E}">
        <p14:creationId xmlns:p14="http://schemas.microsoft.com/office/powerpoint/2010/main" val="2745645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400" u="sng" dirty="0" smtClean="0">
                <a:solidFill>
                  <a:srgbClr val="C00000"/>
                </a:solidFill>
                <a:latin typeface="+mj-lt"/>
              </a:rPr>
              <a:t>…</a:t>
            </a:r>
            <a:r>
              <a:rPr lang="vi-VN" sz="5400" b="0" u="sng" dirty="0" smtClean="0">
                <a:solidFill>
                  <a:srgbClr val="C00000"/>
                </a:solidFill>
                <a:effectLst/>
                <a:latin typeface="+mj-lt"/>
              </a:rPr>
              <a:t>:</a:t>
            </a:r>
            <a:r>
              <a:rPr lang="vi-VN" sz="5400" b="0" dirty="0" smtClean="0">
                <a:solidFill>
                  <a:schemeClr val="bg1"/>
                </a:solidFill>
                <a:effectLst/>
                <a:latin typeface="+mj-lt"/>
              </a:rPr>
              <a:t> </a:t>
            </a:r>
            <a:r>
              <a:rPr lang="en-US" sz="5400" dirty="0" err="1" smtClean="0">
                <a:solidFill>
                  <a:srgbClr val="002060"/>
                </a:solidFill>
                <a:latin typeface="+mj-lt"/>
              </a:rPr>
              <a:t>Mây</a:t>
            </a:r>
            <a:r>
              <a:rPr lang="en-US" sz="5400" dirty="0" smtClean="0">
                <a:solidFill>
                  <a:srgbClr val="002060"/>
                </a:solidFill>
                <a:latin typeface="+mj-lt"/>
              </a:rPr>
              <a:t> </a:t>
            </a:r>
            <a:r>
              <a:rPr lang="en-US" sz="5400" dirty="0" err="1" smtClean="0">
                <a:solidFill>
                  <a:srgbClr val="002060"/>
                </a:solidFill>
                <a:latin typeface="+mj-lt"/>
              </a:rPr>
              <a:t>phủ</a:t>
            </a:r>
            <a:r>
              <a:rPr lang="en-US" sz="5400" dirty="0" smtClean="0">
                <a:solidFill>
                  <a:srgbClr val="002060"/>
                </a:solidFill>
                <a:latin typeface="+mj-lt"/>
              </a:rPr>
              <a:t> </a:t>
            </a:r>
            <a:r>
              <a:rPr lang="en-US" sz="5400" dirty="0" err="1" smtClean="0">
                <a:solidFill>
                  <a:srgbClr val="002060"/>
                </a:solidFill>
                <a:latin typeface="+mj-lt"/>
              </a:rPr>
              <a:t>kín</a:t>
            </a:r>
            <a:r>
              <a:rPr lang="en-US" sz="5400" dirty="0" smtClean="0">
                <a:solidFill>
                  <a:srgbClr val="002060"/>
                </a:solidFill>
                <a:latin typeface="+mj-lt"/>
              </a:rPr>
              <a:t> </a:t>
            </a:r>
            <a:r>
              <a:rPr lang="en-US" sz="5400" dirty="0" err="1" smtClean="0">
                <a:solidFill>
                  <a:srgbClr val="002060"/>
                </a:solidFill>
                <a:latin typeface="+mj-lt"/>
              </a:rPr>
              <a:t>không</a:t>
            </a:r>
            <a:r>
              <a:rPr lang="en-US" sz="5400" dirty="0" smtClean="0">
                <a:solidFill>
                  <a:srgbClr val="002060"/>
                </a:solidFill>
                <a:latin typeface="+mj-lt"/>
              </a:rPr>
              <a:t> </a:t>
            </a:r>
            <a:r>
              <a:rPr lang="en-US" sz="5400" dirty="0" err="1" smtClean="0">
                <a:solidFill>
                  <a:srgbClr val="002060"/>
                </a:solidFill>
                <a:latin typeface="+mj-lt"/>
              </a:rPr>
              <a:t>gian</a:t>
            </a:r>
            <a:r>
              <a:rPr lang="en-US" sz="5400" dirty="0" smtClean="0">
                <a:solidFill>
                  <a:srgbClr val="002060"/>
                </a:solidFill>
                <a:latin typeface="+mj-lt"/>
              </a:rPr>
              <a:t> </a:t>
            </a:r>
            <a:r>
              <a:rPr lang="en-US" sz="5400" dirty="0" err="1" smtClean="0">
                <a:solidFill>
                  <a:srgbClr val="002060"/>
                </a:solidFill>
                <a:latin typeface="+mj-lt"/>
              </a:rPr>
              <a:t>từ</a:t>
            </a:r>
            <a:r>
              <a:rPr lang="en-US" sz="5400" dirty="0" smtClean="0">
                <a:solidFill>
                  <a:srgbClr val="002060"/>
                </a:solidFill>
                <a:latin typeface="+mj-lt"/>
              </a:rPr>
              <a:t> </a:t>
            </a:r>
            <a:r>
              <a:rPr lang="en-US" sz="5400" dirty="0" err="1" smtClean="0">
                <a:solidFill>
                  <a:srgbClr val="002060"/>
                </a:solidFill>
                <a:latin typeface="+mj-lt"/>
              </a:rPr>
              <a:t>cao</a:t>
            </a:r>
            <a:r>
              <a:rPr lang="en-US" sz="5400" dirty="0" smtClean="0">
                <a:solidFill>
                  <a:srgbClr val="002060"/>
                </a:solidFill>
                <a:latin typeface="+mj-lt"/>
              </a:rPr>
              <a:t> </a:t>
            </a:r>
            <a:r>
              <a:rPr lang="en-US" sz="5400" dirty="0" err="1" smtClean="0">
                <a:solidFill>
                  <a:srgbClr val="002060"/>
                </a:solidFill>
                <a:latin typeface="+mj-lt"/>
              </a:rPr>
              <a:t>có</a:t>
            </a:r>
            <a:r>
              <a:rPr lang="en-US" sz="5400" dirty="0" smtClean="0">
                <a:solidFill>
                  <a:srgbClr val="002060"/>
                </a:solidFill>
                <a:latin typeface="+mj-lt"/>
              </a:rPr>
              <a:t> </a:t>
            </a:r>
            <a:r>
              <a:rPr lang="en-US" sz="5400" dirty="0" err="1" smtClean="0">
                <a:solidFill>
                  <a:srgbClr val="002060"/>
                </a:solidFill>
                <a:latin typeface="+mj-lt"/>
              </a:rPr>
              <a:t>lời</a:t>
            </a:r>
            <a:r>
              <a:rPr lang="en-US" sz="5400" dirty="0" smtClean="0">
                <a:solidFill>
                  <a:srgbClr val="002060"/>
                </a:solidFill>
                <a:latin typeface="+mj-lt"/>
              </a:rPr>
              <a:t> </a:t>
            </a:r>
            <a:r>
              <a:rPr lang="en-US" sz="5400" dirty="0" err="1" smtClean="0">
                <a:solidFill>
                  <a:srgbClr val="002060"/>
                </a:solidFill>
                <a:latin typeface="+mj-lt"/>
              </a:rPr>
              <a:t>tuyên</a:t>
            </a:r>
            <a:r>
              <a:rPr lang="en-US" sz="5400" dirty="0" smtClean="0">
                <a:solidFill>
                  <a:srgbClr val="002060"/>
                </a:solidFill>
                <a:latin typeface="+mj-lt"/>
              </a:rPr>
              <a:t> </a:t>
            </a:r>
            <a:r>
              <a:rPr lang="en-US" sz="5400" dirty="0" err="1" smtClean="0">
                <a:solidFill>
                  <a:srgbClr val="002060"/>
                </a:solidFill>
                <a:latin typeface="+mj-lt"/>
              </a:rPr>
              <a:t>phán</a:t>
            </a:r>
            <a:r>
              <a:rPr lang="en-US" sz="5400" dirty="0" smtClean="0">
                <a:solidFill>
                  <a:srgbClr val="002060"/>
                </a:solidFill>
                <a:latin typeface="+mj-lt"/>
              </a:rPr>
              <a:t>: “</a:t>
            </a:r>
            <a:r>
              <a:rPr lang="en-US" sz="5400" dirty="0" err="1" smtClean="0">
                <a:solidFill>
                  <a:srgbClr val="002060"/>
                </a:solidFill>
                <a:latin typeface="+mj-lt"/>
              </a:rPr>
              <a:t>Đây</a:t>
            </a:r>
            <a:r>
              <a:rPr lang="en-US" sz="5400" dirty="0" smtClean="0">
                <a:solidFill>
                  <a:srgbClr val="002060"/>
                </a:solidFill>
                <a:latin typeface="+mj-lt"/>
              </a:rPr>
              <a:t> </a:t>
            </a:r>
            <a:r>
              <a:rPr lang="en-US" sz="5400" dirty="0" err="1" smtClean="0">
                <a:solidFill>
                  <a:srgbClr val="002060"/>
                </a:solidFill>
                <a:latin typeface="+mj-lt"/>
              </a:rPr>
              <a:t>là</a:t>
            </a:r>
            <a:r>
              <a:rPr lang="en-US" sz="5400" dirty="0" smtClean="0">
                <a:solidFill>
                  <a:srgbClr val="002060"/>
                </a:solidFill>
                <a:latin typeface="+mj-lt"/>
              </a:rPr>
              <a:t> </a:t>
            </a:r>
            <a:r>
              <a:rPr lang="en-US" sz="5400" dirty="0" err="1" smtClean="0">
                <a:solidFill>
                  <a:srgbClr val="002060"/>
                </a:solidFill>
                <a:latin typeface="+mj-lt"/>
              </a:rPr>
              <a:t>chính</a:t>
            </a:r>
            <a:r>
              <a:rPr lang="en-US" sz="5400" dirty="0" smtClean="0">
                <a:solidFill>
                  <a:srgbClr val="002060"/>
                </a:solidFill>
                <a:latin typeface="+mj-lt"/>
              </a:rPr>
              <a:t> Con Ta </a:t>
            </a:r>
            <a:r>
              <a:rPr lang="en-US" sz="5400" dirty="0" err="1" smtClean="0">
                <a:solidFill>
                  <a:srgbClr val="002060"/>
                </a:solidFill>
                <a:latin typeface="+mj-lt"/>
              </a:rPr>
              <a:t>các</a:t>
            </a:r>
            <a:r>
              <a:rPr lang="en-US" sz="5400" dirty="0" smtClean="0">
                <a:solidFill>
                  <a:srgbClr val="002060"/>
                </a:solidFill>
                <a:latin typeface="+mj-lt"/>
              </a:rPr>
              <a:t> </a:t>
            </a:r>
            <a:r>
              <a:rPr lang="en-US" sz="5400" dirty="0" err="1" smtClean="0">
                <a:solidFill>
                  <a:srgbClr val="002060"/>
                </a:solidFill>
                <a:latin typeface="+mj-lt"/>
              </a:rPr>
              <a:t>ngươi</a:t>
            </a:r>
            <a:r>
              <a:rPr lang="en-US" sz="5400" dirty="0" smtClean="0">
                <a:solidFill>
                  <a:srgbClr val="002060"/>
                </a:solidFill>
                <a:latin typeface="+mj-lt"/>
              </a:rPr>
              <a:t> </a:t>
            </a:r>
            <a:r>
              <a:rPr lang="en-US" sz="5400" dirty="0" err="1" smtClean="0">
                <a:solidFill>
                  <a:srgbClr val="002060"/>
                </a:solidFill>
                <a:latin typeface="+mj-lt"/>
              </a:rPr>
              <a:t>hãy</a:t>
            </a:r>
            <a:r>
              <a:rPr lang="en-US" sz="5400" dirty="0" smtClean="0">
                <a:solidFill>
                  <a:srgbClr val="002060"/>
                </a:solidFill>
                <a:latin typeface="+mj-lt"/>
              </a:rPr>
              <a:t> </a:t>
            </a:r>
            <a:r>
              <a:rPr lang="en-US" sz="5400" dirty="0" err="1" smtClean="0">
                <a:solidFill>
                  <a:srgbClr val="002060"/>
                </a:solidFill>
                <a:latin typeface="+mj-lt"/>
              </a:rPr>
              <a:t>lắng</a:t>
            </a:r>
            <a:r>
              <a:rPr lang="en-US" sz="5400" dirty="0" smtClean="0">
                <a:solidFill>
                  <a:srgbClr val="002060"/>
                </a:solidFill>
                <a:latin typeface="+mj-lt"/>
              </a:rPr>
              <a:t> </a:t>
            </a:r>
            <a:r>
              <a:rPr lang="en-US" sz="5400" dirty="0" err="1" smtClean="0">
                <a:solidFill>
                  <a:srgbClr val="002060"/>
                </a:solidFill>
                <a:latin typeface="+mj-lt"/>
              </a:rPr>
              <a:t>nghe</a:t>
            </a:r>
            <a:r>
              <a:rPr lang="en-US" sz="5400" dirty="0" smtClean="0">
                <a:solidFill>
                  <a:srgbClr val="002060"/>
                </a:solidFill>
                <a:latin typeface="+mj-lt"/>
              </a:rPr>
              <a:t> </a:t>
            </a:r>
            <a:r>
              <a:rPr lang="en-US" sz="5400" dirty="0" err="1" smtClean="0">
                <a:solidFill>
                  <a:srgbClr val="002060"/>
                </a:solidFill>
                <a:latin typeface="+mj-lt"/>
              </a:rPr>
              <a:t>lời</a:t>
            </a:r>
            <a:r>
              <a:rPr lang="en-US" sz="5400" dirty="0" smtClean="0">
                <a:solidFill>
                  <a:srgbClr val="002060"/>
                </a:solidFill>
                <a:latin typeface="+mj-lt"/>
              </a:rPr>
              <a:t> </a:t>
            </a:r>
            <a:r>
              <a:rPr lang="en-US" sz="5400" dirty="0" err="1" smtClean="0">
                <a:solidFill>
                  <a:srgbClr val="002060"/>
                </a:solidFill>
                <a:latin typeface="+mj-lt"/>
              </a:rPr>
              <a:t>Người</a:t>
            </a:r>
            <a:r>
              <a:rPr lang="en-US" sz="5400" dirty="0" smtClean="0">
                <a:solidFill>
                  <a:srgbClr val="002060"/>
                </a:solidFill>
                <a:latin typeface="+mj-lt"/>
              </a:rPr>
              <a:t>”.</a:t>
            </a:r>
            <a:endParaRPr lang="vi-VN" sz="5400" dirty="0">
              <a:solidFill>
                <a:srgbClr val="002060"/>
              </a:solidFill>
              <a:latin typeface="+mj-lt"/>
            </a:endParaRPr>
          </a:p>
        </p:txBody>
      </p:sp>
    </p:spTree>
    <p:extLst>
      <p:ext uri="{BB962C8B-B14F-4D97-AF65-F5344CB8AC3E}">
        <p14:creationId xmlns:p14="http://schemas.microsoft.com/office/powerpoint/2010/main" val="377365668"/>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wrap="square" anchor="ctr">
            <a:normAutofit/>
          </a:bodyPr>
          <a:lstStyle/>
          <a:p>
            <a:pPr algn="just">
              <a:lnSpc>
                <a:spcPct val="120000"/>
              </a:lnSpc>
              <a:spcBef>
                <a:spcPts val="0"/>
              </a:spcBef>
            </a:pPr>
            <a:r>
              <a:rPr lang="en-US" sz="5200" u="sng" spc="-150" dirty="0" err="1" smtClean="0">
                <a:solidFill>
                  <a:srgbClr val="C00000"/>
                </a:solidFill>
                <a:latin typeface="+mj-lt"/>
              </a:rPr>
              <a:t>Tk</a:t>
            </a:r>
            <a:r>
              <a:rPr lang="en-US" sz="5200" u="sng" spc="-150" dirty="0" smtClean="0">
                <a:solidFill>
                  <a:srgbClr val="C00000"/>
                </a:solidFill>
                <a:latin typeface="+mj-lt"/>
              </a:rPr>
              <a:t>:</a:t>
            </a:r>
            <a:r>
              <a:rPr lang="vi-VN" sz="5200" spc="-150" dirty="0" smtClean="0">
                <a:solidFill>
                  <a:srgbClr val="002060"/>
                </a:solidFill>
                <a:latin typeface="+mj-lt"/>
              </a:rPr>
              <a:t> </a:t>
            </a:r>
            <a:r>
              <a:rPr lang="en-US" sz="5200" spc="-150" dirty="0" err="1" smtClean="0">
                <a:solidFill>
                  <a:srgbClr val="002060"/>
                </a:solidFill>
                <a:latin typeface="+mj-lt"/>
              </a:rPr>
              <a:t>Chúa</a:t>
            </a:r>
            <a:r>
              <a:rPr lang="en-US" sz="5200" spc="-150" dirty="0" smtClean="0">
                <a:solidFill>
                  <a:srgbClr val="002060"/>
                </a:solidFill>
                <a:latin typeface="+mj-lt"/>
              </a:rPr>
              <a:t> </a:t>
            </a:r>
            <a:r>
              <a:rPr lang="en-US" sz="5200" spc="-150" dirty="0" err="1" smtClean="0">
                <a:solidFill>
                  <a:srgbClr val="002060"/>
                </a:solidFill>
                <a:latin typeface="+mj-lt"/>
              </a:rPr>
              <a:t>đã</a:t>
            </a:r>
            <a:r>
              <a:rPr lang="en-US" sz="5200" spc="-150" dirty="0" smtClean="0">
                <a:solidFill>
                  <a:srgbClr val="002060"/>
                </a:solidFill>
                <a:latin typeface="+mj-lt"/>
              </a:rPr>
              <a:t> </a:t>
            </a:r>
            <a:r>
              <a:rPr lang="en-US" sz="5200" spc="-150" dirty="0" err="1" smtClean="0">
                <a:solidFill>
                  <a:srgbClr val="002060"/>
                </a:solidFill>
                <a:latin typeface="+mj-lt"/>
              </a:rPr>
              <a:t>thương</a:t>
            </a:r>
            <a:r>
              <a:rPr lang="en-US" sz="5200" spc="-150" dirty="0" smtClean="0">
                <a:solidFill>
                  <a:srgbClr val="002060"/>
                </a:solidFill>
                <a:latin typeface="+mj-lt"/>
              </a:rPr>
              <a:t> </a:t>
            </a:r>
            <a:r>
              <a:rPr lang="en-US" sz="5200" spc="-150" dirty="0" err="1" smtClean="0">
                <a:solidFill>
                  <a:srgbClr val="002060"/>
                </a:solidFill>
                <a:latin typeface="+mj-lt"/>
              </a:rPr>
              <a:t>kêu</a:t>
            </a:r>
            <a:r>
              <a:rPr lang="en-US" sz="5200" spc="-150" dirty="0" smtClean="0">
                <a:solidFill>
                  <a:srgbClr val="002060"/>
                </a:solidFill>
                <a:latin typeface="+mj-lt"/>
              </a:rPr>
              <a:t> </a:t>
            </a:r>
            <a:r>
              <a:rPr lang="en-US" sz="5200" spc="-150" dirty="0" err="1" smtClean="0">
                <a:solidFill>
                  <a:srgbClr val="002060"/>
                </a:solidFill>
                <a:latin typeface="+mj-lt"/>
              </a:rPr>
              <a:t>mời</a:t>
            </a:r>
            <a:r>
              <a:rPr lang="en-US" sz="5200" spc="-150" dirty="0" smtClean="0">
                <a:solidFill>
                  <a:srgbClr val="002060"/>
                </a:solidFill>
                <a:latin typeface="+mj-lt"/>
              </a:rPr>
              <a:t> </a:t>
            </a:r>
            <a:r>
              <a:rPr lang="en-US" sz="5200" spc="-150" dirty="0" err="1" smtClean="0">
                <a:solidFill>
                  <a:srgbClr val="002060"/>
                </a:solidFill>
                <a:latin typeface="+mj-lt"/>
              </a:rPr>
              <a:t>đoàn</a:t>
            </a:r>
            <a:r>
              <a:rPr lang="en-US" sz="5200" spc="-150" dirty="0" smtClean="0">
                <a:solidFill>
                  <a:srgbClr val="002060"/>
                </a:solidFill>
                <a:latin typeface="+mj-lt"/>
              </a:rPr>
              <a:t> con </a:t>
            </a:r>
            <a:r>
              <a:rPr lang="en-US" sz="5200" spc="-150" dirty="0" err="1" smtClean="0">
                <a:solidFill>
                  <a:srgbClr val="002060"/>
                </a:solidFill>
                <a:latin typeface="+mj-lt"/>
              </a:rPr>
              <a:t>cái</a:t>
            </a:r>
            <a:r>
              <a:rPr lang="en-US" sz="5200" spc="-150" dirty="0" smtClean="0">
                <a:solidFill>
                  <a:srgbClr val="002060"/>
                </a:solidFill>
                <a:latin typeface="+mj-lt"/>
              </a:rPr>
              <a:t>, </a:t>
            </a:r>
            <a:r>
              <a:rPr lang="en-US" sz="5200" spc="-150" dirty="0" err="1" smtClean="0">
                <a:solidFill>
                  <a:srgbClr val="002060"/>
                </a:solidFill>
                <a:latin typeface="+mj-lt"/>
              </a:rPr>
              <a:t>đến</a:t>
            </a:r>
            <a:r>
              <a:rPr lang="en-US" sz="5200" spc="-150" dirty="0" smtClean="0">
                <a:solidFill>
                  <a:srgbClr val="002060"/>
                </a:solidFill>
                <a:latin typeface="+mj-lt"/>
              </a:rPr>
              <a:t> </a:t>
            </a:r>
            <a:r>
              <a:rPr lang="en-US" sz="5200" spc="-150" dirty="0" err="1" smtClean="0">
                <a:solidFill>
                  <a:srgbClr val="002060"/>
                </a:solidFill>
                <a:latin typeface="+mj-lt"/>
              </a:rPr>
              <a:t>nơi</a:t>
            </a:r>
            <a:r>
              <a:rPr lang="en-US" sz="5200" spc="-150" dirty="0" smtClean="0">
                <a:solidFill>
                  <a:srgbClr val="002060"/>
                </a:solidFill>
                <a:latin typeface="+mj-lt"/>
              </a:rPr>
              <a:t> </a:t>
            </a:r>
            <a:r>
              <a:rPr lang="en-US" sz="5200" spc="-150" dirty="0" err="1" smtClean="0">
                <a:solidFill>
                  <a:srgbClr val="002060"/>
                </a:solidFill>
                <a:latin typeface="+mj-lt"/>
              </a:rPr>
              <a:t>bàn</a:t>
            </a:r>
            <a:r>
              <a:rPr lang="en-US" sz="5200" spc="-150" dirty="0" smtClean="0">
                <a:solidFill>
                  <a:srgbClr val="002060"/>
                </a:solidFill>
                <a:latin typeface="+mj-lt"/>
              </a:rPr>
              <a:t> </a:t>
            </a:r>
            <a:r>
              <a:rPr lang="en-US" sz="5200" spc="-150" dirty="0" err="1" smtClean="0">
                <a:solidFill>
                  <a:srgbClr val="002060"/>
                </a:solidFill>
                <a:latin typeface="+mj-lt"/>
              </a:rPr>
              <a:t>tiệc</a:t>
            </a:r>
            <a:r>
              <a:rPr lang="en-US" sz="5200" spc="-150" dirty="0" smtClean="0">
                <a:solidFill>
                  <a:srgbClr val="002060"/>
                </a:solidFill>
                <a:latin typeface="+mj-lt"/>
              </a:rPr>
              <a:t> </a:t>
            </a:r>
            <a:r>
              <a:rPr lang="en-US" sz="5200" spc="-150" dirty="0" err="1" smtClean="0">
                <a:solidFill>
                  <a:srgbClr val="002060"/>
                </a:solidFill>
                <a:latin typeface="+mj-lt"/>
              </a:rPr>
              <a:t>thánh</a:t>
            </a:r>
            <a:r>
              <a:rPr lang="en-US" sz="5200" spc="-150" dirty="0" smtClean="0">
                <a:solidFill>
                  <a:srgbClr val="002060"/>
                </a:solidFill>
                <a:latin typeface="+mj-lt"/>
              </a:rPr>
              <a:t> </a:t>
            </a:r>
            <a:r>
              <a:rPr lang="en-US" sz="5200" spc="-150" dirty="0" err="1" smtClean="0">
                <a:solidFill>
                  <a:srgbClr val="002060"/>
                </a:solidFill>
                <a:latin typeface="+mj-lt"/>
              </a:rPr>
              <a:t>đón</a:t>
            </a:r>
            <a:r>
              <a:rPr lang="en-US" sz="5200" spc="-150" dirty="0" smtClean="0">
                <a:solidFill>
                  <a:srgbClr val="002060"/>
                </a:solidFill>
                <a:latin typeface="+mj-lt"/>
              </a:rPr>
              <a:t> </a:t>
            </a:r>
            <a:r>
              <a:rPr lang="en-US" sz="5200" spc="-150" dirty="0" err="1" smtClean="0">
                <a:solidFill>
                  <a:srgbClr val="002060"/>
                </a:solidFill>
                <a:latin typeface="+mj-lt"/>
              </a:rPr>
              <a:t>nhận</a:t>
            </a:r>
            <a:r>
              <a:rPr lang="en-US" sz="5200" spc="-150" dirty="0" smtClean="0">
                <a:solidFill>
                  <a:srgbClr val="002060"/>
                </a:solidFill>
                <a:latin typeface="+mj-lt"/>
              </a:rPr>
              <a:t> </a:t>
            </a:r>
            <a:r>
              <a:rPr lang="en-US" sz="5200" spc="-150" dirty="0" err="1" smtClean="0">
                <a:solidFill>
                  <a:srgbClr val="002060"/>
                </a:solidFill>
                <a:latin typeface="+mj-lt"/>
              </a:rPr>
              <a:t>Mình</a:t>
            </a:r>
            <a:r>
              <a:rPr lang="en-US" sz="5200" spc="-150" dirty="0" smtClean="0">
                <a:solidFill>
                  <a:srgbClr val="002060"/>
                </a:solidFill>
                <a:latin typeface="+mj-lt"/>
              </a:rPr>
              <a:t> </a:t>
            </a:r>
            <a:r>
              <a:rPr lang="en-US" sz="5200" spc="-150" dirty="0" err="1" smtClean="0">
                <a:solidFill>
                  <a:srgbClr val="002060"/>
                </a:solidFill>
                <a:latin typeface="+mj-lt"/>
              </a:rPr>
              <a:t>Chúa</a:t>
            </a:r>
            <a:r>
              <a:rPr lang="en-US" sz="5200" spc="-150" dirty="0" smtClean="0">
                <a:solidFill>
                  <a:srgbClr val="002060"/>
                </a:solidFill>
                <a:latin typeface="+mj-lt"/>
              </a:rPr>
              <a:t> Ki-</a:t>
            </a:r>
            <a:r>
              <a:rPr lang="en-US" sz="5200" spc="-150" dirty="0" err="1" smtClean="0">
                <a:solidFill>
                  <a:srgbClr val="002060"/>
                </a:solidFill>
                <a:latin typeface="+mj-lt"/>
              </a:rPr>
              <a:t>tô</a:t>
            </a:r>
            <a:r>
              <a:rPr lang="en-US" sz="5200" spc="-150" dirty="0" smtClean="0">
                <a:solidFill>
                  <a:srgbClr val="002060"/>
                </a:solidFill>
                <a:latin typeface="+mj-lt"/>
              </a:rPr>
              <a:t>, </a:t>
            </a:r>
            <a:r>
              <a:rPr lang="en-US" sz="5200" spc="-150" dirty="0" err="1" smtClean="0">
                <a:solidFill>
                  <a:srgbClr val="002060"/>
                </a:solidFill>
                <a:latin typeface="+mj-lt"/>
              </a:rPr>
              <a:t>làm</a:t>
            </a:r>
            <a:r>
              <a:rPr lang="en-US" sz="5200" spc="-150" dirty="0" smtClean="0">
                <a:solidFill>
                  <a:srgbClr val="002060"/>
                </a:solidFill>
                <a:latin typeface="+mj-lt"/>
              </a:rPr>
              <a:t> </a:t>
            </a:r>
            <a:r>
              <a:rPr lang="en-US" sz="5200" spc="-150" dirty="0" err="1" smtClean="0">
                <a:solidFill>
                  <a:srgbClr val="002060"/>
                </a:solidFill>
                <a:latin typeface="+mj-lt"/>
              </a:rPr>
              <a:t>của</a:t>
            </a:r>
            <a:r>
              <a:rPr lang="en-US" sz="5200" spc="-150" dirty="0" smtClean="0">
                <a:solidFill>
                  <a:srgbClr val="002060"/>
                </a:solidFill>
                <a:latin typeface="+mj-lt"/>
              </a:rPr>
              <a:t> </a:t>
            </a:r>
            <a:r>
              <a:rPr lang="en-US" sz="5200" spc="-150" dirty="0" err="1" smtClean="0">
                <a:solidFill>
                  <a:srgbClr val="002060"/>
                </a:solidFill>
                <a:latin typeface="+mj-lt"/>
              </a:rPr>
              <a:t>ăn</a:t>
            </a:r>
            <a:r>
              <a:rPr lang="en-US" sz="5200" spc="-150" dirty="0" smtClean="0">
                <a:solidFill>
                  <a:srgbClr val="002060"/>
                </a:solidFill>
                <a:latin typeface="+mj-lt"/>
              </a:rPr>
              <a:t> </a:t>
            </a:r>
            <a:r>
              <a:rPr lang="en-US" sz="5200" spc="-150" dirty="0" err="1" smtClean="0">
                <a:solidFill>
                  <a:srgbClr val="002060"/>
                </a:solidFill>
                <a:latin typeface="+mj-lt"/>
              </a:rPr>
              <a:t>thêm</a:t>
            </a:r>
            <a:r>
              <a:rPr lang="en-US" sz="5200" spc="-150" dirty="0" smtClean="0">
                <a:solidFill>
                  <a:srgbClr val="002060"/>
                </a:solidFill>
                <a:latin typeface="+mj-lt"/>
              </a:rPr>
              <a:t> </a:t>
            </a:r>
            <a:r>
              <a:rPr lang="en-US" sz="5200" spc="-150" dirty="0" err="1" smtClean="0">
                <a:solidFill>
                  <a:srgbClr val="002060"/>
                </a:solidFill>
                <a:latin typeface="+mj-lt"/>
              </a:rPr>
              <a:t>sức</a:t>
            </a:r>
            <a:r>
              <a:rPr lang="en-US" sz="5200" spc="-150" dirty="0" smtClean="0">
                <a:solidFill>
                  <a:srgbClr val="002060"/>
                </a:solidFill>
                <a:latin typeface="+mj-lt"/>
              </a:rPr>
              <a:t> </a:t>
            </a:r>
            <a:r>
              <a:rPr lang="en-US" sz="5200" spc="-150" dirty="0" err="1" smtClean="0">
                <a:solidFill>
                  <a:srgbClr val="002060"/>
                </a:solidFill>
                <a:latin typeface="+mj-lt"/>
              </a:rPr>
              <a:t>trên</a:t>
            </a:r>
            <a:r>
              <a:rPr lang="en-US" sz="5200" spc="-150" dirty="0" smtClean="0">
                <a:solidFill>
                  <a:srgbClr val="002060"/>
                </a:solidFill>
                <a:latin typeface="+mj-lt"/>
              </a:rPr>
              <a:t> </a:t>
            </a:r>
            <a:r>
              <a:rPr lang="en-US" sz="5200" spc="-150" dirty="0" err="1" smtClean="0">
                <a:solidFill>
                  <a:srgbClr val="002060"/>
                </a:solidFill>
                <a:latin typeface="+mj-lt"/>
              </a:rPr>
              <a:t>đường</a:t>
            </a:r>
            <a:r>
              <a:rPr lang="en-US" sz="5200" spc="-150" dirty="0" smtClean="0">
                <a:solidFill>
                  <a:srgbClr val="002060"/>
                </a:solidFill>
                <a:latin typeface="+mj-lt"/>
              </a:rPr>
              <a:t> </a:t>
            </a:r>
            <a:r>
              <a:rPr lang="en-US" sz="5200" spc="-150" dirty="0" err="1" smtClean="0">
                <a:solidFill>
                  <a:srgbClr val="002060"/>
                </a:solidFill>
                <a:latin typeface="+mj-lt"/>
              </a:rPr>
              <a:t>xa</a:t>
            </a:r>
            <a:r>
              <a:rPr lang="en-US" sz="5200" spc="-150" dirty="0" smtClean="0">
                <a:solidFill>
                  <a:srgbClr val="002060"/>
                </a:solidFill>
                <a:latin typeface="+mj-lt"/>
              </a:rPr>
              <a:t>.</a:t>
            </a:r>
            <a:endParaRPr lang="vi-VN" sz="5200" spc="-300" dirty="0">
              <a:solidFill>
                <a:srgbClr val="002060"/>
              </a:solidFill>
              <a:latin typeface="+mj-lt"/>
            </a:endParaRPr>
          </a:p>
        </p:txBody>
      </p:sp>
    </p:spTree>
    <p:extLst>
      <p:ext uri="{BB962C8B-B14F-4D97-AF65-F5344CB8AC3E}">
        <p14:creationId xmlns:p14="http://schemas.microsoft.com/office/powerpoint/2010/main" val="2889630010"/>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rmAutofit fontScale="85000" lnSpcReduction="20000"/>
          </a:bodyPr>
          <a:lstStyle/>
          <a:p>
            <a:pPr algn="just">
              <a:lnSpc>
                <a:spcPct val="130000"/>
              </a:lnSpc>
              <a:spcBef>
                <a:spcPts val="0"/>
              </a:spcBef>
            </a:pPr>
            <a:r>
              <a:rPr lang="en-US" sz="5400" b="1" u="sng" dirty="0" err="1" smtClean="0">
                <a:solidFill>
                  <a:srgbClr val="C00000"/>
                </a:solidFill>
                <a:latin typeface="+mj-lt"/>
                <a:cs typeface="Arial" panose="020B0604020202020204" pitchFamily="34" charset="0"/>
              </a:rPr>
              <a:t>Đk</a:t>
            </a:r>
            <a:r>
              <a:rPr lang="en-US" sz="5400" b="1" dirty="0" smtClean="0">
                <a:solidFill>
                  <a:srgbClr val="C00000"/>
                </a:solidFill>
                <a:latin typeface="+mj-lt"/>
                <a:cs typeface="Arial" panose="020B0604020202020204" pitchFamily="34" charset="0"/>
              </a:rPr>
              <a:t>:</a:t>
            </a:r>
            <a:r>
              <a:rPr lang="en-US" sz="5400" b="1" dirty="0" smtClean="0">
                <a:solidFill>
                  <a:srgbClr val="002060"/>
                </a:solidFill>
                <a:latin typeface="+mj-lt"/>
                <a:cs typeface="Arial" panose="020B0604020202020204" pitchFamily="34" charset="0"/>
              </a:rPr>
              <a:t> </a:t>
            </a:r>
            <a:r>
              <a:rPr lang="en-US" sz="5400" dirty="0">
                <a:solidFill>
                  <a:srgbClr val="002060"/>
                </a:solidFill>
                <a:latin typeface="+mj-lt"/>
                <a:cs typeface="Arial" panose="020B0604020202020204" pitchFamily="34" charset="0"/>
              </a:rPr>
              <a:t>Ra </a:t>
            </a:r>
            <a:r>
              <a:rPr lang="en-US" sz="5400" dirty="0" err="1" smtClean="0">
                <a:solidFill>
                  <a:srgbClr val="002060"/>
                </a:solidFill>
                <a:latin typeface="+mj-lt"/>
                <a:cs typeface="Arial" panose="020B0604020202020204" pitchFamily="34" charset="0"/>
              </a:rPr>
              <a:t>về</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ra</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về</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lòng</a:t>
            </a:r>
            <a:r>
              <a:rPr lang="en-US" sz="5400" dirty="0" smtClean="0">
                <a:solidFill>
                  <a:srgbClr val="002060"/>
                </a:solidFill>
                <a:latin typeface="+mj-lt"/>
                <a:cs typeface="Arial" panose="020B0604020202020204" pitchFamily="34" charset="0"/>
              </a:rPr>
              <a:t> con </a:t>
            </a:r>
            <a:r>
              <a:rPr lang="en-US" sz="5400" dirty="0" err="1" smtClean="0">
                <a:solidFill>
                  <a:srgbClr val="002060"/>
                </a:solidFill>
                <a:latin typeface="+mj-lt"/>
                <a:cs typeface="Arial" panose="020B0604020202020204" pitchFamily="34" charset="0"/>
              </a:rPr>
              <a:t>bao</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hân</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hoan</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Chúa</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ơi</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Vui</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mừng</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vui</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mừng</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vì</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có</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Chúa</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bước</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đi</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cùng</a:t>
            </a:r>
            <a:r>
              <a:rPr lang="en-US" sz="5400" dirty="0" smtClean="0">
                <a:solidFill>
                  <a:srgbClr val="002060"/>
                </a:solidFill>
                <a:latin typeface="+mj-lt"/>
                <a:cs typeface="Arial" panose="020B0604020202020204" pitchFamily="34" charset="0"/>
              </a:rPr>
              <a:t> con. </a:t>
            </a:r>
            <a:r>
              <a:rPr lang="en-US" sz="5400" dirty="0" err="1" smtClean="0">
                <a:solidFill>
                  <a:srgbClr val="002060"/>
                </a:solidFill>
                <a:latin typeface="+mj-lt"/>
                <a:cs typeface="Arial" panose="020B0604020202020204" pitchFamily="34" charset="0"/>
              </a:rPr>
              <a:t>Ơn</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Trời</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ơn</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Trời</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tựa</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mưa</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sa</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xuống</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trên</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đời</a:t>
            </a:r>
            <a:r>
              <a:rPr lang="en-US" sz="5400" dirty="0" smtClean="0">
                <a:solidFill>
                  <a:srgbClr val="002060"/>
                </a:solidFill>
                <a:latin typeface="+mj-lt"/>
                <a:cs typeface="Arial" panose="020B0604020202020204" pitchFamily="34" charset="0"/>
              </a:rPr>
              <a:t> con. </a:t>
            </a:r>
            <a:r>
              <a:rPr lang="en-US" sz="5400" dirty="0" err="1" smtClean="0">
                <a:solidFill>
                  <a:srgbClr val="002060"/>
                </a:solidFill>
                <a:latin typeface="+mj-lt"/>
                <a:cs typeface="Arial" panose="020B0604020202020204" pitchFamily="34" charset="0"/>
              </a:rPr>
              <a:t>Đỡ</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nâng</a:t>
            </a:r>
            <a:r>
              <a:rPr lang="en-US" sz="5400" dirty="0" smtClean="0">
                <a:solidFill>
                  <a:srgbClr val="002060"/>
                </a:solidFill>
                <a:latin typeface="+mj-lt"/>
                <a:cs typeface="Arial" panose="020B0604020202020204" pitchFamily="34" charset="0"/>
              </a:rPr>
              <a:t> con </a:t>
            </a:r>
            <a:r>
              <a:rPr lang="en-US" sz="5400" dirty="0" err="1" smtClean="0">
                <a:solidFill>
                  <a:srgbClr val="002060"/>
                </a:solidFill>
                <a:latin typeface="+mj-lt"/>
                <a:cs typeface="Arial" panose="020B0604020202020204" pitchFamily="34" charset="0"/>
              </a:rPr>
              <a:t>giữ</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gìn</a:t>
            </a:r>
            <a:r>
              <a:rPr lang="en-US" sz="5400" dirty="0" smtClean="0">
                <a:solidFill>
                  <a:srgbClr val="002060"/>
                </a:solidFill>
                <a:latin typeface="+mj-lt"/>
                <a:cs typeface="Arial" panose="020B0604020202020204" pitchFamily="34" charset="0"/>
              </a:rPr>
              <a:t> con </a:t>
            </a:r>
            <a:r>
              <a:rPr lang="en-US" sz="5400" dirty="0" err="1" smtClean="0">
                <a:solidFill>
                  <a:srgbClr val="002060"/>
                </a:solidFill>
                <a:latin typeface="+mj-lt"/>
                <a:cs typeface="Arial" panose="020B0604020202020204" pitchFamily="34" charset="0"/>
              </a:rPr>
              <a:t>luôn</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thắm</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tươi</a:t>
            </a:r>
            <a:r>
              <a:rPr lang="en-US" sz="5400" dirty="0" smtClean="0">
                <a:solidFill>
                  <a:srgbClr val="002060"/>
                </a:solidFill>
                <a:latin typeface="+mj-lt"/>
                <a:cs typeface="Arial" panose="020B0604020202020204" pitchFamily="34" charset="0"/>
              </a:rPr>
              <a:t> </a:t>
            </a:r>
            <a:r>
              <a:rPr lang="en-US" sz="5400" dirty="0" err="1" smtClean="0">
                <a:solidFill>
                  <a:srgbClr val="002060"/>
                </a:solidFill>
                <a:latin typeface="+mj-lt"/>
                <a:cs typeface="Arial" panose="020B0604020202020204" pitchFamily="34" charset="0"/>
              </a:rPr>
              <a:t>màu</a:t>
            </a:r>
            <a:r>
              <a:rPr lang="en-US" sz="5400" dirty="0" smtClean="0">
                <a:solidFill>
                  <a:srgbClr val="002060"/>
                </a:solidFill>
                <a:latin typeface="+mj-lt"/>
                <a:cs typeface="Arial" panose="020B0604020202020204" pitchFamily="34" charset="0"/>
              </a:rPr>
              <a:t> son.</a:t>
            </a:r>
            <a:endParaRPr lang="vi-VN" sz="5400" dirty="0">
              <a:solidFill>
                <a:srgbClr val="002060"/>
              </a:solidFill>
              <a:latin typeface="+mj-lt"/>
              <a:cs typeface="Arial" panose="020B0604020202020204" pitchFamily="34" charset="0"/>
            </a:endParaRPr>
          </a:p>
        </p:txBody>
      </p:sp>
    </p:spTree>
    <p:extLst>
      <p:ext uri="{BB962C8B-B14F-4D97-AF65-F5344CB8AC3E}">
        <p14:creationId xmlns:p14="http://schemas.microsoft.com/office/powerpoint/2010/main" val="28133277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651957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000" u="sng" dirty="0" err="1">
                <a:solidFill>
                  <a:srgbClr val="C00000"/>
                </a:solidFill>
                <a:latin typeface="+mj-lt"/>
              </a:rPr>
              <a:t>Đ</a:t>
            </a:r>
            <a:r>
              <a:rPr lang="en-US" sz="5000" u="sng" dirty="0" err="1" smtClean="0">
                <a:solidFill>
                  <a:srgbClr val="C00000"/>
                </a:solidFill>
                <a:latin typeface="+mj-lt"/>
              </a:rPr>
              <a:t>k</a:t>
            </a:r>
            <a:r>
              <a:rPr lang="vi-VN" sz="5000" b="0" u="sng" dirty="0" smtClean="0">
                <a:solidFill>
                  <a:srgbClr val="C00000"/>
                </a:solidFill>
                <a:effectLst/>
                <a:latin typeface="+mj-lt"/>
              </a:rPr>
              <a:t>:</a:t>
            </a:r>
            <a:r>
              <a:rPr lang="vi-VN" sz="5000" b="0" dirty="0" smtClean="0">
                <a:solidFill>
                  <a:schemeClr val="bg1"/>
                </a:solidFill>
                <a:effectLst/>
                <a:latin typeface="+mj-lt"/>
              </a:rPr>
              <a:t> </a:t>
            </a:r>
            <a:r>
              <a:rPr lang="en-US" sz="5000" dirty="0" err="1" smtClean="0">
                <a:solidFill>
                  <a:srgbClr val="002060"/>
                </a:solidFill>
                <a:latin typeface="+mj-lt"/>
              </a:rPr>
              <a:t>Hãy</a:t>
            </a:r>
            <a:r>
              <a:rPr lang="en-US" sz="5000" dirty="0" smtClean="0">
                <a:solidFill>
                  <a:srgbClr val="002060"/>
                </a:solidFill>
                <a:latin typeface="+mj-lt"/>
              </a:rPr>
              <a:t> </a:t>
            </a:r>
            <a:r>
              <a:rPr lang="en-US" sz="5000" dirty="0" err="1" smtClean="0">
                <a:solidFill>
                  <a:srgbClr val="002060"/>
                </a:solidFill>
                <a:latin typeface="+mj-lt"/>
              </a:rPr>
              <a:t>biến</a:t>
            </a:r>
            <a:r>
              <a:rPr lang="en-US" sz="5000" dirty="0" smtClean="0">
                <a:solidFill>
                  <a:srgbClr val="002060"/>
                </a:solidFill>
                <a:latin typeface="+mj-lt"/>
              </a:rPr>
              <a:t> </a:t>
            </a:r>
            <a:r>
              <a:rPr lang="en-US" sz="5000" dirty="0" err="1" smtClean="0">
                <a:solidFill>
                  <a:srgbClr val="002060"/>
                </a:solidFill>
                <a:latin typeface="+mj-lt"/>
              </a:rPr>
              <a:t>đổi</a:t>
            </a:r>
            <a:r>
              <a:rPr lang="en-US" sz="5000" dirty="0" smtClean="0">
                <a:solidFill>
                  <a:srgbClr val="002060"/>
                </a:solidFill>
                <a:latin typeface="+mj-lt"/>
              </a:rPr>
              <a:t> </a:t>
            </a:r>
            <a:r>
              <a:rPr lang="en-US" sz="5000" dirty="0" err="1" smtClean="0">
                <a:solidFill>
                  <a:srgbClr val="002060"/>
                </a:solidFill>
                <a:latin typeface="+mj-lt"/>
              </a:rPr>
              <a:t>xa</a:t>
            </a:r>
            <a:r>
              <a:rPr lang="en-US" sz="5000" dirty="0" smtClean="0">
                <a:solidFill>
                  <a:srgbClr val="002060"/>
                </a:solidFill>
                <a:latin typeface="+mj-lt"/>
              </a:rPr>
              <a:t> </a:t>
            </a:r>
            <a:r>
              <a:rPr lang="en-US" sz="5000" dirty="0" err="1" smtClean="0">
                <a:solidFill>
                  <a:srgbClr val="002060"/>
                </a:solidFill>
                <a:latin typeface="+mj-lt"/>
              </a:rPr>
              <a:t>lợi</a:t>
            </a:r>
            <a:r>
              <a:rPr lang="en-US" sz="5000" dirty="0" smtClean="0">
                <a:solidFill>
                  <a:srgbClr val="002060"/>
                </a:solidFill>
                <a:latin typeface="+mj-lt"/>
              </a:rPr>
              <a:t> </a:t>
            </a:r>
            <a:r>
              <a:rPr lang="en-US" sz="5000" dirty="0" err="1" smtClean="0">
                <a:solidFill>
                  <a:srgbClr val="002060"/>
                </a:solidFill>
                <a:latin typeface="+mj-lt"/>
              </a:rPr>
              <a:t>danh</a:t>
            </a:r>
            <a:r>
              <a:rPr lang="en-US" sz="5000" dirty="0" smtClean="0">
                <a:solidFill>
                  <a:srgbClr val="002060"/>
                </a:solidFill>
                <a:latin typeface="+mj-lt"/>
              </a:rPr>
              <a:t> </a:t>
            </a:r>
            <a:r>
              <a:rPr lang="en-US" sz="5000" dirty="0" err="1" smtClean="0">
                <a:solidFill>
                  <a:srgbClr val="002060"/>
                </a:solidFill>
                <a:latin typeface="+mj-lt"/>
              </a:rPr>
              <a:t>thế</a:t>
            </a:r>
            <a:r>
              <a:rPr lang="en-US" sz="5000" dirty="0" smtClean="0">
                <a:solidFill>
                  <a:srgbClr val="002060"/>
                </a:solidFill>
                <a:latin typeface="+mj-lt"/>
              </a:rPr>
              <a:t> </a:t>
            </a:r>
            <a:r>
              <a:rPr lang="en-US" sz="5000" dirty="0" err="1" smtClean="0">
                <a:solidFill>
                  <a:srgbClr val="002060"/>
                </a:solidFill>
                <a:latin typeface="+mj-lt"/>
              </a:rPr>
              <a:t>trần</a:t>
            </a:r>
            <a:r>
              <a:rPr lang="en-US" sz="5000" dirty="0" smtClean="0">
                <a:solidFill>
                  <a:srgbClr val="002060"/>
                </a:solidFill>
                <a:latin typeface="+mj-lt"/>
              </a:rPr>
              <a:t>. </a:t>
            </a:r>
            <a:r>
              <a:rPr lang="en-US" sz="5000" dirty="0" err="1" smtClean="0">
                <a:solidFill>
                  <a:srgbClr val="002060"/>
                </a:solidFill>
                <a:latin typeface="+mj-lt"/>
              </a:rPr>
              <a:t>Sống</a:t>
            </a:r>
            <a:r>
              <a:rPr lang="en-US" sz="5000" dirty="0" smtClean="0">
                <a:solidFill>
                  <a:srgbClr val="002060"/>
                </a:solidFill>
                <a:latin typeface="+mj-lt"/>
              </a:rPr>
              <a:t> </a:t>
            </a:r>
            <a:r>
              <a:rPr lang="en-US" sz="5000" dirty="0" err="1" smtClean="0">
                <a:solidFill>
                  <a:srgbClr val="002060"/>
                </a:solidFill>
                <a:latin typeface="+mj-lt"/>
              </a:rPr>
              <a:t>với</a:t>
            </a:r>
            <a:r>
              <a:rPr lang="en-US" sz="5000" dirty="0" smtClean="0">
                <a:solidFill>
                  <a:srgbClr val="002060"/>
                </a:solidFill>
                <a:latin typeface="+mj-lt"/>
              </a:rPr>
              <a:t> </a:t>
            </a:r>
            <a:r>
              <a:rPr lang="en-US" sz="5000" dirty="0" err="1" smtClean="0">
                <a:solidFill>
                  <a:srgbClr val="002060"/>
                </a:solidFill>
                <a:latin typeface="+mj-lt"/>
              </a:rPr>
              <a:t>Chúa</a:t>
            </a:r>
            <a:r>
              <a:rPr lang="en-US" sz="5000" dirty="0" smtClean="0">
                <a:solidFill>
                  <a:srgbClr val="002060"/>
                </a:solidFill>
                <a:latin typeface="+mj-lt"/>
              </a:rPr>
              <a:t> </a:t>
            </a:r>
            <a:r>
              <a:rPr lang="en-US" sz="5000" dirty="0" err="1" smtClean="0">
                <a:solidFill>
                  <a:srgbClr val="002060"/>
                </a:solidFill>
                <a:latin typeface="+mj-lt"/>
              </a:rPr>
              <a:t>tâm</a:t>
            </a:r>
            <a:r>
              <a:rPr lang="en-US" sz="5000" dirty="0" smtClean="0">
                <a:solidFill>
                  <a:srgbClr val="002060"/>
                </a:solidFill>
                <a:latin typeface="+mj-lt"/>
              </a:rPr>
              <a:t> </a:t>
            </a:r>
            <a:r>
              <a:rPr lang="en-US" sz="5000" dirty="0" err="1" smtClean="0">
                <a:solidFill>
                  <a:srgbClr val="002060"/>
                </a:solidFill>
                <a:latin typeface="+mj-lt"/>
              </a:rPr>
              <a:t>hồn</a:t>
            </a:r>
            <a:r>
              <a:rPr lang="en-US" sz="5000" dirty="0" smtClean="0">
                <a:solidFill>
                  <a:srgbClr val="002060"/>
                </a:solidFill>
                <a:latin typeface="+mj-lt"/>
              </a:rPr>
              <a:t> </a:t>
            </a:r>
            <a:r>
              <a:rPr lang="en-US" sz="5000" dirty="0" err="1" smtClean="0">
                <a:solidFill>
                  <a:srgbClr val="002060"/>
                </a:solidFill>
                <a:latin typeface="+mj-lt"/>
              </a:rPr>
              <a:t>sẽ</a:t>
            </a:r>
            <a:r>
              <a:rPr lang="en-US" sz="5000" dirty="0" smtClean="0">
                <a:solidFill>
                  <a:srgbClr val="002060"/>
                </a:solidFill>
                <a:latin typeface="+mj-lt"/>
              </a:rPr>
              <a:t> </a:t>
            </a:r>
            <a:r>
              <a:rPr lang="en-US" sz="5000" dirty="0" err="1" smtClean="0">
                <a:solidFill>
                  <a:srgbClr val="002060"/>
                </a:solidFill>
                <a:latin typeface="+mj-lt"/>
              </a:rPr>
              <a:t>thanh</a:t>
            </a:r>
            <a:r>
              <a:rPr lang="en-US" sz="5000" dirty="0" smtClean="0">
                <a:solidFill>
                  <a:srgbClr val="002060"/>
                </a:solidFill>
                <a:latin typeface="+mj-lt"/>
              </a:rPr>
              <a:t> </a:t>
            </a:r>
            <a:r>
              <a:rPr lang="en-US" sz="5000" dirty="0" err="1" smtClean="0">
                <a:solidFill>
                  <a:srgbClr val="002060"/>
                </a:solidFill>
                <a:latin typeface="+mj-lt"/>
              </a:rPr>
              <a:t>nhàn</a:t>
            </a:r>
            <a:r>
              <a:rPr lang="en-US" sz="5000" dirty="0" smtClean="0">
                <a:solidFill>
                  <a:srgbClr val="002060"/>
                </a:solidFill>
                <a:latin typeface="+mj-lt"/>
              </a:rPr>
              <a:t>. </a:t>
            </a:r>
            <a:r>
              <a:rPr lang="en-US" sz="5000" dirty="0" err="1" smtClean="0">
                <a:solidFill>
                  <a:srgbClr val="002060"/>
                </a:solidFill>
                <a:latin typeface="+mj-lt"/>
              </a:rPr>
              <a:t>Chúa</a:t>
            </a:r>
            <a:r>
              <a:rPr lang="en-US" sz="5000" dirty="0" smtClean="0">
                <a:solidFill>
                  <a:srgbClr val="002060"/>
                </a:solidFill>
                <a:latin typeface="+mj-lt"/>
              </a:rPr>
              <a:t> </a:t>
            </a:r>
            <a:r>
              <a:rPr lang="en-US" sz="5000" dirty="0" err="1" smtClean="0">
                <a:solidFill>
                  <a:srgbClr val="002060"/>
                </a:solidFill>
                <a:latin typeface="+mj-lt"/>
              </a:rPr>
              <a:t>giúp</a:t>
            </a:r>
            <a:r>
              <a:rPr lang="en-US" sz="5000" dirty="0" smtClean="0">
                <a:solidFill>
                  <a:srgbClr val="002060"/>
                </a:solidFill>
                <a:latin typeface="+mj-lt"/>
              </a:rPr>
              <a:t> </a:t>
            </a:r>
            <a:r>
              <a:rPr lang="en-US" sz="5000" dirty="0" err="1" smtClean="0">
                <a:solidFill>
                  <a:srgbClr val="002060"/>
                </a:solidFill>
                <a:latin typeface="+mj-lt"/>
              </a:rPr>
              <a:t>sức</a:t>
            </a:r>
            <a:r>
              <a:rPr lang="en-US" sz="5000" dirty="0" smtClean="0">
                <a:solidFill>
                  <a:srgbClr val="002060"/>
                </a:solidFill>
                <a:latin typeface="+mj-lt"/>
              </a:rPr>
              <a:t> </a:t>
            </a:r>
            <a:r>
              <a:rPr lang="en-US" sz="5000" dirty="0" err="1" smtClean="0">
                <a:solidFill>
                  <a:srgbClr val="002060"/>
                </a:solidFill>
                <a:latin typeface="+mj-lt"/>
              </a:rPr>
              <a:t>cho</a:t>
            </a:r>
            <a:r>
              <a:rPr lang="en-US" sz="5000" dirty="0" smtClean="0">
                <a:solidFill>
                  <a:srgbClr val="002060"/>
                </a:solidFill>
                <a:latin typeface="+mj-lt"/>
              </a:rPr>
              <a:t> </a:t>
            </a:r>
            <a:r>
              <a:rPr lang="en-US" sz="5000" dirty="0" err="1" smtClean="0">
                <a:solidFill>
                  <a:srgbClr val="002060"/>
                </a:solidFill>
                <a:latin typeface="+mj-lt"/>
              </a:rPr>
              <a:t>niềm</a:t>
            </a:r>
            <a:r>
              <a:rPr lang="en-US" sz="5000" dirty="0" smtClean="0">
                <a:solidFill>
                  <a:srgbClr val="002060"/>
                </a:solidFill>
                <a:latin typeface="+mj-lt"/>
              </a:rPr>
              <a:t> tin </a:t>
            </a:r>
            <a:r>
              <a:rPr lang="en-US" sz="5000" dirty="0" err="1" smtClean="0">
                <a:solidFill>
                  <a:srgbClr val="002060"/>
                </a:solidFill>
                <a:latin typeface="+mj-lt"/>
              </a:rPr>
              <a:t>vững</a:t>
            </a:r>
            <a:r>
              <a:rPr lang="en-US" sz="5000" dirty="0" smtClean="0">
                <a:solidFill>
                  <a:srgbClr val="002060"/>
                </a:solidFill>
                <a:latin typeface="+mj-lt"/>
              </a:rPr>
              <a:t> </a:t>
            </a:r>
            <a:r>
              <a:rPr lang="en-US" sz="5000" dirty="0" err="1" smtClean="0">
                <a:solidFill>
                  <a:srgbClr val="002060"/>
                </a:solidFill>
                <a:latin typeface="+mj-lt"/>
              </a:rPr>
              <a:t>vàng</a:t>
            </a:r>
            <a:r>
              <a:rPr lang="en-US" sz="5000" dirty="0" smtClean="0">
                <a:solidFill>
                  <a:srgbClr val="002060"/>
                </a:solidFill>
                <a:latin typeface="+mj-lt"/>
              </a:rPr>
              <a:t>. </a:t>
            </a:r>
            <a:r>
              <a:rPr lang="en-US" sz="5000" dirty="0" err="1" smtClean="0">
                <a:solidFill>
                  <a:srgbClr val="002060"/>
                </a:solidFill>
                <a:latin typeface="+mj-lt"/>
              </a:rPr>
              <a:t>Hãy</a:t>
            </a:r>
            <a:r>
              <a:rPr lang="en-US" sz="5000" dirty="0" smtClean="0">
                <a:solidFill>
                  <a:srgbClr val="002060"/>
                </a:solidFill>
                <a:latin typeface="+mj-lt"/>
              </a:rPr>
              <a:t> </a:t>
            </a:r>
            <a:r>
              <a:rPr lang="en-US" sz="5000" dirty="0" err="1" smtClean="0">
                <a:solidFill>
                  <a:srgbClr val="002060"/>
                </a:solidFill>
                <a:latin typeface="+mj-lt"/>
              </a:rPr>
              <a:t>giũ</a:t>
            </a:r>
            <a:r>
              <a:rPr lang="en-US" sz="5000" dirty="0" smtClean="0">
                <a:solidFill>
                  <a:srgbClr val="002060"/>
                </a:solidFill>
                <a:latin typeface="+mj-lt"/>
              </a:rPr>
              <a:t> </a:t>
            </a:r>
            <a:r>
              <a:rPr lang="en-US" sz="5000" dirty="0" err="1" smtClean="0">
                <a:solidFill>
                  <a:srgbClr val="002060"/>
                </a:solidFill>
                <a:latin typeface="+mj-lt"/>
              </a:rPr>
              <a:t>hết</a:t>
            </a:r>
            <a:r>
              <a:rPr lang="en-US" sz="5000" dirty="0" smtClean="0">
                <a:solidFill>
                  <a:srgbClr val="002060"/>
                </a:solidFill>
                <a:latin typeface="+mj-lt"/>
              </a:rPr>
              <a:t> </a:t>
            </a:r>
            <a:r>
              <a:rPr lang="en-US" sz="5000" dirty="0" err="1" smtClean="0">
                <a:solidFill>
                  <a:srgbClr val="002060"/>
                </a:solidFill>
                <a:latin typeface="+mj-lt"/>
              </a:rPr>
              <a:t>bao</a:t>
            </a:r>
            <a:r>
              <a:rPr lang="en-US" sz="5000" dirty="0" smtClean="0">
                <a:solidFill>
                  <a:srgbClr val="002060"/>
                </a:solidFill>
                <a:latin typeface="+mj-lt"/>
              </a:rPr>
              <a:t> </a:t>
            </a:r>
            <a:r>
              <a:rPr lang="en-US" sz="5000" dirty="0" err="1" smtClean="0">
                <a:solidFill>
                  <a:srgbClr val="002060"/>
                </a:solidFill>
                <a:latin typeface="+mj-lt"/>
              </a:rPr>
              <a:t>tội</a:t>
            </a:r>
            <a:r>
              <a:rPr lang="en-US" sz="5000" dirty="0" smtClean="0">
                <a:solidFill>
                  <a:srgbClr val="002060"/>
                </a:solidFill>
                <a:latin typeface="+mj-lt"/>
              </a:rPr>
              <a:t> </a:t>
            </a:r>
            <a:r>
              <a:rPr lang="en-US" sz="5000" dirty="0" err="1" smtClean="0">
                <a:solidFill>
                  <a:srgbClr val="002060"/>
                </a:solidFill>
                <a:latin typeface="+mj-lt"/>
              </a:rPr>
              <a:t>lỗi</a:t>
            </a:r>
            <a:r>
              <a:rPr lang="en-US" sz="5000" dirty="0" smtClean="0">
                <a:solidFill>
                  <a:srgbClr val="002060"/>
                </a:solidFill>
                <a:latin typeface="+mj-lt"/>
              </a:rPr>
              <a:t> </a:t>
            </a:r>
            <a:r>
              <a:rPr lang="en-US" sz="5000" dirty="0" err="1" smtClean="0">
                <a:solidFill>
                  <a:srgbClr val="002060"/>
                </a:solidFill>
                <a:latin typeface="+mj-lt"/>
              </a:rPr>
              <a:t>đã</a:t>
            </a:r>
            <a:r>
              <a:rPr lang="en-US" sz="5000" dirty="0" smtClean="0">
                <a:solidFill>
                  <a:srgbClr val="002060"/>
                </a:solidFill>
                <a:latin typeface="+mj-lt"/>
              </a:rPr>
              <a:t> </a:t>
            </a:r>
            <a:r>
              <a:rPr lang="en-US" sz="5000" dirty="0" err="1" smtClean="0">
                <a:solidFill>
                  <a:srgbClr val="002060"/>
                </a:solidFill>
                <a:latin typeface="+mj-lt"/>
              </a:rPr>
              <a:t>mang</a:t>
            </a:r>
            <a:r>
              <a:rPr lang="en-US" sz="5000" dirty="0" smtClean="0">
                <a:solidFill>
                  <a:srgbClr val="002060"/>
                </a:solidFill>
                <a:latin typeface="+mj-lt"/>
              </a:rPr>
              <a:t>.</a:t>
            </a:r>
            <a:endParaRPr lang="vi-VN" sz="5000" dirty="0">
              <a:solidFill>
                <a:srgbClr val="002060"/>
              </a:solidFill>
              <a:latin typeface="+mj-lt"/>
            </a:endParaRPr>
          </a:p>
        </p:txBody>
      </p:sp>
    </p:spTree>
    <p:extLst>
      <p:ext uri="{BB962C8B-B14F-4D97-AF65-F5344CB8AC3E}">
        <p14:creationId xmlns:p14="http://schemas.microsoft.com/office/powerpoint/2010/main" val="236715129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4268382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C0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dirty="0">
              <a:solidFill>
                <a:srgbClr val="C0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068699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C00000"/>
                </a:solidFill>
                <a:latin typeface="+mj-lt"/>
                <a:cs typeface="Times New Roman" panose="02020603050405020304" pitchFamily="18" charset="0"/>
              </a:rPr>
              <a:t>Chủ</a:t>
            </a:r>
            <a:r>
              <a:rPr lang="en-US" sz="4000" b="1" u="sng" dirty="0">
                <a:solidFill>
                  <a:srgbClr val="C00000"/>
                </a:solidFill>
                <a:latin typeface="+mj-lt"/>
                <a:cs typeface="Times New Roman" panose="02020603050405020304" pitchFamily="18" charset="0"/>
              </a:rPr>
              <a:t> </a:t>
            </a:r>
            <a:r>
              <a:rPr lang="en-US" sz="4000" b="1" u="sng" dirty="0" err="1">
                <a:solidFill>
                  <a:srgbClr val="C00000"/>
                </a:solidFill>
                <a:latin typeface="+mj-lt"/>
                <a:cs typeface="Times New Roman" panose="02020603050405020304" pitchFamily="18" charset="0"/>
              </a:rPr>
              <a:t>tế</a:t>
            </a:r>
            <a:r>
              <a:rPr lang="en-US" sz="4000" b="1" u="sng" dirty="0">
                <a:solidFill>
                  <a:srgbClr val="C00000"/>
                </a:solidFill>
                <a:latin typeface="+mj-lt"/>
                <a:cs typeface="Times New Roman" panose="02020603050405020304" pitchFamily="18" charset="0"/>
              </a:rPr>
              <a:t>:</a:t>
            </a:r>
            <a:r>
              <a:rPr lang="en-US" sz="4000" b="1" dirty="0">
                <a:solidFill>
                  <a:srgbClr val="C00000"/>
                </a:solidFill>
                <a:latin typeface="+mj-lt"/>
                <a:cs typeface="Times New Roman" panose="02020603050405020304" pitchFamily="18" charset="0"/>
              </a:rPr>
              <a:t> </a:t>
            </a:r>
            <a:r>
              <a:rPr lang="en-US" sz="5400" b="1" i="1" dirty="0" err="1">
                <a:solidFill>
                  <a:srgbClr val="C00000"/>
                </a:solidFill>
                <a:latin typeface="+mj-lt"/>
                <a:cs typeface="Times New Roman" panose="02020603050405020304" pitchFamily="18" charset="0"/>
              </a:rPr>
              <a:t>Vinh</a:t>
            </a:r>
            <a:r>
              <a:rPr lang="en-US" sz="5400" b="1" i="1" dirty="0">
                <a:solidFill>
                  <a:srgbClr val="C00000"/>
                </a:solidFill>
                <a:latin typeface="+mj-lt"/>
                <a:cs typeface="Times New Roman" panose="02020603050405020304" pitchFamily="18" charset="0"/>
              </a:rPr>
              <a:t> </a:t>
            </a:r>
            <a:r>
              <a:rPr lang="en-US" sz="5400" b="1" i="1" dirty="0" err="1">
                <a:solidFill>
                  <a:srgbClr val="C00000"/>
                </a:solidFill>
                <a:latin typeface="+mj-lt"/>
                <a:cs typeface="Times New Roman" panose="02020603050405020304" pitchFamily="18" charset="0"/>
              </a:rPr>
              <a:t>danh</a:t>
            </a:r>
            <a:r>
              <a:rPr lang="en-US" sz="5400" b="1" i="1" dirty="0">
                <a:solidFill>
                  <a:srgbClr val="C00000"/>
                </a:solidFill>
                <a:latin typeface="+mj-lt"/>
                <a:cs typeface="Times New Roman" panose="02020603050405020304" pitchFamily="18" charset="0"/>
              </a:rPr>
              <a:t> </a:t>
            </a:r>
            <a:r>
              <a:rPr lang="en-US" sz="5400" b="1" i="1" dirty="0" err="1">
                <a:solidFill>
                  <a:srgbClr val="C00000"/>
                </a:solidFill>
                <a:latin typeface="+mj-lt"/>
                <a:cs typeface="Times New Roman" panose="02020603050405020304" pitchFamily="18" charset="0"/>
              </a:rPr>
              <a:t>Thiên</a:t>
            </a:r>
            <a:r>
              <a:rPr lang="en-US" sz="5400" b="1" i="1" dirty="0">
                <a:solidFill>
                  <a:srgbClr val="C00000"/>
                </a:solidFill>
                <a:latin typeface="+mj-lt"/>
                <a:cs typeface="Times New Roman" panose="02020603050405020304" pitchFamily="18" charset="0"/>
              </a:rPr>
              <a:t> </a:t>
            </a:r>
            <a:r>
              <a:rPr lang="en-US" sz="5400" b="1" i="1" dirty="0" err="1">
                <a:solidFill>
                  <a:srgbClr val="C00000"/>
                </a:solidFill>
                <a:latin typeface="+mj-lt"/>
                <a:cs typeface="Times New Roman" panose="02020603050405020304" pitchFamily="18" charset="0"/>
              </a:rPr>
              <a:t>Chúa</a:t>
            </a:r>
            <a:r>
              <a:rPr lang="en-US" sz="5400" b="1" i="1" dirty="0">
                <a:solidFill>
                  <a:srgbClr val="C00000"/>
                </a:solidFill>
                <a:latin typeface="+mj-lt"/>
                <a:cs typeface="Times New Roman" panose="02020603050405020304" pitchFamily="18" charset="0"/>
              </a:rPr>
              <a:t> </a:t>
            </a:r>
            <a:r>
              <a:rPr lang="en-US" sz="5400" b="1" i="1" dirty="0" err="1">
                <a:solidFill>
                  <a:srgbClr val="C00000"/>
                </a:solidFill>
                <a:latin typeface="+mj-lt"/>
                <a:cs typeface="Times New Roman" panose="02020603050405020304" pitchFamily="18" charset="0"/>
              </a:rPr>
              <a:t>trên</a:t>
            </a:r>
            <a:r>
              <a:rPr lang="en-US" sz="5400" b="1" i="1" dirty="0">
                <a:solidFill>
                  <a:srgbClr val="C00000"/>
                </a:solidFill>
                <a:latin typeface="+mj-lt"/>
                <a:cs typeface="Times New Roman" panose="02020603050405020304" pitchFamily="18" charset="0"/>
              </a:rPr>
              <a:t> </a:t>
            </a:r>
            <a:r>
              <a:rPr lang="en-US" sz="5400" b="1" i="1" dirty="0" err="1">
                <a:solidFill>
                  <a:srgbClr val="C00000"/>
                </a:solidFill>
                <a:latin typeface="+mj-lt"/>
                <a:cs typeface="Times New Roman" panose="02020603050405020304" pitchFamily="18" charset="0"/>
              </a:rPr>
              <a:t>các</a:t>
            </a:r>
            <a:r>
              <a:rPr lang="en-US" sz="5400" b="1" i="1" dirty="0">
                <a:solidFill>
                  <a:srgbClr val="C00000"/>
                </a:solidFill>
                <a:latin typeface="+mj-lt"/>
                <a:cs typeface="Times New Roman" panose="02020603050405020304" pitchFamily="18" charset="0"/>
              </a:rPr>
              <a:t> </a:t>
            </a:r>
            <a:r>
              <a:rPr lang="en-US" sz="5400" b="1" i="1" dirty="0" err="1">
                <a:solidFill>
                  <a:srgbClr val="C00000"/>
                </a:solidFill>
                <a:latin typeface="+mj-lt"/>
                <a:cs typeface="Times New Roman" panose="02020603050405020304" pitchFamily="18" charset="0"/>
              </a:rPr>
              <a:t>tầng</a:t>
            </a:r>
            <a:r>
              <a:rPr lang="en-US" sz="5400" b="1" i="1" dirty="0">
                <a:solidFill>
                  <a:srgbClr val="C00000"/>
                </a:solidFill>
                <a:latin typeface="+mj-lt"/>
                <a:cs typeface="Times New Roman" panose="02020603050405020304" pitchFamily="18" charset="0"/>
              </a:rPr>
              <a:t> </a:t>
            </a:r>
            <a:r>
              <a:rPr lang="en-US" sz="5400" b="1" i="1" dirty="0" err="1">
                <a:solidFill>
                  <a:srgbClr val="C00000"/>
                </a:solidFill>
                <a:latin typeface="+mj-lt"/>
                <a:cs typeface="Times New Roman" panose="02020603050405020304" pitchFamily="18" charset="0"/>
              </a:rPr>
              <a:t>trời</a:t>
            </a:r>
            <a:r>
              <a:rPr lang="en-US" sz="5400" b="1" i="1" dirty="0">
                <a:solidFill>
                  <a:srgbClr val="C00000"/>
                </a:solidFill>
                <a:latin typeface="+mj-lt"/>
                <a:cs typeface="Times New Roman" panose="02020603050405020304" pitchFamily="18" charset="0"/>
              </a:rPr>
              <a:t>.</a:t>
            </a:r>
            <a:r>
              <a:rPr lang="en-US" sz="5400" b="1" i="1" dirty="0">
                <a:solidFill>
                  <a:srgbClr val="FF0000"/>
                </a:solidFill>
                <a:latin typeface="+mj-lt"/>
                <a:cs typeface="Times New Roman" panose="02020603050405020304" pitchFamily="18" charset="0"/>
              </a:rPr>
              <a:t/>
            </a:r>
            <a:br>
              <a:rPr lang="en-US" sz="5400" b="1" i="1" dirty="0">
                <a:solidFill>
                  <a:srgbClr val="FF0000"/>
                </a:solidFill>
                <a:latin typeface="+mj-lt"/>
                <a:cs typeface="Times New Roman" panose="02020603050405020304" pitchFamily="18" charset="0"/>
              </a:rPr>
            </a:br>
            <a:r>
              <a:rPr lang="vi-VN" sz="5400" b="1" u="sng" dirty="0">
                <a:solidFill>
                  <a:srgbClr val="C00000"/>
                </a:solidFill>
                <a:latin typeface="+mj-lt"/>
                <a:cs typeface="Times New Roman" panose="02020603050405020304" pitchFamily="18" charset="0"/>
              </a:rPr>
              <a:t>A+B:</a:t>
            </a:r>
            <a:r>
              <a:rPr lang="vi-VN" sz="5400" b="1" dirty="0">
                <a:solidFill>
                  <a:srgbClr val="003399"/>
                </a:solidFill>
                <a:latin typeface="+mj-lt"/>
                <a:cs typeface="Times New Roman" panose="02020603050405020304" pitchFamily="18" charset="0"/>
              </a:rPr>
              <a:t> </a:t>
            </a:r>
            <a:r>
              <a:rPr lang="vi-VN" sz="5400" b="1" dirty="0">
                <a:solidFill>
                  <a:srgbClr val="002060"/>
                </a:solidFill>
                <a:latin typeface="+mj-lt"/>
                <a:cs typeface="Times New Roman" panose="02020603050405020304" pitchFamily="18" charset="0"/>
              </a:rPr>
              <a:t>Và bình an dưới thế cho người thiện tâm</a:t>
            </a:r>
            <a:r>
              <a:rPr lang="en-US" sz="5400" b="1" dirty="0">
                <a:solidFill>
                  <a:srgbClr val="002060"/>
                </a:solidFill>
                <a:latin typeface="+mj-lt"/>
                <a:cs typeface="Times New Roman" panose="02020603050405020304" pitchFamily="18" charset="0"/>
              </a:rPr>
              <a:t>.</a:t>
            </a:r>
            <a:endParaRPr lang="vi-VN" sz="5400" b="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635551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556</TotalTime>
  <Words>1089</Words>
  <Application>Microsoft Office PowerPoint</Application>
  <PresentationFormat>On-screen Show (16:9)</PresentationFormat>
  <Paragraphs>75</Paragraphs>
  <Slides>52</Slides>
  <Notes>0</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52</vt:i4>
      </vt:variant>
    </vt:vector>
  </HeadingPairs>
  <TitlesOfParts>
    <vt:vector size="64" baseType="lpstr">
      <vt:lpstr>Arial</vt:lpstr>
      <vt:lpstr>Times New Roman</vt:lpstr>
      <vt:lpstr>UTM American Sans</vt:lpstr>
      <vt:lpstr>Office Theme</vt:lpstr>
      <vt:lpstr>3_Office Theme</vt:lpstr>
      <vt:lpstr>4_Office Theme</vt:lpstr>
      <vt:lpstr>11_Office Theme</vt:lpstr>
      <vt:lpstr>16_Office Theme</vt:lpstr>
      <vt:lpstr>17_Office Theme</vt:lpstr>
      <vt:lpstr>37_Default Design</vt:lpstr>
      <vt:lpstr>13_Office Theme</vt:lpstr>
      <vt:lpstr>14_Office Theme</vt:lpstr>
      <vt:lpstr>PowerPoint Presentation</vt:lpstr>
      <vt:lpstr>PowerPoint Presentation</vt:lpstr>
      <vt:lpstr>Ca Nhập Lễ Chúa Biến Hình Huỳnh Minh Ký &amp;  Đinh Công Huỳnh</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96 02 Câu</vt:lpstr>
      <vt:lpstr>Đk: Chúa là Vua hiển trị, là Đấng Tối Cao trên khắp địa cầu. </vt:lpstr>
      <vt:lpstr>Tk1: Chúa làm Vua trái đất hãy nhảy mừng, ngàn quần đảo reo vui. Công minh Chúa vang cung trời. Muôn dân ngắm nhìn tận tường ánh Thánh Nhan.</vt:lpstr>
      <vt:lpstr>Đk: Chúa là Vua hiển trị, là Đấng Tối Cao trên khắp địa cầu. </vt:lpstr>
      <vt:lpstr>Tk2: Chính vì đây Chúa rất đỗi cao trọng, và vượt trổi nơi nơi. Muôn tâu Chúa, ôi siêu việt trên muôn thánh thần và toàn cõi thế gian.</vt:lpstr>
      <vt:lpstr>Đk: Chúa là Vua hiển trị, là Đấng Tối Cao trên khắp địa cầu. </vt:lpstr>
      <vt:lpstr>PowerPoint Presentation</vt:lpstr>
      <vt:lpstr>PowerPoint Presentation</vt:lpstr>
      <vt:lpstr>PowerPoint Presentation</vt:lpstr>
      <vt:lpstr>PowerPoint Presentation</vt:lpstr>
      <vt:lpstr>PowerPoint Presentation</vt:lpstr>
      <vt:lpstr>Đk: Chúng con dâng về ngai uy linh, này bánh miến trắng tinh và rượu nho thơm ngát. Bao niềm yêu mến dâng dạt dào như hương khói triền miên, nguyện Chúa thương nhận của lễ vẹn tuyền.</vt:lpstr>
      <vt:lpstr>Tk: Đây tâm hồn ước nguyện luôn mến yêu, luôn mến yêu một Chúa. Và tấm thân này yếu hèn, hiệp dâng, hiệp dâng Chúa thiên tòa.</vt:lpstr>
      <vt:lpstr>Đk: Chúng con dâng về ngai uy linh, này bánh miến trắng tinh và rượu nho thơm ngát. Bao niềm yêu mến dâng dạt dào như hương khói triền miên, nguyện Chúa thương nhận của lễ vẹn tuyền.</vt:lpstr>
      <vt:lpstr>PowerPoint Presentation</vt:lpstr>
      <vt:lpstr>PowerPoint Presentation</vt:lpstr>
      <vt:lpstr>Ca Nguyện Hiệp Lễ Đưa Môn Sinh Lên Núi Lê Phú Hải</vt:lpstr>
      <vt:lpstr>Tk1: Người đưa môn sinh lên núi cao vời khuất dấu loài người tìm nơi xa xôi hoang vắng tâm hồn bình yên thắm tươi, …</vt:lpstr>
      <vt:lpstr>…: Và ánh sáng mới tuyệt vời, và áo trắng xóa tuyệt vời, Người thay nhanh trong giây phút, hình dung sáng như mặt trời.</vt:lpstr>
      <vt:lpstr>Đk: Từ mây xanh phán ra, lời yêu thương tiếng Cha, này Con Ta dấu yêu, lòng Ta vui sướng nhiều…</vt:lpstr>
      <vt:lpstr>…: Này muôn dân khắp nơi, cùng tin nghe tiếng Người. Nguyện xin Cha dẫn đưa, đoàn con theo dấu xưa.</vt:lpstr>
      <vt:lpstr>Tk2: Người đưa môn sinh lên núi chan hòa ánh sáng tràn đầy, lòng anh bao vui thú xin Người định cu chốn đây, …</vt:lpstr>
      <vt:lpstr>…: Cùng góp sức cất dựng nhà, cùng các đấng sống mặn mà, từ đâu mây trôi che khuất, lòng kinh khiếp như mù lòa.</vt:lpstr>
      <vt:lpstr>Đk: Từ mây xanh phán ra, lời yêu thương tiếng Cha, này Con Ta dấu yêu, lòng Ta vui sướng nhiều…</vt:lpstr>
      <vt:lpstr>…: Này muôn dân khắp nơi, cùng tin nghe tiếng Người. Nguyện xin Cha dẫn đưa, đoàn con theo dấu xưa.</vt:lpstr>
      <vt:lpstr>Tk3: Cùng môn sinh đi lên núi trông nguồn ánh sáng tuyệt vời vì trong đêm đen u tối gian trần buồn đau chẳng ngơi, …</vt:lpstr>
      <vt:lpstr>…: Cùng cất tiếng hát ngợp trời, mừng Đấng Thánh đến bằng lời, người ơi xa xôi mau tới, tình yêu chốn xưa gọi mời.</vt:lpstr>
      <vt:lpstr>Đk: Từ mây xanh phán ra, lời yêu thương tiếng Cha, này Con Ta dấu yêu, lòng Ta vui sướng nhiều…</vt:lpstr>
      <vt:lpstr>…: Này muôn dân khắp nơi, cùng tin nghe tiếng Người. Nguyện xin Cha dẫn đưa, đoàn con theo dấu xưa.</vt:lpstr>
      <vt:lpstr>PowerPoint Presentation</vt:lpstr>
      <vt:lpstr>Ca Kết Lễ Ra Về Anh Tuấn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DELL</cp:lastModifiedBy>
  <cp:revision>78</cp:revision>
  <dcterms:created xsi:type="dcterms:W3CDTF">2022-10-30T00:36:35Z</dcterms:created>
  <dcterms:modified xsi:type="dcterms:W3CDTF">2024-08-01T09:58:21Z</dcterms:modified>
</cp:coreProperties>
</file>