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0" r:id="rId2"/>
    <p:sldMasterId id="2147483960" r:id="rId3"/>
    <p:sldMasterId id="2147483972" r:id="rId4"/>
    <p:sldMasterId id="2147483984" r:id="rId5"/>
    <p:sldMasterId id="2147483996" r:id="rId6"/>
    <p:sldMasterId id="2147484008" r:id="rId7"/>
    <p:sldMasterId id="2147484020" r:id="rId8"/>
    <p:sldMasterId id="2147484032" r:id="rId9"/>
  </p:sldMasterIdLst>
  <p:notesMasterIdLst>
    <p:notesMasterId r:id="rId58"/>
  </p:notesMasterIdLst>
  <p:sldIdLst>
    <p:sldId id="357" r:id="rId10"/>
    <p:sldId id="359" r:id="rId11"/>
    <p:sldId id="315" r:id="rId12"/>
    <p:sldId id="410" r:id="rId13"/>
    <p:sldId id="411" r:id="rId14"/>
    <p:sldId id="405" r:id="rId15"/>
    <p:sldId id="365" r:id="rId16"/>
    <p:sldId id="366" r:id="rId17"/>
    <p:sldId id="367" r:id="rId18"/>
    <p:sldId id="431" r:id="rId19"/>
    <p:sldId id="369" r:id="rId20"/>
    <p:sldId id="432" r:id="rId21"/>
    <p:sldId id="371" r:id="rId22"/>
    <p:sldId id="433" r:id="rId23"/>
    <p:sldId id="373" r:id="rId24"/>
    <p:sldId id="434" r:id="rId25"/>
    <p:sldId id="375" r:id="rId26"/>
    <p:sldId id="435" r:id="rId27"/>
    <p:sldId id="291" r:id="rId28"/>
    <p:sldId id="406" r:id="rId29"/>
    <p:sldId id="404" r:id="rId30"/>
    <p:sldId id="377" r:id="rId31"/>
    <p:sldId id="413" r:id="rId32"/>
    <p:sldId id="414" r:id="rId33"/>
    <p:sldId id="416" r:id="rId34"/>
    <p:sldId id="436" r:id="rId35"/>
    <p:sldId id="407" r:id="rId36"/>
    <p:sldId id="385" r:id="rId37"/>
    <p:sldId id="386" r:id="rId38"/>
    <p:sldId id="425" r:id="rId39"/>
    <p:sldId id="426" r:id="rId40"/>
    <p:sldId id="417" r:id="rId41"/>
    <p:sldId id="427" r:id="rId42"/>
    <p:sldId id="428" r:id="rId43"/>
    <p:sldId id="418" r:id="rId44"/>
    <p:sldId id="429" r:id="rId45"/>
    <p:sldId id="430" r:id="rId46"/>
    <p:sldId id="419" r:id="rId47"/>
    <p:sldId id="420" r:id="rId48"/>
    <p:sldId id="421" r:id="rId49"/>
    <p:sldId id="403" r:id="rId50"/>
    <p:sldId id="408" r:id="rId51"/>
    <p:sldId id="392" r:id="rId52"/>
    <p:sldId id="393" r:id="rId53"/>
    <p:sldId id="422" r:id="rId54"/>
    <p:sldId id="423" r:id="rId55"/>
    <p:sldId id="424" r:id="rId56"/>
    <p:sldId id="409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162" d="100"/>
          <a:sy n="162" d="100"/>
        </p:scale>
        <p:origin x="-562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48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1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5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4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4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9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0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3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4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42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7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16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4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84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26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44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43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46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8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22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36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70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45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14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84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26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44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43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4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86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22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36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70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45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16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2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21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02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6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91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51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28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10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13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55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16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2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219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0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638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91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516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28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10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136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554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16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2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2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02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638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912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51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282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10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13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554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16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21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02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638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912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51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28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10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13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554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1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2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219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027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638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912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516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28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109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136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5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4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4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9789-30D9-FE08-4A97-A190B2C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20000"/>
              </a:lnSpc>
            </a:pPr>
            <a:r>
              <a:rPr lang="vi-VN" sz="7200" u="sng" dirty="0" smtClean="0">
                <a:solidFill>
                  <a:srgbClr val="C00000"/>
                </a:solidFill>
              </a:rPr>
              <a:t>Đk:</a:t>
            </a:r>
            <a:r>
              <a:rPr lang="vi-VN" sz="7200" dirty="0" smtClean="0">
                <a:solidFill>
                  <a:srgbClr val="C00000"/>
                </a:solidFill>
              </a:rPr>
              <a:t> </a:t>
            </a:r>
            <a:r>
              <a:rPr lang="vi-VN" sz="7200" dirty="0">
                <a:solidFill>
                  <a:srgbClr val="002060"/>
                </a:solidFill>
              </a:rPr>
              <a:t>Đấng toàn năng đã làm cho tôi những điều cao trọng. Danh Ngài thật chí Thánh chí tôn.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6000" b="0" u="sng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Tk2:</a:t>
            </a:r>
            <a:r>
              <a:rPr lang="vi-VN" sz="6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0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 </a:t>
            </a:r>
            <a:r>
              <a:rPr lang="vi-VN" sz="6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tr</a:t>
            </a:r>
            <a:r>
              <a:rPr lang="en-US" sz="6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ô</a:t>
            </a:r>
            <a:r>
              <a:rPr lang="vi-VN" sz="6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ng </a:t>
            </a:r>
            <a:r>
              <a:rPr lang="vi-VN" sz="60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xem phận nữ tỳ, nên từ đây gọi tôi diễm phúc, làm việc lớn trên thân này, vì danh Chúa chí thánh tuyệt luân.</a:t>
            </a:r>
            <a:endParaRPr lang="en-US" sz="60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9789-30D9-FE08-4A97-A190B2C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20000"/>
              </a:lnSpc>
            </a:pPr>
            <a:r>
              <a:rPr lang="vi-VN" sz="7200" u="sng" dirty="0" smtClean="0">
                <a:solidFill>
                  <a:srgbClr val="C00000"/>
                </a:solidFill>
              </a:rPr>
              <a:t>Đk:</a:t>
            </a:r>
            <a:r>
              <a:rPr lang="vi-VN" sz="7200" dirty="0" smtClean="0">
                <a:solidFill>
                  <a:srgbClr val="C00000"/>
                </a:solidFill>
              </a:rPr>
              <a:t> </a:t>
            </a:r>
            <a:r>
              <a:rPr lang="vi-VN" sz="7200" dirty="0">
                <a:solidFill>
                  <a:srgbClr val="002060"/>
                </a:solidFill>
              </a:rPr>
              <a:t>Đấng toàn năng đã làm cho tôi những điều cao trọng. Danh Ngài thật chí Thánh chí tôn.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6000" b="0" u="sng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Tk3:</a:t>
            </a:r>
            <a:r>
              <a:rPr lang="vi-VN" sz="6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0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 thương ai tôn kính Ngài, qua ngàn năm và </a:t>
            </a:r>
            <a:r>
              <a:rPr lang="en-US" sz="6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qua </a:t>
            </a:r>
            <a:r>
              <a:rPr lang="vi-VN" sz="6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muôn </a:t>
            </a:r>
            <a:r>
              <a:rPr lang="vi-VN" sz="60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kiếp. Kẻ nghèo Chúa ban dư </a:t>
            </a:r>
            <a:r>
              <a:rPr lang="vi-VN" sz="6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đầy</a:t>
            </a:r>
            <a:r>
              <a:rPr lang="en-US" sz="6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,</a:t>
            </a:r>
            <a:r>
              <a:rPr lang="vi-VN" sz="60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0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và xua lũ phú quý về không.</a:t>
            </a:r>
            <a:endParaRPr lang="en-US" sz="60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9789-30D9-FE08-4A97-A190B2C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20000"/>
              </a:lnSpc>
            </a:pPr>
            <a:r>
              <a:rPr lang="vi-VN" sz="7200" u="sng" dirty="0" smtClean="0">
                <a:solidFill>
                  <a:srgbClr val="C00000"/>
                </a:solidFill>
              </a:rPr>
              <a:t>Đk:</a:t>
            </a:r>
            <a:r>
              <a:rPr lang="vi-VN" sz="7200" dirty="0" smtClean="0">
                <a:solidFill>
                  <a:srgbClr val="C00000"/>
                </a:solidFill>
              </a:rPr>
              <a:t> </a:t>
            </a:r>
            <a:r>
              <a:rPr lang="vi-VN" sz="7200" dirty="0">
                <a:solidFill>
                  <a:srgbClr val="002060"/>
                </a:solidFill>
              </a:rPr>
              <a:t>Đấng toàn năng đã làm cho tôi những điều cao trọng. Danh Ngài thật chí Thánh chí tôn.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vi-VN" sz="6000" b="0" u="sng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Tk4:</a:t>
            </a:r>
            <a:r>
              <a:rPr lang="vi-VN" sz="6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0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 nâng ai khiêm ái thật, bọn quyền uy hạ khỏi ngai báu. Kẻ nghèo Chúa ban dư đầy và xua lũ phú quý về không.</a:t>
            </a:r>
            <a:endParaRPr lang="en-US" sz="60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9789-30D9-FE08-4A97-A190B2C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20000"/>
              </a:lnSpc>
            </a:pPr>
            <a:r>
              <a:rPr lang="vi-VN" sz="7200" u="sng" dirty="0" smtClean="0">
                <a:solidFill>
                  <a:srgbClr val="C00000"/>
                </a:solidFill>
              </a:rPr>
              <a:t>Đk:</a:t>
            </a:r>
            <a:r>
              <a:rPr lang="vi-VN" sz="7200" dirty="0" smtClean="0">
                <a:solidFill>
                  <a:srgbClr val="C00000"/>
                </a:solidFill>
              </a:rPr>
              <a:t> </a:t>
            </a:r>
            <a:r>
              <a:rPr lang="vi-VN" sz="7200" dirty="0">
                <a:solidFill>
                  <a:srgbClr val="002060"/>
                </a:solidFill>
              </a:rPr>
              <a:t>Đấng toàn năng đã làm cho tôi những điều cao trọng. Danh Ngài thật chí Thánh chí tôn.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vi-VN" sz="6600" b="0" u="sng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Tk5:</a:t>
            </a:r>
            <a:r>
              <a:rPr lang="vi-VN" sz="66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6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Is-ra-en tôi tớ Ngài, theo lời xưa Ngài luôn bênh đỡ. Vì lòng xót thương tổ </a:t>
            </a:r>
            <a:r>
              <a:rPr lang="vi-VN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phụ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,</a:t>
            </a:r>
            <a:r>
              <a:rPr lang="vi-VN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6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và con cháu mãi tới ngàn thu.</a:t>
            </a:r>
            <a:endParaRPr lang="en-US" sz="66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9789-30D9-FE08-4A97-A190B2C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20000"/>
              </a:lnSpc>
            </a:pPr>
            <a:r>
              <a:rPr lang="vi-VN" sz="7200" u="sng" dirty="0" smtClean="0">
                <a:solidFill>
                  <a:srgbClr val="C00000"/>
                </a:solidFill>
              </a:rPr>
              <a:t>Đk:</a:t>
            </a:r>
            <a:r>
              <a:rPr lang="vi-VN" sz="7200" dirty="0" smtClean="0">
                <a:solidFill>
                  <a:srgbClr val="C00000"/>
                </a:solidFill>
              </a:rPr>
              <a:t> </a:t>
            </a:r>
            <a:r>
              <a:rPr lang="vi-VN" sz="7200" dirty="0">
                <a:solidFill>
                  <a:srgbClr val="002060"/>
                </a:solidFill>
              </a:rPr>
              <a:t>Đấng toàn năng đã làm cho tôi những điều cao trọng. Danh Ngài thật chí Thánh chí tôn.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Kính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Ma-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ri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-a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đầy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phúc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ở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cùng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Mẹ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Mẹ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diễm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phúc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hơn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các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phụ</a:t>
            </a:r>
            <a:r>
              <a:rPr lang="en-US" sz="64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4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nữ</a:t>
            </a:r>
            <a:endParaRPr lang="en-US" sz="6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r>
              <a:rPr lang="en-US" sz="60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60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0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Nhập </a:t>
            </a:r>
            <a:r>
              <a:rPr lang="vi-VN" sz="60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lễ</a:t>
            </a:r>
          </a:p>
          <a:p>
            <a:r>
              <a:rPr lang="en-US" sz="80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Màu</a:t>
            </a:r>
            <a:r>
              <a:rPr lang="en-US" sz="8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Hoa</a:t>
            </a:r>
            <a:r>
              <a:rPr lang="en-US" sz="8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Dâng</a:t>
            </a:r>
            <a:r>
              <a:rPr lang="en-US" sz="8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Mẹ</a:t>
            </a:r>
            <a:endParaRPr lang="vi-VN" sz="80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6000" b="0" i="1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Thanh</a:t>
            </a:r>
            <a:r>
              <a:rPr lang="en-US" sz="6000" b="0" i="1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1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Bình</a:t>
            </a:r>
            <a:endParaRPr lang="en-US" sz="6000" b="0" i="1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9789-30D9-FE08-4A97-A190B2C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6000" u="sng" dirty="0" err="1" smtClean="0">
                <a:solidFill>
                  <a:srgbClr val="C00000"/>
                </a:solidFill>
              </a:rPr>
              <a:t>Ca</a:t>
            </a:r>
            <a:r>
              <a:rPr lang="en-US" sz="6000" u="sng" dirty="0" smtClean="0">
                <a:solidFill>
                  <a:srgbClr val="C00000"/>
                </a:solidFill>
              </a:rPr>
              <a:t> </a:t>
            </a:r>
            <a:r>
              <a:rPr lang="vi-VN" sz="6000" u="sng" dirty="0" smtClean="0">
                <a:solidFill>
                  <a:srgbClr val="C00000"/>
                </a:solidFill>
              </a:rPr>
              <a:t>Dâng </a:t>
            </a:r>
            <a:r>
              <a:rPr lang="vi-VN" sz="6000" u="sng" dirty="0">
                <a:solidFill>
                  <a:srgbClr val="C00000"/>
                </a:solidFill>
              </a:rPr>
              <a:t>lễ</a:t>
            </a:r>
            <a:br>
              <a:rPr lang="vi-VN" sz="6000" u="sng" dirty="0">
                <a:solidFill>
                  <a:srgbClr val="C00000"/>
                </a:solidFill>
              </a:rPr>
            </a:br>
            <a:r>
              <a:rPr lang="en-US" sz="8000" dirty="0" err="1" smtClean="0">
                <a:solidFill>
                  <a:srgbClr val="C00000"/>
                </a:solidFill>
              </a:rPr>
              <a:t>Lễ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Dâng</a:t>
            </a:r>
            <a:r>
              <a:rPr lang="en-US" sz="8000" dirty="0" smtClean="0">
                <a:solidFill>
                  <a:srgbClr val="C00000"/>
                </a:solidFill>
              </a:rPr>
              <a:t> (2)</a:t>
            </a:r>
            <a:br>
              <a:rPr lang="en-US" sz="8000" dirty="0" smtClean="0">
                <a:solidFill>
                  <a:srgbClr val="C00000"/>
                </a:solidFill>
              </a:rPr>
            </a:br>
            <a:r>
              <a:rPr lang="en-US" sz="6000" dirty="0" err="1" smtClean="0">
                <a:solidFill>
                  <a:srgbClr val="002060"/>
                </a:solidFill>
              </a:rPr>
              <a:t>Hồng</a:t>
            </a:r>
            <a:r>
              <a:rPr lang="en-US" sz="6000" dirty="0" smtClean="0">
                <a:solidFill>
                  <a:srgbClr val="002060"/>
                </a:solidFill>
              </a:rPr>
              <a:t> Dung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0000"/>
              </a:lnSpc>
              <a:buNone/>
            </a:pPr>
            <a:r>
              <a:rPr lang="en-US" altLang="en-US" sz="5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Tựa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trầm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hương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thơm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bay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nghi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ngút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nơi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Thiên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Cung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nhiệm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mầu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Xin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lời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nguyện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cầu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tỏa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bay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lên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trước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Thiên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Nhan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Đây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lễ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dâng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dâng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trọn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đời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Tình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Yêu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trái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tim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hồng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altLang="en-US" sz="5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16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0000"/>
              </a:lnSpc>
              <a:buNone/>
            </a:pPr>
            <a:r>
              <a:rPr lang="en-US" altLang="en-US" sz="49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</a:t>
            </a:r>
            <a:r>
              <a:rPr lang="en-US" altLang="en-US" sz="4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9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Đây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ly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rượu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ươm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tình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nồng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bánh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thơm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do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công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altLang="en-US" sz="49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Ngài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dủ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thương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ban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xuống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muôn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ơn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Xin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luôn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tìm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cùng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nắm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tay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chung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xây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cuộc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đời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tình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nở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hoa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sống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thái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4900" dirty="0" err="1" smtClean="0">
                <a:solidFill>
                  <a:srgbClr val="002060"/>
                </a:solidFill>
                <a:latin typeface="+mj-lt"/>
              </a:rPr>
              <a:t>hòa</a:t>
            </a:r>
            <a:r>
              <a:rPr lang="en-US" altLang="en-US" sz="49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altLang="en-US" sz="49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40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10000"/>
              </a:lnSpc>
              <a:buNone/>
            </a:pPr>
            <a:r>
              <a:rPr lang="en-US" altLang="en-US" sz="5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Tựa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trầm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hương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thơm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bay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nghi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ngút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nơi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Thiên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Cung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nhiệm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mầu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Xin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lời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nguyện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cầu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tỏa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bay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lên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trước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Thiên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Nhan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Đây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lễ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dâng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dâng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trọn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đời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Tình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Yêu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trong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trái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tim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5000" dirty="0" err="1" smtClean="0">
                <a:solidFill>
                  <a:srgbClr val="002060"/>
                </a:solidFill>
                <a:latin typeface="+mj-lt"/>
              </a:rPr>
              <a:t>hồng</a:t>
            </a:r>
            <a:r>
              <a:rPr lang="en-US" altLang="en-US" sz="50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altLang="en-US" sz="5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99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9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9789-30D9-FE08-4A97-A190B2C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6000" u="sng" dirty="0" err="1" smtClean="0">
                <a:solidFill>
                  <a:srgbClr val="C00000"/>
                </a:solidFill>
              </a:rPr>
              <a:t>Ca</a:t>
            </a:r>
            <a:r>
              <a:rPr lang="en-US" sz="6000" u="sng" dirty="0" smtClean="0">
                <a:solidFill>
                  <a:srgbClr val="C00000"/>
                </a:solidFill>
              </a:rPr>
              <a:t> </a:t>
            </a:r>
            <a:r>
              <a:rPr lang="en-US" sz="6000" u="sng" dirty="0" err="1" smtClean="0">
                <a:solidFill>
                  <a:srgbClr val="C00000"/>
                </a:solidFill>
              </a:rPr>
              <a:t>Nguyện</a:t>
            </a:r>
            <a:r>
              <a:rPr lang="en-US" sz="6000" u="sng" dirty="0" smtClean="0">
                <a:solidFill>
                  <a:srgbClr val="C00000"/>
                </a:solidFill>
              </a:rPr>
              <a:t> </a:t>
            </a:r>
            <a:r>
              <a:rPr lang="vi-VN" sz="6000" u="sng" dirty="0" smtClean="0">
                <a:solidFill>
                  <a:srgbClr val="C00000"/>
                </a:solidFill>
              </a:rPr>
              <a:t>Hiệp </a:t>
            </a:r>
            <a:r>
              <a:rPr lang="en-US" sz="6000" u="sng" dirty="0" smtClean="0">
                <a:solidFill>
                  <a:srgbClr val="C00000"/>
                </a:solidFill>
              </a:rPr>
              <a:t>L</a:t>
            </a:r>
            <a:r>
              <a:rPr lang="vi-VN" sz="6000" u="sng" dirty="0" smtClean="0">
                <a:solidFill>
                  <a:srgbClr val="C00000"/>
                </a:solidFill>
              </a:rPr>
              <a:t>ễ</a:t>
            </a:r>
            <a:r>
              <a:rPr lang="vi-VN" sz="6000" u="sng" dirty="0">
                <a:solidFill>
                  <a:srgbClr val="C00000"/>
                </a:solidFill>
              </a:rPr>
              <a:t/>
            </a:r>
            <a:br>
              <a:rPr lang="vi-VN" sz="6000" u="sng" dirty="0">
                <a:solidFill>
                  <a:srgbClr val="C00000"/>
                </a:solidFill>
              </a:rPr>
            </a:br>
            <a:r>
              <a:rPr lang="en-US" sz="8000" dirty="0" err="1" smtClean="0">
                <a:solidFill>
                  <a:srgbClr val="C00000"/>
                </a:solidFill>
              </a:rPr>
              <a:t>Khúc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Cảm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Tạ</a:t>
            </a:r>
            <a:r>
              <a:rPr lang="en-US" sz="8000" dirty="0" smtClean="0">
                <a:solidFill>
                  <a:srgbClr val="C00000"/>
                </a:solidFill>
              </a:rPr>
              <a:t/>
            </a:r>
            <a:br>
              <a:rPr lang="en-US" sz="8000" dirty="0" smtClean="0">
                <a:solidFill>
                  <a:srgbClr val="C00000"/>
                </a:solidFill>
              </a:rPr>
            </a:br>
            <a:r>
              <a:rPr lang="en-US" sz="5400" i="1" dirty="0" smtClean="0">
                <a:solidFill>
                  <a:srgbClr val="002060"/>
                </a:solidFill>
              </a:rPr>
              <a:t>Mai </a:t>
            </a:r>
            <a:r>
              <a:rPr lang="en-US" sz="5400" i="1" dirty="0" err="1" smtClean="0">
                <a:solidFill>
                  <a:srgbClr val="002060"/>
                </a:solidFill>
              </a:rPr>
              <a:t>Nguyên</a:t>
            </a:r>
            <a:r>
              <a:rPr lang="en-US" sz="5400" i="1" dirty="0" smtClean="0">
                <a:solidFill>
                  <a:srgbClr val="002060"/>
                </a:solidFill>
              </a:rPr>
              <a:t> </a:t>
            </a:r>
            <a:r>
              <a:rPr lang="en-US" sz="5400" i="1" dirty="0" err="1" smtClean="0">
                <a:solidFill>
                  <a:srgbClr val="002060"/>
                </a:solidFill>
              </a:rPr>
              <a:t>Vũ</a:t>
            </a:r>
            <a:endParaRPr lang="en-US" sz="5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vi-VN" sz="4700" b="0" u="sng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Tk1:</a:t>
            </a:r>
            <a:r>
              <a:rPr lang="vi-VN" sz="47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Khúc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cảm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tạ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âm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ba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vọng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ngân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rộn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rã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tim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đêm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tán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dương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Suốt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đời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con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tắm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mát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Cha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giữa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trưa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sa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mạc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cháy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da,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nguồn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nước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chan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hòa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47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vi-VN" sz="56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Tk:</a:t>
            </a:r>
            <a:r>
              <a:rPr lang="vi-VN" sz="56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Hoa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phượng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nở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giữa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mùa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tháng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năm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đây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tuổi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xuân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dâng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kính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Mẹ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lành</a:t>
            </a:r>
            <a:r>
              <a:rPr lang="en-US" sz="5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Màu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hoa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đỏ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máu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tim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tràn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ước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mơ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tuổi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hồng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đẹp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xinh</a:t>
            </a:r>
            <a:r>
              <a:rPr lang="en-US" sz="5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endParaRPr lang="en-US" sz="56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5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Đk</a:t>
            </a:r>
            <a:r>
              <a:rPr lang="vi-VN" sz="5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55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dâng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ngọt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nguyện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ghi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nhớ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thánh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ân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trao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nguyện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chân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Ta-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bor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hay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thập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giá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55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5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**</a:t>
            </a:r>
            <a:r>
              <a:rPr lang="vi-VN" sz="5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55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!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mênh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mông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đời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bao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la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trùng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khơi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thuyền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hồn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mãi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êm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hưởng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tuyệt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vời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55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4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</a:t>
            </a:r>
            <a:r>
              <a:rPr lang="en-US" sz="4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2</a:t>
            </a:r>
            <a:r>
              <a:rPr lang="vi-VN" sz="4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45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gọi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rộn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rã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vang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chiều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mơ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vồn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vã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cánh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đưa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dắt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miền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thương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nhớ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Chén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rượu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đào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chuốc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chứa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chan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nao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bánh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thơm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ân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huệ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trao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mến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dâng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trào</a:t>
            </a:r>
            <a:r>
              <a:rPr lang="en-US" sz="4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45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5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Đk</a:t>
            </a:r>
            <a:r>
              <a:rPr lang="vi-VN" sz="5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55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dâng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ngọt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nguyện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ghi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nhớ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thánh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ân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trao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nguyện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chân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Ta-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bor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hay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thập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giá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55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5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**</a:t>
            </a:r>
            <a:r>
              <a:rPr lang="vi-VN" sz="5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55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!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mênh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mông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đời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bao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la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trùng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khơi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thuyền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hồn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mãi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êm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hưởng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tuyệt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vời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55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44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</a:t>
            </a:r>
            <a:r>
              <a:rPr lang="en-US" sz="44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3</a:t>
            </a:r>
            <a:r>
              <a:rPr lang="vi-VN" sz="44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đời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đời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vẫn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thôi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vẫn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chẳng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nguôi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dẫu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gian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tan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biến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nguồn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hạnh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phúc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mến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con,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chi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hơn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thương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gian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thành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cõi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5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Đk</a:t>
            </a:r>
            <a:r>
              <a:rPr lang="vi-VN" sz="5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55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dâng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ngọt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nguyện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ghi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nhớ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thánh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ân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trao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nguyện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chân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Ta-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bor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hay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thập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giá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55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5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**</a:t>
            </a:r>
            <a:r>
              <a:rPr lang="vi-VN" sz="5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55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!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mênh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mông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đời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bao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la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trùng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khơi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thuyền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hồn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mãi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êm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hưởng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tuyệt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vời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55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vi-VN" sz="47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</a:t>
            </a:r>
            <a:r>
              <a:rPr lang="en-US" sz="47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4</a:t>
            </a:r>
            <a:r>
              <a:rPr lang="vi-VN" sz="47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47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Nếu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lãng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quên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giây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lạy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đây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trút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linh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hồn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Nếu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khiến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mải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mê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ơi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đừng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chối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chê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thương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dìu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bước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47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4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47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5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Đk</a:t>
            </a:r>
            <a:r>
              <a:rPr lang="vi-VN" sz="5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55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dâng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ngọt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nguyện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ghi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nhớ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thánh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ân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trao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nguyện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chân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Ta-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bor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hay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thập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giá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55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60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**</a:t>
            </a:r>
            <a:r>
              <a:rPr lang="vi-VN" sz="60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60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ơi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đoái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thương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nhận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yên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lòng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thắm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mát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quê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ôi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bao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ước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mơ</a:t>
            </a:r>
            <a:r>
              <a:rPr lang="en-US" sz="6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60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5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**</a:t>
            </a:r>
            <a:r>
              <a:rPr lang="vi-VN" sz="55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55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!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mênh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mông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đời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bao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la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trùng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khơi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thuyền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hồn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mãi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êm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hưởng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ôi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tuyệt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5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vời</a:t>
            </a:r>
            <a:r>
              <a:rPr lang="en-US" sz="55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55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9789-30D9-FE08-4A97-A190B2C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6000" u="sng" dirty="0" err="1" smtClean="0">
                <a:solidFill>
                  <a:srgbClr val="C00000"/>
                </a:solidFill>
              </a:rPr>
              <a:t>Ca</a:t>
            </a:r>
            <a:r>
              <a:rPr lang="en-US" sz="6000" u="sng" dirty="0" smtClean="0">
                <a:solidFill>
                  <a:srgbClr val="C00000"/>
                </a:solidFill>
              </a:rPr>
              <a:t> </a:t>
            </a:r>
            <a:r>
              <a:rPr lang="vi-VN" sz="6000" u="sng" dirty="0" smtClean="0">
                <a:solidFill>
                  <a:srgbClr val="C00000"/>
                </a:solidFill>
              </a:rPr>
              <a:t>Kết </a:t>
            </a:r>
            <a:r>
              <a:rPr lang="vi-VN" sz="6000" u="sng" dirty="0">
                <a:solidFill>
                  <a:srgbClr val="C00000"/>
                </a:solidFill>
              </a:rPr>
              <a:t>lễ</a:t>
            </a:r>
            <a:br>
              <a:rPr lang="vi-VN" sz="6000" u="sng" dirty="0">
                <a:solidFill>
                  <a:srgbClr val="C00000"/>
                </a:solidFill>
              </a:rPr>
            </a:br>
            <a:r>
              <a:rPr lang="en-US" sz="7000" dirty="0" err="1" smtClean="0">
                <a:solidFill>
                  <a:srgbClr val="C00000"/>
                </a:solidFill>
              </a:rPr>
              <a:t>Cung</a:t>
            </a:r>
            <a:r>
              <a:rPr lang="en-US" sz="7000" dirty="0" smtClean="0">
                <a:solidFill>
                  <a:srgbClr val="C00000"/>
                </a:solidFill>
              </a:rPr>
              <a:t> </a:t>
            </a:r>
            <a:r>
              <a:rPr lang="en-US" sz="7000" dirty="0" err="1" smtClean="0">
                <a:solidFill>
                  <a:srgbClr val="C00000"/>
                </a:solidFill>
              </a:rPr>
              <a:t>Chúa</a:t>
            </a:r>
            <a:r>
              <a:rPr lang="en-US" sz="7000" dirty="0" smtClean="0">
                <a:solidFill>
                  <a:srgbClr val="C00000"/>
                </a:solidFill>
              </a:rPr>
              <a:t> Trinh </a:t>
            </a:r>
            <a:r>
              <a:rPr lang="en-US" sz="7000" dirty="0" err="1" smtClean="0">
                <a:solidFill>
                  <a:srgbClr val="C00000"/>
                </a:solidFill>
              </a:rPr>
              <a:t>Vương</a:t>
            </a:r>
            <a:r>
              <a:rPr lang="en-US" sz="8000" dirty="0" smtClean="0">
                <a:solidFill>
                  <a:srgbClr val="C00000"/>
                </a:solidFill>
              </a:rPr>
              <a:t/>
            </a:r>
            <a:br>
              <a:rPr lang="en-US" sz="8000" dirty="0" smtClean="0">
                <a:solidFill>
                  <a:srgbClr val="C00000"/>
                </a:solidFill>
              </a:rPr>
            </a:br>
            <a:r>
              <a:rPr lang="en-US" sz="6000" i="1" dirty="0" smtClean="0">
                <a:solidFill>
                  <a:srgbClr val="002060"/>
                </a:solidFill>
              </a:rPr>
              <a:t>Lm. </a:t>
            </a:r>
            <a:r>
              <a:rPr lang="en-US" sz="6000" i="1" dirty="0" err="1" smtClean="0">
                <a:solidFill>
                  <a:srgbClr val="002060"/>
                </a:solidFill>
              </a:rPr>
              <a:t>Hoài</a:t>
            </a:r>
            <a:r>
              <a:rPr lang="en-US" sz="6000" i="1" dirty="0" smtClean="0">
                <a:solidFill>
                  <a:srgbClr val="002060"/>
                </a:solidFill>
              </a:rPr>
              <a:t> </a:t>
            </a:r>
            <a:r>
              <a:rPr lang="en-US" sz="6000" i="1" dirty="0" err="1" smtClean="0">
                <a:solidFill>
                  <a:srgbClr val="002060"/>
                </a:solidFill>
              </a:rPr>
              <a:t>Đức</a:t>
            </a:r>
            <a:endParaRPr lang="en-US" sz="6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vi-VN" sz="61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Tk:</a:t>
            </a:r>
            <a:r>
              <a:rPr lang="vi-VN" sz="61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Cung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chúc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Trinh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Vương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không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hề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nhiễm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tội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truyền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Thật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Mẹ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Mẹ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Mẹ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khiết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trinh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trọn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1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61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1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62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**</a:t>
            </a:r>
            <a:r>
              <a:rPr lang="vi-VN" sz="62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62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Cung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chúc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Trinh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Vương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kho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tích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thiêng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Mẹ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hy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sinh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hiệp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công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để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cứu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chuộc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nhân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loại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2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62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Đk</a:t>
            </a:r>
            <a:r>
              <a:rPr lang="vi-VN" sz="62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62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Mẹ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Ma-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ri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-a,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ai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không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được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Mẹ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thương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Khốn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thay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nhân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loại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mê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đắm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nên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lãng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quên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2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62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**</a:t>
            </a:r>
            <a:r>
              <a:rPr lang="vi-VN" sz="62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62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Mẹ</a:t>
            </a:r>
            <a:r>
              <a:rPr lang="en-US" sz="6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Fa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ti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-ma, 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con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nguyện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đền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tạ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yêu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mến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Muốn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hy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sinh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nhiều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yên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ủi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khỏi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ưu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phiền</a:t>
            </a:r>
            <a:r>
              <a:rPr lang="en-US" sz="6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62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9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Đk</a:t>
            </a:r>
            <a:r>
              <a:rPr lang="vi-VN" sz="59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59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Con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dâng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bao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tri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ân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tháng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dần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qua.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thương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ban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hồng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ân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bao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la,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với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bao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còn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xa</a:t>
            </a:r>
            <a:r>
              <a:rPr lang="en-US" sz="59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59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9789-30D9-FE08-4A97-A190B2C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vi-VN" sz="6000" u="sng" dirty="0">
                <a:solidFill>
                  <a:srgbClr val="C00000"/>
                </a:solidFill>
              </a:rPr>
              <a:t>Đáp ca</a:t>
            </a:r>
            <a:br>
              <a:rPr lang="vi-VN" sz="6000" u="sng" dirty="0">
                <a:solidFill>
                  <a:srgbClr val="C00000"/>
                </a:solidFill>
              </a:rPr>
            </a:br>
            <a:r>
              <a:rPr lang="vi-VN" sz="8900" dirty="0" smtClean="0">
                <a:solidFill>
                  <a:srgbClr val="C00000"/>
                </a:solidFill>
              </a:rPr>
              <a:t>Magnificat</a:t>
            </a:r>
            <a:r>
              <a:rPr lang="en-US" sz="8900" dirty="0">
                <a:solidFill>
                  <a:srgbClr val="C00000"/>
                </a:solidFill>
              </a:rPr>
              <a:t/>
            </a:r>
            <a:br>
              <a:rPr lang="en-US" sz="8900" dirty="0">
                <a:solidFill>
                  <a:srgbClr val="C00000"/>
                </a:solidFill>
              </a:rPr>
            </a:br>
            <a:r>
              <a:rPr lang="en-US" sz="6000" dirty="0" smtClean="0">
                <a:solidFill>
                  <a:srgbClr val="002060"/>
                </a:solidFill>
              </a:rPr>
              <a:t>Kim Long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9789-30D9-FE08-4A97-A190B2C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20000"/>
              </a:lnSpc>
            </a:pPr>
            <a:r>
              <a:rPr lang="vi-VN" sz="7200" u="sng" dirty="0" smtClean="0">
                <a:solidFill>
                  <a:srgbClr val="C00000"/>
                </a:solidFill>
              </a:rPr>
              <a:t>Đk:</a:t>
            </a:r>
            <a:r>
              <a:rPr lang="vi-VN" sz="7200" dirty="0" smtClean="0">
                <a:solidFill>
                  <a:srgbClr val="C00000"/>
                </a:solidFill>
              </a:rPr>
              <a:t> </a:t>
            </a:r>
            <a:r>
              <a:rPr lang="vi-VN" sz="7200" dirty="0">
                <a:solidFill>
                  <a:srgbClr val="002060"/>
                </a:solidFill>
              </a:rPr>
              <a:t>Đấng toàn năng đã làm cho tôi những điều cao trọng. Danh Ngài thật chí Thánh chí tôn.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6200" b="0" u="sng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Tk1:</a:t>
            </a:r>
            <a:r>
              <a:rPr lang="vi-VN" sz="62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2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Đức Maria nói </a:t>
            </a:r>
            <a:r>
              <a:rPr lang="vi-VN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rằng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vi-VN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</a:t>
            </a:r>
            <a:r>
              <a:rPr lang="vi-VN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inh </a:t>
            </a:r>
            <a:r>
              <a:rPr lang="vi-VN" sz="62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hồn tôi ngợi khen </a:t>
            </a:r>
            <a:r>
              <a:rPr lang="vi-VN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Thi</a:t>
            </a:r>
            <a:r>
              <a:rPr lang="en-US" sz="6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ê</a:t>
            </a:r>
            <a:r>
              <a:rPr lang="vi-VN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 Chúa</a:t>
            </a:r>
            <a:r>
              <a:rPr lang="en-US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,</a:t>
            </a:r>
            <a:r>
              <a:rPr lang="vi-VN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2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và thần </a:t>
            </a:r>
            <a:r>
              <a:rPr lang="vi-VN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tr</a:t>
            </a:r>
            <a:r>
              <a:rPr lang="en-US" sz="6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í</a:t>
            </a:r>
            <a:r>
              <a:rPr lang="vi-VN" sz="6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2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tôi reo mừng vì Thiên Chúa, Đấng cứu độ tôi. </a:t>
            </a:r>
            <a:endParaRPr lang="en-US" sz="6200" b="0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1113</Words>
  <Application>Microsoft Office PowerPoint</Application>
  <PresentationFormat>On-screen Show (16:9)</PresentationFormat>
  <Paragraphs>43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Office Theme</vt:lpstr>
      <vt:lpstr>18_Office Theme</vt:lpstr>
      <vt:lpstr>5_Office Theme</vt:lpstr>
      <vt:lpstr>6_Office Theme</vt:lpstr>
      <vt:lpstr>7_Office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ca Magnificat Kim Long</vt:lpstr>
      <vt:lpstr>Đk: Đấng toàn năng đã làm cho tôi những điều cao trọng. Danh Ngài thật chí Thánh chí tôn.</vt:lpstr>
      <vt:lpstr>PowerPoint Presentation</vt:lpstr>
      <vt:lpstr>Đk: Đấng toàn năng đã làm cho tôi những điều cao trọng. Danh Ngài thật chí Thánh chí tôn.</vt:lpstr>
      <vt:lpstr>PowerPoint Presentation</vt:lpstr>
      <vt:lpstr>Đk: Đấng toàn năng đã làm cho tôi những điều cao trọng. Danh Ngài thật chí Thánh chí tôn.</vt:lpstr>
      <vt:lpstr>PowerPoint Presentation</vt:lpstr>
      <vt:lpstr>Đk: Đấng toàn năng đã làm cho tôi những điều cao trọng. Danh Ngài thật chí Thánh chí tôn.</vt:lpstr>
      <vt:lpstr>PowerPoint Presentation</vt:lpstr>
      <vt:lpstr>Đk: Đấng toàn năng đã làm cho tôi những điều cao trọng. Danh Ngài thật chí Thánh chí tôn.</vt:lpstr>
      <vt:lpstr>PowerPoint Presentation</vt:lpstr>
      <vt:lpstr>Đk: Đấng toàn năng đã làm cho tôi những điều cao trọng. Danh Ngài thật chí Thánh chí tôn.</vt:lpstr>
      <vt:lpstr>PowerPoint Presentation</vt:lpstr>
      <vt:lpstr>PowerPoint Presentation</vt:lpstr>
      <vt:lpstr>PowerPoint Presentation</vt:lpstr>
      <vt:lpstr>Ca Dâng lễ Lễ Dâng (2) Hồng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 Nguyện Hiệp Lễ Khúc Cảm Tạ Mai Nguyên Vũ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 Kết lễ Cung Chúa Trinh Vương Lm. Hoài Đức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88</cp:revision>
  <dcterms:created xsi:type="dcterms:W3CDTF">2022-10-30T00:36:35Z</dcterms:created>
  <dcterms:modified xsi:type="dcterms:W3CDTF">2024-06-06T20:14:11Z</dcterms:modified>
</cp:coreProperties>
</file>