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5"/>
  </p:notesMasterIdLst>
  <p:sldIdLst>
    <p:sldId id="365" r:id="rId5"/>
    <p:sldId id="373" r:id="rId6"/>
    <p:sldId id="9617" r:id="rId7"/>
    <p:sldId id="9751" r:id="rId8"/>
    <p:sldId id="9752" r:id="rId9"/>
    <p:sldId id="9753" r:id="rId10"/>
    <p:sldId id="9754" r:id="rId11"/>
    <p:sldId id="9755" r:id="rId12"/>
    <p:sldId id="9756" r:id="rId13"/>
    <p:sldId id="9741" r:id="rId14"/>
    <p:sldId id="9767" r:id="rId15"/>
    <p:sldId id="9768" r:id="rId16"/>
    <p:sldId id="9769" r:id="rId17"/>
    <p:sldId id="9770" r:id="rId18"/>
    <p:sldId id="9771" r:id="rId19"/>
    <p:sldId id="9772" r:id="rId20"/>
    <p:sldId id="9773" r:id="rId21"/>
    <p:sldId id="9736" r:id="rId22"/>
    <p:sldId id="9329" r:id="rId23"/>
    <p:sldId id="9701" r:id="rId24"/>
    <p:sldId id="8578" r:id="rId25"/>
    <p:sldId id="9774" r:id="rId26"/>
    <p:sldId id="9341" r:id="rId27"/>
    <p:sldId id="9775" r:id="rId28"/>
    <p:sldId id="9343" r:id="rId29"/>
    <p:sldId id="9776" r:id="rId30"/>
    <p:sldId id="8808" r:id="rId31"/>
    <p:sldId id="9777" r:id="rId32"/>
    <p:sldId id="8788" r:id="rId33"/>
    <p:sldId id="9345" r:id="rId34"/>
    <p:sldId id="9737" r:id="rId35"/>
    <p:sldId id="9595" r:id="rId36"/>
    <p:sldId id="9706" r:id="rId37"/>
    <p:sldId id="8757" r:id="rId38"/>
    <p:sldId id="8794" r:id="rId39"/>
    <p:sldId id="8759" r:id="rId40"/>
    <p:sldId id="9778" r:id="rId41"/>
    <p:sldId id="9779" r:id="rId42"/>
    <p:sldId id="9738" r:id="rId43"/>
    <p:sldId id="9724" r:id="rId44"/>
    <p:sldId id="9731" r:id="rId45"/>
    <p:sldId id="9780" r:id="rId46"/>
    <p:sldId id="9781" r:id="rId47"/>
    <p:sldId id="9786" r:id="rId48"/>
    <p:sldId id="9787" r:id="rId49"/>
    <p:sldId id="9782" r:id="rId50"/>
    <p:sldId id="9788" r:id="rId51"/>
    <p:sldId id="9789" r:id="rId52"/>
    <p:sldId id="9783" r:id="rId53"/>
    <p:sldId id="9790" r:id="rId54"/>
    <p:sldId id="9791" r:id="rId55"/>
    <p:sldId id="9532" r:id="rId56"/>
    <p:sldId id="9711" r:id="rId57"/>
    <p:sldId id="8508" r:id="rId58"/>
    <p:sldId id="9793" r:id="rId59"/>
    <p:sldId id="9794" r:id="rId60"/>
    <p:sldId id="9795" r:id="rId61"/>
    <p:sldId id="9796" r:id="rId62"/>
    <p:sldId id="9797" r:id="rId63"/>
    <p:sldId id="9740"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64B27-77E3-4813-A8F1-2A76335C3BEB}" type="slidenum">
              <a:rPr lang="en-US" smtClean="0"/>
              <a:t>21</a:t>
            </a:fld>
            <a:endParaRPr lang="en-US"/>
          </a:p>
        </p:txBody>
      </p:sp>
    </p:spTree>
    <p:extLst>
      <p:ext uri="{BB962C8B-B14F-4D97-AF65-F5344CB8AC3E}">
        <p14:creationId xmlns:p14="http://schemas.microsoft.com/office/powerpoint/2010/main" val="388954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0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0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4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06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8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3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3399"/>
              </a:solidFill>
              <a:effectLst/>
              <a:latin typeface="+mj-lt"/>
              <a:cs typeface="Times New Roman" panose="02020603050405020304" pitchFamily="18" charset="0"/>
            </a:endParaRPr>
          </a:p>
          <a:p>
            <a:pPr eaLnBrk="1" hangingPunct="1">
              <a:lnSpc>
                <a:spcPct val="150000"/>
              </a:lnSpc>
            </a:pPr>
            <a:r>
              <a:rPr lang="en-US" sz="7200" b="0" dirty="0">
                <a:solidFill>
                  <a:srgbClr val="003399"/>
                </a:solidFill>
                <a:effectLst/>
                <a:latin typeface="+mj-lt"/>
                <a:cs typeface="Times New Roman" panose="02020603050405020304" pitchFamily="18" charset="0"/>
              </a:rPr>
              <a:t>KINH VINH </a:t>
            </a:r>
            <a:r>
              <a:rPr lang="en-US" sz="7200" b="0" dirty="0" smtClean="0">
                <a:solidFill>
                  <a:srgbClr val="003399"/>
                </a:solidFill>
                <a:effectLst/>
                <a:latin typeface="+mj-lt"/>
                <a:cs typeface="Times New Roman" panose="02020603050405020304" pitchFamily="18" charset="0"/>
              </a:rPr>
              <a:t>DANH</a:t>
            </a:r>
          </a:p>
          <a:p>
            <a:pPr eaLnBrk="1" hangingPunct="1">
              <a:lnSpc>
                <a:spcPct val="150000"/>
              </a:lnSpc>
            </a:pPr>
            <a:r>
              <a:rPr lang="en-US" sz="7200" dirty="0" err="1" smtClean="0">
                <a:solidFill>
                  <a:srgbClr val="FF0000"/>
                </a:solidFill>
                <a:latin typeface="+mj-lt"/>
                <a:cs typeface="Times New Roman" panose="02020603050405020304" pitchFamily="18" charset="0"/>
              </a:rPr>
              <a:t>Ca</a:t>
            </a:r>
            <a:r>
              <a:rPr lang="en-US" sz="7200" dirty="0" smtClean="0">
                <a:solidFill>
                  <a:srgbClr val="FF0000"/>
                </a:solidFill>
                <a:latin typeface="+mj-lt"/>
                <a:cs typeface="Times New Roman" panose="02020603050405020304" pitchFamily="18" charset="0"/>
              </a:rPr>
              <a:t> </a:t>
            </a:r>
            <a:r>
              <a:rPr lang="en-US" sz="7200" dirty="0" err="1" smtClean="0">
                <a:solidFill>
                  <a:srgbClr val="FF0000"/>
                </a:solidFill>
                <a:latin typeface="+mj-lt"/>
                <a:cs typeface="Times New Roman" panose="02020603050405020304" pitchFamily="18" charset="0"/>
              </a:rPr>
              <a:t>Lên</a:t>
            </a:r>
            <a:r>
              <a:rPr lang="en-US" sz="7200" dirty="0" smtClean="0">
                <a:solidFill>
                  <a:srgbClr val="FF0000"/>
                </a:solidFill>
                <a:latin typeface="+mj-lt"/>
                <a:cs typeface="Times New Roman" panose="02020603050405020304" pitchFamily="18" charset="0"/>
              </a:rPr>
              <a:t> </a:t>
            </a:r>
            <a:r>
              <a:rPr lang="en-US" sz="7200" dirty="0" err="1" smtClean="0">
                <a:solidFill>
                  <a:srgbClr val="FF0000"/>
                </a:solidFill>
                <a:latin typeface="+mj-lt"/>
                <a:cs typeface="Times New Roman" panose="02020603050405020304" pitchFamily="18" charset="0"/>
              </a:rPr>
              <a:t>Đi</a:t>
            </a:r>
            <a:r>
              <a:rPr lang="en-US" sz="7200" dirty="0" smtClean="0">
                <a:solidFill>
                  <a:srgbClr val="FF0000"/>
                </a:solidFill>
                <a:latin typeface="+mj-lt"/>
                <a:cs typeface="Times New Roman" panose="02020603050405020304" pitchFamily="18" charset="0"/>
              </a:rPr>
              <a:t> 2</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2854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i="1" u="sng" dirty="0">
                <a:solidFill>
                  <a:srgbClr val="FF0000"/>
                </a:solidFill>
                <a:effectLst/>
                <a:latin typeface="+mj-lt"/>
                <a:cs typeface="Times New Roman" panose="02020603050405020304" pitchFamily="18" charset="0"/>
              </a:rPr>
              <a:t>Chủ tế: </a:t>
            </a:r>
            <a:r>
              <a:rPr lang="vi-VN" sz="5400" i="1" dirty="0">
                <a:solidFill>
                  <a:srgbClr val="FF0000"/>
                </a:solidFill>
                <a:effectLst/>
                <a:latin typeface="+mj-lt"/>
                <a:cs typeface="Times New Roman" panose="02020603050405020304" pitchFamily="18" charset="0"/>
              </a:rPr>
              <a:t>Vinh danh Thiên Chúa trên các tầng trời. </a:t>
            </a:r>
            <a:r>
              <a:rPr lang="vi-VN" sz="5400" dirty="0" smtClean="0">
                <a:solidFill>
                  <a:srgbClr val="003399"/>
                </a:solidFill>
                <a:effectLst/>
                <a:latin typeface="+mj-lt"/>
                <a:cs typeface="Times New Roman" panose="02020603050405020304" pitchFamily="18" charset="0"/>
              </a:rPr>
              <a:t>Và </a:t>
            </a:r>
            <a:r>
              <a:rPr lang="vi-VN" sz="5400" dirty="0">
                <a:solidFill>
                  <a:srgbClr val="003399"/>
                </a:solidFill>
                <a:effectLst/>
                <a:latin typeface="+mj-lt"/>
                <a:cs typeface="Times New Roman" panose="02020603050405020304" pitchFamily="18" charset="0"/>
              </a:rPr>
              <a:t>bình an dưới thế, bình an dưới thế cho người thiện tâm. </a:t>
            </a:r>
            <a:endParaRPr lang="vi-VN" sz="720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2043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wrap="square" anchor="ctr" anchorCtr="0">
            <a:noAutofit/>
          </a:bodyPr>
          <a:lstStyle/>
          <a:p>
            <a:pPr algn="just" eaLnBrk="1" hangingPunct="1">
              <a:lnSpc>
                <a:spcPct val="120000"/>
              </a:lnSpc>
            </a:pP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ngợi</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chúc</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tụng</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thờ</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lạy</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tôn</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vinh</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Chúng</a:t>
            </a:r>
            <a:r>
              <a:rPr lang="en-US" sz="5100" dirty="0">
                <a:solidFill>
                  <a:srgbClr val="003399"/>
                </a:solidFill>
                <a:effectLst/>
                <a:latin typeface="+mj-lt"/>
                <a:cs typeface="Times New Roman" panose="02020603050405020304" pitchFamily="18" charset="0"/>
              </a:rPr>
              <a:t> con </a:t>
            </a:r>
            <a:r>
              <a:rPr lang="en-US" sz="5100" dirty="0" err="1">
                <a:solidFill>
                  <a:srgbClr val="003399"/>
                </a:solidFill>
                <a:effectLst/>
                <a:latin typeface="+mj-lt"/>
                <a:cs typeface="Times New Roman" panose="02020603050405020304" pitchFamily="18" charset="0"/>
              </a:rPr>
              <a:t>cảm</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tạ</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vì</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vinh</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quang</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cao</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cả</a:t>
            </a:r>
            <a:r>
              <a:rPr lang="en-US" sz="5100" dirty="0">
                <a:solidFill>
                  <a:srgbClr val="003399"/>
                </a:solidFill>
                <a:effectLst/>
                <a:latin typeface="+mj-lt"/>
                <a:cs typeface="Times New Roman" panose="02020603050405020304" pitchFamily="18" charset="0"/>
              </a:rPr>
              <a:t> </a:t>
            </a:r>
            <a:r>
              <a:rPr lang="en-US" sz="5100" dirty="0" err="1">
                <a:solidFill>
                  <a:srgbClr val="003399"/>
                </a:solidFill>
                <a:effectLst/>
                <a:latin typeface="+mj-lt"/>
                <a:cs typeface="Times New Roman" panose="02020603050405020304" pitchFamily="18" charset="0"/>
              </a:rPr>
              <a:t>Chúa</a:t>
            </a:r>
            <a:r>
              <a:rPr lang="en-US" sz="510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05193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30000"/>
              </a:lnSpc>
              <a:buFontTx/>
              <a:buNone/>
            </a:pPr>
            <a:r>
              <a:rPr lang="vi-VN" sz="5500" dirty="0">
                <a:solidFill>
                  <a:srgbClr val="003399"/>
                </a:solidFill>
                <a:effectLst/>
                <a:latin typeface="+mj-lt"/>
                <a:cs typeface="Times New Roman" panose="02020603050405020304" pitchFamily="18" charset="0"/>
              </a:rPr>
              <a:t>Lạy Chúa là Thiên Chúa, là Vua trên trời, là Chúa Cha toàn năng. Lạy Con Một Thiên Chúa, </a:t>
            </a:r>
            <a:r>
              <a:rPr lang="vi-VN" sz="5500" dirty="0">
                <a:solidFill>
                  <a:srgbClr val="FF0000"/>
                </a:solidFill>
                <a:effectLst/>
                <a:latin typeface="+mj-lt"/>
                <a:cs typeface="Times New Roman" panose="02020603050405020304" pitchFamily="18" charset="0"/>
              </a:rPr>
              <a:t>Chúa Giê-su Ki-tô.</a:t>
            </a:r>
            <a:r>
              <a:rPr lang="vi-VN" sz="5500" dirty="0">
                <a:solidFill>
                  <a:srgbClr val="C000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05573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20000"/>
              </a:lnSpc>
              <a:buFontTx/>
              <a:buNone/>
            </a:pPr>
            <a:r>
              <a:rPr lang="vi-VN" sz="5200" dirty="0">
                <a:solidFill>
                  <a:srgbClr val="003399"/>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806422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30000"/>
              </a:lnSpc>
              <a:buFontTx/>
              <a:buNone/>
            </a:pPr>
            <a:r>
              <a:rPr lang="vi-VN" sz="5000" dirty="0">
                <a:solidFill>
                  <a:srgbClr val="003399"/>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00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86396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noAutofit/>
          </a:bodyPr>
          <a:lstStyle/>
          <a:p>
            <a:pPr marL="0" indent="0" algn="just" eaLnBrk="1" hangingPunct="1">
              <a:lnSpc>
                <a:spcPct val="120000"/>
              </a:lnSpc>
              <a:buFontTx/>
              <a:buNone/>
            </a:pPr>
            <a:r>
              <a:rPr lang="en-US" sz="4800" dirty="0" err="1">
                <a:solidFill>
                  <a:srgbClr val="FF0000"/>
                </a:solidFill>
                <a:effectLst/>
                <a:latin typeface="+mj-lt"/>
                <a:cs typeface="Times New Roman" panose="02020603050405020304" pitchFamily="18" charset="0"/>
              </a:rPr>
              <a:t>Vì</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lạy</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Chúa</a:t>
            </a:r>
            <a:r>
              <a:rPr lang="en-US" sz="4800" dirty="0">
                <a:solidFill>
                  <a:srgbClr val="FF0000"/>
                </a:solidFill>
                <a:effectLst/>
                <a:latin typeface="+mj-lt"/>
                <a:cs typeface="Times New Roman" panose="02020603050405020304" pitchFamily="18" charset="0"/>
              </a:rPr>
              <a:t> </a:t>
            </a:r>
            <a:r>
              <a:rPr lang="en-US" sz="4800" dirty="0" err="1">
                <a:solidFill>
                  <a:srgbClr val="FF0000"/>
                </a:solidFill>
                <a:effectLst/>
                <a:latin typeface="+mj-lt"/>
                <a:cs typeface="Times New Roman" panose="02020603050405020304" pitchFamily="18" charset="0"/>
              </a:rPr>
              <a:t>Giê-su</a:t>
            </a:r>
            <a:r>
              <a:rPr lang="en-US" sz="4800" dirty="0">
                <a:solidFill>
                  <a:srgbClr val="FF0000"/>
                </a:solidFill>
                <a:effectLst/>
                <a:latin typeface="+mj-lt"/>
                <a:cs typeface="Times New Roman" panose="02020603050405020304" pitchFamily="18" charset="0"/>
              </a:rPr>
              <a:t> Ki-</a:t>
            </a:r>
            <a:r>
              <a:rPr lang="en-US" sz="4800" dirty="0" err="1">
                <a:solidFill>
                  <a:srgbClr val="FF0000"/>
                </a:solidFill>
                <a:effectLst/>
                <a:latin typeface="+mj-lt"/>
                <a:cs typeface="Times New Roman" panose="02020603050405020304" pitchFamily="18" charset="0"/>
              </a:rPr>
              <a:t>tô</a:t>
            </a:r>
            <a:r>
              <a:rPr lang="en-US" sz="4800" dirty="0">
                <a:solidFill>
                  <a:srgbClr val="FF0000"/>
                </a:solidFill>
                <a:effectLst/>
                <a:latin typeface="+mj-lt"/>
                <a:cs typeface="Times New Roman" panose="02020603050405020304" pitchFamily="18" charset="0"/>
              </a:rPr>
              <a:t>,</a:t>
            </a:r>
            <a:r>
              <a:rPr lang="en-US" sz="4800" dirty="0">
                <a:solidFill>
                  <a:srgbClr val="C00000"/>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Đấng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Thánh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chỉ</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có</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là</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Đấng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Tối</a:t>
            </a:r>
            <a:r>
              <a:rPr lang="en-US" sz="4800" dirty="0">
                <a:solidFill>
                  <a:srgbClr val="003399"/>
                </a:solidFill>
                <a:effectLst/>
                <a:latin typeface="+mj-lt"/>
                <a:cs typeface="Times New Roman" panose="02020603050405020304" pitchFamily="18" charset="0"/>
              </a:rPr>
              <a:t> Cao, </a:t>
            </a:r>
            <a:r>
              <a:rPr lang="en-US" sz="4800" dirty="0" err="1">
                <a:solidFill>
                  <a:srgbClr val="003399"/>
                </a:solidFill>
                <a:effectLst/>
                <a:latin typeface="+mj-lt"/>
                <a:cs typeface="Times New Roman" panose="02020603050405020304" pitchFamily="18" charset="0"/>
              </a:rPr>
              <a:t>cùng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Đức</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Thánh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Thần</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trong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vinh</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quang</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Đức</a:t>
            </a:r>
            <a:r>
              <a:rPr lang="en-US" sz="4800" dirty="0">
                <a:solidFill>
                  <a:srgbClr val="003399"/>
                </a:solidFill>
                <a:effectLst/>
                <a:latin typeface="+mj-lt"/>
                <a:cs typeface="Times New Roman" panose="02020603050405020304" pitchFamily="18" charset="0"/>
              </a:rPr>
              <a:t> </a:t>
            </a:r>
            <a:r>
              <a:rPr lang="en-US" sz="4800" dirty="0" err="1">
                <a:solidFill>
                  <a:srgbClr val="003399"/>
                </a:solidFill>
                <a:effectLst/>
                <a:latin typeface="+mj-lt"/>
                <a:cs typeface="Times New Roman" panose="02020603050405020304" pitchFamily="18" charset="0"/>
              </a:rPr>
              <a:t>Chúa</a:t>
            </a:r>
            <a:r>
              <a:rPr lang="en-US" sz="4800" dirty="0">
                <a:solidFill>
                  <a:srgbClr val="003399"/>
                </a:solidFill>
                <a:effectLst/>
                <a:latin typeface="+mj-lt"/>
                <a:cs typeface="Times New Roman" panose="02020603050405020304" pitchFamily="18" charset="0"/>
              </a:rPr>
              <a:t> Cha.</a:t>
            </a:r>
            <a:r>
              <a:rPr lang="en-US" sz="4800" dirty="0">
                <a:solidFill>
                  <a:schemeClr val="accent5">
                    <a:lumMod val="25000"/>
                  </a:schemeClr>
                </a:solidFill>
                <a:effectLst/>
                <a:latin typeface="+mj-lt"/>
                <a:cs typeface="Times New Roman" panose="02020603050405020304" pitchFamily="18" charset="0"/>
              </a:rPr>
              <a:t> </a:t>
            </a:r>
            <a:r>
              <a:rPr lang="en-US" sz="4800" u="sng" dirty="0">
                <a:solidFill>
                  <a:srgbClr val="FF0000"/>
                </a:solidFill>
                <a:effectLst/>
                <a:latin typeface="+mj-lt"/>
                <a:cs typeface="Times New Roman" panose="02020603050405020304" pitchFamily="18" charset="0"/>
              </a:rPr>
              <a:t>A-men. A-men. </a:t>
            </a:r>
            <a:endParaRPr lang="vi-VN" sz="4800"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22535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831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 xmlns:a16="http://schemas.microsoft.com/office/drawing/2014/main" id="{638C0CE3-496A-4B28-94BA-319EA670BBA5}"/>
              </a:ext>
            </a:extLst>
          </p:cNvPr>
          <p:cNvSpPr txBox="1"/>
          <p:nvPr/>
        </p:nvSpPr>
        <p:spPr>
          <a:xfrm>
            <a:off x="-12192" y="2190750"/>
            <a:ext cx="5041392" cy="2462213"/>
          </a:xfrm>
          <a:prstGeom prst="rect">
            <a:avLst/>
          </a:prstGeom>
          <a:noFill/>
        </p:spPr>
        <p:txBody>
          <a:bodyPr wrap="square" rtlCol="0">
            <a:spAutoFit/>
          </a:bodyPr>
          <a:lstStyle/>
          <a:p>
            <a:pPr algn="ctr"/>
            <a:r>
              <a:rPr lang="en-US" sz="5400" dirty="0" err="1">
                <a:solidFill>
                  <a:srgbClr val="003399"/>
                </a:solidFill>
                <a:latin typeface="+mj-lt"/>
                <a:cs typeface="Times New Roman" panose="02020603050405020304" pitchFamily="18" charset="0"/>
              </a:rPr>
              <a:t>Thánh</a:t>
            </a:r>
            <a:r>
              <a:rPr lang="en-US" sz="5400" dirty="0">
                <a:solidFill>
                  <a:srgbClr val="003399"/>
                </a:solidFill>
                <a:latin typeface="+mj-lt"/>
                <a:cs typeface="Times New Roman" panose="02020603050405020304" pitchFamily="18" charset="0"/>
              </a:rPr>
              <a:t> </a:t>
            </a:r>
            <a:r>
              <a:rPr lang="en-US" sz="5400" dirty="0" err="1">
                <a:solidFill>
                  <a:srgbClr val="003399"/>
                </a:solidFill>
                <a:latin typeface="+mj-lt"/>
                <a:cs typeface="Times New Roman" panose="02020603050405020304" pitchFamily="18" charset="0"/>
              </a:rPr>
              <a:t>Vịnh</a:t>
            </a:r>
            <a:r>
              <a:rPr lang="en-US" sz="5400" dirty="0">
                <a:solidFill>
                  <a:srgbClr val="003399"/>
                </a:solidFill>
                <a:latin typeface="+mj-lt"/>
                <a:cs typeface="Times New Roman" panose="02020603050405020304" pitchFamily="18" charset="0"/>
              </a:rPr>
              <a:t> 97</a:t>
            </a:r>
          </a:p>
          <a:p>
            <a:pPr algn="ctr"/>
            <a:r>
              <a:rPr lang="en-US" sz="4000" dirty="0" err="1">
                <a:solidFill>
                  <a:srgbClr val="FF0000"/>
                </a:solidFill>
                <a:latin typeface="+mj-lt"/>
                <a:cs typeface="Times New Roman" panose="02020603050405020304" pitchFamily="18" charset="0"/>
              </a:rPr>
              <a:t>Lm</a:t>
            </a:r>
            <a:r>
              <a:rPr lang="en-US" sz="4000" dirty="0">
                <a:solidFill>
                  <a:srgbClr val="FF0000"/>
                </a:solidFill>
                <a:latin typeface="+mj-lt"/>
                <a:cs typeface="Times New Roman" panose="02020603050405020304" pitchFamily="18" charset="0"/>
              </a:rPr>
              <a:t>. Kim Long</a:t>
            </a:r>
          </a:p>
          <a:p>
            <a:pPr algn="ctr"/>
            <a:r>
              <a:rPr lang="en-US" sz="5500" dirty="0" smtClean="0">
                <a:solidFill>
                  <a:srgbClr val="003399"/>
                </a:solidFill>
                <a:latin typeface="+mj-lt"/>
                <a:cs typeface="Times New Roman" panose="02020603050405020304" pitchFamily="18" charset="0"/>
              </a:rPr>
              <a:t>(04 </a:t>
            </a:r>
            <a:r>
              <a:rPr lang="en-US" sz="5500" dirty="0" err="1">
                <a:solidFill>
                  <a:srgbClr val="003399"/>
                </a:solidFill>
                <a:latin typeface="+mj-lt"/>
                <a:cs typeface="Times New Roman" panose="02020603050405020304" pitchFamily="18" charset="0"/>
              </a:rPr>
              <a:t>câu</a:t>
            </a:r>
            <a:r>
              <a:rPr lang="en-US" sz="5500" dirty="0">
                <a:solidFill>
                  <a:srgbClr val="003399"/>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250" b="0" dirty="0">
                <a:solidFill>
                  <a:srgbClr val="003399"/>
                </a:solidFill>
                <a:effectLst/>
                <a:latin typeface="+mj-lt"/>
                <a:ea typeface="Tahoma" pitchFamily="34" charset="0"/>
                <a:cs typeface="Times New Roman" pitchFamily="18" charset="0"/>
              </a:rPr>
              <a:t>Ca </a:t>
            </a:r>
            <a:r>
              <a:rPr lang="en-US" sz="5250" b="0" dirty="0" err="1">
                <a:solidFill>
                  <a:srgbClr val="003399"/>
                </a:solidFill>
                <a:effectLst/>
                <a:latin typeface="+mj-lt"/>
                <a:ea typeface="Tahoma" pitchFamily="34" charset="0"/>
                <a:cs typeface="Times New Roman" pitchFamily="18" charset="0"/>
              </a:rPr>
              <a:t>Nhập</a:t>
            </a:r>
            <a:r>
              <a:rPr lang="en-US" sz="5250" b="0" dirty="0">
                <a:solidFill>
                  <a:srgbClr val="003399"/>
                </a:solidFill>
                <a:effectLst/>
                <a:latin typeface="+mj-lt"/>
                <a:ea typeface="Tahoma" pitchFamily="34" charset="0"/>
                <a:cs typeface="Times New Roman" pitchFamily="18" charset="0"/>
              </a:rPr>
              <a:t> </a:t>
            </a:r>
            <a:r>
              <a:rPr lang="en-US" sz="5250" b="0" dirty="0" err="1">
                <a:solidFill>
                  <a:srgbClr val="003399"/>
                </a:solidFill>
                <a:effectLst/>
                <a:latin typeface="+mj-lt"/>
                <a:ea typeface="Tahoma" pitchFamily="34" charset="0"/>
                <a:cs typeface="Times New Roman" pitchFamily="18" charset="0"/>
              </a:rPr>
              <a:t>Lễ</a:t>
            </a:r>
            <a:r>
              <a:rPr lang="en-US" sz="5250" b="0" dirty="0">
                <a:solidFill>
                  <a:srgbClr val="003399"/>
                </a:solidFill>
                <a:effectLst/>
                <a:latin typeface="+mj-lt"/>
                <a:ea typeface="Tahoma" pitchFamily="34" charset="0"/>
                <a:cs typeface="Times New Roman" pitchFamily="18" charset="0"/>
              </a:rPr>
              <a:t/>
            </a:r>
            <a:br>
              <a:rPr lang="en-US" sz="5250" b="0" dirty="0">
                <a:solidFill>
                  <a:srgbClr val="003399"/>
                </a:solidFill>
                <a:effectLst/>
                <a:latin typeface="+mj-lt"/>
                <a:ea typeface="Tahoma" pitchFamily="34" charset="0"/>
                <a:cs typeface="Times New Roman" pitchFamily="18" charset="0"/>
              </a:rPr>
            </a:br>
            <a:r>
              <a:rPr lang="en-US" sz="5400" dirty="0" err="1" smtClean="0">
                <a:solidFill>
                  <a:srgbClr val="FF0000"/>
                </a:solidFill>
                <a:ea typeface="Tahoma" pitchFamily="34" charset="0"/>
                <a:cs typeface="Times New Roman" pitchFamily="18" charset="0"/>
              </a:rPr>
              <a:t>Trời</a:t>
            </a:r>
            <a:r>
              <a:rPr lang="en-US" sz="5400" dirty="0" smtClean="0">
                <a:solidFill>
                  <a:srgbClr val="FF0000"/>
                </a:solidFill>
                <a:ea typeface="Tahoma" pitchFamily="34" charset="0"/>
                <a:cs typeface="Times New Roman" pitchFamily="18" charset="0"/>
              </a:rPr>
              <a:t> </a:t>
            </a:r>
            <a:r>
              <a:rPr lang="en-US" sz="5400" dirty="0" err="1" smtClean="0">
                <a:solidFill>
                  <a:srgbClr val="FF0000"/>
                </a:solidFill>
                <a:ea typeface="Tahoma" pitchFamily="34" charset="0"/>
                <a:cs typeface="Times New Roman" pitchFamily="18" charset="0"/>
              </a:rPr>
              <a:t>Hân</a:t>
            </a:r>
            <a:r>
              <a:rPr lang="en-US" sz="5400" dirty="0" smtClean="0">
                <a:solidFill>
                  <a:srgbClr val="FF0000"/>
                </a:solidFill>
                <a:ea typeface="Tahoma" pitchFamily="34" charset="0"/>
                <a:cs typeface="Times New Roman" pitchFamily="18" charset="0"/>
              </a:rPr>
              <a:t> </a:t>
            </a:r>
            <a:r>
              <a:rPr lang="en-US" sz="5400" dirty="0" err="1" smtClean="0">
                <a:solidFill>
                  <a:srgbClr val="FF0000"/>
                </a:solidFill>
                <a:ea typeface="Tahoma" pitchFamily="34" charset="0"/>
                <a:cs typeface="Times New Roman" pitchFamily="18" charset="0"/>
              </a:rPr>
              <a:t>Hoan</a:t>
            </a:r>
            <a:r>
              <a:rPr lang="en-US" sz="5400" dirty="0" smtClean="0">
                <a:solidFill>
                  <a:srgbClr val="FF0000"/>
                </a:solidFill>
                <a:ea typeface="Tahoma" pitchFamily="34" charset="0"/>
                <a:cs typeface="Times New Roman" pitchFamily="18" charset="0"/>
              </a:rPr>
              <a:t/>
            </a:r>
            <a:br>
              <a:rPr lang="en-US" sz="5400" dirty="0" smtClean="0">
                <a:solidFill>
                  <a:srgbClr val="FF0000"/>
                </a:solidFill>
                <a:ea typeface="Tahoma" pitchFamily="34" charset="0"/>
                <a:cs typeface="Times New Roman" pitchFamily="18" charset="0"/>
              </a:rPr>
            </a:br>
            <a:r>
              <a:rPr lang="en-US" b="0" i="1" dirty="0" err="1" smtClean="0">
                <a:solidFill>
                  <a:srgbClr val="C00000"/>
                </a:solidFill>
                <a:effectLst/>
                <a:latin typeface="+mj-lt"/>
                <a:ea typeface="Tahoma" pitchFamily="34" charset="0"/>
                <a:cs typeface="Times New Roman" pitchFamily="18" charset="0"/>
              </a:rPr>
              <a:t>Cổ</a:t>
            </a:r>
            <a:r>
              <a:rPr lang="en-US" b="0" i="1" dirty="0" smtClean="0">
                <a:solidFill>
                  <a:srgbClr val="C00000"/>
                </a:solidFill>
                <a:effectLst/>
                <a:latin typeface="+mj-lt"/>
                <a:ea typeface="Tahoma" pitchFamily="34" charset="0"/>
                <a:cs typeface="Times New Roman" pitchFamily="18" charset="0"/>
              </a:rPr>
              <a:t> </a:t>
            </a:r>
            <a:r>
              <a:rPr lang="en-US" b="0" i="1" dirty="0" err="1" smtClean="0">
                <a:solidFill>
                  <a:srgbClr val="C00000"/>
                </a:solidFill>
                <a:effectLst/>
                <a:latin typeface="+mj-lt"/>
                <a:ea typeface="Tahoma" pitchFamily="34" charset="0"/>
                <a:cs typeface="Times New Roman" pitchFamily="18" charset="0"/>
              </a:rPr>
              <a:t>ca</a:t>
            </a:r>
            <a:r>
              <a:rPr lang="en-US" b="0" i="1" dirty="0" smtClean="0">
                <a:solidFill>
                  <a:srgbClr val="C00000"/>
                </a:solidFill>
                <a:effectLst/>
                <a:latin typeface="+mj-lt"/>
                <a:ea typeface="Tahoma" pitchFamily="34" charset="0"/>
                <a:cs typeface="Times New Roman" pitchFamily="18" charset="0"/>
              </a:rPr>
              <a:t> </a:t>
            </a:r>
            <a:r>
              <a:rPr lang="en-US" b="0" i="1" dirty="0" err="1" smtClean="0">
                <a:solidFill>
                  <a:srgbClr val="C00000"/>
                </a:solidFill>
                <a:effectLst/>
                <a:latin typeface="+mj-lt"/>
                <a:ea typeface="Tahoma" pitchFamily="34" charset="0"/>
                <a:cs typeface="Times New Roman" pitchFamily="18" charset="0"/>
              </a:rPr>
              <a:t>Anh</a:t>
            </a:r>
            <a:endParaRPr lang="en-US" sz="525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20000"/>
              </a:lnSpc>
              <a:buNone/>
              <a:defRPr/>
            </a:pPr>
            <a:r>
              <a:rPr lang="en-US" sz="4800" b="0" u="sng" dirty="0" smtClean="0">
                <a:solidFill>
                  <a:srgbClr val="FF0000"/>
                </a:solidFill>
                <a:effectLst/>
                <a:latin typeface="+mj-lt"/>
                <a:cs typeface="Times New Roman" panose="02020603050405020304" pitchFamily="18" charset="0"/>
              </a:rPr>
              <a:t>Tk1</a:t>
            </a:r>
            <a:r>
              <a:rPr lang="en-US" sz="4800" b="0" u="sng" dirty="0">
                <a:solidFill>
                  <a:srgbClr val="FF0000"/>
                </a:solidFill>
                <a:effectLst/>
                <a:latin typeface="+mj-lt"/>
                <a:cs typeface="Times New Roman" panose="02020603050405020304" pitchFamily="18" charset="0"/>
              </a:rPr>
              <a:t>:</a:t>
            </a:r>
            <a:r>
              <a:rPr lang="en-US" sz="4800" b="0" dirty="0">
                <a:solidFill>
                  <a:srgbClr val="0000FF"/>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Hát lên một khúc tân ca ngợi khen Chúa Trời. Vì Chúa đã tạo tác biết bao kỳ công. Nhờ tay thực uy dũng Ngài đã vinh thắng, vinh thắng nhờ cánh tay thánh thiện của Ngài</a:t>
            </a:r>
            <a:r>
              <a:rPr lang="vi-VN" sz="4800" b="0" dirty="0" smtClean="0">
                <a:solidFill>
                  <a:srgbClr val="003399"/>
                </a:solidFill>
                <a:effectLst/>
                <a:latin typeface="+mj-lt"/>
                <a:cs typeface="Times New Roman" panose="02020603050405020304" pitchFamily="18" charset="0"/>
              </a:rPr>
              <a:t>.</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1198241858"/>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20000"/>
              </a:lnSpc>
              <a:buNone/>
              <a:defRPr/>
            </a:pPr>
            <a:r>
              <a:rPr lang="en-US" sz="4800" b="0" u="sng" dirty="0">
                <a:solidFill>
                  <a:srgbClr val="FF0000"/>
                </a:solidFill>
                <a:effectLst/>
                <a:latin typeface="+mj-lt"/>
                <a:cs typeface="Times New Roman" panose="02020603050405020304" pitchFamily="18" charset="0"/>
              </a:rPr>
              <a:t>Tk2:</a:t>
            </a:r>
            <a:r>
              <a:rPr lang="en-US" sz="4800" b="0" dirty="0">
                <a:solidFill>
                  <a:srgbClr val="0000FF"/>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Chúa nay dọi chiếu trên ta hồng ân cứu độ. Mạc khải cùng vạn quốc đức công bình đây. Tình thương, lòn trung tín rầy Ngài lại nhớ, ban xuống nhà Ích-diên, chính dân riêng Ngài.</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2359007211"/>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20000"/>
              </a:lnSpc>
              <a:buNone/>
              <a:defRPr/>
            </a:pPr>
            <a:r>
              <a:rPr lang="en-US" sz="4800" b="0" u="sng" dirty="0">
                <a:solidFill>
                  <a:srgbClr val="FF0000"/>
                </a:solidFill>
                <a:effectLst/>
                <a:latin typeface="+mj-lt"/>
                <a:cs typeface="Times New Roman" panose="02020603050405020304" pitchFamily="18" charset="0"/>
              </a:rPr>
              <a:t>Tk3:</a:t>
            </a:r>
            <a:r>
              <a:rPr lang="en-US" sz="4800" b="0" dirty="0">
                <a:solidFill>
                  <a:srgbClr val="0000FF"/>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Khắp nơi toàn cõi dương gian rầy đã ngắm nhìn. Nhìn Chúa dùng quyền phép cứu độ trần gian. Nào mau ngợi khen Chúa, địa cầu muôn nơi, vui sướng đàn hát lên, hỉ hoan reo hò.</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165607556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20000"/>
              </a:lnSpc>
              <a:buNone/>
              <a:defRPr/>
            </a:pPr>
            <a:r>
              <a:rPr lang="en-US" sz="4800" b="0" u="sng" dirty="0">
                <a:solidFill>
                  <a:srgbClr val="FF0000"/>
                </a:solidFill>
                <a:effectLst/>
                <a:latin typeface="+mj-lt"/>
                <a:cs typeface="Times New Roman" panose="02020603050405020304" pitchFamily="18" charset="0"/>
              </a:rPr>
              <a:t>Tk4:</a:t>
            </a:r>
            <a:r>
              <a:rPr lang="en-US" sz="4800" b="0" dirty="0">
                <a:solidFill>
                  <a:srgbClr val="0000FF"/>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Hãy mau đàn hát lên đi mừng vui kính Ngài, hòa khúc hạc cầm trổi, cất cao giọng ca. Kèn vang điệu réo rắt hòa chen tiếng ốc, dâng Chúa, vị quốc vương để tung hô Ngài.</a:t>
            </a:r>
            <a:endParaRPr 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fontAlgn="base">
              <a:lnSpc>
                <a:spcPct val="130000"/>
              </a:lnSpc>
              <a:buNone/>
            </a:pPr>
            <a:r>
              <a:rPr lang="en-US" sz="6800" b="0" u="sng" dirty="0" err="1" smtClean="0">
                <a:solidFill>
                  <a:srgbClr val="FF0000"/>
                </a:solidFill>
                <a:effectLst/>
                <a:latin typeface="+mj-lt"/>
                <a:cs typeface="Times New Roman" panose="02020603050405020304" pitchFamily="18" charset="0"/>
              </a:rPr>
              <a:t>Đk</a:t>
            </a:r>
            <a:r>
              <a:rPr lang="en-US" sz="6800" b="0" u="sng" dirty="0" smtClean="0">
                <a:solidFill>
                  <a:srgbClr val="FF0000"/>
                </a:solidFill>
                <a:effectLst/>
                <a:latin typeface="+mj-lt"/>
                <a:cs typeface="Times New Roman" panose="02020603050405020304" pitchFamily="18" charset="0"/>
              </a:rPr>
              <a:t>:</a:t>
            </a:r>
            <a:r>
              <a:rPr lang="en-US" sz="6800" b="0" dirty="0" smtClean="0">
                <a:solidFill>
                  <a:srgbClr val="003399"/>
                </a:solidFill>
                <a:effectLst/>
                <a:latin typeface="+mj-lt"/>
                <a:cs typeface="Times New Roman" panose="02020603050405020304" pitchFamily="18" charset="0"/>
              </a:rPr>
              <a:t> </a:t>
            </a:r>
            <a:r>
              <a:rPr lang="vi-VN" sz="6800" b="0" dirty="0">
                <a:solidFill>
                  <a:srgbClr val="003399"/>
                </a:solidFill>
                <a:effectLst/>
                <a:latin typeface="+mj-lt"/>
                <a:cs typeface="Times New Roman" panose="02020603050405020304" pitchFamily="18" charset="0"/>
              </a:rPr>
              <a:t>Toàn cõi đất này đã xem thấy ơn cứu độ của Thiên Chúa chúng </a:t>
            </a:r>
            <a:r>
              <a:rPr lang="vi-VN" sz="6800" b="0"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64555301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10000"/>
              </a:lnSpc>
              <a:spcBef>
                <a:spcPts val="0"/>
              </a:spcBef>
              <a:buNone/>
              <a:defRPr/>
            </a:pPr>
            <a:r>
              <a:rPr lang="en-US" sz="3300" u="sng" dirty="0" smtClean="0">
                <a:solidFill>
                  <a:srgbClr val="C00000"/>
                </a:solidFill>
                <a:latin typeface="+mj-lt"/>
                <a:cs typeface="Times New Roman" panose="02020603050405020304" pitchFamily="18" charset="0"/>
              </a:rPr>
              <a:t>Alleluia-Alleluia</a:t>
            </a:r>
            <a:endParaRPr lang="en-US" sz="3300" b="0" u="sng" dirty="0">
              <a:solidFill>
                <a:srgbClr val="C00000"/>
              </a:solidFill>
              <a:effectLst/>
              <a:latin typeface="+mj-lt"/>
              <a:cs typeface="Times New Roman" panose="02020603050405020304" pitchFamily="18" charset="0"/>
            </a:endParaRPr>
          </a:p>
          <a:p>
            <a:pPr marL="0" indent="0" algn="just">
              <a:lnSpc>
                <a:spcPct val="120000"/>
              </a:lnSpc>
              <a:spcBef>
                <a:spcPts val="1200"/>
              </a:spcBef>
              <a:buNone/>
              <a:defRPr/>
            </a:pPr>
            <a:r>
              <a:rPr lang="en-US" sz="4800" b="0" dirty="0" err="1">
                <a:solidFill>
                  <a:srgbClr val="003399"/>
                </a:solidFill>
                <a:effectLst/>
                <a:latin typeface="+mj-lt"/>
                <a:cs typeface="Times New Roman" panose="02020603050405020304" pitchFamily="18" charset="0"/>
              </a:rPr>
              <a:t>Ngày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thánh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rọi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trên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ta, </a:t>
            </a:r>
            <a:r>
              <a:rPr lang="en-US" sz="4800" b="0" dirty="0" err="1">
                <a:solidFill>
                  <a:srgbClr val="003399"/>
                </a:solidFill>
                <a:effectLst/>
                <a:latin typeface="+mj-lt"/>
                <a:cs typeface="Times New Roman" panose="02020603050405020304" pitchFamily="18" charset="0"/>
              </a:rPr>
              <a:t>hỡi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muôn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dân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hãy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đến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thờ</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hôm</a:t>
            </a:r>
            <a:r>
              <a:rPr lang="en-US" sz="4800" b="0" dirty="0">
                <a:solidFill>
                  <a:srgbClr val="003399"/>
                </a:solidFill>
                <a:effectLst/>
                <a:latin typeface="+mj-lt"/>
                <a:cs typeface="Times New Roman" panose="02020603050405020304" pitchFamily="18" charset="0"/>
              </a:rPr>
              <a:t> nay </a:t>
            </a:r>
            <a:r>
              <a:rPr lang="en-US" sz="4800" b="0" dirty="0" err="1">
                <a:solidFill>
                  <a:srgbClr val="003399"/>
                </a:solidFill>
                <a:effectLst/>
                <a:latin typeface="+mj-lt"/>
                <a:cs typeface="Times New Roman" panose="02020603050405020304" pitchFamily="18" charset="0"/>
              </a:rPr>
              <a:t>ánh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huy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hoàng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chiếu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tỏa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khắp</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địa</a:t>
            </a:r>
            <a:r>
              <a:rPr lang="en-US" sz="4800" b="0" dirty="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cầu</a:t>
            </a:r>
            <a:r>
              <a:rPr lang="en-US" sz="4800" b="0" dirty="0" smtClean="0">
                <a:solidFill>
                  <a:srgbClr val="003399"/>
                </a:solidFill>
                <a:effectLst/>
                <a:latin typeface="+mj-lt"/>
                <a:cs typeface="Times New Roman" panose="02020603050405020304" pitchFamily="18" charset="0"/>
              </a:rPr>
              <a:t>.</a:t>
            </a:r>
            <a:r>
              <a:rPr lang="en-US" sz="4000" dirty="0">
                <a:solidFill>
                  <a:srgbClr val="003399"/>
                </a:solidFill>
                <a:latin typeface="+mj-lt"/>
                <a:cs typeface="Times New Roman" panose="02020603050405020304" pitchFamily="18" charset="0"/>
              </a:rPr>
              <a:t> </a:t>
            </a:r>
            <a:r>
              <a:rPr lang="en-US" sz="4000" b="0" u="sng" dirty="0" smtClean="0">
                <a:solidFill>
                  <a:srgbClr val="C00000"/>
                </a:solidFill>
                <a:effectLst/>
                <a:latin typeface="+mj-lt"/>
                <a:cs typeface="Times New Roman" panose="02020603050405020304" pitchFamily="18" charset="0"/>
              </a:rPr>
              <a:t>Alleluia…</a:t>
            </a:r>
            <a:endParaRPr lang="en-US"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579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230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1885950"/>
            <a:ext cx="6019800" cy="3257550"/>
          </a:xfrm>
        </p:spPr>
        <p:txBody>
          <a:bodyPr>
            <a:normAutofit/>
          </a:bodyPr>
          <a:lstStyle/>
          <a:p>
            <a:pPr eaLnBrk="1" hangingPunct="1">
              <a:lnSpc>
                <a:spcPct val="120000"/>
              </a:lnSpc>
            </a:pPr>
            <a:r>
              <a:rPr lang="en-US" sz="4800" b="0" dirty="0" err="1" smtClean="0">
                <a:solidFill>
                  <a:srgbClr val="003399"/>
                </a:solidFill>
                <a:effectLst/>
                <a:latin typeface="+mj-lt"/>
                <a:ea typeface="SimHei" pitchFamily="49" charset="-122"/>
                <a:cs typeface="Times New Roman" pitchFamily="18" charset="0"/>
              </a:rPr>
              <a:t>Ca</a:t>
            </a:r>
            <a:r>
              <a:rPr lang="en-US" sz="4800" b="0" dirty="0" smtClean="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Dâng</a:t>
            </a:r>
            <a:r>
              <a:rPr lang="en-US" sz="4800" b="0" dirty="0">
                <a:solidFill>
                  <a:srgbClr val="003399"/>
                </a:solidFill>
                <a:effectLst/>
                <a:latin typeface="+mj-lt"/>
                <a:ea typeface="SimHei" pitchFamily="49" charset="-122"/>
                <a:cs typeface="Times New Roman" pitchFamily="18" charset="0"/>
              </a:rPr>
              <a:t> </a:t>
            </a:r>
            <a:r>
              <a:rPr lang="en-US" sz="4800" b="0" dirty="0" err="1">
                <a:solidFill>
                  <a:srgbClr val="003399"/>
                </a:solidFill>
                <a:effectLst/>
                <a:latin typeface="+mj-lt"/>
                <a:ea typeface="SimHei" pitchFamily="49" charset="-122"/>
                <a:cs typeface="Times New Roman" pitchFamily="18" charset="0"/>
              </a:rPr>
              <a:t>Lễ</a:t>
            </a:r>
            <a:endParaRPr lang="en-US" sz="4800" b="0" dirty="0">
              <a:solidFill>
                <a:srgbClr val="003399"/>
              </a:solidFill>
              <a:effectLst/>
              <a:latin typeface="+mj-lt"/>
              <a:ea typeface="SimHei" pitchFamily="49" charset="-122"/>
              <a:cs typeface="Times New Roman" pitchFamily="18" charset="0"/>
            </a:endParaRPr>
          </a:p>
          <a:p>
            <a:pPr eaLnBrk="1" hangingPunct="1">
              <a:lnSpc>
                <a:spcPct val="120000"/>
              </a:lnSpc>
            </a:pPr>
            <a:r>
              <a:rPr lang="en-US" sz="5400" b="0" dirty="0" err="1" smtClean="0">
                <a:solidFill>
                  <a:srgbClr val="FF0000"/>
                </a:solidFill>
                <a:effectLst/>
                <a:latin typeface="+mj-lt"/>
                <a:ea typeface="SimHei" pitchFamily="49" charset="-122"/>
                <a:cs typeface="Times New Roman" pitchFamily="18" charset="0"/>
              </a:rPr>
              <a:t>Tâm</a:t>
            </a:r>
            <a:r>
              <a:rPr lang="en-US" sz="5400" b="0" dirty="0" smtClean="0">
                <a:solidFill>
                  <a:srgbClr val="FF0000"/>
                </a:solidFill>
                <a:effectLst/>
                <a:latin typeface="+mj-lt"/>
                <a:ea typeface="SimHei" pitchFamily="49" charset="-122"/>
                <a:cs typeface="Times New Roman" pitchFamily="18" charset="0"/>
              </a:rPr>
              <a:t> </a:t>
            </a:r>
            <a:r>
              <a:rPr lang="en-US" sz="5400" b="0" dirty="0" err="1" smtClean="0">
                <a:solidFill>
                  <a:srgbClr val="FF0000"/>
                </a:solidFill>
                <a:effectLst/>
                <a:latin typeface="+mj-lt"/>
                <a:ea typeface="SimHei" pitchFamily="49" charset="-122"/>
                <a:cs typeface="Times New Roman" pitchFamily="18" charset="0"/>
              </a:rPr>
              <a:t>Tình</a:t>
            </a:r>
            <a:r>
              <a:rPr lang="en-US" sz="5400" b="0" dirty="0" smtClean="0">
                <a:solidFill>
                  <a:srgbClr val="FF0000"/>
                </a:solidFill>
                <a:effectLst/>
                <a:latin typeface="+mj-lt"/>
                <a:ea typeface="SimHei" pitchFamily="49" charset="-122"/>
                <a:cs typeface="Times New Roman" pitchFamily="18" charset="0"/>
              </a:rPr>
              <a:t> </a:t>
            </a:r>
            <a:r>
              <a:rPr lang="en-US" sz="5400" b="0" dirty="0" err="1" smtClean="0">
                <a:solidFill>
                  <a:srgbClr val="FF0000"/>
                </a:solidFill>
                <a:effectLst/>
                <a:latin typeface="+mj-lt"/>
                <a:ea typeface="SimHei" pitchFamily="49" charset="-122"/>
                <a:cs typeface="Times New Roman" pitchFamily="18" charset="0"/>
              </a:rPr>
              <a:t>Hòa</a:t>
            </a:r>
            <a:r>
              <a:rPr lang="en-US" sz="5400" b="0" dirty="0" smtClean="0">
                <a:solidFill>
                  <a:srgbClr val="FF0000"/>
                </a:solidFill>
                <a:effectLst/>
                <a:latin typeface="+mj-lt"/>
                <a:ea typeface="SimHei" pitchFamily="49" charset="-122"/>
                <a:cs typeface="Times New Roman" pitchFamily="18" charset="0"/>
              </a:rPr>
              <a:t> </a:t>
            </a:r>
            <a:r>
              <a:rPr lang="en-US" sz="5400" b="0" dirty="0" err="1" smtClean="0">
                <a:solidFill>
                  <a:srgbClr val="FF0000"/>
                </a:solidFill>
                <a:effectLst/>
                <a:latin typeface="+mj-lt"/>
                <a:ea typeface="SimHei" pitchFamily="49" charset="-122"/>
                <a:cs typeface="Times New Roman" pitchFamily="18" charset="0"/>
              </a:rPr>
              <a:t>Bình</a:t>
            </a:r>
            <a:endParaRPr lang="en-US" sz="5400" b="0" dirty="0">
              <a:solidFill>
                <a:srgbClr val="FF0000"/>
              </a:solidFill>
              <a:effectLst/>
              <a:latin typeface="+mj-lt"/>
              <a:ea typeface="SimHei" pitchFamily="49" charset="-122"/>
              <a:cs typeface="Times New Roman" pitchFamily="18" charset="0"/>
            </a:endParaRPr>
          </a:p>
          <a:p>
            <a:pPr eaLnBrk="1" hangingPunct="1">
              <a:lnSpc>
                <a:spcPct val="120000"/>
              </a:lnSpc>
            </a:pPr>
            <a:r>
              <a:rPr lang="en-US" b="0" i="1" dirty="0" err="1" smtClean="0">
                <a:solidFill>
                  <a:srgbClr val="003399"/>
                </a:solidFill>
                <a:effectLst/>
                <a:latin typeface="+mj-lt"/>
                <a:ea typeface="SimHei" pitchFamily="49" charset="-122"/>
                <a:cs typeface="Times New Roman" pitchFamily="18" charset="0"/>
              </a:rPr>
              <a:t>Mi</a:t>
            </a:r>
            <a:r>
              <a:rPr lang="en-US" b="0" i="1" dirty="0" smtClean="0">
                <a:solidFill>
                  <a:srgbClr val="003399"/>
                </a:solidFill>
                <a:effectLst/>
                <a:latin typeface="+mj-lt"/>
                <a:ea typeface="SimHei" pitchFamily="49" charset="-122"/>
                <a:cs typeface="Times New Roman" pitchFamily="18" charset="0"/>
              </a:rPr>
              <a:t> </a:t>
            </a:r>
            <a:r>
              <a:rPr lang="en-US" b="0" i="1" dirty="0" err="1" smtClean="0">
                <a:solidFill>
                  <a:srgbClr val="003399"/>
                </a:solidFill>
                <a:effectLst/>
                <a:latin typeface="+mj-lt"/>
                <a:ea typeface="SimHei" pitchFamily="49" charset="-122"/>
                <a:cs typeface="Times New Roman" pitchFamily="18" charset="0"/>
              </a:rPr>
              <a:t>Trầm</a:t>
            </a:r>
            <a:endParaRPr lang="en-US" b="0" i="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20000"/>
              </a:lnSpc>
            </a:pPr>
            <a:r>
              <a:rPr lang="en-US" sz="4800" b="0" u="sng" dirty="0">
                <a:solidFill>
                  <a:srgbClr val="FF0000"/>
                </a:solidFill>
                <a:effectLst/>
                <a:latin typeface="+mj-lt"/>
                <a:ea typeface="SimHei" pitchFamily="49" charset="-122"/>
                <a:cs typeface="Times New Roman" pitchFamily="18" charset="0"/>
              </a:rPr>
              <a:t>Tk1:</a:t>
            </a:r>
            <a:r>
              <a:rPr lang="en-US" sz="4800" b="0" dirty="0">
                <a:solidFill>
                  <a:srgbClr val="003399"/>
                </a:solidFill>
                <a:effectLst/>
                <a:latin typeface="+mj-lt"/>
                <a:ea typeface="SimHei" pitchFamily="49" charset="-122"/>
                <a:cs typeface="Times New Roman" pitchFamily="18" charset="0"/>
              </a:rPr>
              <a:t> </a:t>
            </a:r>
            <a:r>
              <a:rPr lang="en-US" sz="4800" b="0" dirty="0" err="1" smtClean="0">
                <a:solidFill>
                  <a:srgbClr val="003399"/>
                </a:solidFill>
                <a:effectLst/>
                <a:latin typeface="+mj-lt"/>
                <a:cs typeface="Times New Roman" panose="02020603050405020304" pitchFamily="18" charset="0"/>
              </a:rPr>
              <a:t>Từ</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đồng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xa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mục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đồng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tiến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về</a:t>
            </a:r>
            <a:r>
              <a:rPr lang="en-US" sz="4800" b="0" dirty="0" smtClean="0">
                <a:solidFill>
                  <a:srgbClr val="003399"/>
                </a:solidFill>
                <a:effectLst/>
                <a:latin typeface="+mj-lt"/>
                <a:cs typeface="Times New Roman" panose="02020603050405020304" pitchFamily="18" charset="0"/>
              </a:rPr>
              <a:t> hang </a:t>
            </a:r>
            <a:r>
              <a:rPr lang="en-US" sz="4800" b="0" dirty="0" err="1" smtClean="0">
                <a:solidFill>
                  <a:srgbClr val="003399"/>
                </a:solidFill>
                <a:effectLst/>
                <a:latin typeface="+mj-lt"/>
                <a:cs typeface="Times New Roman" panose="02020603050405020304" pitchFamily="18" charset="0"/>
              </a:rPr>
              <a:t>đá</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dâng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lên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hơi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ấm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bò</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lừa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lễ</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dâng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hơi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ấm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bò</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lừa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mùa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đông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bừng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lên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ánh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vọng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Ngôi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Hai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giáng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sinh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giữa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đồng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làm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người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đổi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mới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lòng</a:t>
            </a:r>
            <a:r>
              <a:rPr lang="en-US" sz="4800" b="0" dirty="0" smtClean="0">
                <a:solidFill>
                  <a:srgbClr val="003399"/>
                </a:solidFill>
                <a:effectLst/>
                <a:latin typeface="+mj-lt"/>
                <a:cs typeface="Times New Roman" panose="02020603050405020304" pitchFamily="18" charset="0"/>
              </a:rPr>
              <a:t>.</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5600" b="0" u="sng" dirty="0" err="1">
                <a:solidFill>
                  <a:srgbClr val="FF0000"/>
                </a:solidFill>
                <a:effectLst/>
                <a:latin typeface="+mj-lt"/>
                <a:ea typeface="SimHei" pitchFamily="49" charset="-122"/>
                <a:cs typeface="Times New Roman" pitchFamily="18" charset="0"/>
              </a:rPr>
              <a:t>Đk</a:t>
            </a:r>
            <a:r>
              <a:rPr lang="en-US" sz="5600" b="0" u="sng" dirty="0">
                <a:solidFill>
                  <a:srgbClr val="FF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5600" b="0" dirty="0" err="1" smtClean="0">
                <a:solidFill>
                  <a:srgbClr val="003399"/>
                </a:solidFill>
                <a:effectLst/>
                <a:latin typeface="+mj-lt"/>
                <a:cs typeface="Times New Roman" panose="02020603050405020304" pitchFamily="18" charset="0"/>
              </a:rPr>
              <a:t>Với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bánh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rượu</a:t>
            </a:r>
            <a:r>
              <a:rPr lang="en-US" sz="5600" b="0" dirty="0" smtClean="0">
                <a:solidFill>
                  <a:srgbClr val="003399"/>
                </a:solidFill>
                <a:effectLst/>
                <a:latin typeface="+mj-lt"/>
                <a:cs typeface="Times New Roman" panose="02020603050405020304" pitchFamily="18" charset="0"/>
              </a:rPr>
              <a:t> con </a:t>
            </a:r>
            <a:r>
              <a:rPr lang="en-US" sz="5600" b="0" dirty="0" err="1" smtClean="0">
                <a:solidFill>
                  <a:srgbClr val="003399"/>
                </a:solidFill>
                <a:effectLst/>
                <a:latin typeface="+mj-lt"/>
                <a:cs typeface="Times New Roman" panose="02020603050405020304" pitchFamily="18" charset="0"/>
              </a:rPr>
              <a:t>dâng</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Ngài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này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đây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tấm</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lòng</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thành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kính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Với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bánh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rượu</a:t>
            </a:r>
            <a:r>
              <a:rPr lang="en-US" sz="5600" b="0" dirty="0" smtClean="0">
                <a:solidFill>
                  <a:srgbClr val="003399"/>
                </a:solidFill>
                <a:effectLst/>
                <a:latin typeface="+mj-lt"/>
                <a:cs typeface="Times New Roman" panose="02020603050405020304" pitchFamily="18" charset="0"/>
              </a:rPr>
              <a:t> con </a:t>
            </a:r>
            <a:r>
              <a:rPr lang="en-US" sz="5600" b="0" dirty="0" err="1" smtClean="0">
                <a:solidFill>
                  <a:srgbClr val="003399"/>
                </a:solidFill>
                <a:effectLst/>
                <a:latin typeface="+mj-lt"/>
                <a:cs typeface="Times New Roman" panose="02020603050405020304" pitchFamily="18" charset="0"/>
              </a:rPr>
              <a:t>dâng</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Ngài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này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đây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tâm</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tình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hòa</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bình</a:t>
            </a:r>
            <a:r>
              <a:rPr lang="en-US" sz="5600" b="0" dirty="0" smtClean="0">
                <a:solidFill>
                  <a:srgbClr val="003399"/>
                </a:solidFill>
                <a:effectLst/>
                <a:latin typeface="+mj-lt"/>
                <a:cs typeface="Times New Roman" panose="02020603050405020304" pitchFamily="18" charset="0"/>
              </a:rPr>
              <a:t>.</a:t>
            </a:r>
            <a:endParaRPr lang="en-US" sz="56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20000"/>
              </a:lnSpc>
            </a:pPr>
            <a:r>
              <a:rPr lang="en-US" sz="4800" b="0" u="sng" dirty="0" smtClean="0">
                <a:solidFill>
                  <a:srgbClr val="FF0000"/>
                </a:solidFill>
                <a:effectLst/>
                <a:latin typeface="+mj-lt"/>
                <a:ea typeface="SimHei" pitchFamily="49" charset="-122"/>
                <a:cs typeface="Times New Roman" pitchFamily="18" charset="0"/>
              </a:rPr>
              <a:t>Tk2:</a:t>
            </a:r>
            <a:r>
              <a:rPr lang="en-US" sz="4800" b="0" dirty="0" smtClean="0">
                <a:solidFill>
                  <a:srgbClr val="003399"/>
                </a:solidFill>
                <a:effectLst/>
                <a:latin typeface="+mj-lt"/>
                <a:ea typeface="SimHei" pitchFamily="49" charset="-122"/>
                <a:cs typeface="Times New Roman" pitchFamily="18" charset="0"/>
              </a:rPr>
              <a:t> </a:t>
            </a:r>
            <a:r>
              <a:rPr lang="en-US" sz="4800" b="0" dirty="0" err="1" smtClean="0">
                <a:solidFill>
                  <a:srgbClr val="003399"/>
                </a:solidFill>
                <a:effectLst/>
                <a:latin typeface="+mj-lt"/>
                <a:cs typeface="Times New Roman" panose="02020603050405020304" pitchFamily="18" charset="0"/>
              </a:rPr>
              <a:t>Dòng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qua tin </a:t>
            </a:r>
            <a:r>
              <a:rPr lang="en-US" sz="4800" b="0" dirty="0" err="1" smtClean="0">
                <a:solidFill>
                  <a:srgbClr val="003399"/>
                </a:solidFill>
                <a:effectLst/>
                <a:latin typeface="+mj-lt"/>
                <a:cs typeface="Times New Roman" panose="02020603050405020304" pitchFamily="18" charset="0"/>
              </a:rPr>
              <a:t>vui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nở</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rộn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lòng</a:t>
            </a:r>
            <a:r>
              <a:rPr lang="en-US" sz="4800" b="0" dirty="0" smtClean="0">
                <a:solidFill>
                  <a:srgbClr val="003399"/>
                </a:solidFill>
                <a:effectLst/>
                <a:latin typeface="+mj-lt"/>
                <a:cs typeface="Times New Roman" panose="02020603050405020304" pitchFamily="18" charset="0"/>
              </a:rPr>
              <a:t> ta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dân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muôn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nước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hòa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dạt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dào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mến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đậm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đà</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Nào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về</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đây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tình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yêu</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nối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kết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đất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trời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Ngôi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Hai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giáng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sinh</a:t>
            </a:r>
            <a:r>
              <a:rPr lang="en-US" sz="4800" dirty="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cứu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đời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cuộc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đời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bừng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sáng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tuyệt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vời</a:t>
            </a:r>
            <a:r>
              <a:rPr lang="en-US" sz="4800" dirty="0" smtClean="0">
                <a:solidFill>
                  <a:srgbClr val="003399"/>
                </a:solidFill>
                <a:latin typeface="+mj-lt"/>
                <a:cs typeface="Times New Roman" panose="02020603050405020304" pitchFamily="18" charset="0"/>
              </a:rPr>
              <a:t>.</a:t>
            </a:r>
            <a:endParaRPr lang="vi-VN"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5348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5600" b="0" u="sng" dirty="0" err="1">
                <a:solidFill>
                  <a:srgbClr val="FF0000"/>
                </a:solidFill>
                <a:effectLst/>
                <a:latin typeface="+mj-lt"/>
                <a:ea typeface="SimHei" pitchFamily="49" charset="-122"/>
                <a:cs typeface="Times New Roman" pitchFamily="18" charset="0"/>
              </a:rPr>
              <a:t>Đk</a:t>
            </a:r>
            <a:r>
              <a:rPr lang="en-US" sz="5600" b="0" u="sng" dirty="0">
                <a:solidFill>
                  <a:srgbClr val="FF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5600" b="0" dirty="0" err="1" smtClean="0">
                <a:solidFill>
                  <a:srgbClr val="003399"/>
                </a:solidFill>
                <a:effectLst/>
                <a:latin typeface="+mj-lt"/>
                <a:cs typeface="Times New Roman" panose="02020603050405020304" pitchFamily="18" charset="0"/>
              </a:rPr>
              <a:t>Với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bánh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rượu</a:t>
            </a:r>
            <a:r>
              <a:rPr lang="en-US" sz="5600" b="0" dirty="0" smtClean="0">
                <a:solidFill>
                  <a:srgbClr val="003399"/>
                </a:solidFill>
                <a:effectLst/>
                <a:latin typeface="+mj-lt"/>
                <a:cs typeface="Times New Roman" panose="02020603050405020304" pitchFamily="18" charset="0"/>
              </a:rPr>
              <a:t> con </a:t>
            </a:r>
            <a:r>
              <a:rPr lang="en-US" sz="5600" b="0" dirty="0" err="1" smtClean="0">
                <a:solidFill>
                  <a:srgbClr val="003399"/>
                </a:solidFill>
                <a:effectLst/>
                <a:latin typeface="+mj-lt"/>
                <a:cs typeface="Times New Roman" panose="02020603050405020304" pitchFamily="18" charset="0"/>
              </a:rPr>
              <a:t>dâng</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Ngài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này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đây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tấm</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lòng</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thành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kính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Với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bánh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rượu</a:t>
            </a:r>
            <a:r>
              <a:rPr lang="en-US" sz="5600" b="0" dirty="0" smtClean="0">
                <a:solidFill>
                  <a:srgbClr val="003399"/>
                </a:solidFill>
                <a:effectLst/>
                <a:latin typeface="+mj-lt"/>
                <a:cs typeface="Times New Roman" panose="02020603050405020304" pitchFamily="18" charset="0"/>
              </a:rPr>
              <a:t> con </a:t>
            </a:r>
            <a:r>
              <a:rPr lang="en-US" sz="5600" b="0" dirty="0" err="1" smtClean="0">
                <a:solidFill>
                  <a:srgbClr val="003399"/>
                </a:solidFill>
                <a:effectLst/>
                <a:latin typeface="+mj-lt"/>
                <a:cs typeface="Times New Roman" panose="02020603050405020304" pitchFamily="18" charset="0"/>
              </a:rPr>
              <a:t>dâng</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Ngài</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này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đây</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tâm</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tình</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hòa</a:t>
            </a:r>
            <a:r>
              <a:rPr lang="en-US" sz="5600" b="0" dirty="0" smtClean="0">
                <a:solidFill>
                  <a:srgbClr val="003399"/>
                </a:solidFill>
                <a:effectLst/>
                <a:latin typeface="+mj-lt"/>
                <a:cs typeface="Times New Roman" panose="02020603050405020304" pitchFamily="18" charset="0"/>
              </a:rPr>
              <a:t> </a:t>
            </a:r>
            <a:r>
              <a:rPr lang="en-US" sz="5600" b="0" dirty="0" err="1" smtClean="0">
                <a:solidFill>
                  <a:srgbClr val="003399"/>
                </a:solidFill>
                <a:effectLst/>
                <a:latin typeface="+mj-lt"/>
                <a:cs typeface="Times New Roman" panose="02020603050405020304" pitchFamily="18" charset="0"/>
              </a:rPr>
              <a:t>bình</a:t>
            </a:r>
            <a:r>
              <a:rPr lang="en-US" sz="5600" b="0" dirty="0" smtClean="0">
                <a:solidFill>
                  <a:srgbClr val="003399"/>
                </a:solidFill>
                <a:effectLst/>
                <a:latin typeface="+mj-lt"/>
                <a:cs typeface="Times New Roman" panose="02020603050405020304" pitchFamily="18" charset="0"/>
              </a:rPr>
              <a:t>.</a:t>
            </a:r>
            <a:endParaRPr lang="en-US" sz="56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6453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562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smtClean="0">
                <a:solidFill>
                  <a:srgbClr val="FF0000"/>
                </a:solidFill>
                <a:latin typeface="+mj-lt"/>
                <a:cs typeface="Times New Roman" panose="02020603050405020304" pitchFamily="18" charset="0"/>
              </a:rPr>
              <a:t>Tk1:</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rPr>
              <a:t>Thời</a:t>
            </a:r>
            <a:r>
              <a:rPr lang="en-US" sz="5000" dirty="0" smtClean="0">
                <a:solidFill>
                  <a:srgbClr val="003399"/>
                </a:solidFill>
                <a:latin typeface="+mj-lt"/>
              </a:rPr>
              <a:t> </a:t>
            </a:r>
            <a:r>
              <a:rPr lang="en-US" sz="5000" dirty="0" err="1" smtClean="0">
                <a:solidFill>
                  <a:srgbClr val="003399"/>
                </a:solidFill>
                <a:latin typeface="+mj-lt"/>
              </a:rPr>
              <a:t>gian</a:t>
            </a:r>
            <a:r>
              <a:rPr lang="en-US" sz="5000" dirty="0" smtClean="0">
                <a:solidFill>
                  <a:srgbClr val="003399"/>
                </a:solidFill>
                <a:latin typeface="+mj-lt"/>
              </a:rPr>
              <a:t> qua </a:t>
            </a:r>
            <a:r>
              <a:rPr lang="en-US" sz="5000" dirty="0" err="1" smtClean="0">
                <a:solidFill>
                  <a:srgbClr val="003399"/>
                </a:solidFill>
                <a:latin typeface="+mj-lt"/>
              </a:rPr>
              <a:t>nhân</a:t>
            </a:r>
            <a:r>
              <a:rPr lang="en-US" sz="5000" dirty="0" smtClean="0">
                <a:solidFill>
                  <a:srgbClr val="003399"/>
                </a:solidFill>
                <a:latin typeface="+mj-lt"/>
              </a:rPr>
              <a:t> </a:t>
            </a:r>
            <a:r>
              <a:rPr lang="en-US" sz="5000" dirty="0" err="1" smtClean="0">
                <a:solidFill>
                  <a:srgbClr val="003399"/>
                </a:solidFill>
                <a:latin typeface="+mj-lt"/>
              </a:rPr>
              <a:t>trần</a:t>
            </a:r>
            <a:r>
              <a:rPr lang="en-US" sz="5000" dirty="0" smtClean="0">
                <a:solidFill>
                  <a:srgbClr val="003399"/>
                </a:solidFill>
                <a:latin typeface="+mj-lt"/>
              </a:rPr>
              <a:t> </a:t>
            </a:r>
            <a:r>
              <a:rPr lang="en-US" sz="5000" dirty="0" err="1" smtClean="0">
                <a:solidFill>
                  <a:srgbClr val="003399"/>
                </a:solidFill>
                <a:latin typeface="+mj-lt"/>
              </a:rPr>
              <a:t>luôn</a:t>
            </a:r>
            <a:r>
              <a:rPr lang="en-US" sz="5000" dirty="0" smtClean="0">
                <a:solidFill>
                  <a:srgbClr val="003399"/>
                </a:solidFill>
                <a:latin typeface="+mj-lt"/>
              </a:rPr>
              <a:t> </a:t>
            </a:r>
            <a:r>
              <a:rPr lang="en-US" sz="5000" dirty="0" err="1" smtClean="0">
                <a:solidFill>
                  <a:srgbClr val="003399"/>
                </a:solidFill>
                <a:latin typeface="+mj-lt"/>
              </a:rPr>
              <a:t>ngóng</a:t>
            </a:r>
            <a:r>
              <a:rPr lang="en-US" sz="5000" dirty="0" smtClean="0">
                <a:solidFill>
                  <a:srgbClr val="003399"/>
                </a:solidFill>
                <a:latin typeface="+mj-lt"/>
              </a:rPr>
              <a:t> </a:t>
            </a:r>
            <a:r>
              <a:rPr lang="en-US" sz="5000" dirty="0" err="1" smtClean="0">
                <a:solidFill>
                  <a:srgbClr val="003399"/>
                </a:solidFill>
                <a:latin typeface="+mj-lt"/>
              </a:rPr>
              <a:t>trông</a:t>
            </a:r>
            <a:r>
              <a:rPr lang="en-US" sz="5000" dirty="0" smtClean="0">
                <a:solidFill>
                  <a:srgbClr val="003399"/>
                </a:solidFill>
                <a:latin typeface="+mj-lt"/>
              </a:rPr>
              <a:t>. </a:t>
            </a:r>
            <a:r>
              <a:rPr lang="en-US" sz="5000" dirty="0" err="1" smtClean="0">
                <a:solidFill>
                  <a:srgbClr val="003399"/>
                </a:solidFill>
                <a:latin typeface="+mj-lt"/>
              </a:rPr>
              <a:t>Lời</a:t>
            </a:r>
            <a:r>
              <a:rPr lang="en-US" sz="5000" dirty="0" smtClean="0">
                <a:solidFill>
                  <a:srgbClr val="003399"/>
                </a:solidFill>
                <a:latin typeface="+mj-lt"/>
              </a:rPr>
              <a:t> </a:t>
            </a:r>
            <a:r>
              <a:rPr lang="en-US" sz="5000" dirty="0" err="1" smtClean="0">
                <a:solidFill>
                  <a:srgbClr val="003399"/>
                </a:solidFill>
                <a:latin typeface="+mj-lt"/>
              </a:rPr>
              <a:t>giao</a:t>
            </a:r>
            <a:r>
              <a:rPr lang="en-US" sz="5000" dirty="0" smtClean="0">
                <a:solidFill>
                  <a:srgbClr val="003399"/>
                </a:solidFill>
                <a:latin typeface="+mj-lt"/>
              </a:rPr>
              <a:t> </a:t>
            </a:r>
            <a:r>
              <a:rPr lang="en-US" sz="5000" dirty="0" err="1" smtClean="0">
                <a:solidFill>
                  <a:srgbClr val="003399"/>
                </a:solidFill>
                <a:latin typeface="+mj-lt"/>
              </a:rPr>
              <a:t>ước</a:t>
            </a:r>
            <a:r>
              <a:rPr lang="en-US" sz="5000" dirty="0" smtClean="0">
                <a:solidFill>
                  <a:srgbClr val="003399"/>
                </a:solidFill>
                <a:latin typeface="+mj-lt"/>
              </a:rPr>
              <a:t> </a:t>
            </a:r>
            <a:r>
              <a:rPr lang="en-US" sz="5000" dirty="0" err="1" smtClean="0">
                <a:solidFill>
                  <a:srgbClr val="003399"/>
                </a:solidFill>
                <a:latin typeface="+mj-lt"/>
              </a:rPr>
              <a:t>vẫn</a:t>
            </a:r>
            <a:r>
              <a:rPr lang="en-US" sz="5000" dirty="0" smtClean="0">
                <a:solidFill>
                  <a:srgbClr val="003399"/>
                </a:solidFill>
                <a:latin typeface="+mj-lt"/>
              </a:rPr>
              <a:t> </a:t>
            </a:r>
            <a:r>
              <a:rPr lang="en-US" sz="5000" dirty="0" err="1" smtClean="0">
                <a:solidFill>
                  <a:srgbClr val="003399"/>
                </a:solidFill>
                <a:latin typeface="+mj-lt"/>
              </a:rPr>
              <a:t>âm</a:t>
            </a:r>
            <a:r>
              <a:rPr lang="en-US" sz="5000" dirty="0" smtClean="0">
                <a:solidFill>
                  <a:srgbClr val="003399"/>
                </a:solidFill>
                <a:latin typeface="+mj-lt"/>
              </a:rPr>
              <a:t> </a:t>
            </a:r>
            <a:r>
              <a:rPr lang="en-US" sz="5000" dirty="0" err="1" smtClean="0">
                <a:solidFill>
                  <a:srgbClr val="003399"/>
                </a:solidFill>
                <a:latin typeface="+mj-lt"/>
              </a:rPr>
              <a:t>vang</a:t>
            </a:r>
            <a:r>
              <a:rPr lang="en-US" sz="5000" dirty="0" smtClean="0">
                <a:solidFill>
                  <a:srgbClr val="003399"/>
                </a:solidFill>
                <a:latin typeface="+mj-lt"/>
              </a:rPr>
              <a:t> </a:t>
            </a:r>
            <a:r>
              <a:rPr lang="en-US" sz="5000" dirty="0" err="1" smtClean="0">
                <a:solidFill>
                  <a:srgbClr val="003399"/>
                </a:solidFill>
                <a:latin typeface="+mj-lt"/>
              </a:rPr>
              <a:t>trong</a:t>
            </a:r>
            <a:r>
              <a:rPr lang="en-US" sz="5000" dirty="0" smtClean="0">
                <a:solidFill>
                  <a:srgbClr val="003399"/>
                </a:solidFill>
                <a:latin typeface="+mj-lt"/>
              </a:rPr>
              <a:t> </a:t>
            </a:r>
            <a:r>
              <a:rPr lang="en-US" sz="5000" dirty="0" err="1" smtClean="0">
                <a:solidFill>
                  <a:srgbClr val="003399"/>
                </a:solidFill>
                <a:latin typeface="+mj-lt"/>
              </a:rPr>
              <a:t>muôn</a:t>
            </a:r>
            <a:r>
              <a:rPr lang="en-US" sz="5000" dirty="0" smtClean="0">
                <a:solidFill>
                  <a:srgbClr val="003399"/>
                </a:solidFill>
                <a:latin typeface="+mj-lt"/>
              </a:rPr>
              <a:t> </a:t>
            </a:r>
            <a:r>
              <a:rPr lang="en-US" sz="5000" dirty="0" err="1" smtClean="0">
                <a:solidFill>
                  <a:srgbClr val="003399"/>
                </a:solidFill>
                <a:latin typeface="+mj-lt"/>
              </a:rPr>
              <a:t>lòng</a:t>
            </a:r>
            <a:r>
              <a:rPr lang="en-US" sz="5000" dirty="0" smtClean="0">
                <a:solidFill>
                  <a:srgbClr val="003399"/>
                </a:solidFill>
                <a:latin typeface="+mj-lt"/>
              </a:rPr>
              <a:t>. </a:t>
            </a:r>
            <a:r>
              <a:rPr lang="en-US" sz="5000" dirty="0" err="1" smtClean="0">
                <a:solidFill>
                  <a:srgbClr val="003399"/>
                </a:solidFill>
                <a:latin typeface="+mj-lt"/>
              </a:rPr>
              <a:t>Cùng</a:t>
            </a:r>
            <a:r>
              <a:rPr lang="en-US" sz="5000" dirty="0" smtClean="0">
                <a:solidFill>
                  <a:srgbClr val="003399"/>
                </a:solidFill>
                <a:latin typeface="+mj-lt"/>
              </a:rPr>
              <a:t> </a:t>
            </a:r>
            <a:r>
              <a:rPr lang="en-US" sz="5000" dirty="0" err="1" smtClean="0">
                <a:solidFill>
                  <a:srgbClr val="003399"/>
                </a:solidFill>
                <a:latin typeface="+mj-lt"/>
              </a:rPr>
              <a:t>nguyện</a:t>
            </a:r>
            <a:r>
              <a:rPr lang="en-US" sz="5000" dirty="0" smtClean="0">
                <a:solidFill>
                  <a:srgbClr val="003399"/>
                </a:solidFill>
                <a:latin typeface="+mj-lt"/>
              </a:rPr>
              <a:t> </a:t>
            </a:r>
            <a:r>
              <a:rPr lang="en-US" sz="5000" dirty="0" err="1" smtClean="0">
                <a:solidFill>
                  <a:srgbClr val="003399"/>
                </a:solidFill>
                <a:latin typeface="+mj-lt"/>
              </a:rPr>
              <a:t>xin</a:t>
            </a:r>
            <a:r>
              <a:rPr lang="en-US" sz="5000" dirty="0" smtClean="0">
                <a:solidFill>
                  <a:srgbClr val="003399"/>
                </a:solidFill>
                <a:latin typeface="+mj-lt"/>
              </a:rPr>
              <a:t> </a:t>
            </a:r>
            <a:r>
              <a:rPr lang="en-US" sz="5000" dirty="0" err="1" smtClean="0">
                <a:solidFill>
                  <a:srgbClr val="003399"/>
                </a:solidFill>
                <a:latin typeface="+mj-lt"/>
              </a:rPr>
              <a:t>sương</a:t>
            </a:r>
            <a:r>
              <a:rPr lang="en-US" sz="5000" dirty="0" smtClean="0">
                <a:solidFill>
                  <a:srgbClr val="003399"/>
                </a:solidFill>
                <a:latin typeface="+mj-lt"/>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tỏa</a:t>
            </a:r>
            <a:r>
              <a:rPr lang="en-US" sz="5000" dirty="0" smtClean="0">
                <a:solidFill>
                  <a:srgbClr val="003399"/>
                </a:solidFill>
                <a:latin typeface="+mj-lt"/>
              </a:rPr>
              <a:t> </a:t>
            </a:r>
            <a:r>
              <a:rPr lang="en-US" sz="5000" dirty="0" err="1" smtClean="0">
                <a:solidFill>
                  <a:srgbClr val="003399"/>
                </a:solidFill>
                <a:latin typeface="+mj-lt"/>
              </a:rPr>
              <a:t>khắp</a:t>
            </a:r>
            <a:r>
              <a:rPr lang="en-US" sz="5000" dirty="0" smtClean="0">
                <a:solidFill>
                  <a:srgbClr val="003399"/>
                </a:solidFill>
                <a:latin typeface="+mj-lt"/>
              </a:rPr>
              <a:t> </a:t>
            </a:r>
            <a:r>
              <a:rPr lang="en-US" sz="5000" dirty="0" err="1" smtClean="0">
                <a:solidFill>
                  <a:srgbClr val="003399"/>
                </a:solidFill>
                <a:latin typeface="+mj-lt"/>
              </a:rPr>
              <a:t>nơi</a:t>
            </a:r>
            <a:r>
              <a:rPr lang="en-US" sz="5000" dirty="0" smtClean="0">
                <a:solidFill>
                  <a:srgbClr val="003399"/>
                </a:solidFill>
                <a:latin typeface="+mj-lt"/>
              </a:rPr>
              <a:t>. </a:t>
            </a:r>
            <a:r>
              <a:rPr lang="en-US" sz="5000" dirty="0" err="1" smtClean="0">
                <a:solidFill>
                  <a:srgbClr val="003399"/>
                </a:solidFill>
                <a:latin typeface="+mj-lt"/>
              </a:rPr>
              <a:t>Và</a:t>
            </a:r>
            <a:r>
              <a:rPr lang="en-US" sz="5000" dirty="0" smtClean="0">
                <a:solidFill>
                  <a:srgbClr val="003399"/>
                </a:solidFill>
                <a:latin typeface="+mj-lt"/>
              </a:rPr>
              <a:t> </a:t>
            </a:r>
            <a:r>
              <a:rPr lang="en-US" sz="5000" dirty="0" err="1" smtClean="0">
                <a:solidFill>
                  <a:srgbClr val="003399"/>
                </a:solidFill>
                <a:latin typeface="+mj-lt"/>
              </a:rPr>
              <a:t>mây</a:t>
            </a:r>
            <a:r>
              <a:rPr lang="en-US" sz="5000" dirty="0" smtClean="0">
                <a:solidFill>
                  <a:srgbClr val="003399"/>
                </a:solidFill>
                <a:latin typeface="+mj-lt"/>
              </a:rPr>
              <a:t> </a:t>
            </a:r>
            <a:r>
              <a:rPr lang="en-US" sz="5000" dirty="0" err="1" smtClean="0">
                <a:solidFill>
                  <a:srgbClr val="003399"/>
                </a:solidFill>
                <a:latin typeface="+mj-lt"/>
              </a:rPr>
              <a:t>mưa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đời</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75503222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endParaRPr lang="en-US" sz="2100" u="sng" dirty="0">
              <a:solidFill>
                <a:srgbClr val="FFFF00"/>
              </a:solidFill>
              <a:latin typeface="+mj-lt"/>
              <a:ea typeface="SimHei" pitchFamily="49" charset="-122"/>
              <a:cs typeface="Tahoma" pitchFamily="34" charset="0"/>
            </a:endParaRPr>
          </a:p>
          <a:p>
            <a:pPr algn="ctr">
              <a:lnSpc>
                <a:spcPct val="120000"/>
              </a:lnSpc>
            </a:pPr>
            <a:r>
              <a:rPr lang="en-US" sz="4500" dirty="0" err="1" smtClean="0">
                <a:solidFill>
                  <a:srgbClr val="FF0000"/>
                </a:solidFill>
                <a:latin typeface="+mj-lt"/>
                <a:ea typeface="SimHei" pitchFamily="49" charset="-122"/>
                <a:cs typeface="Times New Roman" panose="02020603050405020304" pitchFamily="18" charset="0"/>
              </a:rPr>
              <a:t>Ca</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smtClean="0">
                <a:solidFill>
                  <a:srgbClr val="FF0000"/>
                </a:solidFill>
                <a:latin typeface="+mj-lt"/>
                <a:ea typeface="SimHei" pitchFamily="49" charset="-122"/>
                <a:cs typeface="Times New Roman" panose="02020603050405020304" pitchFamily="18" charset="0"/>
              </a:rPr>
              <a:t>Nguyện</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smtClean="0">
                <a:solidFill>
                  <a:srgbClr val="FF0000"/>
                </a:solidFill>
                <a:latin typeface="+mj-lt"/>
                <a:ea typeface="SimHei" pitchFamily="49" charset="-122"/>
                <a:cs typeface="Times New Roman" panose="02020603050405020304" pitchFamily="18" charset="0"/>
              </a:rPr>
              <a:t>Hiệp</a:t>
            </a:r>
            <a:r>
              <a:rPr lang="en-US" sz="4500" dirty="0" smtClean="0">
                <a:solidFill>
                  <a:srgbClr val="FF0000"/>
                </a:solidFill>
                <a:latin typeface="+mj-lt"/>
                <a:ea typeface="SimHei" pitchFamily="49" charset="-122"/>
                <a:cs typeface="Times New Roman" panose="02020603050405020304" pitchFamily="18" charset="0"/>
              </a:rPr>
              <a:t> </a:t>
            </a:r>
            <a:r>
              <a:rPr lang="en-US" sz="4500" dirty="0" err="1">
                <a:solidFill>
                  <a:srgbClr val="FF0000"/>
                </a:solidFill>
                <a:latin typeface="+mj-lt"/>
                <a:ea typeface="SimHei" pitchFamily="49" charset="-122"/>
                <a:cs typeface="Times New Roman" panose="02020603050405020304" pitchFamily="18" charset="0"/>
              </a:rPr>
              <a:t>Lễ</a:t>
            </a:r>
            <a:endParaRPr lang="en-US" sz="45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6600" dirty="0" smtClean="0">
                <a:solidFill>
                  <a:srgbClr val="FF0000"/>
                </a:solidFill>
                <a:latin typeface="+mj-lt"/>
                <a:ea typeface="SimHei" pitchFamily="49" charset="-122"/>
                <a:cs typeface="Times New Roman" panose="02020603050405020304" pitchFamily="18" charset="0"/>
              </a:rPr>
              <a:t>Cao </a:t>
            </a:r>
            <a:r>
              <a:rPr lang="en-US" sz="6600" dirty="0" err="1" smtClean="0">
                <a:solidFill>
                  <a:srgbClr val="FF0000"/>
                </a:solidFill>
                <a:latin typeface="+mj-lt"/>
                <a:ea typeface="SimHei" pitchFamily="49" charset="-122"/>
                <a:cs typeface="Times New Roman" panose="02020603050405020304" pitchFamily="18" charset="0"/>
              </a:rPr>
              <a:t>Cung</a:t>
            </a:r>
            <a:r>
              <a:rPr lang="en-US" sz="6600" dirty="0" smtClean="0">
                <a:solidFill>
                  <a:srgbClr val="FF0000"/>
                </a:solidFill>
                <a:latin typeface="+mj-lt"/>
                <a:ea typeface="SimHei" pitchFamily="49" charset="-122"/>
                <a:cs typeface="Times New Roman" panose="02020603050405020304" pitchFamily="18" charset="0"/>
              </a:rPr>
              <a:t> </a:t>
            </a:r>
            <a:r>
              <a:rPr lang="en-US" sz="6600" dirty="0" err="1" smtClean="0">
                <a:solidFill>
                  <a:srgbClr val="FF0000"/>
                </a:solidFill>
                <a:latin typeface="+mj-lt"/>
                <a:ea typeface="SimHei" pitchFamily="49" charset="-122"/>
                <a:cs typeface="Times New Roman" panose="02020603050405020304" pitchFamily="18" charset="0"/>
              </a:rPr>
              <a:t>Lên</a:t>
            </a:r>
            <a:endParaRPr lang="en-US" sz="6600" dirty="0">
              <a:solidFill>
                <a:srgbClr val="FF0000"/>
              </a:solidFill>
              <a:latin typeface="+mj-lt"/>
              <a:ea typeface="SimHei" pitchFamily="49" charset="-122"/>
              <a:cs typeface="Times New Roman" panose="02020603050405020304" pitchFamily="18" charset="0"/>
            </a:endParaRPr>
          </a:p>
          <a:p>
            <a:pPr algn="ctr">
              <a:lnSpc>
                <a:spcPct val="120000"/>
              </a:lnSpc>
            </a:pPr>
            <a:r>
              <a:rPr lang="en-US" sz="4000" i="1" dirty="0" err="1" smtClean="0">
                <a:solidFill>
                  <a:srgbClr val="003399"/>
                </a:solidFill>
                <a:latin typeface="+mj-lt"/>
                <a:ea typeface="SimHei" pitchFamily="49" charset="-122"/>
                <a:cs typeface="Times New Roman" panose="02020603050405020304" pitchFamily="18" charset="0"/>
              </a:rPr>
              <a:t>Nguyễn</a:t>
            </a:r>
            <a:r>
              <a:rPr lang="en-US" sz="4000" i="1" dirty="0" smtClean="0">
                <a:solidFill>
                  <a:srgbClr val="003399"/>
                </a:solidFill>
                <a:latin typeface="+mj-lt"/>
                <a:ea typeface="SimHei" pitchFamily="49" charset="-122"/>
                <a:cs typeface="Times New Roman" panose="02020603050405020304" pitchFamily="18" charset="0"/>
              </a:rPr>
              <a:t> </a:t>
            </a:r>
            <a:r>
              <a:rPr lang="en-US" sz="4000" i="1" dirty="0" err="1" smtClean="0">
                <a:solidFill>
                  <a:srgbClr val="003399"/>
                </a:solidFill>
                <a:latin typeface="+mj-lt"/>
                <a:ea typeface="SimHei" pitchFamily="49" charset="-122"/>
                <a:cs typeface="Times New Roman" panose="02020603050405020304" pitchFamily="18" charset="0"/>
              </a:rPr>
              <a:t>Khắc</a:t>
            </a:r>
            <a:r>
              <a:rPr lang="en-US" sz="4000" i="1" dirty="0" smtClean="0">
                <a:solidFill>
                  <a:srgbClr val="003399"/>
                </a:solidFill>
                <a:latin typeface="+mj-lt"/>
                <a:ea typeface="SimHei" pitchFamily="49" charset="-122"/>
                <a:cs typeface="Times New Roman" panose="02020603050405020304" pitchFamily="18" charset="0"/>
              </a:rPr>
              <a:t> </a:t>
            </a:r>
            <a:r>
              <a:rPr lang="en-US" sz="4000" i="1" dirty="0" err="1" smtClean="0">
                <a:solidFill>
                  <a:srgbClr val="003399"/>
                </a:solidFill>
                <a:latin typeface="+mj-lt"/>
                <a:ea typeface="SimHei" pitchFamily="49" charset="-122"/>
                <a:cs typeface="Times New Roman" panose="02020603050405020304" pitchFamily="18" charset="0"/>
              </a:rPr>
              <a:t>Xuyên</a:t>
            </a:r>
            <a:r>
              <a:rPr lang="en-US" sz="4000" i="1" dirty="0" smtClean="0">
                <a:solidFill>
                  <a:srgbClr val="003399"/>
                </a:solidFill>
                <a:latin typeface="+mj-lt"/>
                <a:ea typeface="SimHei" pitchFamily="49" charset="-122"/>
                <a:cs typeface="Times New Roman" panose="02020603050405020304" pitchFamily="18" charset="0"/>
              </a:rPr>
              <a:t> – </a:t>
            </a:r>
            <a:r>
              <a:rPr lang="en-US" sz="4000" i="1" dirty="0" err="1" smtClean="0">
                <a:solidFill>
                  <a:srgbClr val="003399"/>
                </a:solidFill>
                <a:latin typeface="+mj-lt"/>
                <a:ea typeface="SimHei" pitchFamily="49" charset="-122"/>
                <a:cs typeface="Times New Roman" panose="02020603050405020304" pitchFamily="18" charset="0"/>
              </a:rPr>
              <a:t>Hoài</a:t>
            </a:r>
            <a:r>
              <a:rPr lang="en-US" sz="4000" i="1" dirty="0" smtClean="0">
                <a:solidFill>
                  <a:srgbClr val="003399"/>
                </a:solidFill>
                <a:latin typeface="+mj-lt"/>
                <a:ea typeface="SimHei" pitchFamily="49" charset="-122"/>
                <a:cs typeface="Times New Roman" panose="02020603050405020304" pitchFamily="18" charset="0"/>
              </a:rPr>
              <a:t> </a:t>
            </a:r>
            <a:r>
              <a:rPr lang="en-US" sz="4000" i="1" dirty="0" err="1" smtClean="0">
                <a:solidFill>
                  <a:srgbClr val="003399"/>
                </a:solidFill>
                <a:latin typeface="+mj-lt"/>
                <a:ea typeface="SimHei" pitchFamily="49" charset="-122"/>
                <a:cs typeface="Times New Roman" panose="02020603050405020304" pitchFamily="18" charset="0"/>
              </a:rPr>
              <a:t>Đức</a:t>
            </a:r>
            <a:endParaRPr lang="en-US" sz="4000" i="1" dirty="0">
              <a:solidFill>
                <a:srgbClr val="003399"/>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558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Cao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khúc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nhạc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gió</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nhè</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nhẹ</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vấn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thoảng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đêm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khuya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vẳng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tuyết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sương</a:t>
            </a:r>
            <a:r>
              <a:rPr lang="en-US" sz="5000" dirty="0" smtClean="0">
                <a:solidFill>
                  <a:srgbClr val="003399"/>
                </a:solidFill>
                <a:latin typeface="+mj-lt"/>
                <a:ea typeface="SimHei" pitchFamily="49" charset="-122"/>
                <a:cs typeface="Times New Roman" panose="02020603050405020304" pitchFamily="18" charset="0"/>
              </a:rPr>
              <a:t>. </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600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Cứ</a:t>
            </a:r>
            <a:r>
              <a:rPr lang="en-US" sz="5000" dirty="0" smtClean="0">
                <a:solidFill>
                  <a:srgbClr val="003399"/>
                </a:solidFill>
                <a:latin typeface="+mj-lt"/>
                <a:ea typeface="SimHei" pitchFamily="49" charset="-122"/>
                <a:cs typeface="Times New Roman" panose="02020603050405020304" pitchFamily="18" charset="0"/>
              </a:rPr>
              <a:t> rung </a:t>
            </a:r>
            <a:r>
              <a:rPr lang="en-US" sz="5000" dirty="0" err="1" smtClean="0">
                <a:solidFill>
                  <a:srgbClr val="003399"/>
                </a:solidFill>
                <a:latin typeface="+mj-lt"/>
                <a:ea typeface="SimHei" pitchFamily="49" charset="-122"/>
                <a:cs typeface="Times New Roman" panose="02020603050405020304" pitchFamily="18" charset="0"/>
              </a:rPr>
              <a:t>những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điệu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réo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rắt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Hát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khen</a:t>
            </a:r>
            <a:r>
              <a:rPr lang="en-US" sz="5000" dirty="0" smtClean="0">
                <a:solidFill>
                  <a:srgbClr val="003399"/>
                </a:solidFill>
                <a:latin typeface="+mj-lt"/>
                <a:ea typeface="SimHei" pitchFamily="49" charset="-122"/>
                <a:cs typeface="Times New Roman" panose="02020603050405020304" pitchFamily="18" charset="0"/>
              </a:rPr>
              <a:t> Con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rầy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xuống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cõi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người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thế</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lặng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Mau </a:t>
            </a:r>
            <a:r>
              <a:rPr lang="en-US" sz="5000" dirty="0" err="1" smtClean="0">
                <a:solidFill>
                  <a:srgbClr val="003399"/>
                </a:solidFill>
                <a:latin typeface="+mj-lt"/>
                <a:ea typeface="SimHei" pitchFamily="49" charset="-122"/>
                <a:cs typeface="Times New Roman" panose="02020603050405020304" pitchFamily="18" charset="0"/>
              </a:rPr>
              <a:t>tìm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tới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thờ</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kính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5803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smtClean="0">
                <a:solidFill>
                  <a:srgbClr val="FF0000"/>
                </a:solidFill>
                <a:latin typeface="+mj-lt"/>
                <a:ea typeface="SimHei" pitchFamily="49" charset="-122"/>
                <a:cs typeface="Times New Roman" panose="02020603050405020304" pitchFamily="18" charset="0"/>
              </a:rPr>
              <a:t>Tk1:</a:t>
            </a:r>
            <a:r>
              <a:rPr lang="en-US" sz="5000" dirty="0" smtClean="0">
                <a:solidFill>
                  <a:srgbClr val="FF0000"/>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gian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im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tiếng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mà</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kính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Con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nắm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cỏ</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lừa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là</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muôn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nước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suy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phục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tôn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kính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bởi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cõi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xuống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đêm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xưa</a:t>
            </a:r>
            <a:r>
              <a:rPr lang="en-US" sz="5000" dirty="0" smtClean="0">
                <a:solidFill>
                  <a:srgbClr val="003399"/>
                </a:solidFill>
                <a:latin typeface="+mj-lt"/>
                <a:ea typeface="SimHei" pitchFamily="49" charset="-122"/>
                <a:cs typeface="Times New Roman" panose="02020603050405020304" pitchFamily="18" charset="0"/>
              </a:rPr>
              <a:t>.</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8612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Cao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khúc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nhạc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gió</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nhè</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nhẹ</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vấn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thoảng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đêm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khuya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vẳng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tuyết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sương</a:t>
            </a:r>
            <a:r>
              <a:rPr lang="en-US" sz="5000" dirty="0" smtClean="0">
                <a:solidFill>
                  <a:srgbClr val="003399"/>
                </a:solidFill>
                <a:latin typeface="+mj-lt"/>
                <a:ea typeface="SimHei" pitchFamily="49" charset="-122"/>
                <a:cs typeface="Times New Roman" panose="02020603050405020304" pitchFamily="18" charset="0"/>
              </a:rPr>
              <a:t>. </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1864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Cứ</a:t>
            </a:r>
            <a:r>
              <a:rPr lang="en-US" sz="5000" dirty="0" smtClean="0">
                <a:solidFill>
                  <a:srgbClr val="003399"/>
                </a:solidFill>
                <a:latin typeface="+mj-lt"/>
                <a:ea typeface="SimHei" pitchFamily="49" charset="-122"/>
                <a:cs typeface="Times New Roman" panose="02020603050405020304" pitchFamily="18" charset="0"/>
              </a:rPr>
              <a:t> rung </a:t>
            </a:r>
            <a:r>
              <a:rPr lang="en-US" sz="5000" dirty="0" err="1" smtClean="0">
                <a:solidFill>
                  <a:srgbClr val="003399"/>
                </a:solidFill>
                <a:latin typeface="+mj-lt"/>
                <a:ea typeface="SimHei" pitchFamily="49" charset="-122"/>
                <a:cs typeface="Times New Roman" panose="02020603050405020304" pitchFamily="18" charset="0"/>
              </a:rPr>
              <a:t>những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điệu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réo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rắt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Hát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khen</a:t>
            </a:r>
            <a:r>
              <a:rPr lang="en-US" sz="5000" dirty="0" smtClean="0">
                <a:solidFill>
                  <a:srgbClr val="003399"/>
                </a:solidFill>
                <a:latin typeface="+mj-lt"/>
                <a:ea typeface="SimHei" pitchFamily="49" charset="-122"/>
                <a:cs typeface="Times New Roman" panose="02020603050405020304" pitchFamily="18" charset="0"/>
              </a:rPr>
              <a:t> Con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rầy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xuống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cõi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người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thế</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lặng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Mau </a:t>
            </a:r>
            <a:r>
              <a:rPr lang="en-US" sz="5000" dirty="0" err="1" smtClean="0">
                <a:solidFill>
                  <a:srgbClr val="003399"/>
                </a:solidFill>
                <a:latin typeface="+mj-lt"/>
                <a:ea typeface="SimHei" pitchFamily="49" charset="-122"/>
                <a:cs typeface="Times New Roman" panose="02020603050405020304" pitchFamily="18" charset="0"/>
              </a:rPr>
              <a:t>tìm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tới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thờ</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kính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53930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4800" u="sng" dirty="0" smtClean="0">
                <a:solidFill>
                  <a:srgbClr val="FF0000"/>
                </a:solidFill>
                <a:latin typeface="+mj-lt"/>
                <a:ea typeface="SimHei" pitchFamily="49" charset="-122"/>
                <a:cs typeface="Times New Roman" panose="02020603050405020304" pitchFamily="18" charset="0"/>
              </a:rPr>
              <a:t>Tk2:</a:t>
            </a:r>
            <a:r>
              <a:rPr lang="en-US" sz="4800" dirty="0" smtClean="0">
                <a:solidFill>
                  <a:srgbClr val="FF0000"/>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Thôi</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hỡi</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trần</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gian</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bao</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tuyết</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sương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cùng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gió</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rét</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Cớ</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sao</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nỡ</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làm</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cho</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Chúa</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lạnh</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quá</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chừng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Ôi</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Đấng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Toàn</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Năng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xưa</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quá</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yêu</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người</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tha</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thiết</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xuống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chịu</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khổ</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hèn</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trong</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tuyết</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ngàn</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dặm</a:t>
            </a:r>
            <a:r>
              <a:rPr lang="en-US" sz="4800" dirty="0" smtClean="0">
                <a:solidFill>
                  <a:srgbClr val="003399"/>
                </a:solidFill>
                <a:latin typeface="+mj-lt"/>
                <a:ea typeface="SimHei" pitchFamily="49" charset="-122"/>
                <a:cs typeface="Times New Roman" panose="02020603050405020304" pitchFamily="18" charset="0"/>
              </a:rPr>
              <a:t> </a:t>
            </a:r>
            <a:r>
              <a:rPr lang="en-US" sz="4800" dirty="0" err="1" smtClean="0">
                <a:solidFill>
                  <a:srgbClr val="003399"/>
                </a:solidFill>
                <a:latin typeface="+mj-lt"/>
                <a:ea typeface="SimHei" pitchFamily="49" charset="-122"/>
                <a:cs typeface="Times New Roman" panose="02020603050405020304" pitchFamily="18" charset="0"/>
              </a:rPr>
              <a:t>sương</a:t>
            </a:r>
            <a:r>
              <a:rPr lang="en-US" sz="4800" dirty="0" smtClean="0">
                <a:solidFill>
                  <a:srgbClr val="003399"/>
                </a:solidFill>
                <a:latin typeface="+mj-lt"/>
                <a:ea typeface="SimHei" pitchFamily="49" charset="-122"/>
                <a:cs typeface="Times New Roman" panose="02020603050405020304" pitchFamily="18" charset="0"/>
              </a:rPr>
              <a:t>.</a:t>
            </a:r>
            <a:endParaRPr lang="vi-VN" sz="4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0321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Cao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khúc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nhạc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gió</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nhè</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nhẹ</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vấn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thoảng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đêm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khuya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vẳng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tuyết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sương</a:t>
            </a:r>
            <a:r>
              <a:rPr lang="en-US" sz="5000" dirty="0" smtClean="0">
                <a:solidFill>
                  <a:srgbClr val="003399"/>
                </a:solidFill>
                <a:latin typeface="+mj-lt"/>
                <a:ea typeface="SimHei" pitchFamily="49" charset="-122"/>
                <a:cs typeface="Times New Roman" panose="02020603050405020304" pitchFamily="18" charset="0"/>
              </a:rPr>
              <a:t>. </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36932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Cứ</a:t>
            </a:r>
            <a:r>
              <a:rPr lang="en-US" sz="5000" dirty="0" smtClean="0">
                <a:solidFill>
                  <a:srgbClr val="003399"/>
                </a:solidFill>
                <a:latin typeface="+mj-lt"/>
                <a:ea typeface="SimHei" pitchFamily="49" charset="-122"/>
                <a:cs typeface="Times New Roman" panose="02020603050405020304" pitchFamily="18" charset="0"/>
              </a:rPr>
              <a:t> rung </a:t>
            </a:r>
            <a:r>
              <a:rPr lang="en-US" sz="5000" dirty="0" err="1" smtClean="0">
                <a:solidFill>
                  <a:srgbClr val="003399"/>
                </a:solidFill>
                <a:latin typeface="+mj-lt"/>
                <a:ea typeface="SimHei" pitchFamily="49" charset="-122"/>
                <a:cs typeface="Times New Roman" panose="02020603050405020304" pitchFamily="18" charset="0"/>
              </a:rPr>
              <a:t>những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điệu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réo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rắt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Hát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khen</a:t>
            </a:r>
            <a:r>
              <a:rPr lang="en-US" sz="5000" dirty="0" smtClean="0">
                <a:solidFill>
                  <a:srgbClr val="003399"/>
                </a:solidFill>
                <a:latin typeface="+mj-lt"/>
                <a:ea typeface="SimHei" pitchFamily="49" charset="-122"/>
                <a:cs typeface="Times New Roman" panose="02020603050405020304" pitchFamily="18" charset="0"/>
              </a:rPr>
              <a:t> Con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rầy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xuống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cõi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người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thế</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lặng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Mau </a:t>
            </a:r>
            <a:r>
              <a:rPr lang="en-US" sz="5000" dirty="0" err="1" smtClean="0">
                <a:solidFill>
                  <a:srgbClr val="003399"/>
                </a:solidFill>
                <a:latin typeface="+mj-lt"/>
                <a:ea typeface="SimHei" pitchFamily="49" charset="-122"/>
                <a:cs typeface="Times New Roman" panose="02020603050405020304" pitchFamily="18" charset="0"/>
              </a:rPr>
              <a:t>tìm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tới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thờ</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kính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8404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smtClean="0">
                <a:solidFill>
                  <a:srgbClr val="FF0000"/>
                </a:solidFill>
                <a:latin typeface="+mj-lt"/>
                <a:ea typeface="SimHei" pitchFamily="49" charset="-122"/>
                <a:cs typeface="Times New Roman" panose="02020603050405020304" pitchFamily="18" charset="0"/>
              </a:rPr>
              <a:t>Tk3:</a:t>
            </a:r>
            <a:r>
              <a:rPr lang="en-US" sz="5000" dirty="0" smtClean="0">
                <a:solidFill>
                  <a:srgbClr val="FF0000"/>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hồn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ghi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nhớ</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lòng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sâu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thẳm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đêm</a:t>
            </a:r>
            <a:r>
              <a:rPr lang="en-US" sz="5000" dirty="0" smtClean="0">
                <a:solidFill>
                  <a:srgbClr val="003399"/>
                </a:solidFill>
                <a:latin typeface="+mj-lt"/>
                <a:ea typeface="SimHei" pitchFamily="49" charset="-122"/>
                <a:cs typeface="Times New Roman" panose="02020603050405020304" pitchFamily="18" charset="0"/>
              </a:rPr>
              <a:t> nay </a:t>
            </a:r>
            <a:r>
              <a:rPr lang="en-US" sz="5000" dirty="0" err="1" smtClean="0">
                <a:solidFill>
                  <a:srgbClr val="003399"/>
                </a:solidFill>
                <a:latin typeface="+mj-lt"/>
                <a:ea typeface="SimHei" pitchFamily="49" charset="-122"/>
                <a:cs typeface="Times New Roman" panose="02020603050405020304" pitchFamily="18" charset="0"/>
              </a:rPr>
              <a:t>nên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bé</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nhỏ</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khó</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hèn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quyết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từ</a:t>
            </a:r>
            <a:r>
              <a:rPr lang="en-US" sz="5000" dirty="0" smtClean="0">
                <a:solidFill>
                  <a:srgbClr val="003399"/>
                </a:solidFill>
                <a:latin typeface="+mj-lt"/>
                <a:ea typeface="SimHei" pitchFamily="49" charset="-122"/>
                <a:cs typeface="Times New Roman" panose="02020603050405020304" pitchFamily="18" charset="0"/>
              </a:rPr>
              <a:t> nay </a:t>
            </a:r>
            <a:r>
              <a:rPr lang="en-US" sz="5000" dirty="0" err="1" smtClean="0">
                <a:solidFill>
                  <a:srgbClr val="003399"/>
                </a:solidFill>
                <a:latin typeface="+mj-lt"/>
                <a:ea typeface="SimHei" pitchFamily="49" charset="-122"/>
                <a:cs typeface="Times New Roman" panose="02020603050405020304" pitchFamily="18" charset="0"/>
              </a:rPr>
              <a:t>yêu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tình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đằm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thắm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muốn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để</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đền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bù</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bạc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đen</a:t>
            </a:r>
            <a:r>
              <a:rPr lang="en-US" sz="5000" dirty="0" smtClean="0">
                <a:solidFill>
                  <a:srgbClr val="003399"/>
                </a:solidFill>
                <a:latin typeface="+mj-lt"/>
                <a:ea typeface="SimHei" pitchFamily="49" charset="-122"/>
                <a:cs typeface="Times New Roman" panose="02020603050405020304" pitchFamily="18" charset="0"/>
              </a:rPr>
              <a:t>.</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3669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21760181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err="1" smtClean="0">
                <a:solidFill>
                  <a:srgbClr val="FF0000"/>
                </a:solidFill>
                <a:latin typeface="+mj-lt"/>
                <a:ea typeface="SimHei" pitchFamily="49" charset="-122"/>
                <a:cs typeface="Times New Roman" panose="02020603050405020304" pitchFamily="18" charset="0"/>
              </a:rPr>
              <a:t>Đk</a:t>
            </a: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smtClean="0">
                <a:solidFill>
                  <a:srgbClr val="003399"/>
                </a:solidFill>
                <a:latin typeface="+mj-lt"/>
                <a:ea typeface="SimHei" pitchFamily="49" charset="-122"/>
                <a:cs typeface="Times New Roman" panose="02020603050405020304" pitchFamily="18" charset="0"/>
              </a:rPr>
              <a:t>Cao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khúc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nhạc</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thần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hòa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gió</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nhè</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nhẹ</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vấn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Ôi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thiêng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thoảng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đêm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khuya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vang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vẳng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trong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tuyết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sương</a:t>
            </a:r>
            <a:r>
              <a:rPr lang="en-US" sz="5000" dirty="0" smtClean="0">
                <a:solidFill>
                  <a:srgbClr val="003399"/>
                </a:solidFill>
                <a:latin typeface="+mj-lt"/>
                <a:ea typeface="SimHei" pitchFamily="49" charset="-122"/>
                <a:cs typeface="Times New Roman" panose="02020603050405020304" pitchFamily="18" charset="0"/>
              </a:rPr>
              <a:t>. </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099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10000"/>
              </a:lnSpc>
            </a:pPr>
            <a:r>
              <a:rPr lang="en-US" sz="5000" u="sng" dirty="0" smtClean="0">
                <a:solidFill>
                  <a:srgbClr val="FF0000"/>
                </a:solidFill>
                <a:latin typeface="+mj-lt"/>
                <a:ea typeface="SimHei" pitchFamily="49" charset="-122"/>
                <a:cs typeface="Times New Roman" panose="02020603050405020304" pitchFamily="18" charset="0"/>
              </a:rPr>
              <a:t>**:</a:t>
            </a:r>
            <a:r>
              <a:rPr lang="en-US" sz="5000" dirty="0" smtClean="0">
                <a:solidFill>
                  <a:srgbClr val="FF0000"/>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Cứ</a:t>
            </a:r>
            <a:r>
              <a:rPr lang="en-US" sz="5000" dirty="0" smtClean="0">
                <a:solidFill>
                  <a:srgbClr val="003399"/>
                </a:solidFill>
                <a:latin typeface="+mj-lt"/>
                <a:ea typeface="SimHei" pitchFamily="49" charset="-122"/>
                <a:cs typeface="Times New Roman" panose="02020603050405020304" pitchFamily="18" charset="0"/>
              </a:rPr>
              <a:t> rung </a:t>
            </a:r>
            <a:r>
              <a:rPr lang="en-US" sz="5000" dirty="0" err="1" smtClean="0">
                <a:solidFill>
                  <a:srgbClr val="003399"/>
                </a:solidFill>
                <a:latin typeface="+mj-lt"/>
                <a:ea typeface="SimHei" pitchFamily="49" charset="-122"/>
                <a:cs typeface="Times New Roman" panose="02020603050405020304" pitchFamily="18" charset="0"/>
              </a:rPr>
              <a:t>những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điệu</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réo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rắt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Hát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khen</a:t>
            </a:r>
            <a:r>
              <a:rPr lang="en-US" sz="5000" dirty="0" smtClean="0">
                <a:solidFill>
                  <a:srgbClr val="003399"/>
                </a:solidFill>
                <a:latin typeface="+mj-lt"/>
                <a:ea typeface="SimHei" pitchFamily="49" charset="-122"/>
                <a:cs typeface="Times New Roman" panose="02020603050405020304" pitchFamily="18" charset="0"/>
              </a:rPr>
              <a:t> Con </a:t>
            </a:r>
            <a:r>
              <a:rPr lang="en-US" sz="5000" dirty="0" err="1" smtClean="0">
                <a:solidFill>
                  <a:srgbClr val="003399"/>
                </a:solidFill>
                <a:latin typeface="+mj-lt"/>
                <a:ea typeface="SimHei" pitchFamily="49" charset="-122"/>
                <a:cs typeface="Times New Roman" panose="02020603050405020304" pitchFamily="18" charset="0"/>
              </a:rPr>
              <a:t>Một</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Chúa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rầy</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sinh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xuống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cõi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Hỡi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người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dương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thế</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lặng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nghe</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cung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đàn</a:t>
            </a:r>
            <a:r>
              <a:rPr lang="en-US" sz="5000" dirty="0" smtClean="0">
                <a:solidFill>
                  <a:srgbClr val="003399"/>
                </a:solidFill>
                <a:latin typeface="+mj-lt"/>
                <a:ea typeface="SimHei" pitchFamily="49" charset="-122"/>
                <a:cs typeface="Times New Roman" panose="02020603050405020304" pitchFamily="18" charset="0"/>
              </a:rPr>
              <a:t>. Mau </a:t>
            </a:r>
            <a:r>
              <a:rPr lang="en-US" sz="5000" dirty="0" err="1" smtClean="0">
                <a:solidFill>
                  <a:srgbClr val="003399"/>
                </a:solidFill>
                <a:latin typeface="+mj-lt"/>
                <a:ea typeface="SimHei" pitchFamily="49" charset="-122"/>
                <a:cs typeface="Times New Roman" panose="02020603050405020304" pitchFamily="18" charset="0"/>
              </a:rPr>
              <a:t>tìm</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cho</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tới</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thờ</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kính</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Vua</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giáng</a:t>
            </a:r>
            <a:r>
              <a:rPr lang="en-US" sz="5000" dirty="0" smtClean="0">
                <a:solidFill>
                  <a:srgbClr val="003399"/>
                </a:solidFill>
                <a:latin typeface="+mj-lt"/>
                <a:ea typeface="SimHei" pitchFamily="49" charset="-122"/>
                <a:cs typeface="Times New Roman" panose="02020603050405020304" pitchFamily="18" charset="0"/>
              </a:rPr>
              <a:t> </a:t>
            </a:r>
            <a:r>
              <a:rPr lang="en-US" sz="5000" dirty="0" err="1" smtClean="0">
                <a:solidFill>
                  <a:srgbClr val="003399"/>
                </a:solidFill>
                <a:latin typeface="+mj-lt"/>
                <a:ea typeface="SimHei" pitchFamily="49" charset="-122"/>
                <a:cs typeface="Times New Roman" panose="02020603050405020304" pitchFamily="18" charset="0"/>
              </a:rPr>
              <a:t>trần</a:t>
            </a:r>
            <a:r>
              <a:rPr lang="en-US" sz="5000" dirty="0" smtClean="0">
                <a:solidFill>
                  <a:srgbClr val="003399"/>
                </a:solidFill>
                <a:latin typeface="+mj-lt"/>
                <a:ea typeface="SimHei" pitchFamily="49" charset="-122"/>
                <a:cs typeface="Times New Roman" panose="02020603050405020304" pitchFamily="18" charset="0"/>
              </a:rPr>
              <a:t>.</a:t>
            </a:r>
            <a:endParaRPr lang="vi-VN" sz="50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37212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70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58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5159502"/>
          </a:xfrm>
        </p:spPr>
        <p:txBody>
          <a:bodyPr anchor="ctr" anchorCtr="0">
            <a:normAutofit/>
          </a:bodyPr>
          <a:lstStyle/>
          <a:p>
            <a:pPr marL="0" indent="0" algn="ctr">
              <a:lnSpc>
                <a:spcPct val="120000"/>
              </a:lnSpc>
              <a:spcBef>
                <a:spcPts val="0"/>
              </a:spcBef>
              <a:buNone/>
            </a:pPr>
            <a:r>
              <a:rPr lang="en-US" sz="5400" b="0" dirty="0" err="1" smtClean="0">
                <a:solidFill>
                  <a:srgbClr val="FF0000"/>
                </a:solidFill>
                <a:effectLst/>
                <a:latin typeface="+mj-lt"/>
                <a:cs typeface="Times New Roman" panose="02020603050405020304" pitchFamily="18" charset="0"/>
              </a:rPr>
              <a:t>Ca</a:t>
            </a:r>
            <a:r>
              <a:rPr lang="en-US" sz="5400" b="0" dirty="0" smtClean="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kết</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lê</a:t>
            </a:r>
            <a:r>
              <a:rPr lang="en-US" sz="5400" b="0" dirty="0">
                <a:solidFill>
                  <a:srgbClr val="FF0000"/>
                </a:solidFill>
                <a:effectLst/>
                <a:latin typeface="+mj-lt"/>
                <a:cs typeface="Times New Roman" panose="02020603050405020304" pitchFamily="18" charset="0"/>
              </a:rPr>
              <a:t>̃</a:t>
            </a:r>
          </a:p>
          <a:p>
            <a:pPr marL="0" indent="0" algn="ctr">
              <a:lnSpc>
                <a:spcPct val="120000"/>
              </a:lnSpc>
              <a:spcBef>
                <a:spcPts val="0"/>
              </a:spcBef>
              <a:buNone/>
            </a:pPr>
            <a:r>
              <a:rPr lang="en-US" sz="9600" b="0" dirty="0" smtClean="0">
                <a:solidFill>
                  <a:srgbClr val="FF0000"/>
                </a:solidFill>
                <a:effectLst/>
                <a:latin typeface="+mj-lt"/>
                <a:cs typeface="Times New Roman" panose="02020603050405020304" pitchFamily="18" charset="0"/>
              </a:rPr>
              <a:t>Hang </a:t>
            </a:r>
            <a:r>
              <a:rPr lang="en-US" sz="9600" b="0" dirty="0" err="1" smtClean="0">
                <a:solidFill>
                  <a:srgbClr val="FF0000"/>
                </a:solidFill>
                <a:effectLst/>
                <a:latin typeface="+mj-lt"/>
                <a:cs typeface="Times New Roman" panose="02020603050405020304" pitchFamily="18" charset="0"/>
              </a:rPr>
              <a:t>Bêlem</a:t>
            </a:r>
            <a:endParaRPr lang="en-US" sz="9600" b="0" dirty="0" smtClean="0">
              <a:solidFill>
                <a:srgbClr val="FF0000"/>
              </a:solidFill>
              <a:effectLst/>
              <a:latin typeface="+mj-lt"/>
              <a:cs typeface="Times New Roman" panose="02020603050405020304" pitchFamily="18" charset="0"/>
            </a:endParaRPr>
          </a:p>
          <a:p>
            <a:pPr marL="0" indent="0" algn="ctr">
              <a:lnSpc>
                <a:spcPct val="120000"/>
              </a:lnSpc>
              <a:spcBef>
                <a:spcPts val="0"/>
              </a:spcBef>
              <a:buNone/>
            </a:pPr>
            <a:r>
              <a:rPr lang="en-US" sz="4800" b="0" i="1" dirty="0" err="1" smtClean="0">
                <a:solidFill>
                  <a:srgbClr val="003399"/>
                </a:solidFill>
                <a:effectLst/>
                <a:latin typeface="+mj-lt"/>
                <a:cs typeface="Times New Roman" panose="02020603050405020304" pitchFamily="18" charset="0"/>
              </a:rPr>
              <a:t>Hải</a:t>
            </a:r>
            <a:r>
              <a:rPr lang="en-US" sz="4800" b="0" i="1" dirty="0" smtClean="0">
                <a:solidFill>
                  <a:srgbClr val="003399"/>
                </a:solidFill>
                <a:effectLst/>
                <a:latin typeface="+mj-lt"/>
                <a:cs typeface="Times New Roman" panose="02020603050405020304" pitchFamily="18" charset="0"/>
              </a:rPr>
              <a:t> </a:t>
            </a:r>
            <a:r>
              <a:rPr lang="en-US" sz="4800" b="0" i="1" dirty="0" err="1" smtClean="0">
                <a:solidFill>
                  <a:srgbClr val="003399"/>
                </a:solidFill>
                <a:effectLst/>
                <a:latin typeface="+mj-lt"/>
                <a:cs typeface="Times New Roman" panose="02020603050405020304" pitchFamily="18" charset="0"/>
              </a:rPr>
              <a:t>Linh</a:t>
            </a:r>
            <a:endParaRPr lang="en-US" sz="88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u="sng" dirty="0" err="1" smtClean="0">
                <a:solidFill>
                  <a:srgbClr val="FF0000"/>
                </a:solidFill>
                <a:latin typeface="+mj-lt"/>
                <a:ea typeface="SimHei" pitchFamily="49" charset="-122"/>
                <a:cs typeface="Times New Roman" panose="02020603050405020304" pitchFamily="18" charset="0"/>
              </a:rPr>
              <a:t>Đk</a:t>
            </a:r>
            <a:r>
              <a:rPr lang="en-US" sz="4700" u="sng" dirty="0" smtClean="0">
                <a:solidFill>
                  <a:srgbClr val="FF0000"/>
                </a:solidFill>
                <a:latin typeface="+mj-lt"/>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Đêm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đông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lạnh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lẽo</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ra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ra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nằm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trong</a:t>
            </a:r>
            <a:r>
              <a:rPr lang="en-US" sz="4700" dirty="0" smtClean="0">
                <a:solidFill>
                  <a:srgbClr val="003399"/>
                </a:solidFill>
                <a:latin typeface="+mj-lt"/>
                <a:ea typeface="SimHei" pitchFamily="49" charset="-122"/>
                <a:cs typeface="Times New Roman" panose="02020603050405020304" pitchFamily="18" charset="0"/>
              </a:rPr>
              <a:t> hang </a:t>
            </a:r>
            <a:r>
              <a:rPr lang="en-US" sz="4700" dirty="0" err="1" smtClean="0">
                <a:solidFill>
                  <a:srgbClr val="003399"/>
                </a:solidFill>
                <a:latin typeface="+mj-lt"/>
                <a:ea typeface="SimHei" pitchFamily="49" charset="-122"/>
                <a:cs typeface="Times New Roman" panose="02020603050405020304" pitchFamily="18" charset="0"/>
              </a:rPr>
              <a:t>đá</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nơi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máng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lừa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Trong</a:t>
            </a:r>
            <a:r>
              <a:rPr lang="en-US" sz="4700" dirty="0" smtClean="0">
                <a:solidFill>
                  <a:srgbClr val="003399"/>
                </a:solidFill>
                <a:latin typeface="+mj-lt"/>
                <a:ea typeface="SimHei" pitchFamily="49" charset="-122"/>
                <a:cs typeface="Times New Roman" panose="02020603050405020304" pitchFamily="18" charset="0"/>
              </a:rPr>
              <a:t> hang </a:t>
            </a:r>
            <a:r>
              <a:rPr lang="en-US" sz="4700" dirty="0" err="1" smtClean="0">
                <a:solidFill>
                  <a:srgbClr val="003399"/>
                </a:solidFill>
                <a:latin typeface="+mj-lt"/>
                <a:ea typeface="SimHei" pitchFamily="49" charset="-122"/>
                <a:cs typeface="Times New Roman" panose="02020603050405020304" pitchFamily="18" charset="0"/>
              </a:rPr>
              <a:t>Bê-lem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ánh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tỏa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lan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tưng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bừng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nghe</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không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trung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tiếng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hát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Thần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vang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lừng</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2777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u="sng" dirty="0" smtClean="0">
                <a:solidFill>
                  <a:srgbClr val="FF0000"/>
                </a:solidFill>
                <a:latin typeface="+mj-lt"/>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đàn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hát</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réo</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rắt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tiếng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hát</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xướng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ca</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dư</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âm</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vang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xa</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Đây</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tòa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vì</a:t>
            </a:r>
            <a:r>
              <a:rPr lang="en-US" sz="4700" dirty="0" smtClean="0">
                <a:solidFill>
                  <a:srgbClr val="003399"/>
                </a:solidFill>
                <a:latin typeface="+mj-lt"/>
                <a:ea typeface="SimHei" pitchFamily="49" charset="-122"/>
                <a:cs typeface="Times New Roman" panose="02020603050405020304" pitchFamily="18" charset="0"/>
              </a:rPr>
              <a:t> ta. </a:t>
            </a:r>
            <a:r>
              <a:rPr lang="en-US" sz="4700" dirty="0" err="1" smtClean="0">
                <a:solidFill>
                  <a:srgbClr val="003399"/>
                </a:solidFill>
                <a:latin typeface="+mj-lt"/>
                <a:ea typeface="SimHei" pitchFamily="49" charset="-122"/>
                <a:cs typeface="Times New Roman" panose="02020603050405020304" pitchFamily="18" charset="0"/>
              </a:rPr>
              <a:t>Người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hỡi</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hãy</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kíp</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bước</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tới</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đến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xem</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nơi</a:t>
            </a:r>
            <a:r>
              <a:rPr lang="en-US" sz="4700" dirty="0" smtClean="0">
                <a:solidFill>
                  <a:srgbClr val="FF0000"/>
                </a:solidFill>
                <a:latin typeface="+mj-lt"/>
                <a:ea typeface="SimHei" pitchFamily="49" charset="-122"/>
                <a:cs typeface="Times New Roman" panose="02020603050405020304" pitchFamily="18" charset="0"/>
              </a:rPr>
              <a:t> hang </a:t>
            </a:r>
            <a:r>
              <a:rPr lang="en-US" sz="4700" dirty="0" err="1" smtClean="0">
                <a:solidFill>
                  <a:srgbClr val="FF0000"/>
                </a:solidFill>
                <a:latin typeface="+mj-lt"/>
                <a:ea typeface="SimHei" pitchFamily="49" charset="-122"/>
                <a:cs typeface="Times New Roman" panose="02020603050405020304" pitchFamily="18" charset="0"/>
              </a:rPr>
              <a:t>Bê-lem</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ôi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khó</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khăn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thấp</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hèn</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4904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u="sng" dirty="0" err="1" smtClean="0">
                <a:solidFill>
                  <a:srgbClr val="FF0000"/>
                </a:solidFill>
                <a:latin typeface="+mj-lt"/>
                <a:ea typeface="SimHei" pitchFamily="49" charset="-122"/>
                <a:cs typeface="Times New Roman" panose="02020603050405020304" pitchFamily="18" charset="0"/>
              </a:rPr>
              <a:t>Tk</a:t>
            </a:r>
            <a:r>
              <a:rPr lang="en-US" sz="4700" u="sng" dirty="0" smtClean="0">
                <a:solidFill>
                  <a:srgbClr val="FF0000"/>
                </a:solidFill>
                <a:latin typeface="+mj-lt"/>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Nửa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đêm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mừng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ra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chốn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gian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trần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Người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đem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ơn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phúc</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xuống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cho</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muôn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dân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lầm</a:t>
            </a:r>
            <a:r>
              <a:rPr lang="en-US" sz="4700" dirty="0" smtClean="0">
                <a:solidFill>
                  <a:srgbClr val="003399"/>
                </a:solidFill>
                <a:latin typeface="+mj-lt"/>
                <a:ea typeface="SimHei" pitchFamily="49" charset="-122"/>
                <a:cs typeface="Times New Roman" panose="02020603050405020304" pitchFamily="18" charset="0"/>
              </a:rPr>
              <a:t> than. </a:t>
            </a:r>
            <a:r>
              <a:rPr lang="en-US" sz="4700" dirty="0" err="1" smtClean="0">
                <a:solidFill>
                  <a:srgbClr val="003399"/>
                </a:solidFill>
                <a:latin typeface="+mj-lt"/>
                <a:ea typeface="SimHei" pitchFamily="49" charset="-122"/>
                <a:cs typeface="Times New Roman" panose="02020603050405020304" pitchFamily="18" charset="0"/>
              </a:rPr>
              <a:t>Nơi</a:t>
            </a:r>
            <a:r>
              <a:rPr lang="en-US" sz="4700" dirty="0" smtClean="0">
                <a:solidFill>
                  <a:srgbClr val="003399"/>
                </a:solidFill>
                <a:latin typeface="+mj-lt"/>
                <a:ea typeface="SimHei" pitchFamily="49" charset="-122"/>
                <a:cs typeface="Times New Roman" panose="02020603050405020304" pitchFamily="18" charset="0"/>
              </a:rPr>
              <a:t> hang </a:t>
            </a:r>
            <a:r>
              <a:rPr lang="en-US" sz="4700" dirty="0" err="1" smtClean="0">
                <a:solidFill>
                  <a:srgbClr val="003399"/>
                </a:solidFill>
                <a:latin typeface="+mj-lt"/>
                <a:ea typeface="SimHei" pitchFamily="49" charset="-122"/>
                <a:cs typeface="Times New Roman" panose="02020603050405020304" pitchFamily="18" charset="0"/>
              </a:rPr>
              <a:t>Bê-lem</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Thần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xướng</a:t>
            </a:r>
            <a:r>
              <a:rPr lang="en-US" sz="4700" dirty="0" smtClean="0">
                <a:solidFill>
                  <a:srgbClr val="003399"/>
                </a:solidFill>
                <a:latin typeface="+mj-lt"/>
                <a:ea typeface="SimHei" pitchFamily="49" charset="-122"/>
                <a:cs typeface="Times New Roman" panose="02020603050405020304" pitchFamily="18" charset="0"/>
              </a:rPr>
              <a:t> ca.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danh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nhân</a:t>
            </a:r>
            <a:r>
              <a:rPr lang="en-US" sz="4700" dirty="0" smtClean="0">
                <a:solidFill>
                  <a:srgbClr val="003399"/>
                </a:solidFill>
                <a:latin typeface="+mj-lt"/>
                <a:ea typeface="SimHei" pitchFamily="49" charset="-122"/>
                <a:cs typeface="Times New Roman" panose="02020603050405020304" pitchFamily="18" charset="0"/>
              </a:rPr>
              <a:t> an </a:t>
            </a:r>
            <a:r>
              <a:rPr lang="en-US" sz="4700" dirty="0" err="1" smtClean="0">
                <a:solidFill>
                  <a:srgbClr val="003399"/>
                </a:solidFill>
                <a:latin typeface="+mj-lt"/>
                <a:ea typeface="SimHei" pitchFamily="49" charset="-122"/>
                <a:cs typeface="Times New Roman" panose="02020603050405020304" pitchFamily="18" charset="0"/>
              </a:rPr>
              <a:t>hòa</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540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5800" u="sng" dirty="0" err="1" smtClean="0">
                <a:solidFill>
                  <a:srgbClr val="FF0000"/>
                </a:solidFill>
                <a:latin typeface="+mj-lt"/>
                <a:ea typeface="SimHei" pitchFamily="49" charset="-122"/>
                <a:cs typeface="Times New Roman" panose="02020603050405020304" pitchFamily="18" charset="0"/>
              </a:rPr>
              <a:t>Đk</a:t>
            </a:r>
            <a:r>
              <a:rPr lang="en-US" sz="5800" u="sng" dirty="0" smtClean="0">
                <a:solidFill>
                  <a:srgbClr val="FF0000"/>
                </a:solidFill>
                <a:latin typeface="+mj-lt"/>
                <a:ea typeface="SimHei" pitchFamily="49" charset="-122"/>
                <a:cs typeface="Times New Roman" panose="02020603050405020304" pitchFamily="18" charset="0"/>
              </a:rPr>
              <a:t>:</a:t>
            </a:r>
            <a:r>
              <a:rPr lang="en-US" sz="5800" dirty="0" smtClean="0">
                <a:solidFill>
                  <a:srgbClr val="FF0000"/>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Trong</a:t>
            </a:r>
            <a:r>
              <a:rPr lang="en-US" sz="5800" dirty="0" smtClean="0">
                <a:solidFill>
                  <a:srgbClr val="003399"/>
                </a:solidFill>
                <a:latin typeface="+mj-lt"/>
                <a:ea typeface="SimHei" pitchFamily="49" charset="-122"/>
                <a:cs typeface="Times New Roman" panose="02020603050405020304" pitchFamily="18" charset="0"/>
              </a:rPr>
              <a:t> hang </a:t>
            </a:r>
            <a:r>
              <a:rPr lang="en-US" sz="5800" dirty="0" err="1" smtClean="0">
                <a:solidFill>
                  <a:srgbClr val="003399"/>
                </a:solidFill>
                <a:latin typeface="+mj-lt"/>
                <a:ea typeface="SimHei" pitchFamily="49" charset="-122"/>
                <a:cs typeface="Times New Roman" panose="02020603050405020304" pitchFamily="18" charset="0"/>
              </a:rPr>
              <a:t>Bê-lem</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ánh</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sáng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tỏa</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lan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tưng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bừng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nghe</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trên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không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trung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tiếng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hát</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Thiên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Thần</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vang</a:t>
            </a:r>
            <a:r>
              <a:rPr lang="en-US" sz="5800" dirty="0" smtClean="0">
                <a:solidFill>
                  <a:srgbClr val="003399"/>
                </a:solidFill>
                <a:latin typeface="+mj-lt"/>
                <a:ea typeface="SimHei" pitchFamily="49" charset="-122"/>
                <a:cs typeface="Times New Roman" panose="02020603050405020304" pitchFamily="18" charset="0"/>
              </a:rPr>
              <a:t> </a:t>
            </a:r>
            <a:r>
              <a:rPr lang="en-US" sz="5800" dirty="0" err="1" smtClean="0">
                <a:solidFill>
                  <a:srgbClr val="003399"/>
                </a:solidFill>
                <a:latin typeface="+mj-lt"/>
                <a:ea typeface="SimHei" pitchFamily="49" charset="-122"/>
                <a:cs typeface="Times New Roman" panose="02020603050405020304" pitchFamily="18" charset="0"/>
              </a:rPr>
              <a:t>lừng</a:t>
            </a:r>
            <a:r>
              <a:rPr lang="en-US" sz="5800" dirty="0" smtClean="0">
                <a:solidFill>
                  <a:srgbClr val="003399"/>
                </a:solidFill>
                <a:latin typeface="+mj-lt"/>
                <a:ea typeface="SimHei" pitchFamily="49" charset="-122"/>
                <a:cs typeface="Times New Roman" panose="02020603050405020304" pitchFamily="18" charset="0"/>
              </a:rPr>
              <a:t>.</a:t>
            </a:r>
            <a:endParaRPr lang="en-US" sz="58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829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p:spPr>
        <p:txBody>
          <a:bodyPr wrap="square" anchor="ctr" anchorCtr="0">
            <a:noAutofit/>
          </a:bodyPr>
          <a:lstStyle/>
          <a:p>
            <a:pPr algn="just">
              <a:lnSpc>
                <a:spcPct val="120000"/>
              </a:lnSpc>
            </a:pPr>
            <a:r>
              <a:rPr lang="en-US" sz="4700" u="sng" dirty="0" smtClean="0">
                <a:solidFill>
                  <a:srgbClr val="FF0000"/>
                </a:solidFill>
                <a:latin typeface="+mj-lt"/>
                <a:ea typeface="SimHei" pitchFamily="49" charset="-122"/>
                <a:cs typeface="Times New Roman" panose="02020603050405020304" pitchFamily="18" charset="0"/>
              </a:rPr>
              <a: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đàn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hát</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réo</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rắt</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tiếng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hát</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xướng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ca</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dư</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âm</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vang</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xa</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Đây</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thiên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tòa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vì</a:t>
            </a:r>
            <a:r>
              <a:rPr lang="en-US" sz="4700" dirty="0" smtClean="0">
                <a:solidFill>
                  <a:srgbClr val="003399"/>
                </a:solidFill>
                <a:latin typeface="+mj-lt"/>
                <a:ea typeface="SimHei" pitchFamily="49" charset="-122"/>
                <a:cs typeface="Times New Roman" panose="02020603050405020304" pitchFamily="18" charset="0"/>
              </a:rPr>
              <a:t> ta. </a:t>
            </a:r>
            <a:r>
              <a:rPr lang="en-US" sz="4700" dirty="0" err="1" smtClean="0">
                <a:solidFill>
                  <a:srgbClr val="003399"/>
                </a:solidFill>
                <a:latin typeface="+mj-lt"/>
                <a:ea typeface="SimHei" pitchFamily="49" charset="-122"/>
                <a:cs typeface="Times New Roman" panose="02020603050405020304" pitchFamily="18" charset="0"/>
              </a:rPr>
              <a:t>Người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hỡi</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hãy</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kíp</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bước</a:t>
            </a:r>
            <a:r>
              <a:rPr lang="en-US" sz="4700" dirty="0" smtClean="0">
                <a:solidFill>
                  <a:srgbClr val="FF0000"/>
                </a:solidFill>
                <a:latin typeface="+mj-lt"/>
                <a:ea typeface="SimHei" pitchFamily="49" charset="-122"/>
                <a:cs typeface="Times New Roman" panose="02020603050405020304" pitchFamily="18" charset="0"/>
              </a:rPr>
              <a:t> </a:t>
            </a:r>
            <a:r>
              <a:rPr lang="en-US" sz="4700" dirty="0" err="1" smtClean="0">
                <a:solidFill>
                  <a:srgbClr val="FF0000"/>
                </a:solidFill>
                <a:latin typeface="+mj-lt"/>
                <a:ea typeface="SimHei" pitchFamily="49" charset="-122"/>
                <a:cs typeface="Times New Roman" panose="02020603050405020304" pitchFamily="18" charset="0"/>
              </a:rPr>
              <a:t>tới</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đến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xem</a:t>
            </a:r>
            <a:r>
              <a:rPr lang="en-US" sz="4700" dirty="0" smtClean="0">
                <a:solidFill>
                  <a:srgbClr val="003399"/>
                </a:solidFill>
                <a:latin typeface="+mj-lt"/>
                <a:ea typeface="SimHei" pitchFamily="49" charset="-122"/>
                <a:cs typeface="Times New Roman" panose="02020603050405020304" pitchFamily="18" charset="0"/>
              </a:rPr>
              <a:t> </a:t>
            </a:r>
            <a:r>
              <a:rPr lang="en-US" sz="4700" dirty="0" smtClean="0">
                <a:solidFill>
                  <a:srgbClr val="FF0000"/>
                </a:solidFill>
                <a:latin typeface="+mj-lt"/>
                <a:ea typeface="SimHei" pitchFamily="49" charset="-122"/>
                <a:cs typeface="Times New Roman" panose="02020603050405020304" pitchFamily="18" charset="0"/>
              </a:rPr>
              <a:t>(</a:t>
            </a:r>
            <a:r>
              <a:rPr lang="en-US" sz="4700" dirty="0" err="1" smtClean="0">
                <a:solidFill>
                  <a:srgbClr val="FF0000"/>
                </a:solidFill>
                <a:latin typeface="+mj-lt"/>
                <a:ea typeface="SimHei" pitchFamily="49" charset="-122"/>
                <a:cs typeface="Times New Roman" panose="02020603050405020304" pitchFamily="18" charset="0"/>
              </a:rPr>
              <a:t>nơi</a:t>
            </a:r>
            <a:r>
              <a:rPr lang="en-US" sz="4700" dirty="0" smtClean="0">
                <a:solidFill>
                  <a:srgbClr val="FF0000"/>
                </a:solidFill>
                <a:latin typeface="+mj-lt"/>
                <a:ea typeface="SimHei" pitchFamily="49" charset="-122"/>
                <a:cs typeface="Times New Roman" panose="02020603050405020304" pitchFamily="18" charset="0"/>
              </a:rPr>
              <a:t> hang </a:t>
            </a:r>
            <a:r>
              <a:rPr lang="en-US" sz="4700" dirty="0" err="1" smtClean="0">
                <a:solidFill>
                  <a:srgbClr val="FF0000"/>
                </a:solidFill>
                <a:latin typeface="+mj-lt"/>
                <a:ea typeface="SimHei" pitchFamily="49" charset="-122"/>
                <a:cs typeface="Times New Roman" panose="02020603050405020304" pitchFamily="18" charset="0"/>
              </a:rPr>
              <a:t>Bê-lem</a:t>
            </a:r>
            <a:r>
              <a:rPr lang="en-US" sz="4700" dirty="0" smtClean="0">
                <a:solidFill>
                  <a:srgbClr val="FF0000"/>
                </a:solidFill>
                <a:latin typeface="+mj-lt"/>
                <a:ea typeface="SimHei" pitchFamily="49" charset="-122"/>
                <a:cs typeface="Times New Roman" panose="02020603050405020304" pitchFamily="18" charset="0"/>
              </a:rPr>
              <a:t>)</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ôi</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Chúa</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giáng</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sinh</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khó</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khăn</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thấp</a:t>
            </a:r>
            <a:r>
              <a:rPr lang="en-US" sz="4700" dirty="0" smtClean="0">
                <a:solidFill>
                  <a:srgbClr val="003399"/>
                </a:solidFill>
                <a:latin typeface="+mj-lt"/>
                <a:ea typeface="SimHei" pitchFamily="49" charset="-122"/>
                <a:cs typeface="Times New Roman" panose="02020603050405020304" pitchFamily="18" charset="0"/>
              </a:rPr>
              <a:t> </a:t>
            </a:r>
            <a:r>
              <a:rPr lang="en-US" sz="4700" dirty="0" err="1" smtClean="0">
                <a:solidFill>
                  <a:srgbClr val="003399"/>
                </a:solidFill>
                <a:latin typeface="+mj-lt"/>
                <a:ea typeface="SimHei" pitchFamily="49" charset="-122"/>
                <a:cs typeface="Times New Roman" panose="02020603050405020304" pitchFamily="18" charset="0"/>
              </a:rPr>
              <a:t>hèn</a:t>
            </a:r>
            <a:r>
              <a:rPr lang="en-US" sz="4700" dirty="0" smtClean="0">
                <a:solidFill>
                  <a:srgbClr val="003399"/>
                </a:solidFill>
                <a:latin typeface="+mj-lt"/>
                <a:ea typeface="SimHei" pitchFamily="49" charset="-122"/>
                <a:cs typeface="Times New Roman" panose="02020603050405020304" pitchFamily="18" charset="0"/>
              </a:rPr>
              <a:t>.</a:t>
            </a:r>
            <a:endParaRPr lang="en-US" sz="4700"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8319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smtClean="0">
                <a:solidFill>
                  <a:srgbClr val="FF0000"/>
                </a:solidFill>
                <a:latin typeface="+mj-lt"/>
                <a:cs typeface="Times New Roman" panose="02020603050405020304" pitchFamily="18" charset="0"/>
              </a:rPr>
              <a:t>Tk2:</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rPr>
              <a:t>Một</a:t>
            </a:r>
            <a:r>
              <a:rPr lang="en-US" sz="5000" dirty="0" smtClean="0">
                <a:solidFill>
                  <a:srgbClr val="003399"/>
                </a:solidFill>
                <a:latin typeface="+mj-lt"/>
              </a:rPr>
              <a:t> </a:t>
            </a:r>
            <a:r>
              <a:rPr lang="en-US" sz="5000" dirty="0" err="1" smtClean="0">
                <a:solidFill>
                  <a:srgbClr val="003399"/>
                </a:solidFill>
                <a:latin typeface="+mj-lt"/>
              </a:rPr>
              <a:t>Hài</a:t>
            </a:r>
            <a:r>
              <a:rPr lang="en-US" sz="5000" dirty="0" smtClean="0">
                <a:solidFill>
                  <a:srgbClr val="003399"/>
                </a:solidFill>
                <a:latin typeface="+mj-lt"/>
              </a:rPr>
              <a:t> </a:t>
            </a:r>
            <a:r>
              <a:rPr lang="en-US" sz="5000" dirty="0" err="1" smtClean="0">
                <a:solidFill>
                  <a:srgbClr val="003399"/>
                </a:solidFill>
                <a:latin typeface="+mj-lt"/>
              </a:rPr>
              <a:t>Nhi</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hạ</a:t>
            </a:r>
            <a:r>
              <a:rPr lang="en-US" sz="5000" dirty="0" smtClean="0">
                <a:solidFill>
                  <a:srgbClr val="003399"/>
                </a:solidFill>
                <a:latin typeface="+mj-lt"/>
              </a:rPr>
              <a:t>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chúng</a:t>
            </a:r>
            <a:r>
              <a:rPr lang="en-US" sz="5000" dirty="0" smtClean="0">
                <a:solidFill>
                  <a:srgbClr val="003399"/>
                </a:solidFill>
                <a:latin typeface="+mj-lt"/>
              </a:rPr>
              <a:t> ta. </a:t>
            </a:r>
            <a:r>
              <a:rPr lang="en-US" sz="5000" dirty="0" err="1" smtClean="0">
                <a:solidFill>
                  <a:srgbClr val="003399"/>
                </a:solidFill>
                <a:latin typeface="+mj-lt"/>
              </a:rPr>
              <a:t>Một</a:t>
            </a:r>
            <a:r>
              <a:rPr lang="en-US" sz="5000" dirty="0" smtClean="0">
                <a:solidFill>
                  <a:srgbClr val="003399"/>
                </a:solidFill>
                <a:latin typeface="+mj-lt"/>
              </a:rPr>
              <a:t> </a:t>
            </a:r>
            <a:r>
              <a:rPr lang="en-US" sz="5000" dirty="0" err="1" smtClean="0">
                <a:solidFill>
                  <a:srgbClr val="003399"/>
                </a:solidFill>
                <a:latin typeface="+mj-lt"/>
              </a:rPr>
              <a:t>Trẻ</a:t>
            </a:r>
            <a:r>
              <a:rPr lang="en-US" sz="5000" dirty="0" smtClean="0">
                <a:solidFill>
                  <a:srgbClr val="003399"/>
                </a:solidFill>
                <a:latin typeface="+mj-lt"/>
              </a:rPr>
              <a:t> </a:t>
            </a:r>
            <a:r>
              <a:rPr lang="en-US" sz="5000" dirty="0" err="1" smtClean="0">
                <a:solidFill>
                  <a:srgbClr val="003399"/>
                </a:solidFill>
                <a:latin typeface="+mj-lt"/>
              </a:rPr>
              <a:t>Thơ</a:t>
            </a:r>
            <a:r>
              <a:rPr lang="en-US" sz="5000" dirty="0" smtClean="0">
                <a:solidFill>
                  <a:srgbClr val="003399"/>
                </a:solidFill>
                <a:latin typeface="+mj-lt"/>
              </a:rPr>
              <a:t>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ân</a:t>
            </a:r>
            <a:r>
              <a:rPr lang="en-US" sz="5000" dirty="0" smtClean="0">
                <a:solidFill>
                  <a:srgbClr val="003399"/>
                </a:solidFill>
                <a:latin typeface="+mj-lt"/>
              </a:rPr>
              <a:t> ban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nhân</a:t>
            </a:r>
            <a:r>
              <a:rPr lang="en-US" sz="5000" dirty="0" smtClean="0">
                <a:solidFill>
                  <a:srgbClr val="003399"/>
                </a:solidFill>
                <a:latin typeface="+mj-lt"/>
              </a:rPr>
              <a:t> </a:t>
            </a:r>
            <a:r>
              <a:rPr lang="en-US" sz="5000" dirty="0" err="1" smtClean="0">
                <a:solidFill>
                  <a:srgbClr val="003399"/>
                </a:solidFill>
                <a:latin typeface="+mj-lt"/>
              </a:rPr>
              <a:t>trần</a:t>
            </a:r>
            <a:r>
              <a:rPr lang="en-US" sz="5000" dirty="0" smtClean="0">
                <a:solidFill>
                  <a:srgbClr val="003399"/>
                </a:solidFill>
                <a:latin typeface="+mj-lt"/>
              </a:rPr>
              <a:t>. </a:t>
            </a:r>
            <a:r>
              <a:rPr lang="en-US" sz="5000" dirty="0" err="1" smtClean="0">
                <a:solidFill>
                  <a:srgbClr val="003399"/>
                </a:solidFill>
                <a:latin typeface="+mj-lt"/>
              </a:rPr>
              <a:t>Mừng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lên</a:t>
            </a:r>
            <a:r>
              <a:rPr lang="en-US" sz="5000" dirty="0" smtClean="0">
                <a:solidFill>
                  <a:srgbClr val="003399"/>
                </a:solidFill>
                <a:latin typeface="+mj-lt"/>
              </a:rPr>
              <a:t> </a:t>
            </a:r>
            <a:r>
              <a:rPr lang="en-US" sz="5000" dirty="0" err="1" smtClean="0">
                <a:solidFill>
                  <a:srgbClr val="003399"/>
                </a:solidFill>
                <a:latin typeface="+mj-lt"/>
              </a:rPr>
              <a:t>muôn</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trong</a:t>
            </a:r>
            <a:r>
              <a:rPr lang="en-US" sz="5000" dirty="0" smtClean="0">
                <a:solidFill>
                  <a:srgbClr val="003399"/>
                </a:solidFill>
                <a:latin typeface="+mj-lt"/>
              </a:rPr>
              <a:t> </a:t>
            </a:r>
            <a:r>
              <a:rPr lang="en-US" sz="5000" dirty="0" err="1" smtClean="0">
                <a:solidFill>
                  <a:srgbClr val="003399"/>
                </a:solidFill>
                <a:latin typeface="+mj-lt"/>
              </a:rPr>
              <a:t>khắp</a:t>
            </a:r>
            <a:r>
              <a:rPr lang="en-US" sz="5000" dirty="0" smtClean="0">
                <a:solidFill>
                  <a:srgbClr val="003399"/>
                </a:solidFill>
                <a:latin typeface="+mj-lt"/>
              </a:rPr>
              <a:t> </a:t>
            </a:r>
            <a:r>
              <a:rPr lang="en-US" sz="5000" dirty="0" err="1" smtClean="0">
                <a:solidFill>
                  <a:srgbClr val="003399"/>
                </a:solidFill>
                <a:latin typeface="+mj-lt"/>
              </a:rPr>
              <a:t>nơi</a:t>
            </a:r>
            <a:r>
              <a:rPr lang="en-US" sz="5000" dirty="0" smtClean="0">
                <a:solidFill>
                  <a:srgbClr val="003399"/>
                </a:solidFill>
                <a:latin typeface="+mj-lt"/>
              </a:rPr>
              <a:t>. </a:t>
            </a:r>
            <a:r>
              <a:rPr lang="en-US" sz="5000" dirty="0" err="1" smtClean="0">
                <a:solidFill>
                  <a:srgbClr val="003399"/>
                </a:solidFill>
                <a:latin typeface="+mj-lt"/>
              </a:rPr>
              <a:t>Vì</a:t>
            </a:r>
            <a:r>
              <a:rPr lang="en-US" sz="5000" dirty="0" smtClean="0">
                <a:solidFill>
                  <a:srgbClr val="003399"/>
                </a:solidFill>
                <a:latin typeface="+mj-lt"/>
              </a:rPr>
              <a:t> </a:t>
            </a:r>
            <a:r>
              <a:rPr lang="en-US" sz="5000" dirty="0" err="1" smtClean="0">
                <a:solidFill>
                  <a:srgbClr val="003399"/>
                </a:solidFill>
                <a:latin typeface="+mj-lt"/>
              </a:rPr>
              <a:t>hôm</a:t>
            </a:r>
            <a:r>
              <a:rPr lang="en-US" sz="5000" dirty="0" smtClean="0">
                <a:solidFill>
                  <a:srgbClr val="003399"/>
                </a:solidFill>
                <a:latin typeface="+mj-lt"/>
              </a:rPr>
              <a:t> nay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viếng</a:t>
            </a:r>
            <a:r>
              <a:rPr lang="en-US" sz="5000" dirty="0" smtClean="0">
                <a:solidFill>
                  <a:srgbClr val="003399"/>
                </a:solidFill>
                <a:latin typeface="+mj-lt"/>
              </a:rPr>
              <a:t> </a:t>
            </a:r>
            <a:r>
              <a:rPr lang="en-US" sz="5000" dirty="0" err="1" smtClean="0">
                <a:solidFill>
                  <a:srgbClr val="003399"/>
                </a:solidFill>
                <a:latin typeface="+mj-lt"/>
              </a:rPr>
              <a:t>thăm</a:t>
            </a:r>
            <a:r>
              <a:rPr lang="en-US" sz="5000" dirty="0" smtClean="0">
                <a:solidFill>
                  <a:srgbClr val="003399"/>
                </a:solidFill>
                <a:latin typeface="+mj-lt"/>
              </a:rPr>
              <a:t> </a:t>
            </a:r>
            <a:r>
              <a:rPr lang="en-US" sz="5000" dirty="0" err="1" smtClean="0">
                <a:solidFill>
                  <a:srgbClr val="003399"/>
                </a:solidFill>
                <a:latin typeface="+mj-lt"/>
              </a:rPr>
              <a:t>dân</a:t>
            </a:r>
            <a:r>
              <a:rPr lang="en-US" sz="5000" dirty="0" smtClean="0">
                <a:solidFill>
                  <a:srgbClr val="003399"/>
                </a:solidFill>
                <a:latin typeface="+mj-lt"/>
              </a:rPr>
              <a:t> </a:t>
            </a:r>
            <a:r>
              <a:rPr lang="en-US" sz="5000" dirty="0" err="1" smtClean="0">
                <a:solidFill>
                  <a:srgbClr val="003399"/>
                </a:solidFill>
                <a:latin typeface="+mj-lt"/>
              </a:rPr>
              <a:t>Ngài</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144786815"/>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1750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22253525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10000"/>
              </a:lnSpc>
              <a:buNone/>
            </a:pPr>
            <a:r>
              <a:rPr lang="en-US" altLang="en-US" sz="5000" u="sng" dirty="0" smtClean="0">
                <a:solidFill>
                  <a:srgbClr val="FF0000"/>
                </a:solidFill>
                <a:latin typeface="+mj-lt"/>
                <a:cs typeface="Times New Roman" panose="02020603050405020304" pitchFamily="18" charset="0"/>
              </a:rPr>
              <a:t>Tk3:</a:t>
            </a:r>
            <a:r>
              <a:rPr lang="en-US" alt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đêm</a:t>
            </a:r>
            <a:r>
              <a:rPr lang="en-US" sz="5000" dirty="0" smtClean="0">
                <a:solidFill>
                  <a:srgbClr val="003399"/>
                </a:solidFill>
                <a:latin typeface="+mj-lt"/>
              </a:rPr>
              <a:t> </a:t>
            </a:r>
            <a:r>
              <a:rPr lang="en-US" sz="5000" dirty="0" err="1" smtClean="0">
                <a:solidFill>
                  <a:srgbClr val="003399"/>
                </a:solidFill>
                <a:latin typeface="+mj-lt"/>
              </a:rPr>
              <a:t>đông</a:t>
            </a:r>
            <a:r>
              <a:rPr lang="en-US" sz="5000" dirty="0" smtClean="0">
                <a:solidFill>
                  <a:srgbClr val="003399"/>
                </a:solidFill>
                <a:latin typeface="+mj-lt"/>
              </a:rPr>
              <a:t> nay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lên</a:t>
            </a:r>
            <a:r>
              <a:rPr lang="en-US" sz="5000" dirty="0" smtClean="0">
                <a:solidFill>
                  <a:srgbClr val="003399"/>
                </a:solidFill>
                <a:latin typeface="+mj-lt"/>
              </a:rPr>
              <a:t> </a:t>
            </a:r>
            <a:r>
              <a:rPr lang="en-US" sz="5000" dirty="0" err="1" smtClean="0">
                <a:solidFill>
                  <a:srgbClr val="003399"/>
                </a:solidFill>
                <a:latin typeface="+mj-lt"/>
              </a:rPr>
              <a:t>ánh</a:t>
            </a:r>
            <a:r>
              <a:rPr lang="en-US" sz="5000" dirty="0" smtClean="0">
                <a:solidFill>
                  <a:srgbClr val="003399"/>
                </a:solidFill>
                <a:latin typeface="+mj-lt"/>
              </a:rPr>
              <a:t> </a:t>
            </a:r>
            <a:r>
              <a:rPr lang="en-US" sz="5000" dirty="0" err="1" smtClean="0">
                <a:solidFill>
                  <a:srgbClr val="003399"/>
                </a:solidFill>
                <a:latin typeface="+mj-lt"/>
              </a:rPr>
              <a:t>quang</a:t>
            </a:r>
            <a:r>
              <a:rPr lang="en-US" sz="5000" dirty="0" smtClean="0">
                <a:solidFill>
                  <a:srgbClr val="003399"/>
                </a:solidFill>
                <a:latin typeface="+mj-lt"/>
              </a:rPr>
              <a:t> </a:t>
            </a:r>
            <a:r>
              <a:rPr lang="en-US" sz="5000" dirty="0" err="1" smtClean="0">
                <a:solidFill>
                  <a:srgbClr val="003399"/>
                </a:solidFill>
                <a:latin typeface="+mj-lt"/>
              </a:rPr>
              <a:t>và</a:t>
            </a:r>
            <a:r>
              <a:rPr lang="en-US" sz="5000" dirty="0" smtClean="0">
                <a:solidFill>
                  <a:srgbClr val="003399"/>
                </a:solidFill>
                <a:latin typeface="+mj-lt"/>
              </a:rPr>
              <a:t> </a:t>
            </a:r>
            <a:r>
              <a:rPr lang="en-US" sz="5000" dirty="0" err="1" smtClean="0">
                <a:solidFill>
                  <a:srgbClr val="003399"/>
                </a:solidFill>
                <a:latin typeface="+mj-lt"/>
              </a:rPr>
              <a:t>không</a:t>
            </a:r>
            <a:r>
              <a:rPr lang="en-US" sz="5000" dirty="0" smtClean="0">
                <a:solidFill>
                  <a:srgbClr val="003399"/>
                </a:solidFill>
                <a:latin typeface="+mj-lt"/>
              </a:rPr>
              <a:t> </a:t>
            </a:r>
            <a:r>
              <a:rPr lang="en-US" sz="5000" dirty="0" err="1" smtClean="0">
                <a:solidFill>
                  <a:srgbClr val="003399"/>
                </a:solidFill>
                <a:latin typeface="+mj-lt"/>
              </a:rPr>
              <a:t>trung</a:t>
            </a:r>
            <a:r>
              <a:rPr lang="en-US" sz="5000" dirty="0" smtClean="0">
                <a:solidFill>
                  <a:srgbClr val="003399"/>
                </a:solidFill>
                <a:latin typeface="+mj-lt"/>
              </a:rPr>
              <a:t> </a:t>
            </a:r>
            <a:r>
              <a:rPr lang="en-US" sz="5000" dirty="0" err="1" smtClean="0">
                <a:solidFill>
                  <a:srgbClr val="003399"/>
                </a:solidFill>
                <a:latin typeface="+mj-lt"/>
              </a:rPr>
              <a:t>lắng</a:t>
            </a:r>
            <a:r>
              <a:rPr lang="en-US" sz="5000" dirty="0" smtClean="0">
                <a:solidFill>
                  <a:srgbClr val="003399"/>
                </a:solidFill>
                <a:latin typeface="+mj-lt"/>
              </a:rPr>
              <a:t> </a:t>
            </a:r>
            <a:r>
              <a:rPr lang="en-US" sz="5000" dirty="0" err="1" smtClean="0">
                <a:solidFill>
                  <a:srgbClr val="003399"/>
                </a:solidFill>
                <a:latin typeface="+mj-lt"/>
              </a:rPr>
              <a:t>tiếng</a:t>
            </a:r>
            <a:r>
              <a:rPr lang="en-US" sz="5000" dirty="0" smtClean="0">
                <a:solidFill>
                  <a:srgbClr val="003399"/>
                </a:solidFill>
                <a:latin typeface="+mj-lt"/>
              </a:rPr>
              <a:t> </a:t>
            </a:r>
            <a:r>
              <a:rPr lang="en-US" sz="5000" dirty="0" err="1" smtClean="0">
                <a:solidFill>
                  <a:srgbClr val="003399"/>
                </a:solidFill>
                <a:latin typeface="+mj-lt"/>
              </a:rPr>
              <a:t>ca</a:t>
            </a:r>
            <a:r>
              <a:rPr lang="en-US" sz="5000" dirty="0" smtClean="0">
                <a:solidFill>
                  <a:srgbClr val="003399"/>
                </a:solidFill>
                <a:latin typeface="+mj-lt"/>
              </a:rPr>
              <a:t> </a:t>
            </a:r>
            <a:r>
              <a:rPr lang="en-US" sz="5000" dirty="0" err="1" smtClean="0">
                <a:solidFill>
                  <a:srgbClr val="003399"/>
                </a:solidFill>
                <a:latin typeface="+mj-lt"/>
              </a:rPr>
              <a:t>muôn</a:t>
            </a:r>
            <a:r>
              <a:rPr lang="en-US" sz="5000" dirty="0" smtClean="0">
                <a:solidFill>
                  <a:srgbClr val="003399"/>
                </a:solidFill>
                <a:latin typeface="+mj-lt"/>
              </a:rPr>
              <a:t> </a:t>
            </a:r>
            <a:r>
              <a:rPr lang="en-US" sz="5000" dirty="0" err="1" smtClean="0">
                <a:solidFill>
                  <a:srgbClr val="003399"/>
                </a:solidFill>
                <a:latin typeface="+mj-lt"/>
              </a:rPr>
              <a:t>Thiên</a:t>
            </a:r>
            <a:r>
              <a:rPr lang="en-US" sz="5000" dirty="0" smtClean="0">
                <a:solidFill>
                  <a:srgbClr val="003399"/>
                </a:solidFill>
                <a:latin typeface="+mj-lt"/>
              </a:rPr>
              <a:t> </a:t>
            </a:r>
            <a:r>
              <a:rPr lang="en-US" sz="5000" dirty="0" err="1" smtClean="0">
                <a:solidFill>
                  <a:srgbClr val="003399"/>
                </a:solidFill>
                <a:latin typeface="+mj-lt"/>
              </a:rPr>
              <a:t>Thần</a:t>
            </a:r>
            <a:r>
              <a:rPr lang="en-US" sz="5000" dirty="0" smtClean="0">
                <a:solidFill>
                  <a:srgbClr val="003399"/>
                </a:solidFill>
                <a:latin typeface="+mj-lt"/>
              </a:rPr>
              <a:t>. </a:t>
            </a:r>
            <a:r>
              <a:rPr lang="en-US" sz="5000" dirty="0" err="1" smtClean="0">
                <a:solidFill>
                  <a:srgbClr val="003399"/>
                </a:solidFill>
                <a:latin typeface="+mj-lt"/>
              </a:rPr>
              <a:t>Mừng</a:t>
            </a:r>
            <a:r>
              <a:rPr lang="en-US" sz="5000" dirty="0" smtClean="0">
                <a:solidFill>
                  <a:srgbClr val="003399"/>
                </a:solidFill>
                <a:latin typeface="+mj-lt"/>
              </a:rPr>
              <a:t> </a:t>
            </a:r>
            <a:r>
              <a:rPr lang="en-US" sz="5000" dirty="0" err="1" smtClean="0">
                <a:solidFill>
                  <a:srgbClr val="003399"/>
                </a:solidFill>
                <a:latin typeface="+mj-lt"/>
              </a:rPr>
              <a:t>Ngôi</a:t>
            </a:r>
            <a:r>
              <a:rPr lang="en-US" sz="5000" dirty="0" smtClean="0">
                <a:solidFill>
                  <a:srgbClr val="003399"/>
                </a:solidFill>
                <a:latin typeface="+mj-lt"/>
              </a:rPr>
              <a:t> </a:t>
            </a:r>
            <a:r>
              <a:rPr lang="en-US" sz="5000" dirty="0" err="1" smtClean="0">
                <a:solidFill>
                  <a:srgbClr val="003399"/>
                </a:solidFill>
                <a:latin typeface="+mj-lt"/>
              </a:rPr>
              <a:t>Hai</a:t>
            </a:r>
            <a:r>
              <a:rPr lang="en-US" sz="5000" dirty="0" smtClean="0">
                <a:solidFill>
                  <a:srgbClr val="003399"/>
                </a:solidFill>
                <a:latin typeface="+mj-lt"/>
              </a:rPr>
              <a:t>, </a:t>
            </a:r>
            <a:r>
              <a:rPr lang="en-US" sz="5000" dirty="0" err="1" smtClean="0">
                <a:solidFill>
                  <a:srgbClr val="003399"/>
                </a:solidFill>
                <a:latin typeface="+mj-lt"/>
              </a:rPr>
              <a:t>Vua</a:t>
            </a:r>
            <a:r>
              <a:rPr lang="en-US" sz="5000" dirty="0" smtClean="0">
                <a:solidFill>
                  <a:srgbClr val="003399"/>
                </a:solidFill>
                <a:latin typeface="+mj-lt"/>
              </a:rPr>
              <a:t> </a:t>
            </a:r>
            <a:r>
              <a:rPr lang="en-US" sz="5000" dirty="0" err="1" smtClean="0">
                <a:solidFill>
                  <a:srgbClr val="003399"/>
                </a:solidFill>
                <a:latin typeface="+mj-lt"/>
              </a:rPr>
              <a:t>bình</a:t>
            </a:r>
            <a:r>
              <a:rPr lang="en-US" sz="5000" dirty="0" smtClean="0">
                <a:solidFill>
                  <a:srgbClr val="003399"/>
                </a:solidFill>
                <a:latin typeface="+mj-lt"/>
              </a:rPr>
              <a:t> an </a:t>
            </a:r>
            <a:r>
              <a:rPr lang="en-US" sz="5000" dirty="0" err="1" smtClean="0">
                <a:solidFill>
                  <a:srgbClr val="003399"/>
                </a:solidFill>
                <a:latin typeface="+mj-lt"/>
              </a:rPr>
              <a:t>giáng</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nguồn</a:t>
            </a:r>
            <a:r>
              <a:rPr lang="en-US" sz="5000" dirty="0" smtClean="0">
                <a:solidFill>
                  <a:srgbClr val="003399"/>
                </a:solidFill>
                <a:latin typeface="+mj-lt"/>
              </a:rPr>
              <a:t> </a:t>
            </a:r>
            <a:r>
              <a:rPr lang="en-US" sz="5000" dirty="0" err="1" smtClean="0">
                <a:solidFill>
                  <a:srgbClr val="003399"/>
                </a:solidFill>
                <a:latin typeface="+mj-lt"/>
              </a:rPr>
              <a:t>ơn</a:t>
            </a:r>
            <a:r>
              <a:rPr lang="en-US" sz="5000" dirty="0" smtClean="0">
                <a:solidFill>
                  <a:srgbClr val="003399"/>
                </a:solidFill>
                <a:latin typeface="+mj-lt"/>
              </a:rPr>
              <a:t> </a:t>
            </a:r>
            <a:r>
              <a:rPr lang="en-US" sz="5000" dirty="0" err="1" smtClean="0">
                <a:solidFill>
                  <a:srgbClr val="003399"/>
                </a:solidFill>
                <a:latin typeface="+mj-lt"/>
              </a:rPr>
              <a:t>thiêng</a:t>
            </a:r>
            <a:r>
              <a:rPr lang="en-US" sz="5000" dirty="0" smtClean="0">
                <a:solidFill>
                  <a:srgbClr val="003399"/>
                </a:solidFill>
                <a:latin typeface="+mj-lt"/>
              </a:rPr>
              <a:t> </a:t>
            </a:r>
            <a:r>
              <a:rPr lang="en-US" sz="5000" dirty="0" err="1" smtClean="0">
                <a:solidFill>
                  <a:srgbClr val="003399"/>
                </a:solidFill>
                <a:latin typeface="+mj-lt"/>
              </a:rPr>
              <a:t>Chúa</a:t>
            </a:r>
            <a:r>
              <a:rPr lang="en-US" sz="5000" dirty="0" smtClean="0">
                <a:solidFill>
                  <a:srgbClr val="003399"/>
                </a:solidFill>
                <a:latin typeface="+mj-lt"/>
              </a:rPr>
              <a:t> ban </a:t>
            </a:r>
            <a:r>
              <a:rPr lang="en-US" sz="5000" dirty="0" err="1" smtClean="0">
                <a:solidFill>
                  <a:srgbClr val="003399"/>
                </a:solidFill>
                <a:latin typeface="+mj-lt"/>
              </a:rPr>
              <a:t>cho</a:t>
            </a:r>
            <a:r>
              <a:rPr lang="en-US" sz="5000" dirty="0" smtClean="0">
                <a:solidFill>
                  <a:srgbClr val="003399"/>
                </a:solidFill>
                <a:latin typeface="+mj-lt"/>
              </a:rPr>
              <a:t> </a:t>
            </a:r>
            <a:r>
              <a:rPr lang="en-US" sz="5000" dirty="0" err="1" smtClean="0">
                <a:solidFill>
                  <a:srgbClr val="003399"/>
                </a:solidFill>
                <a:latin typeface="+mj-lt"/>
              </a:rPr>
              <a:t>nhân</a:t>
            </a:r>
            <a:r>
              <a:rPr lang="en-US" sz="5000" dirty="0" smtClean="0">
                <a:solidFill>
                  <a:srgbClr val="003399"/>
                </a:solidFill>
                <a:latin typeface="+mj-lt"/>
              </a:rPr>
              <a:t> </a:t>
            </a:r>
            <a:r>
              <a:rPr lang="en-US" sz="5000" dirty="0" err="1" smtClean="0">
                <a:solidFill>
                  <a:srgbClr val="003399"/>
                </a:solidFill>
                <a:latin typeface="+mj-lt"/>
              </a:rPr>
              <a:t>trần</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055221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20000"/>
              </a:lnSpc>
              <a:buNone/>
            </a:pPr>
            <a:r>
              <a:rPr lang="en-US" altLang="en-US" sz="5000" u="sng" dirty="0" err="1" smtClean="0">
                <a:solidFill>
                  <a:srgbClr val="FF0000"/>
                </a:solidFill>
                <a:latin typeface="+mj-lt"/>
                <a:cs typeface="Times New Roman" panose="02020603050405020304" pitchFamily="18" charset="0"/>
              </a:rPr>
              <a:t>Đk</a:t>
            </a:r>
            <a:r>
              <a:rPr lang="en-US" altLang="en-US" sz="5000" u="sng" dirty="0">
                <a:solidFill>
                  <a:srgbClr val="FF0000"/>
                </a:solidFill>
                <a:latin typeface="+mj-lt"/>
                <a:cs typeface="Times New Roman" panose="02020603050405020304" pitchFamily="18" charset="0"/>
              </a:rPr>
              <a:t>:</a:t>
            </a:r>
            <a:r>
              <a:rPr lang="en-US" alt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rPr>
              <a:t>Trời</a:t>
            </a:r>
            <a:r>
              <a:rPr lang="en-US" sz="5000" dirty="0" smtClean="0">
                <a:solidFill>
                  <a:srgbClr val="003399"/>
                </a:solidFill>
                <a:latin typeface="+mj-lt"/>
              </a:rPr>
              <a:t> </a:t>
            </a:r>
            <a:r>
              <a:rPr lang="en-US" sz="5000" dirty="0" err="1" smtClean="0">
                <a:solidFill>
                  <a:srgbClr val="003399"/>
                </a:solidFill>
                <a:latin typeface="+mj-lt"/>
              </a:rPr>
              <a:t>hân</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đất</a:t>
            </a:r>
            <a:r>
              <a:rPr lang="en-US" sz="5000" dirty="0" smtClean="0">
                <a:solidFill>
                  <a:srgbClr val="003399"/>
                </a:solidFill>
                <a:latin typeface="+mj-lt"/>
              </a:rPr>
              <a:t> </a:t>
            </a:r>
            <a:r>
              <a:rPr lang="en-US" sz="5000" dirty="0" err="1" smtClean="0">
                <a:solidFill>
                  <a:srgbClr val="003399"/>
                </a:solidFill>
                <a:latin typeface="+mj-lt"/>
              </a:rPr>
              <a:t>tưng</a:t>
            </a:r>
            <a:r>
              <a:rPr lang="en-US" sz="5000" dirty="0" smtClean="0">
                <a:solidFill>
                  <a:srgbClr val="003399"/>
                </a:solidFill>
                <a:latin typeface="+mj-lt"/>
              </a:rPr>
              <a:t> </a:t>
            </a:r>
            <a:r>
              <a:rPr lang="en-US" sz="5000" dirty="0" err="1" smtClean="0">
                <a:solidFill>
                  <a:srgbClr val="003399"/>
                </a:solidFill>
                <a:latin typeface="+mj-lt"/>
              </a:rPr>
              <a:t>bừng</a:t>
            </a:r>
            <a:r>
              <a:rPr lang="en-US" sz="5000" dirty="0" smtClean="0">
                <a:solidFill>
                  <a:srgbClr val="003399"/>
                </a:solidFill>
                <a:latin typeface="+mj-lt"/>
              </a:rPr>
              <a:t> </a:t>
            </a:r>
            <a:r>
              <a:rPr lang="en-US" sz="5000" dirty="0" err="1" smtClean="0">
                <a:solidFill>
                  <a:srgbClr val="003399"/>
                </a:solidFill>
                <a:latin typeface="+mj-lt"/>
              </a:rPr>
              <a:t>vui</a:t>
            </a:r>
            <a:r>
              <a:rPr lang="en-US" sz="5000" dirty="0" smtClean="0">
                <a:solidFill>
                  <a:srgbClr val="003399"/>
                </a:solidFill>
                <a:latin typeface="+mj-lt"/>
              </a:rPr>
              <a:t> ca. </a:t>
            </a:r>
            <a:r>
              <a:rPr lang="en-US" sz="5000" dirty="0" err="1" smtClean="0">
                <a:solidFill>
                  <a:srgbClr val="003399"/>
                </a:solidFill>
                <a:latin typeface="+mj-lt"/>
              </a:rPr>
              <a:t>Này</a:t>
            </a:r>
            <a:r>
              <a:rPr lang="en-US" sz="5000" dirty="0" smtClean="0">
                <a:solidFill>
                  <a:srgbClr val="003399"/>
                </a:solidFill>
                <a:latin typeface="+mj-lt"/>
              </a:rPr>
              <a:t> </a:t>
            </a:r>
            <a:r>
              <a:rPr lang="en-US" sz="5000" dirty="0" err="1" smtClean="0">
                <a:solidFill>
                  <a:srgbClr val="003399"/>
                </a:solidFill>
                <a:latin typeface="+mj-lt"/>
              </a:rPr>
              <a:t>giờ</a:t>
            </a:r>
            <a:r>
              <a:rPr lang="en-US" sz="5000" dirty="0" smtClean="0">
                <a:solidFill>
                  <a:srgbClr val="003399"/>
                </a:solidFill>
                <a:latin typeface="+mj-lt"/>
              </a:rPr>
              <a:t> Con </a:t>
            </a:r>
            <a:r>
              <a:rPr lang="en-US" sz="5000" dirty="0" err="1" smtClean="0">
                <a:solidFill>
                  <a:srgbClr val="003399"/>
                </a:solidFill>
                <a:latin typeface="+mj-lt"/>
              </a:rPr>
              <a:t>Chúa</a:t>
            </a:r>
            <a:r>
              <a:rPr lang="en-US" sz="5000" dirty="0" smtClean="0">
                <a:solidFill>
                  <a:srgbClr val="003399"/>
                </a:solidFill>
                <a:latin typeface="+mj-lt"/>
              </a:rPr>
              <a:t> </a:t>
            </a:r>
            <a:r>
              <a:rPr lang="en-US" sz="5000" dirty="0" err="1" smtClean="0">
                <a:solidFill>
                  <a:srgbClr val="003399"/>
                </a:solidFill>
                <a:latin typeface="+mj-lt"/>
              </a:rPr>
              <a:t>Đấng</a:t>
            </a:r>
            <a:r>
              <a:rPr lang="en-US" sz="5000" dirty="0" smtClean="0">
                <a:solidFill>
                  <a:srgbClr val="003399"/>
                </a:solidFill>
                <a:latin typeface="+mj-lt"/>
              </a:rPr>
              <a:t> </a:t>
            </a:r>
            <a:r>
              <a:rPr lang="en-US" sz="5000" dirty="0" err="1" smtClean="0">
                <a:solidFill>
                  <a:srgbClr val="003399"/>
                </a:solidFill>
                <a:latin typeface="+mj-lt"/>
              </a:rPr>
              <a:t>Cứu</a:t>
            </a:r>
            <a:r>
              <a:rPr lang="en-US" sz="5000" dirty="0" smtClean="0">
                <a:solidFill>
                  <a:srgbClr val="003399"/>
                </a:solidFill>
                <a:latin typeface="+mj-lt"/>
              </a:rPr>
              <a:t> </a:t>
            </a:r>
            <a:r>
              <a:rPr lang="en-US" sz="5000" dirty="0" err="1" smtClean="0">
                <a:solidFill>
                  <a:srgbClr val="003399"/>
                </a:solidFill>
                <a:latin typeface="+mj-lt"/>
              </a:rPr>
              <a:t>Tinh</a:t>
            </a:r>
            <a:r>
              <a:rPr lang="en-US" sz="5000" dirty="0" smtClean="0">
                <a:solidFill>
                  <a:srgbClr val="003399"/>
                </a:solidFill>
                <a:latin typeface="+mj-lt"/>
              </a:rPr>
              <a:t> </a:t>
            </a:r>
            <a:r>
              <a:rPr lang="en-US" sz="5000" dirty="0" err="1" smtClean="0">
                <a:solidFill>
                  <a:srgbClr val="003399"/>
                </a:solidFill>
                <a:latin typeface="+mj-lt"/>
              </a:rPr>
              <a:t>đã</a:t>
            </a:r>
            <a:r>
              <a:rPr lang="en-US" sz="5000" dirty="0" smtClean="0">
                <a:solidFill>
                  <a:srgbClr val="003399"/>
                </a:solidFill>
                <a:latin typeface="+mj-lt"/>
              </a:rPr>
              <a:t> </a:t>
            </a:r>
            <a:r>
              <a:rPr lang="en-US" sz="5000" dirty="0" err="1" smtClean="0">
                <a:solidFill>
                  <a:srgbClr val="003399"/>
                </a:solidFill>
                <a:latin typeface="+mj-lt"/>
              </a:rPr>
              <a:t>sinh</a:t>
            </a:r>
            <a:r>
              <a:rPr lang="en-US" sz="5000" dirty="0" smtClean="0">
                <a:solidFill>
                  <a:srgbClr val="003399"/>
                </a:solidFill>
                <a:latin typeface="+mj-lt"/>
              </a:rPr>
              <a:t> </a:t>
            </a:r>
            <a:r>
              <a:rPr lang="en-US" sz="5000" dirty="0" err="1" smtClean="0">
                <a:solidFill>
                  <a:srgbClr val="003399"/>
                </a:solidFill>
                <a:latin typeface="+mj-lt"/>
              </a:rPr>
              <a:t>ra.</a:t>
            </a:r>
            <a:r>
              <a:rPr lang="en-US" sz="5000" dirty="0" smtClean="0">
                <a:solidFill>
                  <a:srgbClr val="003399"/>
                </a:solidFill>
                <a:latin typeface="+mj-lt"/>
              </a:rPr>
              <a:t> </a:t>
            </a:r>
            <a:r>
              <a:rPr lang="en-US" sz="5000" dirty="0" err="1" smtClean="0">
                <a:solidFill>
                  <a:srgbClr val="003399"/>
                </a:solidFill>
                <a:latin typeface="+mj-lt"/>
              </a:rPr>
              <a:t>Từ</a:t>
            </a:r>
            <a:r>
              <a:rPr lang="en-US" sz="5000" dirty="0" smtClean="0">
                <a:solidFill>
                  <a:srgbClr val="003399"/>
                </a:solidFill>
                <a:latin typeface="+mj-lt"/>
              </a:rPr>
              <a:t> non </a:t>
            </a:r>
            <a:r>
              <a:rPr lang="en-US" sz="5000" dirty="0" err="1" smtClean="0">
                <a:solidFill>
                  <a:srgbClr val="003399"/>
                </a:solidFill>
                <a:latin typeface="+mj-lt"/>
              </a:rPr>
              <a:t>cao</a:t>
            </a:r>
            <a:r>
              <a:rPr lang="en-US" sz="5000" dirty="0" smtClean="0">
                <a:solidFill>
                  <a:srgbClr val="003399"/>
                </a:solidFill>
                <a:latin typeface="+mj-lt"/>
              </a:rPr>
              <a:t> </a:t>
            </a:r>
            <a:r>
              <a:rPr lang="en-US" sz="5000" dirty="0" err="1" smtClean="0">
                <a:solidFill>
                  <a:srgbClr val="003399"/>
                </a:solidFill>
                <a:latin typeface="+mj-lt"/>
              </a:rPr>
              <a:t>tới</a:t>
            </a:r>
            <a:r>
              <a:rPr lang="en-US" sz="5000" dirty="0" smtClean="0">
                <a:solidFill>
                  <a:srgbClr val="003399"/>
                </a:solidFill>
                <a:latin typeface="+mj-lt"/>
              </a:rPr>
              <a:t> </a:t>
            </a:r>
            <a:r>
              <a:rPr lang="en-US" sz="5000" dirty="0" err="1" smtClean="0">
                <a:solidFill>
                  <a:srgbClr val="003399"/>
                </a:solidFill>
                <a:latin typeface="+mj-lt"/>
              </a:rPr>
              <a:t>khơi</a:t>
            </a:r>
            <a:r>
              <a:rPr lang="en-US" sz="5000" dirty="0" smtClean="0">
                <a:solidFill>
                  <a:srgbClr val="003399"/>
                </a:solidFill>
                <a:latin typeface="+mj-lt"/>
              </a:rPr>
              <a:t> </a:t>
            </a:r>
            <a:r>
              <a:rPr lang="en-US" sz="5000" dirty="0" err="1" smtClean="0">
                <a:solidFill>
                  <a:srgbClr val="003399"/>
                </a:solidFill>
                <a:latin typeface="+mj-lt"/>
              </a:rPr>
              <a:t>ngàn</a:t>
            </a:r>
            <a:r>
              <a:rPr lang="en-US" sz="5000" dirty="0" smtClean="0">
                <a:solidFill>
                  <a:srgbClr val="003399"/>
                </a:solidFill>
                <a:latin typeface="+mj-lt"/>
              </a:rPr>
              <a:t> </a:t>
            </a:r>
            <a:r>
              <a:rPr lang="en-US" sz="5000" dirty="0" err="1" smtClean="0">
                <a:solidFill>
                  <a:srgbClr val="003399"/>
                </a:solidFill>
                <a:latin typeface="+mj-lt"/>
              </a:rPr>
              <a:t>bao</a:t>
            </a:r>
            <a:r>
              <a:rPr lang="en-US" sz="5000" dirty="0" smtClean="0">
                <a:solidFill>
                  <a:srgbClr val="003399"/>
                </a:solidFill>
                <a:latin typeface="+mj-lt"/>
              </a:rPr>
              <a:t> la,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người</a:t>
            </a:r>
            <a:r>
              <a:rPr lang="en-US" sz="5000" dirty="0" smtClean="0">
                <a:solidFill>
                  <a:srgbClr val="003399"/>
                </a:solidFill>
                <a:latin typeface="+mj-lt"/>
              </a:rPr>
              <a:t> </a:t>
            </a:r>
            <a:r>
              <a:rPr lang="en-US" sz="5000" dirty="0" err="1" smtClean="0">
                <a:solidFill>
                  <a:srgbClr val="003399"/>
                </a:solidFill>
                <a:latin typeface="+mj-lt"/>
              </a:rPr>
              <a:t>hoan</a:t>
            </a:r>
            <a:r>
              <a:rPr lang="en-US" sz="5000" dirty="0" smtClean="0">
                <a:solidFill>
                  <a:srgbClr val="003399"/>
                </a:solidFill>
                <a:latin typeface="+mj-lt"/>
              </a:rPr>
              <a:t> </a:t>
            </a:r>
            <a:r>
              <a:rPr lang="en-US" sz="5000" dirty="0" err="1" smtClean="0">
                <a:solidFill>
                  <a:srgbClr val="003399"/>
                </a:solidFill>
                <a:latin typeface="+mj-lt"/>
              </a:rPr>
              <a:t>chúc</a:t>
            </a:r>
            <a:r>
              <a:rPr lang="en-US" sz="5000" dirty="0" smtClean="0">
                <a:solidFill>
                  <a:srgbClr val="003399"/>
                </a:solidFill>
                <a:latin typeface="+mj-lt"/>
              </a:rPr>
              <a:t> </a:t>
            </a:r>
            <a:r>
              <a:rPr lang="en-US" sz="5000" dirty="0" err="1" smtClean="0">
                <a:solidFill>
                  <a:srgbClr val="003399"/>
                </a:solidFill>
                <a:latin typeface="+mj-lt"/>
              </a:rPr>
              <a:t>đón</a:t>
            </a:r>
            <a:r>
              <a:rPr lang="en-US" sz="5000" dirty="0" smtClean="0">
                <a:solidFill>
                  <a:srgbClr val="003399"/>
                </a:solidFill>
                <a:latin typeface="+mj-lt"/>
              </a:rPr>
              <a:t> tin </a:t>
            </a:r>
            <a:r>
              <a:rPr lang="en-US" sz="5000" dirty="0" err="1" smtClean="0">
                <a:solidFill>
                  <a:srgbClr val="003399"/>
                </a:solidFill>
                <a:latin typeface="+mj-lt"/>
              </a:rPr>
              <a:t>vui</a:t>
            </a:r>
            <a:r>
              <a:rPr lang="en-US" sz="5000" dirty="0" smtClean="0">
                <a:solidFill>
                  <a:srgbClr val="003399"/>
                </a:solidFill>
                <a:latin typeface="+mj-lt"/>
              </a:rPr>
              <a:t> </a:t>
            </a:r>
            <a:r>
              <a:rPr lang="en-US" sz="5000" dirty="0" err="1" smtClean="0">
                <a:solidFill>
                  <a:srgbClr val="003399"/>
                </a:solidFill>
                <a:latin typeface="+mj-lt"/>
              </a:rPr>
              <a:t>thái</a:t>
            </a:r>
            <a:r>
              <a:rPr lang="en-US" sz="5000" dirty="0" smtClean="0">
                <a:solidFill>
                  <a:srgbClr val="003399"/>
                </a:solidFill>
                <a:latin typeface="+mj-lt"/>
              </a:rPr>
              <a:t> </a:t>
            </a:r>
            <a:r>
              <a:rPr lang="en-US" sz="5000" dirty="0" err="1" smtClean="0">
                <a:solidFill>
                  <a:srgbClr val="003399"/>
                </a:solidFill>
                <a:latin typeface="+mj-lt"/>
              </a:rPr>
              <a:t>hòa</a:t>
            </a:r>
            <a:r>
              <a:rPr lang="en-US" sz="5000" dirty="0" smtClean="0">
                <a:solidFill>
                  <a:srgbClr val="003399"/>
                </a:solidFill>
                <a:latin typeface="+mj-lt"/>
              </a:rPr>
              <a:t>.</a:t>
            </a:r>
            <a:endParaRPr lang="vi-VN" sz="5000" dirty="0">
              <a:solidFill>
                <a:srgbClr val="003399"/>
              </a:solidFill>
              <a:latin typeface="+mj-lt"/>
            </a:endParaRPr>
          </a:p>
        </p:txBody>
      </p:sp>
    </p:spTree>
    <p:extLst>
      <p:ext uri="{BB962C8B-B14F-4D97-AF65-F5344CB8AC3E}">
        <p14:creationId xmlns:p14="http://schemas.microsoft.com/office/powerpoint/2010/main" val="296163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1661</Words>
  <Application>Microsoft Office PowerPoint</Application>
  <PresentationFormat>On-screen Show (16:9)</PresentationFormat>
  <Paragraphs>75</Paragraphs>
  <Slides>60</Slides>
  <Notes>1</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Office Theme</vt:lpstr>
      <vt:lpstr>1_Office Theme</vt:lpstr>
      <vt:lpstr>2_Office Theme</vt:lpstr>
      <vt:lpstr>36_Default Design</vt:lpstr>
      <vt:lpstr>PowerPoint Presentation</vt:lpstr>
      <vt:lpstr>Ca Nhập Lễ Trời Hân Hoan Cổ ca 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104</cp:revision>
  <dcterms:created xsi:type="dcterms:W3CDTF">2021-10-24T03:59:42Z</dcterms:created>
  <dcterms:modified xsi:type="dcterms:W3CDTF">2023-12-20T22:16:55Z</dcterms:modified>
</cp:coreProperties>
</file>