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62" r:id="rId2"/>
    <p:sldMasterId id="2147483686" r:id="rId3"/>
    <p:sldMasterId id="2147483710" r:id="rId4"/>
    <p:sldMasterId id="2147483722" r:id="rId5"/>
  </p:sldMasterIdLst>
  <p:sldIdLst>
    <p:sldId id="10036" r:id="rId6"/>
    <p:sldId id="10080" r:id="rId7"/>
    <p:sldId id="10076" r:id="rId8"/>
    <p:sldId id="10081" r:id="rId9"/>
    <p:sldId id="10078" r:id="rId10"/>
    <p:sldId id="10079" r:id="rId11"/>
    <p:sldId id="10082" r:id="rId12"/>
    <p:sldId id="10083" r:id="rId13"/>
    <p:sldId id="10130" r:id="rId14"/>
    <p:sldId id="10097" r:id="rId15"/>
    <p:sldId id="10098" r:id="rId16"/>
    <p:sldId id="10099" r:id="rId17"/>
    <p:sldId id="10100" r:id="rId18"/>
    <p:sldId id="10101" r:id="rId19"/>
    <p:sldId id="10102" r:id="rId20"/>
    <p:sldId id="10103" r:id="rId21"/>
    <p:sldId id="10104" r:id="rId22"/>
    <p:sldId id="10131" r:id="rId23"/>
    <p:sldId id="10084" r:id="rId24"/>
    <p:sldId id="10085" r:id="rId25"/>
    <p:sldId id="10086" r:id="rId26"/>
    <p:sldId id="10087" r:id="rId27"/>
    <p:sldId id="10094" r:id="rId28"/>
    <p:sldId id="10089" r:id="rId29"/>
    <p:sldId id="10090" r:id="rId30"/>
    <p:sldId id="10095" r:id="rId31"/>
    <p:sldId id="10092" r:id="rId32"/>
    <p:sldId id="10093" r:id="rId33"/>
    <p:sldId id="10096" r:id="rId34"/>
    <p:sldId id="10035" r:id="rId35"/>
    <p:sldId id="10132" r:id="rId36"/>
    <p:sldId id="10037" r:id="rId37"/>
    <p:sldId id="10038" r:id="rId38"/>
    <p:sldId id="10039" r:id="rId39"/>
    <p:sldId id="10040" r:id="rId40"/>
    <p:sldId id="10041" r:id="rId41"/>
    <p:sldId id="10045" r:id="rId42"/>
    <p:sldId id="10046" r:id="rId43"/>
    <p:sldId id="10044" r:id="rId44"/>
    <p:sldId id="10047" r:id="rId45"/>
    <p:sldId id="10048" r:id="rId46"/>
    <p:sldId id="9981" r:id="rId47"/>
    <p:sldId id="10049" r:id="rId48"/>
    <p:sldId id="10050" r:id="rId49"/>
    <p:sldId id="10109" r:id="rId50"/>
    <p:sldId id="10110" r:id="rId51"/>
    <p:sldId id="10111" r:id="rId52"/>
    <p:sldId id="10112" r:id="rId53"/>
    <p:sldId id="10127" r:id="rId54"/>
    <p:sldId id="10113" r:id="rId55"/>
    <p:sldId id="10114" r:id="rId56"/>
    <p:sldId id="10128" r:id="rId57"/>
    <p:sldId id="10115" r:id="rId58"/>
    <p:sldId id="10116" r:id="rId59"/>
    <p:sldId id="10129" r:id="rId60"/>
    <p:sldId id="10133" r:id="rId61"/>
    <p:sldId id="10060" r:id="rId62"/>
    <p:sldId id="10061" r:id="rId63"/>
    <p:sldId id="10118" r:id="rId64"/>
    <p:sldId id="10119" r:id="rId65"/>
    <p:sldId id="10120" r:id="rId66"/>
    <p:sldId id="10123" r:id="rId67"/>
    <p:sldId id="10124" r:id="rId68"/>
    <p:sldId id="10121" r:id="rId69"/>
    <p:sldId id="10122" r:id="rId70"/>
    <p:sldId id="10125" r:id="rId71"/>
    <p:sldId id="10126" r:id="rId72"/>
    <p:sldId id="9985" r:id="rId7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E"/>
    <a:srgbClr val="0000C0"/>
    <a:srgbClr val="0000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16" autoAdjust="0"/>
    <p:restoredTop sz="94620" autoAdjust="0"/>
  </p:normalViewPr>
  <p:slideViewPr>
    <p:cSldViewPr snapToGrid="0">
      <p:cViewPr varScale="1">
        <p:scale>
          <a:sx n="121" d="100"/>
          <a:sy n="121" d="100"/>
        </p:scale>
        <p:origin x="-566" y="-8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10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microsoft.com/office/2016/11/relationships/changesInfo" Target="changesInfos/changesInfo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theme" Target="theme/theme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ungbo2001@gmail.com" userId="8ce29e2eda34f706" providerId="LiveId" clId="{0B1808A2-E9F3-4F5C-ACD3-5A77F918B33A}"/>
    <pc:docChg chg="addSld delSld modSld delMainMaster">
      <pc:chgData name="trungbo2001@gmail.com" userId="8ce29e2eda34f706" providerId="LiveId" clId="{0B1808A2-E9F3-4F5C-ACD3-5A77F918B33A}" dt="2023-07-11T12:10:08.024" v="33" actId="47"/>
      <pc:docMkLst>
        <pc:docMk/>
      </pc:docMkLst>
      <pc:sldChg chg="new del">
        <pc:chgData name="trungbo2001@gmail.com" userId="8ce29e2eda34f706" providerId="LiveId" clId="{0B1808A2-E9F3-4F5C-ACD3-5A77F918B33A}" dt="2023-07-11T12:10:08.024" v="33" actId="47"/>
        <pc:sldMkLst>
          <pc:docMk/>
          <pc:sldMk cId="607827391" sldId="256"/>
        </pc:sldMkLst>
      </pc:sldChg>
      <pc:sldChg chg="new del">
        <pc:chgData name="trungbo2001@gmail.com" userId="8ce29e2eda34f706" providerId="LiveId" clId="{0B1808A2-E9F3-4F5C-ACD3-5A77F918B33A}" dt="2023-07-01T15:31:47.105" v="1" actId="47"/>
        <pc:sldMkLst>
          <pc:docMk/>
          <pc:sldMk cId="2477319055" sldId="256"/>
        </pc:sldMkLst>
      </pc:sldChg>
      <pc:sldChg chg="addSp modSp del">
        <pc:chgData name="trungbo2001@gmail.com" userId="8ce29e2eda34f706" providerId="LiveId" clId="{0B1808A2-E9F3-4F5C-ACD3-5A77F918B33A}" dt="2023-07-11T12:09:58.309" v="31" actId="47"/>
        <pc:sldMkLst>
          <pc:docMk/>
          <pc:sldMk cId="2281482052" sldId="276"/>
        </pc:sldMkLst>
        <pc:picChg chg="add mod">
          <ac:chgData name="trungbo2001@gmail.com" userId="8ce29e2eda34f706" providerId="LiveId" clId="{0B1808A2-E9F3-4F5C-ACD3-5A77F918B33A}" dt="2023-07-11T11:30:50.780" v="21" actId="931"/>
          <ac:picMkLst>
            <pc:docMk/>
            <pc:sldMk cId="2281482052" sldId="276"/>
            <ac:picMk id="3" creationId="{D928A185-90EC-237B-CF3D-BFBEA4D70DDF}"/>
          </ac:picMkLst>
        </pc:picChg>
      </pc:sldChg>
      <pc:sldChg chg="del">
        <pc:chgData name="trungbo2001@gmail.com" userId="8ce29e2eda34f706" providerId="LiveId" clId="{0B1808A2-E9F3-4F5C-ACD3-5A77F918B33A}" dt="2023-07-11T12:09:58.309" v="31" actId="47"/>
        <pc:sldMkLst>
          <pc:docMk/>
          <pc:sldMk cId="3538784278" sldId="277"/>
        </pc:sldMkLst>
      </pc:sldChg>
      <pc:sldChg chg="modSp del mod">
        <pc:chgData name="trungbo2001@gmail.com" userId="8ce29e2eda34f706" providerId="LiveId" clId="{0B1808A2-E9F3-4F5C-ACD3-5A77F918B33A}" dt="2023-07-11T12:09:58.309" v="31" actId="47"/>
        <pc:sldMkLst>
          <pc:docMk/>
          <pc:sldMk cId="2426266137" sldId="292"/>
        </pc:sldMkLst>
        <pc:picChg chg="mod">
          <ac:chgData name="trungbo2001@gmail.com" userId="8ce29e2eda34f706" providerId="LiveId" clId="{0B1808A2-E9F3-4F5C-ACD3-5A77F918B33A}" dt="2023-07-11T11:31:03.083" v="25" actId="14100"/>
          <ac:picMkLst>
            <pc:docMk/>
            <pc:sldMk cId="2426266137" sldId="292"/>
            <ac:picMk id="3" creationId="{00000000-0000-0000-0000-000000000000}"/>
          </ac:picMkLst>
        </pc:picChg>
      </pc:sldChg>
      <pc:sldChg chg="del">
        <pc:chgData name="trungbo2001@gmail.com" userId="8ce29e2eda34f706" providerId="LiveId" clId="{0B1808A2-E9F3-4F5C-ACD3-5A77F918B33A}" dt="2023-07-11T12:09:58.309" v="31" actId="47"/>
        <pc:sldMkLst>
          <pc:docMk/>
          <pc:sldMk cId="350850292" sldId="293"/>
        </pc:sldMkLst>
      </pc:sldChg>
      <pc:sldChg chg="modSp del mod">
        <pc:chgData name="trungbo2001@gmail.com" userId="8ce29e2eda34f706" providerId="LiveId" clId="{0B1808A2-E9F3-4F5C-ACD3-5A77F918B33A}" dt="2023-07-11T12:09:58.309" v="31" actId="47"/>
        <pc:sldMkLst>
          <pc:docMk/>
          <pc:sldMk cId="2960784044" sldId="367"/>
        </pc:sldMkLst>
        <pc:picChg chg="mod">
          <ac:chgData name="trungbo2001@gmail.com" userId="8ce29e2eda34f706" providerId="LiveId" clId="{0B1808A2-E9F3-4F5C-ACD3-5A77F918B33A}" dt="2023-07-11T11:29:27.683" v="5" actId="14100"/>
          <ac:picMkLst>
            <pc:docMk/>
            <pc:sldMk cId="2960784044" sldId="367"/>
            <ac:picMk id="5" creationId="{00000000-0000-0000-0000-000000000000}"/>
          </ac:picMkLst>
        </pc:picChg>
      </pc:sldChg>
      <pc:sldChg chg="del">
        <pc:chgData name="trungbo2001@gmail.com" userId="8ce29e2eda34f706" providerId="LiveId" clId="{0B1808A2-E9F3-4F5C-ACD3-5A77F918B33A}" dt="2023-07-11T12:09:58.309" v="31" actId="47"/>
        <pc:sldMkLst>
          <pc:docMk/>
          <pc:sldMk cId="602412595" sldId="376"/>
        </pc:sldMkLst>
      </pc:sldChg>
      <pc:sldChg chg="del">
        <pc:chgData name="trungbo2001@gmail.com" userId="8ce29e2eda34f706" providerId="LiveId" clId="{0B1808A2-E9F3-4F5C-ACD3-5A77F918B33A}" dt="2023-07-11T12:09:58.309" v="31" actId="47"/>
        <pc:sldMkLst>
          <pc:docMk/>
          <pc:sldMk cId="3498606979" sldId="385"/>
        </pc:sldMkLst>
      </pc:sldChg>
      <pc:sldChg chg="del">
        <pc:chgData name="trungbo2001@gmail.com" userId="8ce29e2eda34f706" providerId="LiveId" clId="{0B1808A2-E9F3-4F5C-ACD3-5A77F918B33A}" dt="2023-07-11T12:09:58.309" v="31" actId="47"/>
        <pc:sldMkLst>
          <pc:docMk/>
          <pc:sldMk cId="1622106959" sldId="400"/>
        </pc:sldMkLst>
      </pc:sldChg>
      <pc:sldChg chg="modSp del mod">
        <pc:chgData name="trungbo2001@gmail.com" userId="8ce29e2eda34f706" providerId="LiveId" clId="{0B1808A2-E9F3-4F5C-ACD3-5A77F918B33A}" dt="2023-07-11T12:09:58.309" v="31" actId="47"/>
        <pc:sldMkLst>
          <pc:docMk/>
          <pc:sldMk cId="2982275113" sldId="415"/>
        </pc:sldMkLst>
        <pc:picChg chg="mod">
          <ac:chgData name="trungbo2001@gmail.com" userId="8ce29e2eda34f706" providerId="LiveId" clId="{0B1808A2-E9F3-4F5C-ACD3-5A77F918B33A}" dt="2023-07-11T11:29:55.068" v="11" actId="14100"/>
          <ac:picMkLst>
            <pc:docMk/>
            <pc:sldMk cId="2982275113" sldId="415"/>
            <ac:picMk id="2" creationId="{00000000-0000-0000-0000-000000000000}"/>
          </ac:picMkLst>
        </pc:picChg>
      </pc:sldChg>
      <pc:sldChg chg="modSp del mod">
        <pc:chgData name="trungbo2001@gmail.com" userId="8ce29e2eda34f706" providerId="LiveId" clId="{0B1808A2-E9F3-4F5C-ACD3-5A77F918B33A}" dt="2023-07-11T12:09:58.309" v="31" actId="47"/>
        <pc:sldMkLst>
          <pc:docMk/>
          <pc:sldMk cId="2236451056" sldId="503"/>
        </pc:sldMkLst>
        <pc:picChg chg="mod">
          <ac:chgData name="trungbo2001@gmail.com" userId="8ce29e2eda34f706" providerId="LiveId" clId="{0B1808A2-E9F3-4F5C-ACD3-5A77F918B33A}" dt="2023-07-11T11:30:56.643" v="23" actId="14100"/>
          <ac:picMkLst>
            <pc:docMk/>
            <pc:sldMk cId="2236451056" sldId="503"/>
            <ac:picMk id="4" creationId="{00000000-0000-0000-0000-000000000000}"/>
          </ac:picMkLst>
        </pc:picChg>
      </pc:sldChg>
      <pc:sldChg chg="modSp del mod">
        <pc:chgData name="trungbo2001@gmail.com" userId="8ce29e2eda34f706" providerId="LiveId" clId="{0B1808A2-E9F3-4F5C-ACD3-5A77F918B33A}" dt="2023-07-11T12:09:52.125" v="30" actId="47"/>
        <pc:sldMkLst>
          <pc:docMk/>
          <pc:sldMk cId="1186081937" sldId="507"/>
        </pc:sldMkLst>
        <pc:picChg chg="mod">
          <ac:chgData name="trungbo2001@gmail.com" userId="8ce29e2eda34f706" providerId="LiveId" clId="{0B1808A2-E9F3-4F5C-ACD3-5A77F918B33A}" dt="2023-07-11T11:29:21.227" v="3" actId="14100"/>
          <ac:picMkLst>
            <pc:docMk/>
            <pc:sldMk cId="1186081937" sldId="507"/>
            <ac:picMk id="4" creationId="{00000000-0000-0000-0000-000000000000}"/>
          </ac:picMkLst>
        </pc:picChg>
      </pc:sldChg>
      <pc:sldChg chg="modSp del mod">
        <pc:chgData name="trungbo2001@gmail.com" userId="8ce29e2eda34f706" providerId="LiveId" clId="{0B1808A2-E9F3-4F5C-ACD3-5A77F918B33A}" dt="2023-07-11T12:09:58.309" v="31" actId="47"/>
        <pc:sldMkLst>
          <pc:docMk/>
          <pc:sldMk cId="1853633907" sldId="549"/>
        </pc:sldMkLst>
        <pc:picChg chg="mod">
          <ac:chgData name="trungbo2001@gmail.com" userId="8ce29e2eda34f706" providerId="LiveId" clId="{0B1808A2-E9F3-4F5C-ACD3-5A77F918B33A}" dt="2023-07-11T11:30:26.020" v="18" actId="14100"/>
          <ac:picMkLst>
            <pc:docMk/>
            <pc:sldMk cId="1853633907" sldId="549"/>
            <ac:picMk id="3" creationId="{00000000-0000-0000-0000-000000000000}"/>
          </ac:picMkLst>
        </pc:picChg>
      </pc:sldChg>
      <pc:sldChg chg="modSp del mod">
        <pc:chgData name="trungbo2001@gmail.com" userId="8ce29e2eda34f706" providerId="LiveId" clId="{0B1808A2-E9F3-4F5C-ACD3-5A77F918B33A}" dt="2023-07-11T12:09:58.309" v="31" actId="47"/>
        <pc:sldMkLst>
          <pc:docMk/>
          <pc:sldMk cId="4205098074" sldId="550"/>
        </pc:sldMkLst>
        <pc:picChg chg="mod">
          <ac:chgData name="trungbo2001@gmail.com" userId="8ce29e2eda34f706" providerId="LiveId" clId="{0B1808A2-E9F3-4F5C-ACD3-5A77F918B33A}" dt="2023-07-11T11:30:35.915" v="20" actId="14100"/>
          <ac:picMkLst>
            <pc:docMk/>
            <pc:sldMk cId="4205098074" sldId="550"/>
            <ac:picMk id="3" creationId="{00000000-0000-0000-0000-000000000000}"/>
          </ac:picMkLst>
        </pc:picChg>
      </pc:sldChg>
      <pc:sldChg chg="del">
        <pc:chgData name="trungbo2001@gmail.com" userId="8ce29e2eda34f706" providerId="LiveId" clId="{0B1808A2-E9F3-4F5C-ACD3-5A77F918B33A}" dt="2023-07-11T12:09:58.309" v="31" actId="47"/>
        <pc:sldMkLst>
          <pc:docMk/>
          <pc:sldMk cId="1148415723" sldId="553"/>
        </pc:sldMkLst>
      </pc:sldChg>
      <pc:sldChg chg="del">
        <pc:chgData name="trungbo2001@gmail.com" userId="8ce29e2eda34f706" providerId="LiveId" clId="{0B1808A2-E9F3-4F5C-ACD3-5A77F918B33A}" dt="2023-07-11T12:09:58.309" v="31" actId="47"/>
        <pc:sldMkLst>
          <pc:docMk/>
          <pc:sldMk cId="1235855486" sldId="558"/>
        </pc:sldMkLst>
      </pc:sldChg>
      <pc:sldChg chg="modSp del mod">
        <pc:chgData name="trungbo2001@gmail.com" userId="8ce29e2eda34f706" providerId="LiveId" clId="{0B1808A2-E9F3-4F5C-ACD3-5A77F918B33A}" dt="2023-07-11T12:09:58.309" v="31" actId="47"/>
        <pc:sldMkLst>
          <pc:docMk/>
          <pc:sldMk cId="109183707" sldId="603"/>
        </pc:sldMkLst>
        <pc:picChg chg="mod">
          <ac:chgData name="trungbo2001@gmail.com" userId="8ce29e2eda34f706" providerId="LiveId" clId="{0B1808A2-E9F3-4F5C-ACD3-5A77F918B33A}" dt="2023-07-11T11:30:03.435" v="13" actId="14100"/>
          <ac:picMkLst>
            <pc:docMk/>
            <pc:sldMk cId="109183707" sldId="603"/>
            <ac:picMk id="2" creationId="{00000000-0000-0000-0000-000000000000}"/>
          </ac:picMkLst>
        </pc:picChg>
      </pc:sldChg>
      <pc:sldChg chg="modSp del mod">
        <pc:chgData name="trungbo2001@gmail.com" userId="8ce29e2eda34f706" providerId="LiveId" clId="{0B1808A2-E9F3-4F5C-ACD3-5A77F918B33A}" dt="2023-07-11T12:09:58.309" v="31" actId="47"/>
        <pc:sldMkLst>
          <pc:docMk/>
          <pc:sldMk cId="2853039690" sldId="606"/>
        </pc:sldMkLst>
        <pc:picChg chg="mod">
          <ac:chgData name="trungbo2001@gmail.com" userId="8ce29e2eda34f706" providerId="LiveId" clId="{0B1808A2-E9F3-4F5C-ACD3-5A77F918B33A}" dt="2023-07-11T11:29:48.308" v="9" actId="14100"/>
          <ac:picMkLst>
            <pc:docMk/>
            <pc:sldMk cId="2853039690" sldId="606"/>
            <ac:picMk id="4" creationId="{00000000-0000-0000-0000-000000000000}"/>
          </ac:picMkLst>
        </pc:picChg>
      </pc:sldChg>
      <pc:sldChg chg="del">
        <pc:chgData name="trungbo2001@gmail.com" userId="8ce29e2eda34f706" providerId="LiveId" clId="{0B1808A2-E9F3-4F5C-ACD3-5A77F918B33A}" dt="2023-07-11T11:29:37.147" v="6" actId="47"/>
        <pc:sldMkLst>
          <pc:docMk/>
          <pc:sldMk cId="2724084526" sldId="625"/>
        </pc:sldMkLst>
      </pc:sldChg>
      <pc:sldChg chg="del">
        <pc:chgData name="trungbo2001@gmail.com" userId="8ce29e2eda34f706" providerId="LiveId" clId="{0B1808A2-E9F3-4F5C-ACD3-5A77F918B33A}" dt="2023-07-11T11:29:41.162" v="7" actId="47"/>
        <pc:sldMkLst>
          <pc:docMk/>
          <pc:sldMk cId="694276749" sldId="626"/>
        </pc:sldMkLst>
      </pc:sldChg>
      <pc:sldChg chg="modSp del mod">
        <pc:chgData name="trungbo2001@gmail.com" userId="8ce29e2eda34f706" providerId="LiveId" clId="{0B1808A2-E9F3-4F5C-ACD3-5A77F918B33A}" dt="2023-07-11T12:09:58.309" v="31" actId="47"/>
        <pc:sldMkLst>
          <pc:docMk/>
          <pc:sldMk cId="262486706" sldId="627"/>
        </pc:sldMkLst>
        <pc:picChg chg="mod">
          <ac:chgData name="trungbo2001@gmail.com" userId="8ce29e2eda34f706" providerId="LiveId" clId="{0B1808A2-E9F3-4F5C-ACD3-5A77F918B33A}" dt="2023-07-11T11:30:20.148" v="16" actId="14100"/>
          <ac:picMkLst>
            <pc:docMk/>
            <pc:sldMk cId="262486706" sldId="627"/>
            <ac:picMk id="4" creationId="{00000000-0000-0000-0000-000000000000}"/>
          </ac:picMkLst>
        </pc:picChg>
      </pc:sldChg>
      <pc:sldChg chg="modSp del mod">
        <pc:chgData name="trungbo2001@gmail.com" userId="8ce29e2eda34f706" providerId="LiveId" clId="{0B1808A2-E9F3-4F5C-ACD3-5A77F918B33A}" dt="2023-07-11T12:09:58.309" v="31" actId="47"/>
        <pc:sldMkLst>
          <pc:docMk/>
          <pc:sldMk cId="3836209401" sldId="628"/>
        </pc:sldMkLst>
        <pc:picChg chg="mod">
          <ac:chgData name="trungbo2001@gmail.com" userId="8ce29e2eda34f706" providerId="LiveId" clId="{0B1808A2-E9F3-4F5C-ACD3-5A77F918B33A}" dt="2023-07-11T11:31:07.964" v="27" actId="14100"/>
          <ac:picMkLst>
            <pc:docMk/>
            <pc:sldMk cId="3836209401" sldId="628"/>
            <ac:picMk id="4" creationId="{00000000-0000-0000-0000-000000000000}"/>
          </ac:picMkLst>
        </pc:picChg>
      </pc:sldChg>
      <pc:sldChg chg="modSp del mod">
        <pc:chgData name="trungbo2001@gmail.com" userId="8ce29e2eda34f706" providerId="LiveId" clId="{0B1808A2-E9F3-4F5C-ACD3-5A77F918B33A}" dt="2023-07-11T12:09:58.309" v="31" actId="47"/>
        <pc:sldMkLst>
          <pc:docMk/>
          <pc:sldMk cId="645334297" sldId="629"/>
        </pc:sldMkLst>
        <pc:picChg chg="mod">
          <ac:chgData name="trungbo2001@gmail.com" userId="8ce29e2eda34f706" providerId="LiveId" clId="{0B1808A2-E9F3-4F5C-ACD3-5A77F918B33A}" dt="2023-07-11T11:31:14.915" v="29" actId="14100"/>
          <ac:picMkLst>
            <pc:docMk/>
            <pc:sldMk cId="645334297" sldId="629"/>
            <ac:picMk id="4" creationId="{00000000-0000-0000-0000-000000000000}"/>
          </ac:picMkLst>
        </pc:picChg>
      </pc:sldChg>
      <pc:sldChg chg="del">
        <pc:chgData name="trungbo2001@gmail.com" userId="8ce29e2eda34f706" providerId="LiveId" clId="{0B1808A2-E9F3-4F5C-ACD3-5A77F918B33A}" dt="2023-07-11T12:09:58.309" v="31" actId="47"/>
        <pc:sldMkLst>
          <pc:docMk/>
          <pc:sldMk cId="825005663" sldId="630"/>
        </pc:sldMkLst>
      </pc:sldChg>
      <pc:sldChg chg="del">
        <pc:chgData name="trungbo2001@gmail.com" userId="8ce29e2eda34f706" providerId="LiveId" clId="{0B1808A2-E9F3-4F5C-ACD3-5A77F918B33A}" dt="2023-07-11T12:09:58.309" v="31" actId="47"/>
        <pc:sldMkLst>
          <pc:docMk/>
          <pc:sldMk cId="2457780920" sldId="631"/>
        </pc:sldMkLst>
      </pc:sldChg>
      <pc:sldChg chg="del">
        <pc:chgData name="trungbo2001@gmail.com" userId="8ce29e2eda34f706" providerId="LiveId" clId="{0B1808A2-E9F3-4F5C-ACD3-5A77F918B33A}" dt="2023-07-11T12:09:58.309" v="31" actId="47"/>
        <pc:sldMkLst>
          <pc:docMk/>
          <pc:sldMk cId="2441688759" sldId="632"/>
        </pc:sldMkLst>
      </pc:sldChg>
      <pc:sldChg chg="del">
        <pc:chgData name="trungbo2001@gmail.com" userId="8ce29e2eda34f706" providerId="LiveId" clId="{0B1808A2-E9F3-4F5C-ACD3-5A77F918B33A}" dt="2023-07-11T12:09:58.309" v="31" actId="47"/>
        <pc:sldMkLst>
          <pc:docMk/>
          <pc:sldMk cId="3380453046" sldId="633"/>
        </pc:sldMkLst>
      </pc:sldChg>
      <pc:sldChg chg="del">
        <pc:chgData name="trungbo2001@gmail.com" userId="8ce29e2eda34f706" providerId="LiveId" clId="{0B1808A2-E9F3-4F5C-ACD3-5A77F918B33A}" dt="2023-07-11T12:09:58.309" v="31" actId="47"/>
        <pc:sldMkLst>
          <pc:docMk/>
          <pc:sldMk cId="2600511035" sldId="634"/>
        </pc:sldMkLst>
      </pc:sldChg>
      <pc:sldChg chg="del">
        <pc:chgData name="trungbo2001@gmail.com" userId="8ce29e2eda34f706" providerId="LiveId" clId="{0B1808A2-E9F3-4F5C-ACD3-5A77F918B33A}" dt="2023-07-11T12:09:58.309" v="31" actId="47"/>
        <pc:sldMkLst>
          <pc:docMk/>
          <pc:sldMk cId="335933444" sldId="635"/>
        </pc:sldMkLst>
      </pc:sldChg>
      <pc:sldChg chg="del">
        <pc:chgData name="trungbo2001@gmail.com" userId="8ce29e2eda34f706" providerId="LiveId" clId="{0B1808A2-E9F3-4F5C-ACD3-5A77F918B33A}" dt="2023-07-11T12:09:58.309" v="31" actId="47"/>
        <pc:sldMkLst>
          <pc:docMk/>
          <pc:sldMk cId="976790571" sldId="636"/>
        </pc:sldMkLst>
      </pc:sldChg>
      <pc:sldChg chg="del">
        <pc:chgData name="trungbo2001@gmail.com" userId="8ce29e2eda34f706" providerId="LiveId" clId="{0B1808A2-E9F3-4F5C-ACD3-5A77F918B33A}" dt="2023-07-11T12:09:58.309" v="31" actId="47"/>
        <pc:sldMkLst>
          <pc:docMk/>
          <pc:sldMk cId="1198652674" sldId="637"/>
        </pc:sldMkLst>
      </pc:sldChg>
      <pc:sldChg chg="del">
        <pc:chgData name="trungbo2001@gmail.com" userId="8ce29e2eda34f706" providerId="LiveId" clId="{0B1808A2-E9F3-4F5C-ACD3-5A77F918B33A}" dt="2023-07-11T12:09:58.309" v="31" actId="47"/>
        <pc:sldMkLst>
          <pc:docMk/>
          <pc:sldMk cId="667014018" sldId="638"/>
        </pc:sldMkLst>
      </pc:sldChg>
      <pc:sldChg chg="del">
        <pc:chgData name="trungbo2001@gmail.com" userId="8ce29e2eda34f706" providerId="LiveId" clId="{0B1808A2-E9F3-4F5C-ACD3-5A77F918B33A}" dt="2023-07-11T12:09:58.309" v="31" actId="47"/>
        <pc:sldMkLst>
          <pc:docMk/>
          <pc:sldMk cId="548624535" sldId="639"/>
        </pc:sldMkLst>
      </pc:sldChg>
      <pc:sldChg chg="del">
        <pc:chgData name="trungbo2001@gmail.com" userId="8ce29e2eda34f706" providerId="LiveId" clId="{0B1808A2-E9F3-4F5C-ACD3-5A77F918B33A}" dt="2023-07-11T11:30:13.304" v="14"/>
        <pc:sldMkLst>
          <pc:docMk/>
          <pc:sldMk cId="1799216536" sldId="640"/>
        </pc:sldMkLst>
      </pc:sldChg>
      <pc:sldMasterChg chg="addSldLayout">
        <pc:chgData name="trungbo2001@gmail.com" userId="8ce29e2eda34f706" providerId="LiveId" clId="{0B1808A2-E9F3-4F5C-ACD3-5A77F918B33A}" dt="2023-07-01T15:31:41.019" v="0" actId="680"/>
        <pc:sldMasterMkLst>
          <pc:docMk/>
          <pc:sldMasterMk cId="4236796065" sldId="2147483648"/>
        </pc:sldMasterMkLst>
        <pc:sldLayoutChg chg="add">
          <pc:chgData name="trungbo2001@gmail.com" userId="8ce29e2eda34f706" providerId="LiveId" clId="{0B1808A2-E9F3-4F5C-ACD3-5A77F918B33A}" dt="2023-07-01T15:31:41.019" v="0" actId="680"/>
          <pc:sldLayoutMkLst>
            <pc:docMk/>
            <pc:sldMasterMk cId="4236796065" sldId="2147483648"/>
            <pc:sldLayoutMk cId="4098152304" sldId="2147483649"/>
          </pc:sldLayoutMkLst>
        </pc:sldLayoutChg>
      </pc:sldMasterChg>
      <pc:sldMasterChg chg="del delSldLayout">
        <pc:chgData name="trungbo2001@gmail.com" userId="8ce29e2eda34f706" providerId="LiveId" clId="{0B1808A2-E9F3-4F5C-ACD3-5A77F918B33A}" dt="2023-07-11T12:09:58.309" v="31" actId="47"/>
        <pc:sldMasterMkLst>
          <pc:docMk/>
          <pc:sldMasterMk cId="1268025710" sldId="2147483650"/>
        </pc:sldMasterMkLst>
        <pc:sldLayoutChg chg="del">
          <pc:chgData name="trungbo2001@gmail.com" userId="8ce29e2eda34f706" providerId="LiveId" clId="{0B1808A2-E9F3-4F5C-ACD3-5A77F918B33A}" dt="2023-07-11T12:09:58.309" v="31" actId="47"/>
          <pc:sldLayoutMkLst>
            <pc:docMk/>
            <pc:sldMasterMk cId="1268025710" sldId="2147483650"/>
            <pc:sldLayoutMk cId="4220469113" sldId="2147483651"/>
          </pc:sldLayoutMkLst>
        </pc:sldLayoutChg>
        <pc:sldLayoutChg chg="del">
          <pc:chgData name="trungbo2001@gmail.com" userId="8ce29e2eda34f706" providerId="LiveId" clId="{0B1808A2-E9F3-4F5C-ACD3-5A77F918B33A}" dt="2023-07-11T12:09:58.309" v="31" actId="47"/>
          <pc:sldLayoutMkLst>
            <pc:docMk/>
            <pc:sldMasterMk cId="1268025710" sldId="2147483650"/>
            <pc:sldLayoutMk cId="3299060700" sldId="2147483652"/>
          </pc:sldLayoutMkLst>
        </pc:sldLayoutChg>
        <pc:sldLayoutChg chg="del">
          <pc:chgData name="trungbo2001@gmail.com" userId="8ce29e2eda34f706" providerId="LiveId" clId="{0B1808A2-E9F3-4F5C-ACD3-5A77F918B33A}" dt="2023-07-11T12:09:58.309" v="31" actId="47"/>
          <pc:sldLayoutMkLst>
            <pc:docMk/>
            <pc:sldMasterMk cId="1268025710" sldId="2147483650"/>
            <pc:sldLayoutMk cId="2268958367" sldId="2147483653"/>
          </pc:sldLayoutMkLst>
        </pc:sldLayoutChg>
        <pc:sldLayoutChg chg="del">
          <pc:chgData name="trungbo2001@gmail.com" userId="8ce29e2eda34f706" providerId="LiveId" clId="{0B1808A2-E9F3-4F5C-ACD3-5A77F918B33A}" dt="2023-07-11T12:09:58.309" v="31" actId="47"/>
          <pc:sldLayoutMkLst>
            <pc:docMk/>
            <pc:sldMasterMk cId="1268025710" sldId="2147483650"/>
            <pc:sldLayoutMk cId="3914409169" sldId="2147483654"/>
          </pc:sldLayoutMkLst>
        </pc:sldLayoutChg>
        <pc:sldLayoutChg chg="del">
          <pc:chgData name="trungbo2001@gmail.com" userId="8ce29e2eda34f706" providerId="LiveId" clId="{0B1808A2-E9F3-4F5C-ACD3-5A77F918B33A}" dt="2023-07-11T12:09:58.309" v="31" actId="47"/>
          <pc:sldLayoutMkLst>
            <pc:docMk/>
            <pc:sldMasterMk cId="1268025710" sldId="2147483650"/>
            <pc:sldLayoutMk cId="689083146" sldId="2147483655"/>
          </pc:sldLayoutMkLst>
        </pc:sldLayoutChg>
        <pc:sldLayoutChg chg="del">
          <pc:chgData name="trungbo2001@gmail.com" userId="8ce29e2eda34f706" providerId="LiveId" clId="{0B1808A2-E9F3-4F5C-ACD3-5A77F918B33A}" dt="2023-07-11T12:09:58.309" v="31" actId="47"/>
          <pc:sldLayoutMkLst>
            <pc:docMk/>
            <pc:sldMasterMk cId="1268025710" sldId="2147483650"/>
            <pc:sldLayoutMk cId="4224152208" sldId="2147483656"/>
          </pc:sldLayoutMkLst>
        </pc:sldLayoutChg>
        <pc:sldLayoutChg chg="del">
          <pc:chgData name="trungbo2001@gmail.com" userId="8ce29e2eda34f706" providerId="LiveId" clId="{0B1808A2-E9F3-4F5C-ACD3-5A77F918B33A}" dt="2023-07-11T12:09:58.309" v="31" actId="47"/>
          <pc:sldLayoutMkLst>
            <pc:docMk/>
            <pc:sldMasterMk cId="1268025710" sldId="2147483650"/>
            <pc:sldLayoutMk cId="3696803763" sldId="2147483657"/>
          </pc:sldLayoutMkLst>
        </pc:sldLayoutChg>
        <pc:sldLayoutChg chg="del">
          <pc:chgData name="trungbo2001@gmail.com" userId="8ce29e2eda34f706" providerId="LiveId" clId="{0B1808A2-E9F3-4F5C-ACD3-5A77F918B33A}" dt="2023-07-11T12:09:58.309" v="31" actId="47"/>
          <pc:sldLayoutMkLst>
            <pc:docMk/>
            <pc:sldMasterMk cId="1268025710" sldId="2147483650"/>
            <pc:sldLayoutMk cId="1478126143" sldId="2147483658"/>
          </pc:sldLayoutMkLst>
        </pc:sldLayoutChg>
        <pc:sldLayoutChg chg="del">
          <pc:chgData name="trungbo2001@gmail.com" userId="8ce29e2eda34f706" providerId="LiveId" clId="{0B1808A2-E9F3-4F5C-ACD3-5A77F918B33A}" dt="2023-07-11T12:09:58.309" v="31" actId="47"/>
          <pc:sldLayoutMkLst>
            <pc:docMk/>
            <pc:sldMasterMk cId="1268025710" sldId="2147483650"/>
            <pc:sldLayoutMk cId="3554153250" sldId="2147483659"/>
          </pc:sldLayoutMkLst>
        </pc:sldLayoutChg>
        <pc:sldLayoutChg chg="del">
          <pc:chgData name="trungbo2001@gmail.com" userId="8ce29e2eda34f706" providerId="LiveId" clId="{0B1808A2-E9F3-4F5C-ACD3-5A77F918B33A}" dt="2023-07-11T12:09:58.309" v="31" actId="47"/>
          <pc:sldLayoutMkLst>
            <pc:docMk/>
            <pc:sldMasterMk cId="1268025710" sldId="2147483650"/>
            <pc:sldLayoutMk cId="2213553564" sldId="2147483660"/>
          </pc:sldLayoutMkLst>
        </pc:sldLayoutChg>
        <pc:sldLayoutChg chg="del">
          <pc:chgData name="trungbo2001@gmail.com" userId="8ce29e2eda34f706" providerId="LiveId" clId="{0B1808A2-E9F3-4F5C-ACD3-5A77F918B33A}" dt="2023-07-11T12:09:58.309" v="31" actId="47"/>
          <pc:sldLayoutMkLst>
            <pc:docMk/>
            <pc:sldMasterMk cId="1268025710" sldId="2147483650"/>
            <pc:sldLayoutMk cId="2470903500" sldId="2147483661"/>
          </pc:sldLayoutMkLst>
        </pc:sldLayoutChg>
      </pc:sldMasterChg>
      <pc:sldMasterChg chg="del delSldLayout">
        <pc:chgData name="trungbo2001@gmail.com" userId="8ce29e2eda34f706" providerId="LiveId" clId="{0B1808A2-E9F3-4F5C-ACD3-5A77F918B33A}" dt="2023-07-11T12:09:58.309" v="31" actId="47"/>
        <pc:sldMasterMkLst>
          <pc:docMk/>
          <pc:sldMasterMk cId="939186416" sldId="2147483662"/>
        </pc:sldMasterMkLst>
        <pc:sldLayoutChg chg="del">
          <pc:chgData name="trungbo2001@gmail.com" userId="8ce29e2eda34f706" providerId="LiveId" clId="{0B1808A2-E9F3-4F5C-ACD3-5A77F918B33A}" dt="2023-07-11T12:09:58.309" v="31" actId="47"/>
          <pc:sldLayoutMkLst>
            <pc:docMk/>
            <pc:sldMasterMk cId="939186416" sldId="2147483662"/>
            <pc:sldLayoutMk cId="2878447743" sldId="2147483663"/>
          </pc:sldLayoutMkLst>
        </pc:sldLayoutChg>
        <pc:sldLayoutChg chg="del">
          <pc:chgData name="trungbo2001@gmail.com" userId="8ce29e2eda34f706" providerId="LiveId" clId="{0B1808A2-E9F3-4F5C-ACD3-5A77F918B33A}" dt="2023-07-11T12:09:58.309" v="31" actId="47"/>
          <pc:sldLayoutMkLst>
            <pc:docMk/>
            <pc:sldMasterMk cId="939186416" sldId="2147483662"/>
            <pc:sldLayoutMk cId="289232291" sldId="2147483664"/>
          </pc:sldLayoutMkLst>
        </pc:sldLayoutChg>
        <pc:sldLayoutChg chg="del">
          <pc:chgData name="trungbo2001@gmail.com" userId="8ce29e2eda34f706" providerId="LiveId" clId="{0B1808A2-E9F3-4F5C-ACD3-5A77F918B33A}" dt="2023-07-11T12:09:58.309" v="31" actId="47"/>
          <pc:sldLayoutMkLst>
            <pc:docMk/>
            <pc:sldMasterMk cId="939186416" sldId="2147483662"/>
            <pc:sldLayoutMk cId="607004318" sldId="2147483665"/>
          </pc:sldLayoutMkLst>
        </pc:sldLayoutChg>
        <pc:sldLayoutChg chg="del">
          <pc:chgData name="trungbo2001@gmail.com" userId="8ce29e2eda34f706" providerId="LiveId" clId="{0B1808A2-E9F3-4F5C-ACD3-5A77F918B33A}" dt="2023-07-11T12:09:58.309" v="31" actId="47"/>
          <pc:sldLayoutMkLst>
            <pc:docMk/>
            <pc:sldMasterMk cId="939186416" sldId="2147483662"/>
            <pc:sldLayoutMk cId="1215407762" sldId="2147483666"/>
          </pc:sldLayoutMkLst>
        </pc:sldLayoutChg>
        <pc:sldLayoutChg chg="del">
          <pc:chgData name="trungbo2001@gmail.com" userId="8ce29e2eda34f706" providerId="LiveId" clId="{0B1808A2-E9F3-4F5C-ACD3-5A77F918B33A}" dt="2023-07-11T12:09:58.309" v="31" actId="47"/>
          <pc:sldLayoutMkLst>
            <pc:docMk/>
            <pc:sldMasterMk cId="939186416" sldId="2147483662"/>
            <pc:sldLayoutMk cId="4155096959" sldId="2147483667"/>
          </pc:sldLayoutMkLst>
        </pc:sldLayoutChg>
        <pc:sldLayoutChg chg="del">
          <pc:chgData name="trungbo2001@gmail.com" userId="8ce29e2eda34f706" providerId="LiveId" clId="{0B1808A2-E9F3-4F5C-ACD3-5A77F918B33A}" dt="2023-07-11T12:09:58.309" v="31" actId="47"/>
          <pc:sldLayoutMkLst>
            <pc:docMk/>
            <pc:sldMasterMk cId="939186416" sldId="2147483662"/>
            <pc:sldLayoutMk cId="2724092313" sldId="2147483668"/>
          </pc:sldLayoutMkLst>
        </pc:sldLayoutChg>
        <pc:sldLayoutChg chg="del">
          <pc:chgData name="trungbo2001@gmail.com" userId="8ce29e2eda34f706" providerId="LiveId" clId="{0B1808A2-E9F3-4F5C-ACD3-5A77F918B33A}" dt="2023-07-11T12:09:58.309" v="31" actId="47"/>
          <pc:sldLayoutMkLst>
            <pc:docMk/>
            <pc:sldMasterMk cId="939186416" sldId="2147483662"/>
            <pc:sldLayoutMk cId="2163164415" sldId="2147483669"/>
          </pc:sldLayoutMkLst>
        </pc:sldLayoutChg>
        <pc:sldLayoutChg chg="del">
          <pc:chgData name="trungbo2001@gmail.com" userId="8ce29e2eda34f706" providerId="LiveId" clId="{0B1808A2-E9F3-4F5C-ACD3-5A77F918B33A}" dt="2023-07-11T12:09:58.309" v="31" actId="47"/>
          <pc:sldLayoutMkLst>
            <pc:docMk/>
            <pc:sldMasterMk cId="939186416" sldId="2147483662"/>
            <pc:sldLayoutMk cId="2762873018" sldId="2147483670"/>
          </pc:sldLayoutMkLst>
        </pc:sldLayoutChg>
        <pc:sldLayoutChg chg="del">
          <pc:chgData name="trungbo2001@gmail.com" userId="8ce29e2eda34f706" providerId="LiveId" clId="{0B1808A2-E9F3-4F5C-ACD3-5A77F918B33A}" dt="2023-07-11T12:09:58.309" v="31" actId="47"/>
          <pc:sldLayoutMkLst>
            <pc:docMk/>
            <pc:sldMasterMk cId="939186416" sldId="2147483662"/>
            <pc:sldLayoutMk cId="4064436571" sldId="2147483671"/>
          </pc:sldLayoutMkLst>
        </pc:sldLayoutChg>
        <pc:sldLayoutChg chg="del">
          <pc:chgData name="trungbo2001@gmail.com" userId="8ce29e2eda34f706" providerId="LiveId" clId="{0B1808A2-E9F3-4F5C-ACD3-5A77F918B33A}" dt="2023-07-11T12:09:58.309" v="31" actId="47"/>
          <pc:sldLayoutMkLst>
            <pc:docMk/>
            <pc:sldMasterMk cId="939186416" sldId="2147483662"/>
            <pc:sldLayoutMk cId="2651655569" sldId="2147483672"/>
          </pc:sldLayoutMkLst>
        </pc:sldLayoutChg>
        <pc:sldLayoutChg chg="del">
          <pc:chgData name="trungbo2001@gmail.com" userId="8ce29e2eda34f706" providerId="LiveId" clId="{0B1808A2-E9F3-4F5C-ACD3-5A77F918B33A}" dt="2023-07-11T12:09:58.309" v="31" actId="47"/>
          <pc:sldLayoutMkLst>
            <pc:docMk/>
            <pc:sldMasterMk cId="939186416" sldId="2147483662"/>
            <pc:sldLayoutMk cId="1738885265" sldId="2147483673"/>
          </pc:sldLayoutMkLst>
        </pc:sldLayoutChg>
      </pc:sldMasterChg>
      <pc:sldMasterChg chg="del delSldLayout">
        <pc:chgData name="trungbo2001@gmail.com" userId="8ce29e2eda34f706" providerId="LiveId" clId="{0B1808A2-E9F3-4F5C-ACD3-5A77F918B33A}" dt="2023-07-11T12:09:58.309" v="31" actId="47"/>
        <pc:sldMasterMkLst>
          <pc:docMk/>
          <pc:sldMasterMk cId="2988460337" sldId="2147483674"/>
        </pc:sldMasterMkLst>
        <pc:sldLayoutChg chg="del">
          <pc:chgData name="trungbo2001@gmail.com" userId="8ce29e2eda34f706" providerId="LiveId" clId="{0B1808A2-E9F3-4F5C-ACD3-5A77F918B33A}" dt="2023-07-11T12:09:58.309" v="31" actId="47"/>
          <pc:sldLayoutMkLst>
            <pc:docMk/>
            <pc:sldMasterMk cId="2988460337" sldId="2147483674"/>
            <pc:sldLayoutMk cId="1134363117" sldId="2147483675"/>
          </pc:sldLayoutMkLst>
        </pc:sldLayoutChg>
        <pc:sldLayoutChg chg="del">
          <pc:chgData name="trungbo2001@gmail.com" userId="8ce29e2eda34f706" providerId="LiveId" clId="{0B1808A2-E9F3-4F5C-ACD3-5A77F918B33A}" dt="2023-07-11T12:09:58.309" v="31" actId="47"/>
          <pc:sldLayoutMkLst>
            <pc:docMk/>
            <pc:sldMasterMk cId="2988460337" sldId="2147483674"/>
            <pc:sldLayoutMk cId="1344637947" sldId="2147483676"/>
          </pc:sldLayoutMkLst>
        </pc:sldLayoutChg>
        <pc:sldLayoutChg chg="del">
          <pc:chgData name="trungbo2001@gmail.com" userId="8ce29e2eda34f706" providerId="LiveId" clId="{0B1808A2-E9F3-4F5C-ACD3-5A77F918B33A}" dt="2023-07-11T12:09:58.309" v="31" actId="47"/>
          <pc:sldLayoutMkLst>
            <pc:docMk/>
            <pc:sldMasterMk cId="2988460337" sldId="2147483674"/>
            <pc:sldLayoutMk cId="1792073960" sldId="2147483677"/>
          </pc:sldLayoutMkLst>
        </pc:sldLayoutChg>
        <pc:sldLayoutChg chg="del">
          <pc:chgData name="trungbo2001@gmail.com" userId="8ce29e2eda34f706" providerId="LiveId" clId="{0B1808A2-E9F3-4F5C-ACD3-5A77F918B33A}" dt="2023-07-11T12:09:58.309" v="31" actId="47"/>
          <pc:sldLayoutMkLst>
            <pc:docMk/>
            <pc:sldMasterMk cId="2988460337" sldId="2147483674"/>
            <pc:sldLayoutMk cId="3997684070" sldId="2147483678"/>
          </pc:sldLayoutMkLst>
        </pc:sldLayoutChg>
        <pc:sldLayoutChg chg="del">
          <pc:chgData name="trungbo2001@gmail.com" userId="8ce29e2eda34f706" providerId="LiveId" clId="{0B1808A2-E9F3-4F5C-ACD3-5A77F918B33A}" dt="2023-07-11T12:09:58.309" v="31" actId="47"/>
          <pc:sldLayoutMkLst>
            <pc:docMk/>
            <pc:sldMasterMk cId="2988460337" sldId="2147483674"/>
            <pc:sldLayoutMk cId="1676091677" sldId="2147483679"/>
          </pc:sldLayoutMkLst>
        </pc:sldLayoutChg>
        <pc:sldLayoutChg chg="del">
          <pc:chgData name="trungbo2001@gmail.com" userId="8ce29e2eda34f706" providerId="LiveId" clId="{0B1808A2-E9F3-4F5C-ACD3-5A77F918B33A}" dt="2023-07-11T12:09:58.309" v="31" actId="47"/>
          <pc:sldLayoutMkLst>
            <pc:docMk/>
            <pc:sldMasterMk cId="2988460337" sldId="2147483674"/>
            <pc:sldLayoutMk cId="4093381263" sldId="2147483680"/>
          </pc:sldLayoutMkLst>
        </pc:sldLayoutChg>
        <pc:sldLayoutChg chg="del">
          <pc:chgData name="trungbo2001@gmail.com" userId="8ce29e2eda34f706" providerId="LiveId" clId="{0B1808A2-E9F3-4F5C-ACD3-5A77F918B33A}" dt="2023-07-11T12:09:58.309" v="31" actId="47"/>
          <pc:sldLayoutMkLst>
            <pc:docMk/>
            <pc:sldMasterMk cId="2988460337" sldId="2147483674"/>
            <pc:sldLayoutMk cId="1566671486" sldId="2147483681"/>
          </pc:sldLayoutMkLst>
        </pc:sldLayoutChg>
      </pc:sldMasterChg>
      <pc:sldMasterChg chg="del delSldLayout">
        <pc:chgData name="trungbo2001@gmail.com" userId="8ce29e2eda34f706" providerId="LiveId" clId="{0B1808A2-E9F3-4F5C-ACD3-5A77F918B33A}" dt="2023-07-11T12:09:58.309" v="31" actId="47"/>
        <pc:sldMasterMkLst>
          <pc:docMk/>
          <pc:sldMasterMk cId="1227782501" sldId="2147483682"/>
        </pc:sldMasterMkLst>
        <pc:sldLayoutChg chg="del">
          <pc:chgData name="trungbo2001@gmail.com" userId="8ce29e2eda34f706" providerId="LiveId" clId="{0B1808A2-E9F3-4F5C-ACD3-5A77F918B33A}" dt="2023-07-11T12:09:58.309" v="31" actId="47"/>
          <pc:sldLayoutMkLst>
            <pc:docMk/>
            <pc:sldMasterMk cId="1227782501" sldId="2147483682"/>
            <pc:sldLayoutMk cId="1968523340" sldId="2147483683"/>
          </pc:sldLayoutMkLst>
        </pc:sldLayoutChg>
        <pc:sldLayoutChg chg="del">
          <pc:chgData name="trungbo2001@gmail.com" userId="8ce29e2eda34f706" providerId="LiveId" clId="{0B1808A2-E9F3-4F5C-ACD3-5A77F918B33A}" dt="2023-07-11T12:09:58.309" v="31" actId="47"/>
          <pc:sldLayoutMkLst>
            <pc:docMk/>
            <pc:sldMasterMk cId="1227782501" sldId="2147483682"/>
            <pc:sldLayoutMk cId="3361689861" sldId="2147483684"/>
          </pc:sldLayoutMkLst>
        </pc:sldLayoutChg>
        <pc:sldLayoutChg chg="del">
          <pc:chgData name="trungbo2001@gmail.com" userId="8ce29e2eda34f706" providerId="LiveId" clId="{0B1808A2-E9F3-4F5C-ACD3-5A77F918B33A}" dt="2023-07-11T12:09:58.309" v="31" actId="47"/>
          <pc:sldLayoutMkLst>
            <pc:docMk/>
            <pc:sldMasterMk cId="1227782501" sldId="2147483682"/>
            <pc:sldLayoutMk cId="2899996616" sldId="2147483685"/>
          </pc:sldLayoutMkLst>
        </pc:sldLayoutChg>
        <pc:sldLayoutChg chg="del">
          <pc:chgData name="trungbo2001@gmail.com" userId="8ce29e2eda34f706" providerId="LiveId" clId="{0B1808A2-E9F3-4F5C-ACD3-5A77F918B33A}" dt="2023-07-11T12:09:58.309" v="31" actId="47"/>
          <pc:sldLayoutMkLst>
            <pc:docMk/>
            <pc:sldMasterMk cId="1227782501" sldId="2147483682"/>
            <pc:sldLayoutMk cId="3551893868" sldId="2147483686"/>
          </pc:sldLayoutMkLst>
        </pc:sldLayoutChg>
        <pc:sldLayoutChg chg="del">
          <pc:chgData name="trungbo2001@gmail.com" userId="8ce29e2eda34f706" providerId="LiveId" clId="{0B1808A2-E9F3-4F5C-ACD3-5A77F918B33A}" dt="2023-07-11T12:09:58.309" v="31" actId="47"/>
          <pc:sldLayoutMkLst>
            <pc:docMk/>
            <pc:sldMasterMk cId="1227782501" sldId="2147483682"/>
            <pc:sldLayoutMk cId="1178329047" sldId="2147483687"/>
          </pc:sldLayoutMkLst>
        </pc:sldLayoutChg>
        <pc:sldLayoutChg chg="del">
          <pc:chgData name="trungbo2001@gmail.com" userId="8ce29e2eda34f706" providerId="LiveId" clId="{0B1808A2-E9F3-4F5C-ACD3-5A77F918B33A}" dt="2023-07-11T12:09:58.309" v="31" actId="47"/>
          <pc:sldLayoutMkLst>
            <pc:docMk/>
            <pc:sldMasterMk cId="1227782501" sldId="2147483682"/>
            <pc:sldLayoutMk cId="2368057721" sldId="2147483688"/>
          </pc:sldLayoutMkLst>
        </pc:sldLayoutChg>
        <pc:sldLayoutChg chg="del">
          <pc:chgData name="trungbo2001@gmail.com" userId="8ce29e2eda34f706" providerId="LiveId" clId="{0B1808A2-E9F3-4F5C-ACD3-5A77F918B33A}" dt="2023-07-11T12:09:58.309" v="31" actId="47"/>
          <pc:sldLayoutMkLst>
            <pc:docMk/>
            <pc:sldMasterMk cId="1227782501" sldId="2147483682"/>
            <pc:sldLayoutMk cId="864552156" sldId="2147483689"/>
          </pc:sldLayoutMkLst>
        </pc:sldLayoutChg>
        <pc:sldLayoutChg chg="del">
          <pc:chgData name="trungbo2001@gmail.com" userId="8ce29e2eda34f706" providerId="LiveId" clId="{0B1808A2-E9F3-4F5C-ACD3-5A77F918B33A}" dt="2023-07-11T12:09:58.309" v="31" actId="47"/>
          <pc:sldLayoutMkLst>
            <pc:docMk/>
            <pc:sldMasterMk cId="1227782501" sldId="2147483682"/>
            <pc:sldLayoutMk cId="827094924" sldId="2147483690"/>
          </pc:sldLayoutMkLst>
        </pc:sldLayoutChg>
        <pc:sldLayoutChg chg="del">
          <pc:chgData name="trungbo2001@gmail.com" userId="8ce29e2eda34f706" providerId="LiveId" clId="{0B1808A2-E9F3-4F5C-ACD3-5A77F918B33A}" dt="2023-07-11T12:09:58.309" v="31" actId="47"/>
          <pc:sldLayoutMkLst>
            <pc:docMk/>
            <pc:sldMasterMk cId="1227782501" sldId="2147483682"/>
            <pc:sldLayoutMk cId="1109410659" sldId="2147483691"/>
          </pc:sldLayoutMkLst>
        </pc:sldLayoutChg>
        <pc:sldLayoutChg chg="del">
          <pc:chgData name="trungbo2001@gmail.com" userId="8ce29e2eda34f706" providerId="LiveId" clId="{0B1808A2-E9F3-4F5C-ACD3-5A77F918B33A}" dt="2023-07-11T12:09:58.309" v="31" actId="47"/>
          <pc:sldLayoutMkLst>
            <pc:docMk/>
            <pc:sldMasterMk cId="1227782501" sldId="2147483682"/>
            <pc:sldLayoutMk cId="1557379818" sldId="2147483692"/>
          </pc:sldLayoutMkLst>
        </pc:sldLayoutChg>
        <pc:sldLayoutChg chg="del">
          <pc:chgData name="trungbo2001@gmail.com" userId="8ce29e2eda34f706" providerId="LiveId" clId="{0B1808A2-E9F3-4F5C-ACD3-5A77F918B33A}" dt="2023-07-11T12:09:58.309" v="31" actId="47"/>
          <pc:sldLayoutMkLst>
            <pc:docMk/>
            <pc:sldMasterMk cId="1227782501" sldId="2147483682"/>
            <pc:sldLayoutMk cId="514524290" sldId="2147483693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5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0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13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02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769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025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6926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318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6"/>
            <a:ext cx="5386917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6"/>
            <a:ext cx="5389033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3105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1827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6721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2"/>
            <a:ext cx="4011084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247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84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3"/>
            <a:ext cx="7315200" cy="56673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805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2014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078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811548"/>
      </p:ext>
    </p:extLst>
  </p:cSld>
  <p:clrMapOvr>
    <a:masterClrMapping/>
  </p:clrMapOvr>
  <p:transition spd="slow" advClick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455965"/>
      </p:ext>
    </p:extLst>
  </p:cSld>
  <p:clrMapOvr>
    <a:masterClrMapping/>
  </p:clrMapOvr>
  <p:transition spd="slow" advClick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932237"/>
      </p:ext>
    </p:extLst>
  </p:cSld>
  <p:clrMapOvr>
    <a:masterClrMapping/>
  </p:clrMapOvr>
  <p:transition spd="slow" advClick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112412"/>
      </p:ext>
    </p:extLst>
  </p:cSld>
  <p:clrMapOvr>
    <a:masterClrMapping/>
  </p:clrMapOvr>
  <p:transition spd="slow" advClick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074342"/>
      </p:ext>
    </p:extLst>
  </p:cSld>
  <p:clrMapOvr>
    <a:masterClrMapping/>
  </p:clrMapOvr>
  <p:transition spd="slow" advClick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219261"/>
      </p:ext>
    </p:extLst>
  </p:cSld>
  <p:clrMapOvr>
    <a:masterClrMapping/>
  </p:clrMapOvr>
  <p:transition spd="slow" advClick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37389"/>
      </p:ext>
    </p:extLst>
  </p:cSld>
  <p:clrMapOvr>
    <a:masterClrMapping/>
  </p:clrMapOvr>
  <p:transition spd="slow"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20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039887"/>
      </p:ext>
    </p:extLst>
  </p:cSld>
  <p:clrMapOvr>
    <a:masterClrMapping/>
  </p:clrMapOvr>
  <p:transition spd="slow" advClick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521448"/>
      </p:ext>
    </p:extLst>
  </p:cSld>
  <p:clrMapOvr>
    <a:masterClrMapping/>
  </p:clrMapOvr>
  <p:transition spd="slow" advClick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786169"/>
      </p:ext>
    </p:extLst>
  </p:cSld>
  <p:clrMapOvr>
    <a:masterClrMapping/>
  </p:clrMapOvr>
  <p:transition spd="slow" advClick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554931"/>
      </p:ext>
    </p:extLst>
  </p:cSld>
  <p:clrMapOvr>
    <a:masterClrMapping/>
  </p:clrMapOvr>
  <p:transition spd="slow" advClick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5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64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21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70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71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23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83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24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48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8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587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6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29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64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6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5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6AECE-F762-405E-A9F9-80749D3B17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3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/>
            </a:lvl1pPr>
            <a:lvl2pPr marL="609585" indent="0">
              <a:buNone/>
              <a:defRPr sz="2400"/>
            </a:lvl2pPr>
            <a:lvl3pPr marL="1219170" indent="0">
              <a:buNone/>
              <a:defRPr sz="2100"/>
            </a:lvl3pPr>
            <a:lvl4pPr marL="1828754" indent="0">
              <a:buNone/>
              <a:defRPr sz="1900"/>
            </a:lvl4pPr>
            <a:lvl5pPr marL="2438339" indent="0">
              <a:buNone/>
              <a:defRPr sz="1900"/>
            </a:lvl5pPr>
            <a:lvl6pPr marL="3047924" indent="0">
              <a:buNone/>
              <a:defRPr sz="1900"/>
            </a:lvl6pPr>
            <a:lvl7pPr marL="3657509" indent="0">
              <a:buNone/>
              <a:defRPr sz="1900"/>
            </a:lvl7pPr>
            <a:lvl8pPr marL="4267093" indent="0">
              <a:buNone/>
              <a:defRPr sz="1900"/>
            </a:lvl8pPr>
            <a:lvl9pPr marL="4876678" indent="0">
              <a:buNone/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6BCFC-0261-44C7-B52D-A98F9B981B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67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67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82164-64AF-4813-9BBB-7A12F931F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9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09D22-BAB0-4F79-B0C6-3A5AD06398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86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6C1C5-E091-4325-A7FB-826ADBD54A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64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60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115E5-8745-4216-9AE1-5F2F4097CA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47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ACC6D-1749-434E-8C30-49D0F452E8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2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17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82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8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16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6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24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9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9A25E-7F15-44F1-94F4-2A12B1BB4C41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63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A3318-CD7F-4429-B228-68E731F393B3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075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548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 spd="slow" advClick="0"/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9A25E-7F15-44F1-94F4-2A12B1BB4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1B59D-EAE0-479E-86E9-837E63451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776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9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defTabSz="1219170"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9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defTabSz="1219170"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defRPr sz="1900" b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0363BCF7-B196-4513-AC8D-3A0C7964A06D}" type="slidenum">
              <a:rPr lang="en-US">
                <a:cs typeface="Arial" panose="020B0604020202020204" pitchFamily="34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801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Char char="•"/>
        <a:defRPr sz="43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Char char="–"/>
        <a:defRPr sz="3700">
          <a:solidFill>
            <a:schemeClr val="tx1"/>
          </a:solidFill>
          <a:latin typeface="Arial" panose="020B0604020202020204" pitchFamily="34" charset="0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anose="020B0604020202020204" pitchFamily="34" charset="0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Arial" panose="020B0604020202020204" pitchFamily="34" charset="0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Arial" panose="020B0604020202020204" pitchFamily="34" charset="0"/>
        </a:defRPr>
      </a:lvl5pPr>
      <a:lvl6pPr marL="3352716" indent="-304792" algn="l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6pPr>
      <a:lvl7pPr marL="3962301" indent="-304792" algn="l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7pPr>
      <a:lvl8pPr marL="4571886" indent="-304792" algn="l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8pPr>
      <a:lvl9pPr marL="5181470" indent="-304792" algn="l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0"/>
            <a:ext cx="6858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2446020"/>
            <a:ext cx="4572000" cy="4572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77966" y="15448"/>
            <a:ext cx="691407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err="1" smtClean="0">
                <a:solidFill>
                  <a:srgbClr val="002060"/>
                </a:solidFill>
                <a:latin typeface="+mj-lt"/>
                <a:ea typeface="SalinaDisplay" pitchFamily="18" charset="0"/>
                <a:cs typeface="SalinaDisplay" pitchFamily="18" charset="0"/>
              </a:rPr>
              <a:t>Thánh</a:t>
            </a:r>
            <a:r>
              <a:rPr lang="en-US" sz="6600" dirty="0" smtClean="0">
                <a:solidFill>
                  <a:srgbClr val="002060"/>
                </a:solidFill>
                <a:latin typeface="+mj-lt"/>
                <a:ea typeface="SalinaDisplay" pitchFamily="18" charset="0"/>
                <a:cs typeface="SalinaDisplay" pitchFamily="18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+mj-lt"/>
                <a:ea typeface="SalinaDisplay" pitchFamily="18" charset="0"/>
                <a:cs typeface="SalinaDisplay" pitchFamily="18" charset="0"/>
              </a:rPr>
              <a:t>Lê</a:t>
            </a:r>
            <a:r>
              <a:rPr lang="en-US" sz="6600" dirty="0" smtClean="0">
                <a:solidFill>
                  <a:srgbClr val="002060"/>
                </a:solidFill>
                <a:latin typeface="+mj-lt"/>
                <a:ea typeface="SalinaDisplay" pitchFamily="18" charset="0"/>
                <a:cs typeface="SalinaDisplay" pitchFamily="18" charset="0"/>
              </a:rPr>
              <a:t>̃ </a:t>
            </a:r>
            <a:r>
              <a:rPr lang="en-US" sz="6600" dirty="0" err="1" smtClean="0">
                <a:solidFill>
                  <a:srgbClr val="002060"/>
                </a:solidFill>
                <a:latin typeface="+mj-lt"/>
                <a:ea typeface="SalinaDisplay" pitchFamily="18" charset="0"/>
                <a:cs typeface="SalinaDisplay" pitchFamily="18" charset="0"/>
              </a:rPr>
              <a:t>Hôn</a:t>
            </a:r>
            <a:r>
              <a:rPr lang="en-US" sz="6600" dirty="0" smtClean="0">
                <a:solidFill>
                  <a:srgbClr val="002060"/>
                </a:solidFill>
                <a:latin typeface="+mj-lt"/>
                <a:ea typeface="SalinaDisplay" pitchFamily="18" charset="0"/>
                <a:cs typeface="SalinaDisplay" pitchFamily="18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+mj-lt"/>
                <a:ea typeface="SalinaDisplay" pitchFamily="18" charset="0"/>
                <a:cs typeface="SalinaDisplay" pitchFamily="18" charset="0"/>
              </a:rPr>
              <a:t>Phối</a:t>
            </a:r>
            <a:endParaRPr lang="en-US" sz="6600" dirty="0">
              <a:solidFill>
                <a:srgbClr val="002060"/>
              </a:solidFill>
              <a:latin typeface="+mj-lt"/>
              <a:ea typeface="SalinaDisplay" pitchFamily="18" charset="0"/>
              <a:cs typeface="SalinaDisplay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5220" y="1380297"/>
            <a:ext cx="1099156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</a:rPr>
              <a:t>Anh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Phaolô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Nguyễn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Đăng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Khoa</a:t>
            </a:r>
            <a:endParaRPr lang="en-US" sz="4400" dirty="0">
              <a:solidFill>
                <a:srgbClr val="FF0000"/>
              </a:solidFill>
            </a:endParaRPr>
          </a:p>
          <a:p>
            <a:pPr algn="ctr"/>
            <a:r>
              <a:rPr lang="en-US" sz="4400" dirty="0" err="1" smtClean="0">
                <a:solidFill>
                  <a:srgbClr val="FF0000"/>
                </a:solidFill>
              </a:rPr>
              <a:t>và</a:t>
            </a:r>
            <a:r>
              <a:rPr lang="en-US" sz="4400" dirty="0" smtClean="0">
                <a:solidFill>
                  <a:srgbClr val="FF0000"/>
                </a:solidFill>
              </a:rPr>
              <a:t>  </a:t>
            </a:r>
            <a:r>
              <a:rPr lang="en-US" sz="4400" dirty="0" err="1" smtClean="0">
                <a:solidFill>
                  <a:srgbClr val="FF0000"/>
                </a:solidFill>
              </a:rPr>
              <a:t>Chị</a:t>
            </a:r>
            <a:r>
              <a:rPr lang="en-US" sz="4400" dirty="0" smtClean="0">
                <a:solidFill>
                  <a:srgbClr val="FF0000"/>
                </a:solidFill>
              </a:rPr>
              <a:t> Maria </a:t>
            </a:r>
            <a:r>
              <a:rPr lang="en-US" sz="4400" dirty="0" err="1" smtClean="0">
                <a:solidFill>
                  <a:srgbClr val="FF0000"/>
                </a:solidFill>
              </a:rPr>
              <a:t>Bá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Thụy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Thiện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Hạnh</a:t>
            </a:r>
            <a:endParaRPr lang="en-US" sz="4400" dirty="0" smtClean="0">
              <a:solidFill>
                <a:srgbClr val="FF0000"/>
              </a:solidFill>
            </a:endParaRPr>
          </a:p>
          <a:p>
            <a:pPr algn="ctr"/>
            <a:endParaRPr lang="en-US" sz="4400" dirty="0" smtClean="0">
              <a:solidFill>
                <a:srgbClr val="FF0000"/>
              </a:solidFill>
            </a:endParaRPr>
          </a:p>
          <a:p>
            <a:pPr algn="ctr"/>
            <a:endParaRPr lang="en-US" sz="4400" dirty="0" smtClean="0">
              <a:solidFill>
                <a:srgbClr val="FF0000"/>
              </a:solidFill>
            </a:endParaRPr>
          </a:p>
          <a:p>
            <a:pPr algn="ctr"/>
            <a:r>
              <a:rPr lang="en-US" sz="4400" dirty="0" err="1" smtClean="0">
                <a:solidFill>
                  <a:srgbClr val="FF0000"/>
                </a:solidFill>
              </a:rPr>
              <a:t>Anh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Pherô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Dương</a:t>
            </a:r>
            <a:r>
              <a:rPr lang="en-US" sz="4400" dirty="0" smtClean="0">
                <a:solidFill>
                  <a:srgbClr val="FF0000"/>
                </a:solidFill>
              </a:rPr>
              <a:t> Minh </a:t>
            </a:r>
            <a:r>
              <a:rPr lang="en-US" sz="4400" dirty="0" err="1" smtClean="0">
                <a:solidFill>
                  <a:srgbClr val="FF0000"/>
                </a:solidFill>
              </a:rPr>
              <a:t>Hoàng</a:t>
            </a:r>
            <a:endParaRPr lang="en-US" sz="4400" dirty="0">
              <a:solidFill>
                <a:srgbClr val="FF0000"/>
              </a:solidFill>
            </a:endParaRPr>
          </a:p>
          <a:p>
            <a:pPr algn="ctr"/>
            <a:r>
              <a:rPr lang="en-US" sz="4400" dirty="0" err="1" smtClean="0">
                <a:solidFill>
                  <a:srgbClr val="FF0000"/>
                </a:solidFill>
              </a:rPr>
              <a:t>và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Chị</a:t>
            </a:r>
            <a:r>
              <a:rPr lang="en-US" sz="4400" dirty="0" smtClean="0">
                <a:solidFill>
                  <a:srgbClr val="FF0000"/>
                </a:solidFill>
              </a:rPr>
              <a:t> Maria </a:t>
            </a:r>
            <a:r>
              <a:rPr lang="en-US" sz="4400" dirty="0" err="1" smtClean="0">
                <a:solidFill>
                  <a:srgbClr val="FF0000"/>
                </a:solidFill>
              </a:rPr>
              <a:t>Nguyễn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Anh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Trúc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64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endParaRPr lang="en-US" sz="48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9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KINH VINH DANH</a:t>
            </a:r>
            <a:endParaRPr lang="vi-VN" sz="96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32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</a:pPr>
            <a:r>
              <a:rPr lang="en-US" sz="53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Chủ</a:t>
            </a:r>
            <a:r>
              <a:rPr lang="en-US" sz="53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3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tế</a:t>
            </a:r>
            <a:r>
              <a:rPr lang="en-US" sz="53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:</a:t>
            </a:r>
            <a:r>
              <a:rPr lang="en-US" sz="5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7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Vinh</a:t>
            </a:r>
            <a:r>
              <a:rPr lang="en-US" sz="7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7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danh</a:t>
            </a:r>
            <a:r>
              <a:rPr lang="en-US" sz="7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7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Thiên</a:t>
            </a:r>
            <a:r>
              <a:rPr lang="en-US" sz="7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7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7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7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trên</a:t>
            </a:r>
            <a:r>
              <a:rPr lang="en-US" sz="7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7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các</a:t>
            </a:r>
            <a:r>
              <a:rPr lang="en-US" sz="7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7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tầng</a:t>
            </a:r>
            <a:r>
              <a:rPr lang="en-US" sz="7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7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trời</a:t>
            </a:r>
            <a:r>
              <a:rPr lang="en-US" sz="7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</a:t>
            </a:r>
            <a:br>
              <a:rPr lang="en-US" sz="7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</a:br>
            <a:r>
              <a:rPr lang="vi-VN" sz="7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A+B:</a:t>
            </a:r>
            <a:r>
              <a:rPr lang="vi-VN" sz="72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7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Và bình an dưới thế cho người thiện tâm</a:t>
            </a:r>
            <a:r>
              <a:rPr lang="en-US" sz="7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</a:t>
            </a:r>
            <a:endParaRPr lang="vi-VN" sz="7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1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algn="l" eaLnBrk="1" hangingPunct="1">
              <a:lnSpc>
                <a:spcPct val="140000"/>
              </a:lnSpc>
            </a:pPr>
            <a:r>
              <a:rPr lang="en-US" sz="67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67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6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6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ca</a:t>
            </a:r>
            <a:r>
              <a:rPr lang="en-US" sz="6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ngợi</a:t>
            </a:r>
            <a:r>
              <a:rPr lang="en-US" sz="6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6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</a:t>
            </a:r>
          </a:p>
          <a:p>
            <a:pPr algn="l" eaLnBrk="1" hangingPunct="1">
              <a:lnSpc>
                <a:spcPct val="140000"/>
              </a:lnSpc>
            </a:pPr>
            <a:r>
              <a:rPr lang="en-US" sz="67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en-US" sz="67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6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6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chúc</a:t>
            </a:r>
            <a:r>
              <a:rPr lang="en-US" sz="6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tụng</a:t>
            </a:r>
            <a:r>
              <a:rPr lang="en-US" sz="6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6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67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/>
            </a:r>
            <a:br>
              <a:rPr lang="en-US" sz="67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</a:br>
            <a:r>
              <a:rPr lang="en-US" sz="67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67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6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6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thờ</a:t>
            </a:r>
            <a:r>
              <a:rPr lang="en-US" sz="6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lạy</a:t>
            </a:r>
            <a:r>
              <a:rPr lang="en-US" sz="6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6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 </a:t>
            </a:r>
          </a:p>
          <a:p>
            <a:pPr algn="l" eaLnBrk="1" hangingPunct="1">
              <a:lnSpc>
                <a:spcPct val="140000"/>
              </a:lnSpc>
            </a:pPr>
            <a:r>
              <a:rPr lang="en-US" sz="67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en-US" sz="67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6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6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tôn</a:t>
            </a:r>
            <a:r>
              <a:rPr lang="en-US" sz="6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vinh</a:t>
            </a:r>
            <a:r>
              <a:rPr lang="en-US" sz="6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6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460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3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53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530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228600"/>
            <a:ext cx="12192000" cy="7086600"/>
          </a:xfrm>
        </p:spPr>
        <p:txBody>
          <a:bodyPr/>
          <a:lstStyle/>
          <a:p>
            <a:pPr marL="0" indent="0" algn="just" eaLnBrk="1" hangingPunct="1">
              <a:lnSpc>
                <a:spcPct val="140000"/>
              </a:lnSpc>
              <a:buNone/>
            </a:pPr>
            <a:r>
              <a:rPr lang="en-US" sz="6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64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6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6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cảm</a:t>
            </a:r>
            <a:r>
              <a:rPr lang="en-US" sz="6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tạ</a:t>
            </a:r>
            <a:r>
              <a:rPr lang="en-US" sz="6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6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vì</a:t>
            </a:r>
            <a:r>
              <a:rPr lang="en-US" sz="6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vinh</a:t>
            </a:r>
            <a:r>
              <a:rPr lang="en-US" sz="6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quang</a:t>
            </a:r>
            <a:r>
              <a:rPr lang="en-US" sz="6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cao</a:t>
            </a:r>
            <a:r>
              <a:rPr lang="en-US" sz="6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cả</a:t>
            </a:r>
            <a:r>
              <a:rPr lang="en-US" sz="6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6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0" indent="0" algn="just" eaLnBrk="1" hangingPunct="1">
              <a:lnSpc>
                <a:spcPct val="140000"/>
              </a:lnSpc>
              <a:buNone/>
            </a:pPr>
            <a:r>
              <a:rPr lang="vi-VN" sz="6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vi-VN" sz="64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6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Lạy Chúa là Thiên Chúa, là Vua trên trời, là Chúa Cha toàn năng.</a:t>
            </a:r>
          </a:p>
        </p:txBody>
      </p:sp>
    </p:spTree>
    <p:extLst>
      <p:ext uri="{BB962C8B-B14F-4D97-AF65-F5344CB8AC3E}">
        <p14:creationId xmlns:p14="http://schemas.microsoft.com/office/powerpoint/2010/main" val="367880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3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53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530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330200"/>
            <a:ext cx="12192000" cy="7188200"/>
          </a:xfrm>
        </p:spPr>
        <p:txBody>
          <a:bodyPr/>
          <a:lstStyle/>
          <a:p>
            <a:pPr marL="0" indent="0" algn="just" eaLnBrk="1" hangingPunct="1">
              <a:lnSpc>
                <a:spcPct val="145000"/>
              </a:lnSpc>
              <a:buNone/>
            </a:pPr>
            <a:r>
              <a:rPr lang="en-US" sz="6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64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Lạy</a:t>
            </a:r>
            <a:r>
              <a:rPr lang="en-US" sz="6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6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một</a:t>
            </a:r>
            <a:r>
              <a:rPr lang="en-US" sz="6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Thiên</a:t>
            </a:r>
            <a:r>
              <a:rPr lang="en-US" sz="6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6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,</a:t>
            </a:r>
            <a:br>
              <a:rPr lang="en-US" sz="6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</a:br>
            <a:r>
              <a:rPr lang="en-US" sz="6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6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Giêsu</a:t>
            </a:r>
            <a:r>
              <a:rPr lang="en-US" sz="6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Kitô</a:t>
            </a:r>
            <a:r>
              <a:rPr lang="en-US" sz="6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0" indent="0" algn="just" eaLnBrk="1" hangingPunct="1">
              <a:lnSpc>
                <a:spcPct val="145000"/>
              </a:lnSpc>
              <a:buNone/>
            </a:pPr>
            <a:r>
              <a:rPr lang="vi-VN" sz="6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vi-VN" sz="64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6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Lạy Chúa là Thiên Chúa, là Chiên Thiên Chúa là Con Đức Chúa Cha.</a:t>
            </a:r>
          </a:p>
        </p:txBody>
      </p:sp>
    </p:spTree>
    <p:extLst>
      <p:ext uri="{BB962C8B-B14F-4D97-AF65-F5344CB8AC3E}">
        <p14:creationId xmlns:p14="http://schemas.microsoft.com/office/powerpoint/2010/main" val="332872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3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53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530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228600"/>
            <a:ext cx="12192000" cy="7086600"/>
          </a:xfrm>
        </p:spPr>
        <p:txBody>
          <a:bodyPr/>
          <a:lstStyle/>
          <a:p>
            <a:pPr marL="0" indent="0" algn="just" eaLnBrk="1" hangingPunct="1">
              <a:lnSpc>
                <a:spcPct val="145000"/>
              </a:lnSpc>
              <a:buNone/>
            </a:pPr>
            <a:r>
              <a:rPr lang="en-US" sz="72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72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72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 xóa tội trần gian, xin thương xót chúng con.</a:t>
            </a:r>
          </a:p>
          <a:p>
            <a:pPr marL="0" indent="0" algn="just" eaLnBrk="1" hangingPunct="1">
              <a:lnSpc>
                <a:spcPct val="145000"/>
              </a:lnSpc>
              <a:buNone/>
            </a:pPr>
            <a:r>
              <a:rPr lang="en-US" sz="72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en-US" sz="72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72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 xóa tội trần gian, xin nhậm lời chúng con cầu khẩn.</a:t>
            </a:r>
          </a:p>
        </p:txBody>
      </p:sp>
    </p:spTree>
    <p:extLst>
      <p:ext uri="{BB962C8B-B14F-4D97-AF65-F5344CB8AC3E}">
        <p14:creationId xmlns:p14="http://schemas.microsoft.com/office/powerpoint/2010/main" val="209278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3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53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530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marL="0" indent="0" algn="just" eaLnBrk="1" hangingPunct="1">
              <a:lnSpc>
                <a:spcPct val="150000"/>
              </a:lnSpc>
              <a:buNone/>
            </a:pPr>
            <a:r>
              <a:rPr lang="en-US" sz="6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64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6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ngự</a:t>
            </a:r>
            <a:r>
              <a:rPr lang="en-US" sz="6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bên</a:t>
            </a:r>
            <a:r>
              <a:rPr lang="en-US" sz="6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hữu</a:t>
            </a:r>
            <a:r>
              <a:rPr lang="en-US" sz="6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Đức</a:t>
            </a:r>
            <a:r>
              <a:rPr lang="en-US" sz="6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6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Cha, </a:t>
            </a:r>
            <a:r>
              <a:rPr lang="en-US" sz="6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xin</a:t>
            </a:r>
            <a:r>
              <a:rPr lang="en-US" sz="6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thương</a:t>
            </a:r>
            <a:r>
              <a:rPr lang="en-US" sz="6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xót</a:t>
            </a:r>
            <a:r>
              <a:rPr lang="en-US" sz="6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6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con.</a:t>
            </a:r>
          </a:p>
          <a:p>
            <a:pPr marL="0" indent="0" algn="just" eaLnBrk="1" hangingPunct="1">
              <a:lnSpc>
                <a:spcPct val="150000"/>
              </a:lnSpc>
              <a:buNone/>
            </a:pPr>
            <a:r>
              <a:rPr lang="vi-VN" sz="6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vi-VN" sz="64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6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Vì lạy </a:t>
            </a:r>
            <a:r>
              <a:rPr lang="vi-VN" sz="6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 Giêsu Kitô, </a:t>
            </a:r>
            <a:r>
              <a:rPr lang="vi-VN" sz="6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chỉ có Chúa là Đấng Thánh.</a:t>
            </a:r>
          </a:p>
        </p:txBody>
      </p:sp>
    </p:spTree>
    <p:extLst>
      <p:ext uri="{BB962C8B-B14F-4D97-AF65-F5344CB8AC3E}">
        <p14:creationId xmlns:p14="http://schemas.microsoft.com/office/powerpoint/2010/main" val="107435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3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530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530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marL="0" indent="0" algn="just" eaLnBrk="1" hangingPunct="1">
              <a:lnSpc>
                <a:spcPct val="140000"/>
              </a:lnSpc>
              <a:buNone/>
            </a:pPr>
            <a:r>
              <a:rPr lang="en-US" sz="59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Chỉ có Chúa là Chúa, chỉ có Chúa là đấng tối cao.</a:t>
            </a:r>
          </a:p>
          <a:p>
            <a:pPr marL="0" indent="0" algn="just" eaLnBrk="1" hangingPunct="1">
              <a:lnSpc>
                <a:spcPct val="140000"/>
              </a:lnSpc>
              <a:buNone/>
            </a:pPr>
            <a:r>
              <a:rPr lang="vi-VN" sz="59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A+</a:t>
            </a:r>
            <a:r>
              <a:rPr lang="en-US" sz="59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</a:t>
            </a:r>
            <a:r>
              <a:rPr lang="vi-VN" sz="59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:</a:t>
            </a:r>
            <a:r>
              <a:rPr lang="vi-VN" sz="59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59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Cùng Đức Chúa Thánh Thần trong vinh quang Đức Chúa Cha. </a:t>
            </a:r>
          </a:p>
          <a:p>
            <a:pPr marL="0" indent="0" algn="just" eaLnBrk="1" hangingPunct="1">
              <a:lnSpc>
                <a:spcPct val="140000"/>
              </a:lnSpc>
              <a:buNone/>
            </a:pPr>
            <a:r>
              <a:rPr lang="vi-VN" sz="59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Amen.</a:t>
            </a:r>
          </a:p>
        </p:txBody>
      </p:sp>
    </p:spTree>
    <p:extLst>
      <p:ext uri="{BB962C8B-B14F-4D97-AF65-F5344CB8AC3E}">
        <p14:creationId xmlns:p14="http://schemas.microsoft.com/office/powerpoint/2010/main" val="63187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0"/>
            <a:ext cx="6858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2446020"/>
            <a:ext cx="4572000" cy="4572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77966" y="15448"/>
            <a:ext cx="691407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err="1" smtClean="0">
                <a:solidFill>
                  <a:srgbClr val="002060"/>
                </a:solidFill>
                <a:ea typeface="SalinaDisplay" pitchFamily="18" charset="0"/>
                <a:cs typeface="SalinaDisplay" pitchFamily="18" charset="0"/>
              </a:rPr>
              <a:t>Thánh</a:t>
            </a:r>
            <a:r>
              <a:rPr lang="en-US" sz="6600" dirty="0" smtClean="0">
                <a:solidFill>
                  <a:srgbClr val="002060"/>
                </a:solidFill>
                <a:ea typeface="SalinaDisplay" pitchFamily="18" charset="0"/>
                <a:cs typeface="SalinaDisplay" pitchFamily="18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ea typeface="SalinaDisplay" pitchFamily="18" charset="0"/>
                <a:cs typeface="SalinaDisplay" pitchFamily="18" charset="0"/>
              </a:rPr>
              <a:t>Lê</a:t>
            </a:r>
            <a:r>
              <a:rPr lang="en-US" sz="6600" dirty="0" smtClean="0">
                <a:solidFill>
                  <a:srgbClr val="002060"/>
                </a:solidFill>
                <a:ea typeface="SalinaDisplay" pitchFamily="18" charset="0"/>
                <a:cs typeface="SalinaDisplay" pitchFamily="18" charset="0"/>
              </a:rPr>
              <a:t>̃ </a:t>
            </a:r>
            <a:r>
              <a:rPr lang="en-US" sz="6600" dirty="0" err="1" smtClean="0">
                <a:solidFill>
                  <a:srgbClr val="002060"/>
                </a:solidFill>
                <a:ea typeface="SalinaDisplay" pitchFamily="18" charset="0"/>
                <a:cs typeface="SalinaDisplay" pitchFamily="18" charset="0"/>
              </a:rPr>
              <a:t>Hôn</a:t>
            </a:r>
            <a:r>
              <a:rPr lang="en-US" sz="6600" dirty="0" smtClean="0">
                <a:solidFill>
                  <a:srgbClr val="002060"/>
                </a:solidFill>
                <a:ea typeface="SalinaDisplay" pitchFamily="18" charset="0"/>
                <a:cs typeface="SalinaDisplay" pitchFamily="18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ea typeface="SalinaDisplay" pitchFamily="18" charset="0"/>
                <a:cs typeface="SalinaDisplay" pitchFamily="18" charset="0"/>
              </a:rPr>
              <a:t>Phối</a:t>
            </a:r>
            <a:endParaRPr lang="en-US" sz="6600" dirty="0">
              <a:solidFill>
                <a:srgbClr val="002060"/>
              </a:solidFill>
              <a:ea typeface="SalinaDisplay" pitchFamily="18" charset="0"/>
              <a:cs typeface="SalinaDisplay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5220" y="1380297"/>
            <a:ext cx="1099156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</a:rPr>
              <a:t>Anh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Phaolô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Nguyễn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Đăng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Khoa</a:t>
            </a:r>
            <a:endParaRPr lang="en-US" sz="4400" dirty="0">
              <a:solidFill>
                <a:srgbClr val="FF0000"/>
              </a:solidFill>
            </a:endParaRPr>
          </a:p>
          <a:p>
            <a:pPr algn="ctr"/>
            <a:r>
              <a:rPr lang="en-US" sz="4400" dirty="0" err="1" smtClean="0">
                <a:solidFill>
                  <a:srgbClr val="FF0000"/>
                </a:solidFill>
              </a:rPr>
              <a:t>và</a:t>
            </a:r>
            <a:r>
              <a:rPr lang="en-US" sz="4400" dirty="0" smtClean="0">
                <a:solidFill>
                  <a:srgbClr val="FF0000"/>
                </a:solidFill>
              </a:rPr>
              <a:t>  </a:t>
            </a:r>
            <a:r>
              <a:rPr lang="en-US" sz="4400" dirty="0" err="1" smtClean="0">
                <a:solidFill>
                  <a:srgbClr val="FF0000"/>
                </a:solidFill>
              </a:rPr>
              <a:t>Chị</a:t>
            </a:r>
            <a:r>
              <a:rPr lang="en-US" sz="4400" dirty="0" smtClean="0">
                <a:solidFill>
                  <a:srgbClr val="FF0000"/>
                </a:solidFill>
              </a:rPr>
              <a:t> Maria </a:t>
            </a:r>
            <a:r>
              <a:rPr lang="en-US" sz="4400" dirty="0" err="1" smtClean="0">
                <a:solidFill>
                  <a:srgbClr val="FF0000"/>
                </a:solidFill>
              </a:rPr>
              <a:t>Bá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Thụy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Thiện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Hạnh</a:t>
            </a:r>
            <a:endParaRPr lang="en-US" sz="4400" dirty="0" smtClean="0">
              <a:solidFill>
                <a:srgbClr val="FF0000"/>
              </a:solidFill>
            </a:endParaRPr>
          </a:p>
          <a:p>
            <a:pPr algn="ctr"/>
            <a:endParaRPr lang="en-US" sz="4400" dirty="0" smtClean="0">
              <a:solidFill>
                <a:srgbClr val="FF0000"/>
              </a:solidFill>
            </a:endParaRPr>
          </a:p>
          <a:p>
            <a:pPr algn="ctr"/>
            <a:endParaRPr lang="en-US" sz="4400" dirty="0" smtClean="0">
              <a:solidFill>
                <a:srgbClr val="FF0000"/>
              </a:solidFill>
            </a:endParaRPr>
          </a:p>
          <a:p>
            <a:pPr algn="ctr"/>
            <a:r>
              <a:rPr lang="en-US" sz="4400" dirty="0" err="1" smtClean="0">
                <a:solidFill>
                  <a:srgbClr val="FF0000"/>
                </a:solidFill>
              </a:rPr>
              <a:t>Anh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Pherô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Dương</a:t>
            </a:r>
            <a:r>
              <a:rPr lang="en-US" sz="4400" dirty="0" smtClean="0">
                <a:solidFill>
                  <a:srgbClr val="FF0000"/>
                </a:solidFill>
              </a:rPr>
              <a:t> Minh </a:t>
            </a:r>
            <a:r>
              <a:rPr lang="en-US" sz="4400" dirty="0" err="1" smtClean="0">
                <a:solidFill>
                  <a:srgbClr val="FF0000"/>
                </a:solidFill>
              </a:rPr>
              <a:t>Hoàng</a:t>
            </a:r>
            <a:endParaRPr lang="en-US" sz="4400" dirty="0">
              <a:solidFill>
                <a:srgbClr val="FF0000"/>
              </a:solidFill>
            </a:endParaRPr>
          </a:p>
          <a:p>
            <a:pPr algn="ctr"/>
            <a:r>
              <a:rPr lang="en-US" sz="4400" dirty="0" err="1" smtClean="0">
                <a:solidFill>
                  <a:srgbClr val="FF0000"/>
                </a:solidFill>
              </a:rPr>
              <a:t>và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Chị</a:t>
            </a:r>
            <a:r>
              <a:rPr lang="en-US" sz="4400" dirty="0" smtClean="0">
                <a:solidFill>
                  <a:srgbClr val="FF0000"/>
                </a:solidFill>
              </a:rPr>
              <a:t> Maria </a:t>
            </a:r>
            <a:r>
              <a:rPr lang="en-US" sz="4400" dirty="0" err="1" smtClean="0">
                <a:solidFill>
                  <a:srgbClr val="FF0000"/>
                </a:solidFill>
              </a:rPr>
              <a:t>Nguyễn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Anh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Trúc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98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6781799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6667" dirty="0" err="1">
                <a:solidFill>
                  <a:srgbClr val="FF0000"/>
                </a:solidFill>
              </a:rPr>
              <a:t>Thánh</a:t>
            </a:r>
            <a:r>
              <a:rPr lang="en-US" sz="6667" dirty="0">
                <a:solidFill>
                  <a:srgbClr val="FF0000"/>
                </a:solidFill>
              </a:rPr>
              <a:t> </a:t>
            </a:r>
            <a:r>
              <a:rPr lang="en-US" sz="6667" dirty="0" err="1">
                <a:solidFill>
                  <a:srgbClr val="FF0000"/>
                </a:solidFill>
              </a:rPr>
              <a:t>Vịnh</a:t>
            </a:r>
            <a:r>
              <a:rPr lang="en-US" sz="6667" dirty="0">
                <a:solidFill>
                  <a:srgbClr val="FF0000"/>
                </a:solidFill>
              </a:rPr>
              <a:t> 127</a:t>
            </a:r>
            <a:br>
              <a:rPr lang="en-US" sz="6667" dirty="0">
                <a:solidFill>
                  <a:srgbClr val="FF0000"/>
                </a:solidFill>
              </a:rPr>
            </a:br>
            <a:r>
              <a:rPr lang="en-US" sz="6667" dirty="0" err="1">
                <a:solidFill>
                  <a:srgbClr val="FF0000"/>
                </a:solidFill>
              </a:rPr>
              <a:t>Phúc</a:t>
            </a:r>
            <a:r>
              <a:rPr lang="en-US" sz="6667" dirty="0">
                <a:solidFill>
                  <a:srgbClr val="FF0000"/>
                </a:solidFill>
              </a:rPr>
              <a:t> Cho </a:t>
            </a:r>
            <a:r>
              <a:rPr lang="en-US" sz="6667" dirty="0" err="1">
                <a:solidFill>
                  <a:srgbClr val="FF0000"/>
                </a:solidFill>
              </a:rPr>
              <a:t>Những</a:t>
            </a:r>
            <a:r>
              <a:rPr lang="en-US" sz="6667" dirty="0">
                <a:solidFill>
                  <a:srgbClr val="FF0000"/>
                </a:solidFill>
              </a:rPr>
              <a:t> Ai</a:t>
            </a:r>
            <a:br>
              <a:rPr lang="en-US" sz="6667" dirty="0">
                <a:solidFill>
                  <a:srgbClr val="FF0000"/>
                </a:solidFill>
              </a:rPr>
            </a:br>
            <a:r>
              <a:rPr lang="en-US" i="1" dirty="0" err="1" smtClean="0">
                <a:solidFill>
                  <a:srgbClr val="002060"/>
                </a:solidFill>
              </a:rPr>
              <a:t>Huyền</a:t>
            </a:r>
            <a:r>
              <a:rPr lang="en-US" i="1" dirty="0" smtClean="0">
                <a:solidFill>
                  <a:srgbClr val="002060"/>
                </a:solidFill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</a:rPr>
              <a:t>Linh</a:t>
            </a:r>
            <a:endParaRPr lang="en-US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56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" y="0"/>
            <a:ext cx="12273280" cy="68580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8000" dirty="0" err="1">
                <a:solidFill>
                  <a:srgbClr val="FF0000"/>
                </a:solidFill>
              </a:rPr>
              <a:t>Ca</a:t>
            </a:r>
            <a:r>
              <a:rPr lang="en-US" sz="8000" dirty="0">
                <a:solidFill>
                  <a:srgbClr val="FF0000"/>
                </a:solidFill>
              </a:rPr>
              <a:t> </a:t>
            </a:r>
            <a:r>
              <a:rPr lang="en-US" sz="8000" dirty="0" err="1">
                <a:solidFill>
                  <a:srgbClr val="FF0000"/>
                </a:solidFill>
              </a:rPr>
              <a:t>Nhập</a:t>
            </a:r>
            <a:r>
              <a:rPr lang="en-US" sz="8000" dirty="0">
                <a:solidFill>
                  <a:srgbClr val="FF0000"/>
                </a:solidFill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</a:rPr>
              <a:t>Lễ</a:t>
            </a:r>
            <a:r>
              <a:rPr lang="en-US" sz="8000" dirty="0">
                <a:solidFill>
                  <a:srgbClr val="FF0000"/>
                </a:solidFill>
              </a:rPr>
              <a:t/>
            </a:r>
            <a:br>
              <a:rPr lang="en-US" sz="8000" dirty="0">
                <a:solidFill>
                  <a:srgbClr val="FF0000"/>
                </a:solidFill>
              </a:rPr>
            </a:br>
            <a:r>
              <a:rPr lang="en-US" sz="8000" dirty="0" err="1" smtClean="0">
                <a:solidFill>
                  <a:srgbClr val="FF0000"/>
                </a:solidFill>
              </a:rPr>
              <a:t>Đưa</a:t>
            </a:r>
            <a:r>
              <a:rPr lang="en-US" sz="8000" dirty="0" smtClean="0">
                <a:solidFill>
                  <a:srgbClr val="FF0000"/>
                </a:solidFill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</a:rPr>
              <a:t>Nhau</a:t>
            </a:r>
            <a:r>
              <a:rPr lang="en-US" sz="8000" dirty="0">
                <a:solidFill>
                  <a:srgbClr val="FF0000"/>
                </a:solidFill>
              </a:rPr>
              <a:t/>
            </a:r>
            <a:br>
              <a:rPr lang="en-US" sz="8000" dirty="0">
                <a:solidFill>
                  <a:srgbClr val="FF0000"/>
                </a:solidFill>
              </a:rPr>
            </a:br>
            <a:r>
              <a:rPr lang="en-US" sz="6600" i="1" dirty="0" err="1" smtClean="0">
                <a:solidFill>
                  <a:srgbClr val="002060"/>
                </a:solidFill>
              </a:rPr>
              <a:t>Nguyễn</a:t>
            </a:r>
            <a:r>
              <a:rPr lang="en-US" sz="6600" i="1" dirty="0" smtClean="0">
                <a:solidFill>
                  <a:srgbClr val="002060"/>
                </a:solidFill>
              </a:rPr>
              <a:t> </a:t>
            </a:r>
            <a:r>
              <a:rPr lang="en-US" sz="6600" i="1" dirty="0" err="1" smtClean="0">
                <a:solidFill>
                  <a:srgbClr val="002060"/>
                </a:solidFill>
              </a:rPr>
              <a:t>Duy</a:t>
            </a:r>
            <a:endParaRPr lang="en-US" sz="66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93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8708"/>
            <a:ext cx="12192000" cy="6819293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</a:pPr>
            <a:r>
              <a:rPr lang="en-US" sz="8800" u="sng" dirty="0" err="1">
                <a:solidFill>
                  <a:srgbClr val="FF0000"/>
                </a:solidFill>
              </a:rPr>
              <a:t>Đk</a:t>
            </a:r>
            <a:r>
              <a:rPr lang="en-US" sz="8800" u="sng" dirty="0">
                <a:solidFill>
                  <a:srgbClr val="FF0000"/>
                </a:solidFill>
              </a:rPr>
              <a:t>:</a:t>
            </a:r>
            <a:r>
              <a:rPr lang="en-US" sz="8800" dirty="0">
                <a:solidFill>
                  <a:srgbClr val="FF0000"/>
                </a:solidFill>
              </a:rPr>
              <a:t> </a:t>
            </a:r>
            <a:r>
              <a:rPr lang="en-US" sz="8800" dirty="0" err="1">
                <a:solidFill>
                  <a:srgbClr val="002060"/>
                </a:solidFill>
              </a:rPr>
              <a:t>Phúc</a:t>
            </a:r>
            <a:r>
              <a:rPr lang="en-US" sz="8800" dirty="0">
                <a:solidFill>
                  <a:srgbClr val="002060"/>
                </a:solidFill>
              </a:rPr>
              <a:t> </a:t>
            </a:r>
            <a:r>
              <a:rPr lang="en-US" sz="8800" dirty="0" err="1">
                <a:solidFill>
                  <a:srgbClr val="002060"/>
                </a:solidFill>
              </a:rPr>
              <a:t>cho</a:t>
            </a:r>
            <a:r>
              <a:rPr lang="en-US" sz="8800" dirty="0">
                <a:solidFill>
                  <a:srgbClr val="002060"/>
                </a:solidFill>
              </a:rPr>
              <a:t> </a:t>
            </a:r>
            <a:r>
              <a:rPr lang="en-US" sz="8800" dirty="0" err="1">
                <a:solidFill>
                  <a:srgbClr val="002060"/>
                </a:solidFill>
              </a:rPr>
              <a:t>những</a:t>
            </a:r>
            <a:r>
              <a:rPr lang="en-US" sz="8800" dirty="0">
                <a:solidFill>
                  <a:srgbClr val="002060"/>
                </a:solidFill>
              </a:rPr>
              <a:t> </a:t>
            </a:r>
            <a:r>
              <a:rPr lang="en-US" sz="8800" dirty="0" err="1">
                <a:solidFill>
                  <a:srgbClr val="002060"/>
                </a:solidFill>
              </a:rPr>
              <a:t>ai</a:t>
            </a:r>
            <a:r>
              <a:rPr lang="en-US" sz="8800" dirty="0">
                <a:solidFill>
                  <a:srgbClr val="002060"/>
                </a:solidFill>
              </a:rPr>
              <a:t> </a:t>
            </a:r>
            <a:r>
              <a:rPr lang="en-US" sz="8800" dirty="0" err="1">
                <a:solidFill>
                  <a:srgbClr val="002060"/>
                </a:solidFill>
              </a:rPr>
              <a:t>tôn</a:t>
            </a:r>
            <a:r>
              <a:rPr lang="en-US" sz="8800" dirty="0">
                <a:solidFill>
                  <a:srgbClr val="002060"/>
                </a:solidFill>
              </a:rPr>
              <a:t> </a:t>
            </a:r>
            <a:r>
              <a:rPr lang="en-US" sz="8800" dirty="0" err="1">
                <a:solidFill>
                  <a:srgbClr val="002060"/>
                </a:solidFill>
              </a:rPr>
              <a:t>sợ</a:t>
            </a:r>
            <a:r>
              <a:rPr lang="en-US" sz="8800" dirty="0">
                <a:solidFill>
                  <a:srgbClr val="002060"/>
                </a:solidFill>
              </a:rPr>
              <a:t> </a:t>
            </a:r>
            <a:r>
              <a:rPr lang="en-US" sz="8800" dirty="0" err="1">
                <a:solidFill>
                  <a:srgbClr val="002060"/>
                </a:solidFill>
              </a:rPr>
              <a:t>Thiên</a:t>
            </a:r>
            <a:r>
              <a:rPr lang="en-US" sz="8800" dirty="0">
                <a:solidFill>
                  <a:srgbClr val="002060"/>
                </a:solidFill>
              </a:rPr>
              <a:t> </a:t>
            </a:r>
            <a:r>
              <a:rPr lang="en-US" sz="8800" dirty="0" err="1">
                <a:solidFill>
                  <a:srgbClr val="002060"/>
                </a:solidFill>
              </a:rPr>
              <a:t>Chúa</a:t>
            </a:r>
            <a:r>
              <a:rPr lang="en-US" sz="8800" dirty="0">
                <a:solidFill>
                  <a:srgbClr val="002060"/>
                </a:solidFill>
              </a:rPr>
              <a:t>. </a:t>
            </a:r>
            <a:r>
              <a:rPr lang="en-US" sz="8800" dirty="0" err="1">
                <a:solidFill>
                  <a:srgbClr val="002060"/>
                </a:solidFill>
              </a:rPr>
              <a:t>Phúc</a:t>
            </a:r>
            <a:r>
              <a:rPr lang="en-US" sz="8800" dirty="0">
                <a:solidFill>
                  <a:srgbClr val="002060"/>
                </a:solidFill>
              </a:rPr>
              <a:t> </a:t>
            </a:r>
            <a:r>
              <a:rPr lang="en-US" sz="8800" dirty="0" err="1">
                <a:solidFill>
                  <a:srgbClr val="002060"/>
                </a:solidFill>
              </a:rPr>
              <a:t>cho</a:t>
            </a:r>
            <a:r>
              <a:rPr lang="en-US" sz="8800" dirty="0">
                <a:solidFill>
                  <a:srgbClr val="002060"/>
                </a:solidFill>
              </a:rPr>
              <a:t> </a:t>
            </a:r>
            <a:r>
              <a:rPr lang="en-US" sz="8800" dirty="0" err="1">
                <a:solidFill>
                  <a:srgbClr val="002060"/>
                </a:solidFill>
              </a:rPr>
              <a:t>những</a:t>
            </a:r>
            <a:r>
              <a:rPr lang="en-US" sz="8800" dirty="0">
                <a:solidFill>
                  <a:srgbClr val="002060"/>
                </a:solidFill>
              </a:rPr>
              <a:t> </a:t>
            </a:r>
            <a:r>
              <a:rPr lang="en-US" sz="8800" dirty="0" err="1">
                <a:solidFill>
                  <a:srgbClr val="002060"/>
                </a:solidFill>
              </a:rPr>
              <a:t>ai</a:t>
            </a:r>
            <a:r>
              <a:rPr lang="en-US" sz="8800" dirty="0">
                <a:solidFill>
                  <a:srgbClr val="002060"/>
                </a:solidFill>
              </a:rPr>
              <a:t> </a:t>
            </a:r>
            <a:r>
              <a:rPr lang="en-US" sz="8800" dirty="0" err="1">
                <a:solidFill>
                  <a:srgbClr val="002060"/>
                </a:solidFill>
              </a:rPr>
              <a:t>sống</a:t>
            </a:r>
            <a:r>
              <a:rPr lang="en-US" sz="8800" dirty="0">
                <a:solidFill>
                  <a:srgbClr val="002060"/>
                </a:solidFill>
              </a:rPr>
              <a:t> </a:t>
            </a:r>
            <a:r>
              <a:rPr lang="en-US" sz="8800" dirty="0" err="1">
                <a:solidFill>
                  <a:srgbClr val="002060"/>
                </a:solidFill>
              </a:rPr>
              <a:t>theo</a:t>
            </a:r>
            <a:r>
              <a:rPr lang="en-US" sz="8800" dirty="0">
                <a:solidFill>
                  <a:srgbClr val="002060"/>
                </a:solidFill>
              </a:rPr>
              <a:t> </a:t>
            </a:r>
            <a:r>
              <a:rPr lang="en-US" sz="8800" dirty="0" err="1">
                <a:solidFill>
                  <a:srgbClr val="002060"/>
                </a:solidFill>
              </a:rPr>
              <a:t>Lời</a:t>
            </a:r>
            <a:r>
              <a:rPr lang="en-US" sz="8800" dirty="0">
                <a:solidFill>
                  <a:srgbClr val="002060"/>
                </a:solidFill>
              </a:rPr>
              <a:t> </a:t>
            </a:r>
            <a:r>
              <a:rPr lang="en-US" sz="8800" dirty="0" err="1">
                <a:solidFill>
                  <a:srgbClr val="002060"/>
                </a:solidFill>
              </a:rPr>
              <a:t>Người</a:t>
            </a:r>
            <a:r>
              <a:rPr lang="en-US" sz="8800" dirty="0">
                <a:solidFill>
                  <a:srgbClr val="002060"/>
                </a:solidFill>
              </a:rPr>
              <a:t>.</a:t>
            </a:r>
            <a:endParaRPr lang="vi-VN" sz="8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42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8708"/>
            <a:ext cx="12192000" cy="6819293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en-US" sz="7200" u="sng" dirty="0">
                <a:solidFill>
                  <a:srgbClr val="FF0000"/>
                </a:solidFill>
              </a:rPr>
              <a:t>Tk1:</a:t>
            </a:r>
            <a:r>
              <a:rPr lang="en-US" sz="7200" dirty="0">
                <a:solidFill>
                  <a:srgbClr val="FF0000"/>
                </a:solidFill>
              </a:rPr>
              <a:t> </a:t>
            </a:r>
            <a:r>
              <a:rPr lang="en-US" sz="7200" dirty="0" err="1">
                <a:solidFill>
                  <a:srgbClr val="002060"/>
                </a:solidFill>
              </a:rPr>
              <a:t>Hiền</a:t>
            </a:r>
            <a:r>
              <a:rPr lang="en-US" sz="7200" dirty="0">
                <a:solidFill>
                  <a:srgbClr val="002060"/>
                </a:solidFill>
              </a:rPr>
              <a:t> </a:t>
            </a:r>
            <a:r>
              <a:rPr lang="en-US" sz="7200" dirty="0" err="1">
                <a:solidFill>
                  <a:srgbClr val="002060"/>
                </a:solidFill>
              </a:rPr>
              <a:t>thê</a:t>
            </a:r>
            <a:r>
              <a:rPr lang="en-US" sz="7200" dirty="0">
                <a:solidFill>
                  <a:srgbClr val="002060"/>
                </a:solidFill>
              </a:rPr>
              <a:t> </a:t>
            </a:r>
            <a:r>
              <a:rPr lang="en-US" sz="7200" dirty="0" err="1">
                <a:solidFill>
                  <a:srgbClr val="002060"/>
                </a:solidFill>
              </a:rPr>
              <a:t>trong</a:t>
            </a:r>
            <a:r>
              <a:rPr lang="en-US" sz="7200" dirty="0">
                <a:solidFill>
                  <a:srgbClr val="002060"/>
                </a:solidFill>
              </a:rPr>
              <a:t> </a:t>
            </a:r>
            <a:r>
              <a:rPr lang="en-US" sz="7200" dirty="0" err="1">
                <a:solidFill>
                  <a:srgbClr val="002060"/>
                </a:solidFill>
              </a:rPr>
              <a:t>gia</a:t>
            </a:r>
            <a:r>
              <a:rPr lang="en-US" sz="7200" dirty="0">
                <a:solidFill>
                  <a:srgbClr val="002060"/>
                </a:solidFill>
              </a:rPr>
              <a:t> </a:t>
            </a:r>
            <a:r>
              <a:rPr lang="en-US" sz="7200" dirty="0" err="1">
                <a:solidFill>
                  <a:srgbClr val="002060"/>
                </a:solidFill>
              </a:rPr>
              <a:t>cư</a:t>
            </a:r>
            <a:r>
              <a:rPr lang="en-US" sz="7200" dirty="0">
                <a:solidFill>
                  <a:srgbClr val="002060"/>
                </a:solidFill>
              </a:rPr>
              <a:t> </a:t>
            </a:r>
            <a:r>
              <a:rPr lang="en-US" sz="7200" dirty="0" err="1">
                <a:solidFill>
                  <a:srgbClr val="002060"/>
                </a:solidFill>
              </a:rPr>
              <a:t>bạn</a:t>
            </a:r>
            <a:r>
              <a:rPr lang="en-US" sz="7200" dirty="0">
                <a:solidFill>
                  <a:srgbClr val="002060"/>
                </a:solidFill>
              </a:rPr>
              <a:t> </a:t>
            </a:r>
            <a:r>
              <a:rPr lang="en-US" sz="7200" dirty="0" err="1">
                <a:solidFill>
                  <a:srgbClr val="002060"/>
                </a:solidFill>
              </a:rPr>
              <a:t>như</a:t>
            </a:r>
            <a:r>
              <a:rPr lang="en-US" sz="7200" dirty="0">
                <a:solidFill>
                  <a:srgbClr val="002060"/>
                </a:solidFill>
              </a:rPr>
              <a:t> </a:t>
            </a:r>
            <a:r>
              <a:rPr lang="en-US" sz="7200" dirty="0" err="1">
                <a:solidFill>
                  <a:srgbClr val="002060"/>
                </a:solidFill>
              </a:rPr>
              <a:t>một</a:t>
            </a:r>
            <a:r>
              <a:rPr lang="en-US" sz="7200" dirty="0">
                <a:solidFill>
                  <a:srgbClr val="002060"/>
                </a:solidFill>
              </a:rPr>
              <a:t> </a:t>
            </a:r>
            <a:r>
              <a:rPr lang="en-US" sz="7200" dirty="0" err="1">
                <a:solidFill>
                  <a:srgbClr val="002060"/>
                </a:solidFill>
              </a:rPr>
              <a:t>thân</a:t>
            </a:r>
            <a:r>
              <a:rPr lang="en-US" sz="7200" dirty="0">
                <a:solidFill>
                  <a:srgbClr val="002060"/>
                </a:solidFill>
              </a:rPr>
              <a:t> </a:t>
            </a:r>
            <a:r>
              <a:rPr lang="en-US" sz="7200" dirty="0" err="1">
                <a:solidFill>
                  <a:srgbClr val="002060"/>
                </a:solidFill>
              </a:rPr>
              <a:t>nho</a:t>
            </a:r>
            <a:r>
              <a:rPr lang="en-US" sz="7200" dirty="0">
                <a:solidFill>
                  <a:srgbClr val="002060"/>
                </a:solidFill>
              </a:rPr>
              <a:t> </a:t>
            </a:r>
            <a:r>
              <a:rPr lang="en-US" sz="7200" dirty="0" err="1">
                <a:solidFill>
                  <a:srgbClr val="002060"/>
                </a:solidFill>
              </a:rPr>
              <a:t>tốt</a:t>
            </a:r>
            <a:r>
              <a:rPr lang="en-US" sz="7200" dirty="0">
                <a:solidFill>
                  <a:srgbClr val="002060"/>
                </a:solidFill>
              </a:rPr>
              <a:t> </a:t>
            </a:r>
            <a:r>
              <a:rPr lang="en-US" sz="7200" dirty="0" err="1">
                <a:solidFill>
                  <a:srgbClr val="002060"/>
                </a:solidFill>
              </a:rPr>
              <a:t>tươi</a:t>
            </a:r>
            <a:r>
              <a:rPr lang="en-US" sz="7200" dirty="0">
                <a:solidFill>
                  <a:srgbClr val="002060"/>
                </a:solidFill>
              </a:rPr>
              <a:t>. </a:t>
            </a:r>
            <a:r>
              <a:rPr lang="en-US" sz="7200" dirty="0" err="1">
                <a:solidFill>
                  <a:srgbClr val="002060"/>
                </a:solidFill>
              </a:rPr>
              <a:t>Nàng</a:t>
            </a:r>
            <a:r>
              <a:rPr lang="en-US" sz="7200" dirty="0">
                <a:solidFill>
                  <a:srgbClr val="002060"/>
                </a:solidFill>
              </a:rPr>
              <a:t> </a:t>
            </a:r>
            <a:r>
              <a:rPr lang="en-US" sz="7200" dirty="0" err="1">
                <a:solidFill>
                  <a:srgbClr val="002060"/>
                </a:solidFill>
              </a:rPr>
              <a:t>đem</a:t>
            </a:r>
            <a:r>
              <a:rPr lang="en-US" sz="7200" dirty="0">
                <a:solidFill>
                  <a:srgbClr val="002060"/>
                </a:solidFill>
              </a:rPr>
              <a:t> </a:t>
            </a:r>
            <a:r>
              <a:rPr lang="en-US" sz="7200" dirty="0" err="1">
                <a:solidFill>
                  <a:srgbClr val="002060"/>
                </a:solidFill>
              </a:rPr>
              <a:t>bao</a:t>
            </a:r>
            <a:r>
              <a:rPr lang="en-US" sz="7200" dirty="0">
                <a:solidFill>
                  <a:srgbClr val="002060"/>
                </a:solidFill>
              </a:rPr>
              <a:t> </a:t>
            </a:r>
            <a:r>
              <a:rPr lang="en-US" sz="7200" dirty="0" err="1">
                <a:solidFill>
                  <a:srgbClr val="002060"/>
                </a:solidFill>
              </a:rPr>
              <a:t>nhiêu</a:t>
            </a:r>
            <a:r>
              <a:rPr lang="en-US" sz="7200" dirty="0">
                <a:solidFill>
                  <a:srgbClr val="002060"/>
                </a:solidFill>
              </a:rPr>
              <a:t> </a:t>
            </a:r>
            <a:r>
              <a:rPr lang="en-US" sz="7200" dirty="0" err="1">
                <a:solidFill>
                  <a:srgbClr val="002060"/>
                </a:solidFill>
              </a:rPr>
              <a:t>hoan</a:t>
            </a:r>
            <a:r>
              <a:rPr lang="en-US" sz="7200" dirty="0">
                <a:solidFill>
                  <a:srgbClr val="002060"/>
                </a:solidFill>
              </a:rPr>
              <a:t> </a:t>
            </a:r>
            <a:r>
              <a:rPr lang="en-US" sz="7200" dirty="0" err="1">
                <a:solidFill>
                  <a:srgbClr val="002060"/>
                </a:solidFill>
              </a:rPr>
              <a:t>lạc</a:t>
            </a:r>
            <a:r>
              <a:rPr lang="en-US" sz="7200" dirty="0">
                <a:solidFill>
                  <a:srgbClr val="002060"/>
                </a:solidFill>
              </a:rPr>
              <a:t> </a:t>
            </a:r>
            <a:r>
              <a:rPr lang="en-US" sz="7200" dirty="0" err="1">
                <a:solidFill>
                  <a:srgbClr val="002060"/>
                </a:solidFill>
              </a:rPr>
              <a:t>với</a:t>
            </a:r>
            <a:r>
              <a:rPr lang="en-US" sz="7200" dirty="0">
                <a:solidFill>
                  <a:srgbClr val="002060"/>
                </a:solidFill>
              </a:rPr>
              <a:t> </a:t>
            </a:r>
            <a:r>
              <a:rPr lang="en-US" sz="7200" dirty="0" err="1">
                <a:solidFill>
                  <a:srgbClr val="002060"/>
                </a:solidFill>
              </a:rPr>
              <a:t>muôn</a:t>
            </a:r>
            <a:r>
              <a:rPr lang="en-US" sz="7200" dirty="0">
                <a:solidFill>
                  <a:srgbClr val="002060"/>
                </a:solidFill>
              </a:rPr>
              <a:t> </a:t>
            </a:r>
            <a:r>
              <a:rPr lang="en-US" sz="7200" dirty="0" err="1">
                <a:solidFill>
                  <a:srgbClr val="002060"/>
                </a:solidFill>
              </a:rPr>
              <a:t>trái</a:t>
            </a:r>
            <a:r>
              <a:rPr lang="en-US" sz="7200" dirty="0">
                <a:solidFill>
                  <a:srgbClr val="002060"/>
                </a:solidFill>
              </a:rPr>
              <a:t> </a:t>
            </a:r>
            <a:r>
              <a:rPr lang="en-US" sz="7200" dirty="0" err="1">
                <a:solidFill>
                  <a:srgbClr val="002060"/>
                </a:solidFill>
              </a:rPr>
              <a:t>thơm</a:t>
            </a:r>
            <a:r>
              <a:rPr lang="en-US" sz="7200" dirty="0">
                <a:solidFill>
                  <a:srgbClr val="002060"/>
                </a:solidFill>
              </a:rPr>
              <a:t> </a:t>
            </a:r>
            <a:r>
              <a:rPr lang="en-US" sz="7200" dirty="0" err="1">
                <a:solidFill>
                  <a:srgbClr val="002060"/>
                </a:solidFill>
              </a:rPr>
              <a:t>dịu</a:t>
            </a:r>
            <a:r>
              <a:rPr lang="en-US" sz="7200" dirty="0">
                <a:solidFill>
                  <a:srgbClr val="002060"/>
                </a:solidFill>
              </a:rPr>
              <a:t> </a:t>
            </a:r>
            <a:r>
              <a:rPr lang="en-US" sz="7200" dirty="0" err="1">
                <a:solidFill>
                  <a:srgbClr val="002060"/>
                </a:solidFill>
              </a:rPr>
              <a:t>ngọt</a:t>
            </a:r>
            <a:r>
              <a:rPr lang="en-US" sz="7200" dirty="0">
                <a:solidFill>
                  <a:srgbClr val="002060"/>
                </a:solidFill>
              </a:rPr>
              <a:t>.</a:t>
            </a:r>
            <a:endParaRPr lang="vi-VN" sz="7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86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8708"/>
            <a:ext cx="12192000" cy="6819293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en-US" sz="7200" u="sng" dirty="0">
                <a:solidFill>
                  <a:srgbClr val="FF0000"/>
                </a:solidFill>
              </a:rPr>
              <a:t>**:</a:t>
            </a:r>
            <a:r>
              <a:rPr lang="en-US" sz="7200" dirty="0">
                <a:solidFill>
                  <a:schemeClr val="bg1"/>
                </a:solidFill>
              </a:rPr>
              <a:t> </a:t>
            </a:r>
            <a:r>
              <a:rPr lang="en-US" sz="7200" dirty="0" err="1">
                <a:solidFill>
                  <a:srgbClr val="002060"/>
                </a:solidFill>
              </a:rPr>
              <a:t>Này</a:t>
            </a:r>
            <a:r>
              <a:rPr lang="en-US" sz="7200" dirty="0">
                <a:solidFill>
                  <a:srgbClr val="002060"/>
                </a:solidFill>
              </a:rPr>
              <a:t> </a:t>
            </a:r>
            <a:r>
              <a:rPr lang="en-US" sz="7200" dirty="0" err="1">
                <a:solidFill>
                  <a:srgbClr val="002060"/>
                </a:solidFill>
              </a:rPr>
              <a:t>đây</a:t>
            </a:r>
            <a:r>
              <a:rPr lang="en-US" sz="7200" dirty="0">
                <a:solidFill>
                  <a:srgbClr val="002060"/>
                </a:solidFill>
              </a:rPr>
              <a:t> </a:t>
            </a:r>
            <a:r>
              <a:rPr lang="en-US" sz="7200" dirty="0" err="1">
                <a:solidFill>
                  <a:srgbClr val="002060"/>
                </a:solidFill>
              </a:rPr>
              <a:t>vây</a:t>
            </a:r>
            <a:r>
              <a:rPr lang="en-US" sz="7200" dirty="0">
                <a:solidFill>
                  <a:srgbClr val="002060"/>
                </a:solidFill>
              </a:rPr>
              <a:t> </a:t>
            </a:r>
            <a:r>
              <a:rPr lang="en-US" sz="7200" dirty="0" err="1">
                <a:solidFill>
                  <a:srgbClr val="002060"/>
                </a:solidFill>
              </a:rPr>
              <a:t>chung</a:t>
            </a:r>
            <a:r>
              <a:rPr lang="en-US" sz="7200" dirty="0">
                <a:solidFill>
                  <a:srgbClr val="002060"/>
                </a:solidFill>
              </a:rPr>
              <a:t> </a:t>
            </a:r>
            <a:r>
              <a:rPr lang="en-US" sz="7200" dirty="0" err="1">
                <a:solidFill>
                  <a:srgbClr val="002060"/>
                </a:solidFill>
              </a:rPr>
              <a:t>quanh</a:t>
            </a:r>
            <a:r>
              <a:rPr lang="en-US" sz="7200" dirty="0">
                <a:solidFill>
                  <a:srgbClr val="002060"/>
                </a:solidFill>
              </a:rPr>
              <a:t> </a:t>
            </a:r>
            <a:r>
              <a:rPr lang="en-US" sz="7200" dirty="0" err="1">
                <a:solidFill>
                  <a:srgbClr val="002060"/>
                </a:solidFill>
              </a:rPr>
              <a:t>bạn</a:t>
            </a:r>
            <a:r>
              <a:rPr lang="en-US" sz="7200" dirty="0">
                <a:solidFill>
                  <a:srgbClr val="002060"/>
                </a:solidFill>
              </a:rPr>
              <a:t> </a:t>
            </a:r>
            <a:r>
              <a:rPr lang="en-US" sz="7200" dirty="0" err="1">
                <a:solidFill>
                  <a:srgbClr val="002060"/>
                </a:solidFill>
              </a:rPr>
              <a:t>đàn</a:t>
            </a:r>
            <a:r>
              <a:rPr lang="en-US" sz="7200" dirty="0">
                <a:solidFill>
                  <a:srgbClr val="002060"/>
                </a:solidFill>
              </a:rPr>
              <a:t> con </a:t>
            </a:r>
            <a:r>
              <a:rPr lang="en-US" sz="7200" dirty="0" err="1">
                <a:solidFill>
                  <a:srgbClr val="002060"/>
                </a:solidFill>
              </a:rPr>
              <a:t>khôn</a:t>
            </a:r>
            <a:r>
              <a:rPr lang="en-US" sz="7200" dirty="0">
                <a:solidFill>
                  <a:srgbClr val="002060"/>
                </a:solidFill>
              </a:rPr>
              <a:t> </a:t>
            </a:r>
            <a:r>
              <a:rPr lang="en-US" sz="7200" dirty="0" err="1">
                <a:solidFill>
                  <a:srgbClr val="002060"/>
                </a:solidFill>
              </a:rPr>
              <a:t>ngoan</a:t>
            </a:r>
            <a:r>
              <a:rPr lang="en-US" sz="7200" dirty="0">
                <a:solidFill>
                  <a:srgbClr val="002060"/>
                </a:solidFill>
              </a:rPr>
              <a:t> </a:t>
            </a:r>
            <a:r>
              <a:rPr lang="en-US" sz="7200" dirty="0" err="1">
                <a:solidFill>
                  <a:srgbClr val="002060"/>
                </a:solidFill>
              </a:rPr>
              <a:t>xinh</a:t>
            </a:r>
            <a:r>
              <a:rPr lang="en-US" sz="7200" dirty="0">
                <a:solidFill>
                  <a:srgbClr val="002060"/>
                </a:solidFill>
              </a:rPr>
              <a:t> </a:t>
            </a:r>
            <a:r>
              <a:rPr lang="en-US" sz="7200" dirty="0" err="1">
                <a:solidFill>
                  <a:srgbClr val="002060"/>
                </a:solidFill>
              </a:rPr>
              <a:t>đẹp</a:t>
            </a:r>
            <a:r>
              <a:rPr lang="en-US" sz="7200" dirty="0">
                <a:solidFill>
                  <a:srgbClr val="002060"/>
                </a:solidFill>
              </a:rPr>
              <a:t>. </a:t>
            </a:r>
            <a:r>
              <a:rPr lang="en-US" sz="7200" dirty="0" err="1">
                <a:solidFill>
                  <a:srgbClr val="002060"/>
                </a:solidFill>
              </a:rPr>
              <a:t>Tựa</a:t>
            </a:r>
            <a:r>
              <a:rPr lang="en-US" sz="7200" dirty="0">
                <a:solidFill>
                  <a:srgbClr val="002060"/>
                </a:solidFill>
              </a:rPr>
              <a:t> </a:t>
            </a:r>
            <a:r>
              <a:rPr lang="en-US" sz="7200" dirty="0" err="1">
                <a:solidFill>
                  <a:srgbClr val="002060"/>
                </a:solidFill>
              </a:rPr>
              <a:t>như</a:t>
            </a:r>
            <a:r>
              <a:rPr lang="en-US" sz="7200" dirty="0">
                <a:solidFill>
                  <a:srgbClr val="002060"/>
                </a:solidFill>
              </a:rPr>
              <a:t> Ô-</a:t>
            </a:r>
            <a:r>
              <a:rPr lang="en-US" sz="7200" dirty="0" err="1">
                <a:solidFill>
                  <a:srgbClr val="002060"/>
                </a:solidFill>
              </a:rPr>
              <a:t>liu</a:t>
            </a:r>
            <a:r>
              <a:rPr lang="en-US" sz="7200" dirty="0">
                <a:solidFill>
                  <a:srgbClr val="002060"/>
                </a:solidFill>
              </a:rPr>
              <a:t> </a:t>
            </a:r>
            <a:r>
              <a:rPr lang="en-US" sz="7200" dirty="0" err="1">
                <a:solidFill>
                  <a:srgbClr val="002060"/>
                </a:solidFill>
              </a:rPr>
              <a:t>xanh</a:t>
            </a:r>
            <a:r>
              <a:rPr lang="en-US" sz="7200" dirty="0">
                <a:solidFill>
                  <a:srgbClr val="002060"/>
                </a:solidFill>
              </a:rPr>
              <a:t> </a:t>
            </a:r>
            <a:r>
              <a:rPr lang="en-US" sz="7200" dirty="0" err="1">
                <a:solidFill>
                  <a:srgbClr val="002060"/>
                </a:solidFill>
              </a:rPr>
              <a:t>rờn</a:t>
            </a:r>
            <a:r>
              <a:rPr lang="en-US" sz="7200" dirty="0">
                <a:solidFill>
                  <a:srgbClr val="002060"/>
                </a:solidFill>
              </a:rPr>
              <a:t> </a:t>
            </a:r>
            <a:r>
              <a:rPr lang="en-US" sz="7200" dirty="0" err="1">
                <a:solidFill>
                  <a:srgbClr val="002060"/>
                </a:solidFill>
              </a:rPr>
              <a:t>chồi</a:t>
            </a:r>
            <a:r>
              <a:rPr lang="en-US" sz="7200" dirty="0">
                <a:solidFill>
                  <a:srgbClr val="002060"/>
                </a:solidFill>
              </a:rPr>
              <a:t> non </a:t>
            </a:r>
            <a:r>
              <a:rPr lang="en-US" sz="7200" dirty="0" err="1">
                <a:solidFill>
                  <a:srgbClr val="002060"/>
                </a:solidFill>
              </a:rPr>
              <a:t>đang</a:t>
            </a:r>
            <a:r>
              <a:rPr lang="en-US" sz="7200" dirty="0">
                <a:solidFill>
                  <a:srgbClr val="002060"/>
                </a:solidFill>
              </a:rPr>
              <a:t> </a:t>
            </a:r>
            <a:r>
              <a:rPr lang="en-US" sz="7200" dirty="0" err="1">
                <a:solidFill>
                  <a:srgbClr val="002060"/>
                </a:solidFill>
              </a:rPr>
              <a:t>lớn</a:t>
            </a:r>
            <a:r>
              <a:rPr lang="en-US" sz="7200" dirty="0">
                <a:solidFill>
                  <a:srgbClr val="002060"/>
                </a:solidFill>
              </a:rPr>
              <a:t> </a:t>
            </a:r>
            <a:r>
              <a:rPr lang="en-US" sz="7200" dirty="0" err="1">
                <a:solidFill>
                  <a:srgbClr val="002060"/>
                </a:solidFill>
              </a:rPr>
              <a:t>Chúa</a:t>
            </a:r>
            <a:r>
              <a:rPr lang="en-US" sz="7200" dirty="0">
                <a:solidFill>
                  <a:srgbClr val="002060"/>
                </a:solidFill>
              </a:rPr>
              <a:t> </a:t>
            </a:r>
            <a:r>
              <a:rPr lang="en-US" sz="7200" dirty="0" err="1">
                <a:solidFill>
                  <a:srgbClr val="002060"/>
                </a:solidFill>
              </a:rPr>
              <a:t>thương</a:t>
            </a:r>
            <a:r>
              <a:rPr lang="en-US" sz="7200" dirty="0">
                <a:solidFill>
                  <a:srgbClr val="002060"/>
                </a:solidFill>
              </a:rPr>
              <a:t> </a:t>
            </a:r>
            <a:r>
              <a:rPr lang="en-US" sz="7200" dirty="0" err="1">
                <a:solidFill>
                  <a:srgbClr val="002060"/>
                </a:solidFill>
              </a:rPr>
              <a:t>chở</a:t>
            </a:r>
            <a:r>
              <a:rPr lang="en-US" sz="7200" dirty="0">
                <a:solidFill>
                  <a:srgbClr val="002060"/>
                </a:solidFill>
              </a:rPr>
              <a:t> </a:t>
            </a:r>
            <a:r>
              <a:rPr lang="en-US" sz="7200" dirty="0" err="1">
                <a:solidFill>
                  <a:srgbClr val="002060"/>
                </a:solidFill>
              </a:rPr>
              <a:t>che</a:t>
            </a:r>
            <a:r>
              <a:rPr lang="en-US" sz="7200" dirty="0">
                <a:solidFill>
                  <a:srgbClr val="002060"/>
                </a:solidFill>
              </a:rPr>
              <a:t>.</a:t>
            </a:r>
            <a:endParaRPr lang="vi-VN" sz="7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50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8708"/>
            <a:ext cx="12192000" cy="6819293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</a:pPr>
            <a:r>
              <a:rPr lang="en-US" sz="8800" u="sng" dirty="0" err="1">
                <a:solidFill>
                  <a:srgbClr val="FF0000"/>
                </a:solidFill>
              </a:rPr>
              <a:t>Đk</a:t>
            </a:r>
            <a:r>
              <a:rPr lang="en-US" sz="8800" u="sng" dirty="0">
                <a:solidFill>
                  <a:srgbClr val="FF0000"/>
                </a:solidFill>
              </a:rPr>
              <a:t>:</a:t>
            </a:r>
            <a:r>
              <a:rPr lang="en-US" sz="8800" dirty="0">
                <a:solidFill>
                  <a:srgbClr val="FF0000"/>
                </a:solidFill>
              </a:rPr>
              <a:t> </a:t>
            </a:r>
            <a:r>
              <a:rPr lang="en-US" sz="8800" dirty="0" err="1">
                <a:solidFill>
                  <a:srgbClr val="002060"/>
                </a:solidFill>
              </a:rPr>
              <a:t>Phúc</a:t>
            </a:r>
            <a:r>
              <a:rPr lang="en-US" sz="8800" dirty="0">
                <a:solidFill>
                  <a:srgbClr val="002060"/>
                </a:solidFill>
              </a:rPr>
              <a:t> </a:t>
            </a:r>
            <a:r>
              <a:rPr lang="en-US" sz="8800" dirty="0" err="1">
                <a:solidFill>
                  <a:srgbClr val="002060"/>
                </a:solidFill>
              </a:rPr>
              <a:t>cho</a:t>
            </a:r>
            <a:r>
              <a:rPr lang="en-US" sz="8800" dirty="0">
                <a:solidFill>
                  <a:srgbClr val="002060"/>
                </a:solidFill>
              </a:rPr>
              <a:t> </a:t>
            </a:r>
            <a:r>
              <a:rPr lang="en-US" sz="8800" dirty="0" err="1">
                <a:solidFill>
                  <a:srgbClr val="002060"/>
                </a:solidFill>
              </a:rPr>
              <a:t>những</a:t>
            </a:r>
            <a:r>
              <a:rPr lang="en-US" sz="8800" dirty="0">
                <a:solidFill>
                  <a:srgbClr val="002060"/>
                </a:solidFill>
              </a:rPr>
              <a:t> </a:t>
            </a:r>
            <a:r>
              <a:rPr lang="en-US" sz="8800" dirty="0" err="1">
                <a:solidFill>
                  <a:srgbClr val="002060"/>
                </a:solidFill>
              </a:rPr>
              <a:t>ai</a:t>
            </a:r>
            <a:r>
              <a:rPr lang="en-US" sz="8800" dirty="0">
                <a:solidFill>
                  <a:srgbClr val="002060"/>
                </a:solidFill>
              </a:rPr>
              <a:t> </a:t>
            </a:r>
            <a:r>
              <a:rPr lang="en-US" sz="8800" dirty="0" err="1">
                <a:solidFill>
                  <a:srgbClr val="002060"/>
                </a:solidFill>
              </a:rPr>
              <a:t>tôn</a:t>
            </a:r>
            <a:r>
              <a:rPr lang="en-US" sz="8800" dirty="0">
                <a:solidFill>
                  <a:srgbClr val="002060"/>
                </a:solidFill>
              </a:rPr>
              <a:t> </a:t>
            </a:r>
            <a:r>
              <a:rPr lang="en-US" sz="8800" dirty="0" err="1">
                <a:solidFill>
                  <a:srgbClr val="002060"/>
                </a:solidFill>
              </a:rPr>
              <a:t>sợ</a:t>
            </a:r>
            <a:r>
              <a:rPr lang="en-US" sz="8800" dirty="0">
                <a:solidFill>
                  <a:srgbClr val="002060"/>
                </a:solidFill>
              </a:rPr>
              <a:t> </a:t>
            </a:r>
            <a:r>
              <a:rPr lang="en-US" sz="8800" dirty="0" err="1">
                <a:solidFill>
                  <a:srgbClr val="002060"/>
                </a:solidFill>
              </a:rPr>
              <a:t>Thiên</a:t>
            </a:r>
            <a:r>
              <a:rPr lang="en-US" sz="8800" dirty="0">
                <a:solidFill>
                  <a:srgbClr val="002060"/>
                </a:solidFill>
              </a:rPr>
              <a:t> </a:t>
            </a:r>
            <a:r>
              <a:rPr lang="en-US" sz="8800" dirty="0" err="1">
                <a:solidFill>
                  <a:srgbClr val="002060"/>
                </a:solidFill>
              </a:rPr>
              <a:t>Chúa</a:t>
            </a:r>
            <a:r>
              <a:rPr lang="en-US" sz="8800" dirty="0">
                <a:solidFill>
                  <a:srgbClr val="002060"/>
                </a:solidFill>
              </a:rPr>
              <a:t>. </a:t>
            </a:r>
            <a:r>
              <a:rPr lang="en-US" sz="8800" dirty="0" err="1">
                <a:solidFill>
                  <a:srgbClr val="002060"/>
                </a:solidFill>
              </a:rPr>
              <a:t>Phúc</a:t>
            </a:r>
            <a:r>
              <a:rPr lang="en-US" sz="8800" dirty="0">
                <a:solidFill>
                  <a:srgbClr val="002060"/>
                </a:solidFill>
              </a:rPr>
              <a:t> </a:t>
            </a:r>
            <a:r>
              <a:rPr lang="en-US" sz="8800" dirty="0" err="1">
                <a:solidFill>
                  <a:srgbClr val="002060"/>
                </a:solidFill>
              </a:rPr>
              <a:t>cho</a:t>
            </a:r>
            <a:r>
              <a:rPr lang="en-US" sz="8800" dirty="0">
                <a:solidFill>
                  <a:srgbClr val="002060"/>
                </a:solidFill>
              </a:rPr>
              <a:t> </a:t>
            </a:r>
            <a:r>
              <a:rPr lang="en-US" sz="8800" dirty="0" err="1">
                <a:solidFill>
                  <a:srgbClr val="002060"/>
                </a:solidFill>
              </a:rPr>
              <a:t>những</a:t>
            </a:r>
            <a:r>
              <a:rPr lang="en-US" sz="8800" dirty="0">
                <a:solidFill>
                  <a:srgbClr val="002060"/>
                </a:solidFill>
              </a:rPr>
              <a:t> </a:t>
            </a:r>
            <a:r>
              <a:rPr lang="en-US" sz="8800" dirty="0" err="1">
                <a:solidFill>
                  <a:srgbClr val="002060"/>
                </a:solidFill>
              </a:rPr>
              <a:t>ai</a:t>
            </a:r>
            <a:r>
              <a:rPr lang="en-US" sz="8800" dirty="0">
                <a:solidFill>
                  <a:srgbClr val="002060"/>
                </a:solidFill>
              </a:rPr>
              <a:t> </a:t>
            </a:r>
            <a:r>
              <a:rPr lang="en-US" sz="8800" dirty="0" err="1">
                <a:solidFill>
                  <a:srgbClr val="002060"/>
                </a:solidFill>
              </a:rPr>
              <a:t>sống</a:t>
            </a:r>
            <a:r>
              <a:rPr lang="en-US" sz="8800" dirty="0">
                <a:solidFill>
                  <a:srgbClr val="002060"/>
                </a:solidFill>
              </a:rPr>
              <a:t> </a:t>
            </a:r>
            <a:r>
              <a:rPr lang="en-US" sz="8800" dirty="0" err="1">
                <a:solidFill>
                  <a:srgbClr val="002060"/>
                </a:solidFill>
              </a:rPr>
              <a:t>theo</a:t>
            </a:r>
            <a:r>
              <a:rPr lang="en-US" sz="8800" dirty="0">
                <a:solidFill>
                  <a:srgbClr val="002060"/>
                </a:solidFill>
              </a:rPr>
              <a:t> </a:t>
            </a:r>
            <a:r>
              <a:rPr lang="en-US" sz="8800" dirty="0" err="1">
                <a:solidFill>
                  <a:srgbClr val="002060"/>
                </a:solidFill>
              </a:rPr>
              <a:t>Lời</a:t>
            </a:r>
            <a:r>
              <a:rPr lang="en-US" sz="8800" dirty="0">
                <a:solidFill>
                  <a:srgbClr val="002060"/>
                </a:solidFill>
              </a:rPr>
              <a:t> </a:t>
            </a:r>
            <a:r>
              <a:rPr lang="en-US" sz="8800" dirty="0" err="1">
                <a:solidFill>
                  <a:srgbClr val="002060"/>
                </a:solidFill>
              </a:rPr>
              <a:t>Người</a:t>
            </a:r>
            <a:r>
              <a:rPr lang="en-US" sz="8800" dirty="0">
                <a:solidFill>
                  <a:srgbClr val="002060"/>
                </a:solidFill>
              </a:rPr>
              <a:t>.</a:t>
            </a:r>
            <a:endParaRPr lang="vi-VN" sz="8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0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8708"/>
            <a:ext cx="12192000" cy="6819293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en-US" sz="7200" u="sng" dirty="0">
                <a:solidFill>
                  <a:srgbClr val="FF0000"/>
                </a:solidFill>
              </a:rPr>
              <a:t>Tk2:</a:t>
            </a:r>
            <a:r>
              <a:rPr lang="en-US" sz="7200" dirty="0">
                <a:solidFill>
                  <a:schemeClr val="bg1"/>
                </a:solidFill>
              </a:rPr>
              <a:t> </a:t>
            </a:r>
            <a:r>
              <a:rPr lang="en-US" sz="7200" dirty="0" err="1">
                <a:solidFill>
                  <a:srgbClr val="002060"/>
                </a:solidFill>
              </a:rPr>
              <a:t>Người</a:t>
            </a:r>
            <a:r>
              <a:rPr lang="en-US" sz="7200" dirty="0">
                <a:solidFill>
                  <a:srgbClr val="002060"/>
                </a:solidFill>
              </a:rPr>
              <a:t> </a:t>
            </a:r>
            <a:r>
              <a:rPr lang="en-US" sz="7200" dirty="0" err="1">
                <a:solidFill>
                  <a:srgbClr val="002060"/>
                </a:solidFill>
              </a:rPr>
              <a:t>thương</a:t>
            </a:r>
            <a:r>
              <a:rPr lang="en-US" sz="7200" dirty="0">
                <a:solidFill>
                  <a:srgbClr val="002060"/>
                </a:solidFill>
              </a:rPr>
              <a:t> </a:t>
            </a:r>
            <a:r>
              <a:rPr lang="en-US" sz="7200" dirty="0" err="1">
                <a:solidFill>
                  <a:srgbClr val="002060"/>
                </a:solidFill>
              </a:rPr>
              <a:t>luôn</a:t>
            </a:r>
            <a:r>
              <a:rPr lang="en-US" sz="7200" dirty="0">
                <a:solidFill>
                  <a:srgbClr val="002060"/>
                </a:solidFill>
              </a:rPr>
              <a:t> ban </a:t>
            </a:r>
            <a:r>
              <a:rPr lang="en-US" sz="7200" dirty="0" err="1">
                <a:solidFill>
                  <a:srgbClr val="002060"/>
                </a:solidFill>
              </a:rPr>
              <a:t>cho</a:t>
            </a:r>
            <a:r>
              <a:rPr lang="en-US" sz="7200" dirty="0">
                <a:solidFill>
                  <a:srgbClr val="002060"/>
                </a:solidFill>
              </a:rPr>
              <a:t> </a:t>
            </a:r>
            <a:r>
              <a:rPr lang="en-US" sz="7200" dirty="0" err="1">
                <a:solidFill>
                  <a:srgbClr val="002060"/>
                </a:solidFill>
              </a:rPr>
              <a:t>bạn</a:t>
            </a:r>
            <a:r>
              <a:rPr lang="en-US" sz="7200" dirty="0">
                <a:solidFill>
                  <a:srgbClr val="002060"/>
                </a:solidFill>
              </a:rPr>
              <a:t> an </a:t>
            </a:r>
            <a:r>
              <a:rPr lang="en-US" sz="7200" dirty="0" err="1">
                <a:solidFill>
                  <a:srgbClr val="002060"/>
                </a:solidFill>
              </a:rPr>
              <a:t>bình</a:t>
            </a:r>
            <a:r>
              <a:rPr lang="en-US" sz="7200" dirty="0">
                <a:solidFill>
                  <a:srgbClr val="002060"/>
                </a:solidFill>
              </a:rPr>
              <a:t> </a:t>
            </a:r>
            <a:r>
              <a:rPr lang="en-US" sz="7200" dirty="0" err="1">
                <a:solidFill>
                  <a:srgbClr val="002060"/>
                </a:solidFill>
              </a:rPr>
              <a:t>hân</a:t>
            </a:r>
            <a:r>
              <a:rPr lang="en-US" sz="7200" dirty="0">
                <a:solidFill>
                  <a:srgbClr val="002060"/>
                </a:solidFill>
              </a:rPr>
              <a:t> </a:t>
            </a:r>
            <a:r>
              <a:rPr lang="en-US" sz="7200" dirty="0" err="1">
                <a:solidFill>
                  <a:srgbClr val="002060"/>
                </a:solidFill>
              </a:rPr>
              <a:t>hoan</a:t>
            </a:r>
            <a:r>
              <a:rPr lang="en-US" sz="7200" dirty="0">
                <a:solidFill>
                  <a:srgbClr val="002060"/>
                </a:solidFill>
              </a:rPr>
              <a:t> </a:t>
            </a:r>
            <a:r>
              <a:rPr lang="en-US" sz="7200" dirty="0" err="1">
                <a:solidFill>
                  <a:srgbClr val="002060"/>
                </a:solidFill>
              </a:rPr>
              <a:t>sướng</a:t>
            </a:r>
            <a:r>
              <a:rPr lang="en-US" sz="7200" dirty="0">
                <a:solidFill>
                  <a:srgbClr val="002060"/>
                </a:solidFill>
              </a:rPr>
              <a:t> </a:t>
            </a:r>
            <a:r>
              <a:rPr lang="en-US" sz="7200" dirty="0" err="1">
                <a:solidFill>
                  <a:srgbClr val="002060"/>
                </a:solidFill>
              </a:rPr>
              <a:t>vui</a:t>
            </a:r>
            <a:r>
              <a:rPr lang="en-US" sz="7200" dirty="0">
                <a:solidFill>
                  <a:srgbClr val="002060"/>
                </a:solidFill>
              </a:rPr>
              <a:t>. </a:t>
            </a:r>
            <a:r>
              <a:rPr lang="en-US" sz="7200" dirty="0" err="1">
                <a:solidFill>
                  <a:srgbClr val="002060"/>
                </a:solidFill>
              </a:rPr>
              <a:t>Vì</a:t>
            </a:r>
            <a:r>
              <a:rPr lang="en-US" sz="7200" dirty="0">
                <a:solidFill>
                  <a:srgbClr val="002060"/>
                </a:solidFill>
              </a:rPr>
              <a:t> </a:t>
            </a:r>
            <a:r>
              <a:rPr lang="en-US" sz="7200" dirty="0" err="1">
                <a:solidFill>
                  <a:srgbClr val="002060"/>
                </a:solidFill>
              </a:rPr>
              <a:t>đây</a:t>
            </a:r>
            <a:r>
              <a:rPr lang="en-US" sz="7200" dirty="0">
                <a:solidFill>
                  <a:srgbClr val="002060"/>
                </a:solidFill>
              </a:rPr>
              <a:t> </a:t>
            </a:r>
            <a:r>
              <a:rPr lang="en-US" sz="7200" dirty="0" err="1">
                <a:solidFill>
                  <a:srgbClr val="002060"/>
                </a:solidFill>
              </a:rPr>
              <a:t>bao</a:t>
            </a:r>
            <a:r>
              <a:rPr lang="en-US" sz="7200" dirty="0">
                <a:solidFill>
                  <a:srgbClr val="002060"/>
                </a:solidFill>
              </a:rPr>
              <a:t> </a:t>
            </a:r>
            <a:r>
              <a:rPr lang="en-US" sz="7200" dirty="0" err="1">
                <a:solidFill>
                  <a:srgbClr val="002060"/>
                </a:solidFill>
              </a:rPr>
              <a:t>nhiêu</a:t>
            </a:r>
            <a:r>
              <a:rPr lang="en-US" sz="7200" dirty="0">
                <a:solidFill>
                  <a:srgbClr val="002060"/>
                </a:solidFill>
              </a:rPr>
              <a:t> </a:t>
            </a:r>
            <a:r>
              <a:rPr lang="en-US" sz="7200" dirty="0" err="1">
                <a:solidFill>
                  <a:srgbClr val="002060"/>
                </a:solidFill>
              </a:rPr>
              <a:t>phúc</a:t>
            </a:r>
            <a:r>
              <a:rPr lang="en-US" sz="7200" dirty="0">
                <a:solidFill>
                  <a:srgbClr val="002060"/>
                </a:solidFill>
              </a:rPr>
              <a:t> </a:t>
            </a:r>
            <a:r>
              <a:rPr lang="en-US" sz="7200" dirty="0" err="1">
                <a:solidFill>
                  <a:srgbClr val="002060"/>
                </a:solidFill>
              </a:rPr>
              <a:t>lộc</a:t>
            </a:r>
            <a:r>
              <a:rPr lang="en-US" sz="7200" dirty="0">
                <a:solidFill>
                  <a:srgbClr val="002060"/>
                </a:solidFill>
              </a:rPr>
              <a:t> </a:t>
            </a:r>
            <a:r>
              <a:rPr lang="en-US" sz="7200" dirty="0" err="1">
                <a:solidFill>
                  <a:srgbClr val="002060"/>
                </a:solidFill>
              </a:rPr>
              <a:t>chứa</a:t>
            </a:r>
            <a:r>
              <a:rPr lang="en-US" sz="7200" dirty="0">
                <a:solidFill>
                  <a:srgbClr val="002060"/>
                </a:solidFill>
              </a:rPr>
              <a:t> </a:t>
            </a:r>
            <a:r>
              <a:rPr lang="en-US" sz="7200" dirty="0" err="1">
                <a:solidFill>
                  <a:srgbClr val="002060"/>
                </a:solidFill>
              </a:rPr>
              <a:t>chan</a:t>
            </a:r>
            <a:r>
              <a:rPr lang="en-US" sz="7200" dirty="0">
                <a:solidFill>
                  <a:srgbClr val="002060"/>
                </a:solidFill>
              </a:rPr>
              <a:t> </a:t>
            </a:r>
            <a:r>
              <a:rPr lang="en-US" sz="7200" dirty="0" err="1">
                <a:solidFill>
                  <a:srgbClr val="002060"/>
                </a:solidFill>
              </a:rPr>
              <a:t>suốt</a:t>
            </a:r>
            <a:r>
              <a:rPr lang="en-US" sz="7200" dirty="0">
                <a:solidFill>
                  <a:srgbClr val="002060"/>
                </a:solidFill>
              </a:rPr>
              <a:t> </a:t>
            </a:r>
            <a:r>
              <a:rPr lang="en-US" sz="7200" dirty="0" err="1">
                <a:solidFill>
                  <a:srgbClr val="002060"/>
                </a:solidFill>
              </a:rPr>
              <a:t>trong</a:t>
            </a:r>
            <a:r>
              <a:rPr lang="en-US" sz="7200" dirty="0">
                <a:solidFill>
                  <a:srgbClr val="002060"/>
                </a:solidFill>
              </a:rPr>
              <a:t> </a:t>
            </a:r>
            <a:r>
              <a:rPr lang="en-US" sz="7200" dirty="0" err="1">
                <a:solidFill>
                  <a:srgbClr val="002060"/>
                </a:solidFill>
              </a:rPr>
              <a:t>một</a:t>
            </a:r>
            <a:r>
              <a:rPr lang="en-US" sz="7200" dirty="0">
                <a:solidFill>
                  <a:srgbClr val="002060"/>
                </a:solidFill>
              </a:rPr>
              <a:t> </a:t>
            </a:r>
            <a:r>
              <a:rPr lang="en-US" sz="7200" dirty="0" err="1">
                <a:solidFill>
                  <a:srgbClr val="002060"/>
                </a:solidFill>
              </a:rPr>
              <a:t>đời</a:t>
            </a:r>
            <a:r>
              <a:rPr lang="en-US" sz="7200" dirty="0">
                <a:solidFill>
                  <a:srgbClr val="002060"/>
                </a:solidFill>
              </a:rPr>
              <a:t>.</a:t>
            </a:r>
            <a:endParaRPr lang="vi-VN" sz="7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73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8708"/>
            <a:ext cx="12192000" cy="6819293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en-US" sz="7466" u="sng" dirty="0">
                <a:solidFill>
                  <a:srgbClr val="FF0000"/>
                </a:solidFill>
              </a:rPr>
              <a:t>**:</a:t>
            </a:r>
            <a:r>
              <a:rPr lang="en-US" sz="7466" dirty="0">
                <a:solidFill>
                  <a:schemeClr val="bg1"/>
                </a:solidFill>
              </a:rPr>
              <a:t> </a:t>
            </a:r>
            <a:r>
              <a:rPr lang="en-US" sz="7466" dirty="0" err="1">
                <a:solidFill>
                  <a:srgbClr val="002060"/>
                </a:solidFill>
              </a:rPr>
              <a:t>Bạn</a:t>
            </a:r>
            <a:r>
              <a:rPr lang="en-US" sz="7466" dirty="0">
                <a:solidFill>
                  <a:srgbClr val="002060"/>
                </a:solidFill>
              </a:rPr>
              <a:t> </a:t>
            </a:r>
            <a:r>
              <a:rPr lang="en-US" sz="7466" dirty="0" err="1">
                <a:solidFill>
                  <a:srgbClr val="002060"/>
                </a:solidFill>
              </a:rPr>
              <a:t>ơi</a:t>
            </a:r>
            <a:r>
              <a:rPr lang="en-US" sz="7466" dirty="0">
                <a:solidFill>
                  <a:srgbClr val="002060"/>
                </a:solidFill>
              </a:rPr>
              <a:t> </a:t>
            </a:r>
            <a:r>
              <a:rPr lang="en-US" sz="7466" dirty="0" err="1">
                <a:solidFill>
                  <a:srgbClr val="002060"/>
                </a:solidFill>
              </a:rPr>
              <a:t>công</a:t>
            </a:r>
            <a:r>
              <a:rPr lang="en-US" sz="7466" dirty="0">
                <a:solidFill>
                  <a:srgbClr val="002060"/>
                </a:solidFill>
              </a:rPr>
              <a:t> </a:t>
            </a:r>
            <a:r>
              <a:rPr lang="en-US" sz="7466" dirty="0" err="1">
                <a:solidFill>
                  <a:srgbClr val="002060"/>
                </a:solidFill>
              </a:rPr>
              <a:t>lao</a:t>
            </a:r>
            <a:r>
              <a:rPr lang="en-US" sz="7466" dirty="0">
                <a:solidFill>
                  <a:srgbClr val="002060"/>
                </a:solidFill>
              </a:rPr>
              <a:t> </a:t>
            </a:r>
            <a:r>
              <a:rPr lang="en-US" sz="7466" dirty="0" err="1">
                <a:solidFill>
                  <a:srgbClr val="002060"/>
                </a:solidFill>
              </a:rPr>
              <a:t>tay</a:t>
            </a:r>
            <a:r>
              <a:rPr lang="en-US" sz="7466" dirty="0">
                <a:solidFill>
                  <a:srgbClr val="002060"/>
                </a:solidFill>
              </a:rPr>
              <a:t> </a:t>
            </a:r>
            <a:r>
              <a:rPr lang="en-US" sz="7466" dirty="0" err="1">
                <a:solidFill>
                  <a:srgbClr val="002060"/>
                </a:solidFill>
              </a:rPr>
              <a:t>bạn</a:t>
            </a:r>
            <a:r>
              <a:rPr lang="en-US" sz="7466" dirty="0">
                <a:solidFill>
                  <a:srgbClr val="002060"/>
                </a:solidFill>
              </a:rPr>
              <a:t> </a:t>
            </a:r>
            <a:r>
              <a:rPr lang="en-US" sz="7466" dirty="0" err="1">
                <a:solidFill>
                  <a:srgbClr val="002060"/>
                </a:solidFill>
              </a:rPr>
              <a:t>dài</a:t>
            </a:r>
            <a:r>
              <a:rPr lang="en-US" sz="7466" dirty="0">
                <a:solidFill>
                  <a:srgbClr val="002060"/>
                </a:solidFill>
              </a:rPr>
              <a:t> </a:t>
            </a:r>
            <a:r>
              <a:rPr lang="en-US" sz="7466" dirty="0" err="1">
                <a:solidFill>
                  <a:srgbClr val="002060"/>
                </a:solidFill>
              </a:rPr>
              <a:t>lâu</a:t>
            </a:r>
            <a:r>
              <a:rPr lang="en-US" sz="7466" dirty="0">
                <a:solidFill>
                  <a:srgbClr val="002060"/>
                </a:solidFill>
              </a:rPr>
              <a:t> </a:t>
            </a:r>
            <a:r>
              <a:rPr lang="en-US" sz="7466" dirty="0" err="1">
                <a:solidFill>
                  <a:srgbClr val="002060"/>
                </a:solidFill>
              </a:rPr>
              <a:t>ra</a:t>
            </a:r>
            <a:r>
              <a:rPr lang="en-US" sz="7466" dirty="0">
                <a:solidFill>
                  <a:srgbClr val="002060"/>
                </a:solidFill>
              </a:rPr>
              <a:t> </a:t>
            </a:r>
            <a:r>
              <a:rPr lang="en-US" sz="7466" dirty="0" err="1">
                <a:solidFill>
                  <a:srgbClr val="002060"/>
                </a:solidFill>
              </a:rPr>
              <a:t>hoa</a:t>
            </a:r>
            <a:r>
              <a:rPr lang="en-US" sz="7466" dirty="0">
                <a:solidFill>
                  <a:srgbClr val="002060"/>
                </a:solidFill>
              </a:rPr>
              <a:t> </a:t>
            </a:r>
            <a:r>
              <a:rPr lang="en-US" sz="7466" dirty="0" err="1">
                <a:solidFill>
                  <a:srgbClr val="002060"/>
                </a:solidFill>
              </a:rPr>
              <a:t>thơm</a:t>
            </a:r>
            <a:r>
              <a:rPr lang="en-US" sz="7466" dirty="0">
                <a:solidFill>
                  <a:srgbClr val="002060"/>
                </a:solidFill>
              </a:rPr>
              <a:t> </a:t>
            </a:r>
            <a:r>
              <a:rPr lang="en-US" sz="7466" dirty="0" err="1">
                <a:solidFill>
                  <a:srgbClr val="002060"/>
                </a:solidFill>
              </a:rPr>
              <a:t>nụ</a:t>
            </a:r>
            <a:r>
              <a:rPr lang="en-US" sz="7466" dirty="0">
                <a:solidFill>
                  <a:srgbClr val="002060"/>
                </a:solidFill>
              </a:rPr>
              <a:t>. </a:t>
            </a:r>
            <a:r>
              <a:rPr lang="en-US" sz="7466" dirty="0" err="1">
                <a:solidFill>
                  <a:srgbClr val="002060"/>
                </a:solidFill>
              </a:rPr>
              <a:t>Mừng</a:t>
            </a:r>
            <a:r>
              <a:rPr lang="en-US" sz="7466" dirty="0">
                <a:solidFill>
                  <a:srgbClr val="002060"/>
                </a:solidFill>
              </a:rPr>
              <a:t> </a:t>
            </a:r>
            <a:r>
              <a:rPr lang="en-US" sz="7466" dirty="0" err="1">
                <a:solidFill>
                  <a:srgbClr val="002060"/>
                </a:solidFill>
              </a:rPr>
              <a:t>cho</a:t>
            </a:r>
            <a:r>
              <a:rPr lang="en-US" sz="7466" dirty="0">
                <a:solidFill>
                  <a:srgbClr val="002060"/>
                </a:solidFill>
              </a:rPr>
              <a:t> Si-on </a:t>
            </a:r>
            <a:r>
              <a:rPr lang="en-US" sz="7466" dirty="0" err="1">
                <a:solidFill>
                  <a:srgbClr val="002060"/>
                </a:solidFill>
              </a:rPr>
              <a:t>hưng</a:t>
            </a:r>
            <a:r>
              <a:rPr lang="en-US" sz="7466" dirty="0">
                <a:solidFill>
                  <a:srgbClr val="002060"/>
                </a:solidFill>
              </a:rPr>
              <a:t> </a:t>
            </a:r>
            <a:r>
              <a:rPr lang="en-US" sz="7466" dirty="0" err="1">
                <a:solidFill>
                  <a:srgbClr val="002060"/>
                </a:solidFill>
              </a:rPr>
              <a:t>thịnh</a:t>
            </a:r>
            <a:r>
              <a:rPr lang="en-US" sz="7466" dirty="0">
                <a:solidFill>
                  <a:srgbClr val="002060"/>
                </a:solidFill>
              </a:rPr>
              <a:t> </a:t>
            </a:r>
            <a:r>
              <a:rPr lang="en-US" sz="7466" dirty="0" err="1">
                <a:solidFill>
                  <a:srgbClr val="002060"/>
                </a:solidFill>
              </a:rPr>
              <a:t>và</a:t>
            </a:r>
            <a:r>
              <a:rPr lang="en-US" sz="7466" dirty="0">
                <a:solidFill>
                  <a:srgbClr val="002060"/>
                </a:solidFill>
              </a:rPr>
              <a:t> </a:t>
            </a:r>
            <a:r>
              <a:rPr lang="en-US" sz="7466" dirty="0" err="1">
                <a:solidFill>
                  <a:srgbClr val="002060"/>
                </a:solidFill>
              </a:rPr>
              <a:t>vui</a:t>
            </a:r>
            <a:r>
              <a:rPr lang="en-US" sz="7466" dirty="0">
                <a:solidFill>
                  <a:srgbClr val="002060"/>
                </a:solidFill>
              </a:rPr>
              <a:t> con </a:t>
            </a:r>
            <a:r>
              <a:rPr lang="en-US" sz="7466" dirty="0" err="1">
                <a:solidFill>
                  <a:srgbClr val="002060"/>
                </a:solidFill>
              </a:rPr>
              <a:t>cháu</a:t>
            </a:r>
            <a:r>
              <a:rPr lang="en-US" sz="7466" dirty="0">
                <a:solidFill>
                  <a:srgbClr val="002060"/>
                </a:solidFill>
              </a:rPr>
              <a:t> </a:t>
            </a:r>
            <a:r>
              <a:rPr lang="en-US" sz="7466" dirty="0" err="1">
                <a:solidFill>
                  <a:srgbClr val="002060"/>
                </a:solidFill>
              </a:rPr>
              <a:t>lớn</a:t>
            </a:r>
            <a:r>
              <a:rPr lang="en-US" sz="7466" dirty="0">
                <a:solidFill>
                  <a:srgbClr val="002060"/>
                </a:solidFill>
              </a:rPr>
              <a:t> </a:t>
            </a:r>
            <a:r>
              <a:rPr lang="en-US" sz="7466" dirty="0" err="1">
                <a:solidFill>
                  <a:srgbClr val="002060"/>
                </a:solidFill>
              </a:rPr>
              <a:t>khôn</a:t>
            </a:r>
            <a:r>
              <a:rPr lang="en-US" sz="7466" dirty="0">
                <a:solidFill>
                  <a:srgbClr val="002060"/>
                </a:solidFill>
              </a:rPr>
              <a:t> </a:t>
            </a:r>
            <a:r>
              <a:rPr lang="en-US" sz="7466" dirty="0" err="1">
                <a:solidFill>
                  <a:srgbClr val="002060"/>
                </a:solidFill>
              </a:rPr>
              <a:t>tài</a:t>
            </a:r>
            <a:r>
              <a:rPr lang="en-US" sz="7466" dirty="0">
                <a:solidFill>
                  <a:srgbClr val="002060"/>
                </a:solidFill>
              </a:rPr>
              <a:t> </a:t>
            </a:r>
            <a:r>
              <a:rPr lang="en-US" sz="7466" dirty="0" err="1">
                <a:solidFill>
                  <a:srgbClr val="002060"/>
                </a:solidFill>
              </a:rPr>
              <a:t>hoa</a:t>
            </a:r>
            <a:r>
              <a:rPr lang="en-US" sz="7466" dirty="0">
                <a:solidFill>
                  <a:srgbClr val="002060"/>
                </a:solidFill>
              </a:rPr>
              <a:t>.</a:t>
            </a:r>
            <a:endParaRPr lang="vi-VN" sz="7466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47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8708"/>
            <a:ext cx="12192000" cy="6819293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</a:pPr>
            <a:r>
              <a:rPr lang="en-US" sz="8800" u="sng" dirty="0" err="1">
                <a:solidFill>
                  <a:srgbClr val="FF0000"/>
                </a:solidFill>
              </a:rPr>
              <a:t>Đk</a:t>
            </a:r>
            <a:r>
              <a:rPr lang="en-US" sz="8800" u="sng" dirty="0">
                <a:solidFill>
                  <a:srgbClr val="FF0000"/>
                </a:solidFill>
              </a:rPr>
              <a:t>:</a:t>
            </a:r>
            <a:r>
              <a:rPr lang="en-US" sz="8800" dirty="0">
                <a:solidFill>
                  <a:srgbClr val="FF0000"/>
                </a:solidFill>
              </a:rPr>
              <a:t> </a:t>
            </a:r>
            <a:r>
              <a:rPr lang="en-US" sz="8800" dirty="0" err="1">
                <a:solidFill>
                  <a:srgbClr val="002060"/>
                </a:solidFill>
              </a:rPr>
              <a:t>Phúc</a:t>
            </a:r>
            <a:r>
              <a:rPr lang="en-US" sz="8800" dirty="0">
                <a:solidFill>
                  <a:srgbClr val="002060"/>
                </a:solidFill>
              </a:rPr>
              <a:t> </a:t>
            </a:r>
            <a:r>
              <a:rPr lang="en-US" sz="8800" dirty="0" err="1">
                <a:solidFill>
                  <a:srgbClr val="002060"/>
                </a:solidFill>
              </a:rPr>
              <a:t>cho</a:t>
            </a:r>
            <a:r>
              <a:rPr lang="en-US" sz="8800" dirty="0">
                <a:solidFill>
                  <a:srgbClr val="002060"/>
                </a:solidFill>
              </a:rPr>
              <a:t> </a:t>
            </a:r>
            <a:r>
              <a:rPr lang="en-US" sz="8800" dirty="0" err="1">
                <a:solidFill>
                  <a:srgbClr val="002060"/>
                </a:solidFill>
              </a:rPr>
              <a:t>những</a:t>
            </a:r>
            <a:r>
              <a:rPr lang="en-US" sz="8800" dirty="0">
                <a:solidFill>
                  <a:srgbClr val="002060"/>
                </a:solidFill>
              </a:rPr>
              <a:t> </a:t>
            </a:r>
            <a:r>
              <a:rPr lang="en-US" sz="8800" dirty="0" err="1">
                <a:solidFill>
                  <a:srgbClr val="002060"/>
                </a:solidFill>
              </a:rPr>
              <a:t>ai</a:t>
            </a:r>
            <a:r>
              <a:rPr lang="en-US" sz="8800" dirty="0">
                <a:solidFill>
                  <a:srgbClr val="002060"/>
                </a:solidFill>
              </a:rPr>
              <a:t> </a:t>
            </a:r>
            <a:r>
              <a:rPr lang="en-US" sz="8800" dirty="0" err="1">
                <a:solidFill>
                  <a:srgbClr val="002060"/>
                </a:solidFill>
              </a:rPr>
              <a:t>tôn</a:t>
            </a:r>
            <a:r>
              <a:rPr lang="en-US" sz="8800" dirty="0">
                <a:solidFill>
                  <a:srgbClr val="002060"/>
                </a:solidFill>
              </a:rPr>
              <a:t> </a:t>
            </a:r>
            <a:r>
              <a:rPr lang="en-US" sz="8800" dirty="0" err="1">
                <a:solidFill>
                  <a:srgbClr val="002060"/>
                </a:solidFill>
              </a:rPr>
              <a:t>sợ</a:t>
            </a:r>
            <a:r>
              <a:rPr lang="en-US" sz="8800" dirty="0">
                <a:solidFill>
                  <a:srgbClr val="002060"/>
                </a:solidFill>
              </a:rPr>
              <a:t> </a:t>
            </a:r>
            <a:r>
              <a:rPr lang="en-US" sz="8800" dirty="0" err="1">
                <a:solidFill>
                  <a:srgbClr val="002060"/>
                </a:solidFill>
              </a:rPr>
              <a:t>Thiên</a:t>
            </a:r>
            <a:r>
              <a:rPr lang="en-US" sz="8800" dirty="0">
                <a:solidFill>
                  <a:srgbClr val="002060"/>
                </a:solidFill>
              </a:rPr>
              <a:t> </a:t>
            </a:r>
            <a:r>
              <a:rPr lang="en-US" sz="8800" dirty="0" err="1">
                <a:solidFill>
                  <a:srgbClr val="002060"/>
                </a:solidFill>
              </a:rPr>
              <a:t>Chúa</a:t>
            </a:r>
            <a:r>
              <a:rPr lang="en-US" sz="8800" dirty="0">
                <a:solidFill>
                  <a:srgbClr val="002060"/>
                </a:solidFill>
              </a:rPr>
              <a:t>. </a:t>
            </a:r>
            <a:r>
              <a:rPr lang="en-US" sz="8800" dirty="0" err="1">
                <a:solidFill>
                  <a:srgbClr val="002060"/>
                </a:solidFill>
              </a:rPr>
              <a:t>Phúc</a:t>
            </a:r>
            <a:r>
              <a:rPr lang="en-US" sz="8800" dirty="0">
                <a:solidFill>
                  <a:srgbClr val="002060"/>
                </a:solidFill>
              </a:rPr>
              <a:t> </a:t>
            </a:r>
            <a:r>
              <a:rPr lang="en-US" sz="8800" dirty="0" err="1">
                <a:solidFill>
                  <a:srgbClr val="002060"/>
                </a:solidFill>
              </a:rPr>
              <a:t>cho</a:t>
            </a:r>
            <a:r>
              <a:rPr lang="en-US" sz="8800" dirty="0">
                <a:solidFill>
                  <a:srgbClr val="002060"/>
                </a:solidFill>
              </a:rPr>
              <a:t> </a:t>
            </a:r>
            <a:r>
              <a:rPr lang="en-US" sz="8800" dirty="0" err="1">
                <a:solidFill>
                  <a:srgbClr val="002060"/>
                </a:solidFill>
              </a:rPr>
              <a:t>những</a:t>
            </a:r>
            <a:r>
              <a:rPr lang="en-US" sz="8800" dirty="0">
                <a:solidFill>
                  <a:srgbClr val="002060"/>
                </a:solidFill>
              </a:rPr>
              <a:t> </a:t>
            </a:r>
            <a:r>
              <a:rPr lang="en-US" sz="8800" dirty="0" err="1">
                <a:solidFill>
                  <a:srgbClr val="002060"/>
                </a:solidFill>
              </a:rPr>
              <a:t>ai</a:t>
            </a:r>
            <a:r>
              <a:rPr lang="en-US" sz="8800" dirty="0">
                <a:solidFill>
                  <a:srgbClr val="002060"/>
                </a:solidFill>
              </a:rPr>
              <a:t> </a:t>
            </a:r>
            <a:r>
              <a:rPr lang="en-US" sz="8800" dirty="0" err="1">
                <a:solidFill>
                  <a:srgbClr val="002060"/>
                </a:solidFill>
              </a:rPr>
              <a:t>sống</a:t>
            </a:r>
            <a:r>
              <a:rPr lang="en-US" sz="8800" dirty="0">
                <a:solidFill>
                  <a:srgbClr val="002060"/>
                </a:solidFill>
              </a:rPr>
              <a:t> </a:t>
            </a:r>
            <a:r>
              <a:rPr lang="en-US" sz="8800" dirty="0" err="1">
                <a:solidFill>
                  <a:srgbClr val="002060"/>
                </a:solidFill>
              </a:rPr>
              <a:t>theo</a:t>
            </a:r>
            <a:r>
              <a:rPr lang="en-US" sz="8800" dirty="0">
                <a:solidFill>
                  <a:srgbClr val="002060"/>
                </a:solidFill>
              </a:rPr>
              <a:t> </a:t>
            </a:r>
            <a:r>
              <a:rPr lang="en-US" sz="8800" dirty="0" err="1">
                <a:solidFill>
                  <a:srgbClr val="002060"/>
                </a:solidFill>
              </a:rPr>
              <a:t>Lời</a:t>
            </a:r>
            <a:r>
              <a:rPr lang="en-US" sz="8800" dirty="0">
                <a:solidFill>
                  <a:srgbClr val="002060"/>
                </a:solidFill>
              </a:rPr>
              <a:t> </a:t>
            </a:r>
            <a:r>
              <a:rPr lang="en-US" sz="8800" dirty="0" err="1">
                <a:solidFill>
                  <a:srgbClr val="002060"/>
                </a:solidFill>
              </a:rPr>
              <a:t>Người</a:t>
            </a:r>
            <a:r>
              <a:rPr lang="en-US" sz="8800" dirty="0">
                <a:solidFill>
                  <a:srgbClr val="002060"/>
                </a:solidFill>
              </a:rPr>
              <a:t>.</a:t>
            </a:r>
            <a:endParaRPr lang="vi-VN" sz="8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93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8708"/>
            <a:ext cx="12192000" cy="6819293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en-US" sz="7200" u="sng" dirty="0">
                <a:solidFill>
                  <a:srgbClr val="FF0000"/>
                </a:solidFill>
              </a:rPr>
              <a:t>Tk3:</a:t>
            </a:r>
            <a:r>
              <a:rPr lang="en-US" sz="7200" dirty="0">
                <a:solidFill>
                  <a:srgbClr val="FF0000"/>
                </a:solidFill>
              </a:rPr>
              <a:t> </a:t>
            </a:r>
            <a:r>
              <a:rPr lang="en-US" sz="7200" dirty="0" err="1">
                <a:solidFill>
                  <a:srgbClr val="002060"/>
                </a:solidFill>
              </a:rPr>
              <a:t>Hồn</a:t>
            </a:r>
            <a:r>
              <a:rPr lang="en-US" sz="7200" dirty="0">
                <a:solidFill>
                  <a:srgbClr val="002060"/>
                </a:solidFill>
              </a:rPr>
              <a:t> con </a:t>
            </a:r>
            <a:r>
              <a:rPr lang="en-US" sz="7200" dirty="0" err="1">
                <a:solidFill>
                  <a:srgbClr val="002060"/>
                </a:solidFill>
              </a:rPr>
              <a:t>ca</a:t>
            </a:r>
            <a:r>
              <a:rPr lang="en-US" sz="7200" dirty="0">
                <a:solidFill>
                  <a:srgbClr val="002060"/>
                </a:solidFill>
              </a:rPr>
              <a:t> </a:t>
            </a:r>
            <a:r>
              <a:rPr lang="en-US" sz="7200" dirty="0" err="1">
                <a:solidFill>
                  <a:srgbClr val="002060"/>
                </a:solidFill>
              </a:rPr>
              <a:t>lên</a:t>
            </a:r>
            <a:r>
              <a:rPr lang="en-US" sz="7200" dirty="0">
                <a:solidFill>
                  <a:srgbClr val="002060"/>
                </a:solidFill>
              </a:rPr>
              <a:t> </a:t>
            </a:r>
            <a:r>
              <a:rPr lang="en-US" sz="7200" dirty="0" err="1">
                <a:solidFill>
                  <a:srgbClr val="002060"/>
                </a:solidFill>
              </a:rPr>
              <a:t>muôn</a:t>
            </a:r>
            <a:r>
              <a:rPr lang="en-US" sz="7200" dirty="0">
                <a:solidFill>
                  <a:srgbClr val="002060"/>
                </a:solidFill>
              </a:rPr>
              <a:t> </a:t>
            </a:r>
            <a:r>
              <a:rPr lang="en-US" sz="7200" dirty="0" err="1">
                <a:solidFill>
                  <a:srgbClr val="002060"/>
                </a:solidFill>
              </a:rPr>
              <a:t>lời</a:t>
            </a:r>
            <a:r>
              <a:rPr lang="en-US" sz="7200" dirty="0">
                <a:solidFill>
                  <a:srgbClr val="002060"/>
                </a:solidFill>
              </a:rPr>
              <a:t> </a:t>
            </a:r>
            <a:r>
              <a:rPr lang="en-US" sz="7200" dirty="0" err="1">
                <a:solidFill>
                  <a:srgbClr val="002060"/>
                </a:solidFill>
              </a:rPr>
              <a:t>tán</a:t>
            </a:r>
            <a:r>
              <a:rPr lang="en-US" sz="7200" dirty="0">
                <a:solidFill>
                  <a:srgbClr val="002060"/>
                </a:solidFill>
              </a:rPr>
              <a:t> </a:t>
            </a:r>
            <a:r>
              <a:rPr lang="en-US" sz="7200" dirty="0" err="1">
                <a:solidFill>
                  <a:srgbClr val="002060"/>
                </a:solidFill>
              </a:rPr>
              <a:t>tụng</a:t>
            </a:r>
            <a:r>
              <a:rPr lang="en-US" sz="7200" dirty="0">
                <a:solidFill>
                  <a:srgbClr val="002060"/>
                </a:solidFill>
              </a:rPr>
              <a:t> </a:t>
            </a:r>
            <a:r>
              <a:rPr lang="en-US" sz="7200" dirty="0" err="1">
                <a:solidFill>
                  <a:srgbClr val="002060"/>
                </a:solidFill>
              </a:rPr>
              <a:t>danh</a:t>
            </a:r>
            <a:r>
              <a:rPr lang="en-US" sz="7200" dirty="0">
                <a:solidFill>
                  <a:srgbClr val="002060"/>
                </a:solidFill>
              </a:rPr>
              <a:t> Cha </a:t>
            </a:r>
            <a:r>
              <a:rPr lang="en-US" sz="7200" dirty="0" err="1">
                <a:solidFill>
                  <a:srgbClr val="002060"/>
                </a:solidFill>
              </a:rPr>
              <a:t>suốt</a:t>
            </a:r>
            <a:r>
              <a:rPr lang="en-US" sz="7200" dirty="0">
                <a:solidFill>
                  <a:srgbClr val="002060"/>
                </a:solidFill>
              </a:rPr>
              <a:t> </a:t>
            </a:r>
            <a:r>
              <a:rPr lang="en-US" sz="7200" dirty="0" err="1">
                <a:solidFill>
                  <a:srgbClr val="002060"/>
                </a:solidFill>
              </a:rPr>
              <a:t>đời</a:t>
            </a:r>
            <a:r>
              <a:rPr lang="en-US" sz="7200" dirty="0">
                <a:solidFill>
                  <a:srgbClr val="002060"/>
                </a:solidFill>
              </a:rPr>
              <a:t>. </a:t>
            </a:r>
            <a:r>
              <a:rPr lang="en-US" sz="7200" dirty="0" err="1">
                <a:solidFill>
                  <a:srgbClr val="002060"/>
                </a:solidFill>
              </a:rPr>
              <a:t>Ngài</a:t>
            </a:r>
            <a:r>
              <a:rPr lang="en-US" sz="7200" dirty="0">
                <a:solidFill>
                  <a:srgbClr val="002060"/>
                </a:solidFill>
              </a:rPr>
              <a:t> ban </a:t>
            </a:r>
            <a:r>
              <a:rPr lang="en-US" sz="7200" dirty="0" err="1">
                <a:solidFill>
                  <a:srgbClr val="002060"/>
                </a:solidFill>
              </a:rPr>
              <a:t>cho</a:t>
            </a:r>
            <a:r>
              <a:rPr lang="en-US" sz="7200" dirty="0">
                <a:solidFill>
                  <a:srgbClr val="002060"/>
                </a:solidFill>
              </a:rPr>
              <a:t> con </a:t>
            </a:r>
            <a:r>
              <a:rPr lang="en-US" sz="7200" dirty="0" err="1">
                <a:solidFill>
                  <a:srgbClr val="002060"/>
                </a:solidFill>
              </a:rPr>
              <a:t>gia</a:t>
            </a:r>
            <a:r>
              <a:rPr lang="en-US" sz="7200" dirty="0">
                <a:solidFill>
                  <a:srgbClr val="002060"/>
                </a:solidFill>
              </a:rPr>
              <a:t> </a:t>
            </a:r>
            <a:r>
              <a:rPr lang="en-US" sz="7200" dirty="0" err="1">
                <a:solidFill>
                  <a:srgbClr val="002060"/>
                </a:solidFill>
              </a:rPr>
              <a:t>đình</a:t>
            </a:r>
            <a:r>
              <a:rPr lang="en-US" sz="7200" dirty="0">
                <a:solidFill>
                  <a:srgbClr val="002060"/>
                </a:solidFill>
              </a:rPr>
              <a:t> </a:t>
            </a:r>
            <a:r>
              <a:rPr lang="en-US" sz="7200" dirty="0" err="1">
                <a:solidFill>
                  <a:srgbClr val="002060"/>
                </a:solidFill>
              </a:rPr>
              <a:t>có</a:t>
            </a:r>
            <a:r>
              <a:rPr lang="en-US" sz="7200" dirty="0">
                <a:solidFill>
                  <a:srgbClr val="002060"/>
                </a:solidFill>
              </a:rPr>
              <a:t> </a:t>
            </a:r>
            <a:r>
              <a:rPr lang="en-US" sz="7200" dirty="0" err="1">
                <a:solidFill>
                  <a:srgbClr val="002060"/>
                </a:solidFill>
              </a:rPr>
              <a:t>mẹ</a:t>
            </a:r>
            <a:r>
              <a:rPr lang="en-US" sz="7200" dirty="0">
                <a:solidFill>
                  <a:srgbClr val="002060"/>
                </a:solidFill>
              </a:rPr>
              <a:t> </a:t>
            </a:r>
            <a:r>
              <a:rPr lang="en-US" sz="7200" dirty="0" err="1">
                <a:solidFill>
                  <a:srgbClr val="002060"/>
                </a:solidFill>
              </a:rPr>
              <a:t>có</a:t>
            </a:r>
            <a:r>
              <a:rPr lang="en-US" sz="7200" dirty="0">
                <a:solidFill>
                  <a:srgbClr val="002060"/>
                </a:solidFill>
              </a:rPr>
              <a:t> cha an </a:t>
            </a:r>
            <a:r>
              <a:rPr lang="en-US" sz="7200" dirty="0" err="1">
                <a:solidFill>
                  <a:srgbClr val="002060"/>
                </a:solidFill>
              </a:rPr>
              <a:t>bình</a:t>
            </a:r>
            <a:r>
              <a:rPr lang="en-US" sz="7200" dirty="0">
                <a:solidFill>
                  <a:srgbClr val="002060"/>
                </a:solidFill>
              </a:rPr>
              <a:t>.</a:t>
            </a:r>
            <a:endParaRPr lang="vi-VN" sz="7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76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8708"/>
            <a:ext cx="12192000" cy="6819293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en-US" sz="7200" u="sng" dirty="0">
                <a:solidFill>
                  <a:srgbClr val="FF0000"/>
                </a:solidFill>
              </a:rPr>
              <a:t>**:</a:t>
            </a:r>
            <a:r>
              <a:rPr lang="en-US" sz="7200" dirty="0">
                <a:solidFill>
                  <a:schemeClr val="bg1"/>
                </a:solidFill>
              </a:rPr>
              <a:t> </a:t>
            </a:r>
            <a:r>
              <a:rPr lang="en-US" sz="7200" dirty="0" err="1">
                <a:solidFill>
                  <a:srgbClr val="002060"/>
                </a:solidFill>
              </a:rPr>
              <a:t>Niềm</a:t>
            </a:r>
            <a:r>
              <a:rPr lang="en-US" sz="7200" dirty="0">
                <a:solidFill>
                  <a:srgbClr val="002060"/>
                </a:solidFill>
              </a:rPr>
              <a:t> </a:t>
            </a:r>
            <a:r>
              <a:rPr lang="en-US" sz="7200" dirty="0" err="1">
                <a:solidFill>
                  <a:srgbClr val="002060"/>
                </a:solidFill>
              </a:rPr>
              <a:t>vui</a:t>
            </a:r>
            <a:r>
              <a:rPr lang="en-US" sz="7200" dirty="0">
                <a:solidFill>
                  <a:srgbClr val="002060"/>
                </a:solidFill>
              </a:rPr>
              <a:t> con </a:t>
            </a:r>
            <a:r>
              <a:rPr lang="en-US" sz="7200" dirty="0" err="1">
                <a:solidFill>
                  <a:srgbClr val="002060"/>
                </a:solidFill>
              </a:rPr>
              <a:t>sẽ</a:t>
            </a:r>
            <a:r>
              <a:rPr lang="en-US" sz="7200" dirty="0">
                <a:solidFill>
                  <a:srgbClr val="002060"/>
                </a:solidFill>
              </a:rPr>
              <a:t> </a:t>
            </a:r>
            <a:r>
              <a:rPr lang="en-US" sz="7200" dirty="0" err="1">
                <a:solidFill>
                  <a:srgbClr val="002060"/>
                </a:solidFill>
              </a:rPr>
              <a:t>lãnh</a:t>
            </a:r>
            <a:r>
              <a:rPr lang="en-US" sz="7200" dirty="0">
                <a:solidFill>
                  <a:srgbClr val="002060"/>
                </a:solidFill>
              </a:rPr>
              <a:t> </a:t>
            </a:r>
            <a:r>
              <a:rPr lang="en-US" sz="7200" dirty="0" err="1">
                <a:solidFill>
                  <a:srgbClr val="002060"/>
                </a:solidFill>
              </a:rPr>
              <a:t>nhận</a:t>
            </a:r>
            <a:r>
              <a:rPr lang="en-US" sz="7200" dirty="0">
                <a:solidFill>
                  <a:srgbClr val="002060"/>
                </a:solidFill>
              </a:rPr>
              <a:t> </a:t>
            </a:r>
            <a:r>
              <a:rPr lang="en-US" sz="7200" dirty="0" err="1">
                <a:solidFill>
                  <a:srgbClr val="002060"/>
                </a:solidFill>
              </a:rPr>
              <a:t>dựng</a:t>
            </a:r>
            <a:r>
              <a:rPr lang="en-US" sz="7200" dirty="0">
                <a:solidFill>
                  <a:srgbClr val="002060"/>
                </a:solidFill>
              </a:rPr>
              <a:t> </a:t>
            </a:r>
            <a:r>
              <a:rPr lang="en-US" sz="7200" dirty="0" err="1">
                <a:solidFill>
                  <a:srgbClr val="002060"/>
                </a:solidFill>
              </a:rPr>
              <a:t>xây</a:t>
            </a:r>
            <a:r>
              <a:rPr lang="en-US" sz="7200" dirty="0">
                <a:solidFill>
                  <a:srgbClr val="002060"/>
                </a:solidFill>
              </a:rPr>
              <a:t> </a:t>
            </a:r>
            <a:r>
              <a:rPr lang="en-US" sz="7200" dirty="0" err="1">
                <a:solidFill>
                  <a:srgbClr val="002060"/>
                </a:solidFill>
              </a:rPr>
              <a:t>mái</a:t>
            </a:r>
            <a:r>
              <a:rPr lang="en-US" sz="7200" dirty="0">
                <a:solidFill>
                  <a:srgbClr val="002060"/>
                </a:solidFill>
              </a:rPr>
              <a:t> </a:t>
            </a:r>
            <a:r>
              <a:rPr lang="en-US" sz="7200" dirty="0" err="1">
                <a:solidFill>
                  <a:srgbClr val="002060"/>
                </a:solidFill>
              </a:rPr>
              <a:t>ấm</a:t>
            </a:r>
            <a:r>
              <a:rPr lang="en-US" sz="7200" dirty="0">
                <a:solidFill>
                  <a:srgbClr val="002060"/>
                </a:solidFill>
              </a:rPr>
              <a:t> </a:t>
            </a:r>
            <a:r>
              <a:rPr lang="en-US" sz="7200" dirty="0" err="1">
                <a:solidFill>
                  <a:srgbClr val="002060"/>
                </a:solidFill>
              </a:rPr>
              <a:t>lâu</a:t>
            </a:r>
            <a:r>
              <a:rPr lang="en-US" sz="7200" dirty="0">
                <a:solidFill>
                  <a:srgbClr val="002060"/>
                </a:solidFill>
              </a:rPr>
              <a:t> </a:t>
            </a:r>
            <a:r>
              <a:rPr lang="en-US" sz="7200" dirty="0" err="1">
                <a:solidFill>
                  <a:srgbClr val="002060"/>
                </a:solidFill>
              </a:rPr>
              <a:t>bền</a:t>
            </a:r>
            <a:r>
              <a:rPr lang="en-US" sz="7200" dirty="0">
                <a:solidFill>
                  <a:srgbClr val="002060"/>
                </a:solidFill>
              </a:rPr>
              <a:t>. </a:t>
            </a:r>
            <a:r>
              <a:rPr lang="en-US" sz="7200" dirty="0" err="1">
                <a:solidFill>
                  <a:srgbClr val="002060"/>
                </a:solidFill>
              </a:rPr>
              <a:t>Tình</a:t>
            </a:r>
            <a:r>
              <a:rPr lang="en-US" sz="7200" dirty="0">
                <a:solidFill>
                  <a:srgbClr val="002060"/>
                </a:solidFill>
              </a:rPr>
              <a:t> </a:t>
            </a:r>
            <a:r>
              <a:rPr lang="en-US" sz="7200" dirty="0" err="1">
                <a:solidFill>
                  <a:srgbClr val="002060"/>
                </a:solidFill>
              </a:rPr>
              <a:t>yêu</a:t>
            </a:r>
            <a:r>
              <a:rPr lang="en-US" sz="7200" dirty="0">
                <a:solidFill>
                  <a:srgbClr val="002060"/>
                </a:solidFill>
              </a:rPr>
              <a:t> </a:t>
            </a:r>
            <a:r>
              <a:rPr lang="en-US" sz="7200" dirty="0" err="1">
                <a:solidFill>
                  <a:srgbClr val="002060"/>
                </a:solidFill>
              </a:rPr>
              <a:t>mãi</a:t>
            </a:r>
            <a:r>
              <a:rPr lang="en-US" sz="7200" dirty="0">
                <a:solidFill>
                  <a:srgbClr val="002060"/>
                </a:solidFill>
              </a:rPr>
              <a:t> </a:t>
            </a:r>
            <a:r>
              <a:rPr lang="en-US" sz="7200" dirty="0" err="1">
                <a:solidFill>
                  <a:srgbClr val="002060"/>
                </a:solidFill>
              </a:rPr>
              <a:t>thắm</a:t>
            </a:r>
            <a:r>
              <a:rPr lang="en-US" sz="7200" dirty="0">
                <a:solidFill>
                  <a:srgbClr val="002060"/>
                </a:solidFill>
              </a:rPr>
              <a:t> </a:t>
            </a:r>
            <a:r>
              <a:rPr lang="en-US" sz="7200" dirty="0" err="1">
                <a:solidFill>
                  <a:srgbClr val="002060"/>
                </a:solidFill>
              </a:rPr>
              <a:t>tươi</a:t>
            </a:r>
            <a:r>
              <a:rPr lang="en-US" sz="7200" dirty="0">
                <a:solidFill>
                  <a:srgbClr val="002060"/>
                </a:solidFill>
              </a:rPr>
              <a:t> </a:t>
            </a:r>
            <a:r>
              <a:rPr lang="en-US" sz="7200" dirty="0" err="1">
                <a:solidFill>
                  <a:srgbClr val="002060"/>
                </a:solidFill>
              </a:rPr>
              <a:t>mầu</a:t>
            </a:r>
            <a:r>
              <a:rPr lang="en-US" sz="7200" dirty="0">
                <a:solidFill>
                  <a:srgbClr val="002060"/>
                </a:solidFill>
              </a:rPr>
              <a:t> </a:t>
            </a:r>
            <a:r>
              <a:rPr lang="en-US" sz="7200" dirty="0" err="1">
                <a:solidFill>
                  <a:srgbClr val="002060"/>
                </a:solidFill>
              </a:rPr>
              <a:t>cùng</a:t>
            </a:r>
            <a:r>
              <a:rPr lang="en-US" sz="7200" dirty="0">
                <a:solidFill>
                  <a:srgbClr val="002060"/>
                </a:solidFill>
              </a:rPr>
              <a:t> </a:t>
            </a:r>
            <a:r>
              <a:rPr lang="en-US" sz="7200" dirty="0" err="1">
                <a:solidFill>
                  <a:srgbClr val="002060"/>
                </a:solidFill>
              </a:rPr>
              <a:t>ca</a:t>
            </a:r>
            <a:r>
              <a:rPr lang="en-US" sz="7200" dirty="0">
                <a:solidFill>
                  <a:srgbClr val="002060"/>
                </a:solidFill>
              </a:rPr>
              <a:t> </a:t>
            </a:r>
            <a:r>
              <a:rPr lang="en-US" sz="7200" dirty="0" err="1">
                <a:solidFill>
                  <a:srgbClr val="002060"/>
                </a:solidFill>
              </a:rPr>
              <a:t>khen</a:t>
            </a:r>
            <a:r>
              <a:rPr lang="en-US" sz="7200" dirty="0">
                <a:solidFill>
                  <a:srgbClr val="002060"/>
                </a:solidFill>
              </a:rPr>
              <a:t> </a:t>
            </a:r>
            <a:r>
              <a:rPr lang="en-US" sz="7200" dirty="0" err="1">
                <a:solidFill>
                  <a:srgbClr val="002060"/>
                </a:solidFill>
              </a:rPr>
              <a:t>Chúa</a:t>
            </a:r>
            <a:r>
              <a:rPr lang="en-US" sz="7200" dirty="0">
                <a:solidFill>
                  <a:srgbClr val="002060"/>
                </a:solidFill>
              </a:rPr>
              <a:t> </a:t>
            </a:r>
            <a:r>
              <a:rPr lang="en-US" sz="7200" dirty="0" err="1">
                <a:solidFill>
                  <a:srgbClr val="002060"/>
                </a:solidFill>
              </a:rPr>
              <a:t>phúc</a:t>
            </a:r>
            <a:r>
              <a:rPr lang="en-US" sz="7200" dirty="0">
                <a:solidFill>
                  <a:srgbClr val="002060"/>
                </a:solidFill>
              </a:rPr>
              <a:t> </a:t>
            </a:r>
            <a:r>
              <a:rPr lang="en-US" sz="7200" dirty="0" err="1">
                <a:solidFill>
                  <a:srgbClr val="002060"/>
                </a:solidFill>
              </a:rPr>
              <a:t>cho</a:t>
            </a:r>
            <a:r>
              <a:rPr lang="en-US" sz="7200" dirty="0">
                <a:solidFill>
                  <a:srgbClr val="002060"/>
                </a:solidFill>
              </a:rPr>
              <a:t> </a:t>
            </a:r>
            <a:r>
              <a:rPr lang="en-US" sz="7200" dirty="0" err="1">
                <a:solidFill>
                  <a:srgbClr val="002060"/>
                </a:solidFill>
              </a:rPr>
              <a:t>đời</a:t>
            </a:r>
            <a:r>
              <a:rPr lang="en-US" sz="7200" dirty="0">
                <a:solidFill>
                  <a:srgbClr val="002060"/>
                </a:solidFill>
              </a:rPr>
              <a:t> con.</a:t>
            </a:r>
            <a:endParaRPr lang="vi-VN" sz="7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06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8708"/>
            <a:ext cx="12192000" cy="6819293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</a:pPr>
            <a:r>
              <a:rPr lang="en-US" sz="8800" u="sng" dirty="0" err="1">
                <a:solidFill>
                  <a:srgbClr val="FF0000"/>
                </a:solidFill>
              </a:rPr>
              <a:t>Đk</a:t>
            </a:r>
            <a:r>
              <a:rPr lang="en-US" sz="8800" u="sng" dirty="0">
                <a:solidFill>
                  <a:srgbClr val="FF0000"/>
                </a:solidFill>
              </a:rPr>
              <a:t>:</a:t>
            </a:r>
            <a:r>
              <a:rPr lang="en-US" sz="8800" dirty="0">
                <a:solidFill>
                  <a:srgbClr val="FF0000"/>
                </a:solidFill>
              </a:rPr>
              <a:t> </a:t>
            </a:r>
            <a:r>
              <a:rPr lang="en-US" sz="8800" dirty="0" err="1">
                <a:solidFill>
                  <a:srgbClr val="002060"/>
                </a:solidFill>
              </a:rPr>
              <a:t>Phúc</a:t>
            </a:r>
            <a:r>
              <a:rPr lang="en-US" sz="8800" dirty="0">
                <a:solidFill>
                  <a:srgbClr val="002060"/>
                </a:solidFill>
              </a:rPr>
              <a:t> </a:t>
            </a:r>
            <a:r>
              <a:rPr lang="en-US" sz="8800" dirty="0" err="1">
                <a:solidFill>
                  <a:srgbClr val="002060"/>
                </a:solidFill>
              </a:rPr>
              <a:t>cho</a:t>
            </a:r>
            <a:r>
              <a:rPr lang="en-US" sz="8800" dirty="0">
                <a:solidFill>
                  <a:srgbClr val="002060"/>
                </a:solidFill>
              </a:rPr>
              <a:t> </a:t>
            </a:r>
            <a:r>
              <a:rPr lang="en-US" sz="8800" dirty="0" err="1">
                <a:solidFill>
                  <a:srgbClr val="002060"/>
                </a:solidFill>
              </a:rPr>
              <a:t>những</a:t>
            </a:r>
            <a:r>
              <a:rPr lang="en-US" sz="8800" dirty="0">
                <a:solidFill>
                  <a:srgbClr val="002060"/>
                </a:solidFill>
              </a:rPr>
              <a:t> </a:t>
            </a:r>
            <a:r>
              <a:rPr lang="en-US" sz="8800" dirty="0" err="1">
                <a:solidFill>
                  <a:srgbClr val="002060"/>
                </a:solidFill>
              </a:rPr>
              <a:t>ai</a:t>
            </a:r>
            <a:r>
              <a:rPr lang="en-US" sz="8800" dirty="0">
                <a:solidFill>
                  <a:srgbClr val="002060"/>
                </a:solidFill>
              </a:rPr>
              <a:t> </a:t>
            </a:r>
            <a:r>
              <a:rPr lang="en-US" sz="8800" dirty="0" err="1">
                <a:solidFill>
                  <a:srgbClr val="002060"/>
                </a:solidFill>
              </a:rPr>
              <a:t>tôn</a:t>
            </a:r>
            <a:r>
              <a:rPr lang="en-US" sz="8800" dirty="0">
                <a:solidFill>
                  <a:srgbClr val="002060"/>
                </a:solidFill>
              </a:rPr>
              <a:t> </a:t>
            </a:r>
            <a:r>
              <a:rPr lang="en-US" sz="8800" dirty="0" err="1">
                <a:solidFill>
                  <a:srgbClr val="002060"/>
                </a:solidFill>
              </a:rPr>
              <a:t>sợ</a:t>
            </a:r>
            <a:r>
              <a:rPr lang="en-US" sz="8800" dirty="0">
                <a:solidFill>
                  <a:srgbClr val="002060"/>
                </a:solidFill>
              </a:rPr>
              <a:t> </a:t>
            </a:r>
            <a:r>
              <a:rPr lang="en-US" sz="8800" dirty="0" err="1">
                <a:solidFill>
                  <a:srgbClr val="002060"/>
                </a:solidFill>
              </a:rPr>
              <a:t>Thiên</a:t>
            </a:r>
            <a:r>
              <a:rPr lang="en-US" sz="8800" dirty="0">
                <a:solidFill>
                  <a:srgbClr val="002060"/>
                </a:solidFill>
              </a:rPr>
              <a:t> </a:t>
            </a:r>
            <a:r>
              <a:rPr lang="en-US" sz="8800" dirty="0" err="1">
                <a:solidFill>
                  <a:srgbClr val="002060"/>
                </a:solidFill>
              </a:rPr>
              <a:t>Chúa</a:t>
            </a:r>
            <a:r>
              <a:rPr lang="en-US" sz="8800" dirty="0">
                <a:solidFill>
                  <a:srgbClr val="002060"/>
                </a:solidFill>
              </a:rPr>
              <a:t>. </a:t>
            </a:r>
            <a:r>
              <a:rPr lang="en-US" sz="8800" dirty="0" err="1">
                <a:solidFill>
                  <a:srgbClr val="002060"/>
                </a:solidFill>
              </a:rPr>
              <a:t>Phúc</a:t>
            </a:r>
            <a:r>
              <a:rPr lang="en-US" sz="8800" dirty="0">
                <a:solidFill>
                  <a:srgbClr val="002060"/>
                </a:solidFill>
              </a:rPr>
              <a:t> </a:t>
            </a:r>
            <a:r>
              <a:rPr lang="en-US" sz="8800" dirty="0" err="1">
                <a:solidFill>
                  <a:srgbClr val="002060"/>
                </a:solidFill>
              </a:rPr>
              <a:t>cho</a:t>
            </a:r>
            <a:r>
              <a:rPr lang="en-US" sz="8800" dirty="0">
                <a:solidFill>
                  <a:srgbClr val="002060"/>
                </a:solidFill>
              </a:rPr>
              <a:t> </a:t>
            </a:r>
            <a:r>
              <a:rPr lang="en-US" sz="8800" dirty="0" err="1">
                <a:solidFill>
                  <a:srgbClr val="002060"/>
                </a:solidFill>
              </a:rPr>
              <a:t>những</a:t>
            </a:r>
            <a:r>
              <a:rPr lang="en-US" sz="8800" dirty="0">
                <a:solidFill>
                  <a:srgbClr val="002060"/>
                </a:solidFill>
              </a:rPr>
              <a:t> </a:t>
            </a:r>
            <a:r>
              <a:rPr lang="en-US" sz="8800" dirty="0" err="1">
                <a:solidFill>
                  <a:srgbClr val="002060"/>
                </a:solidFill>
              </a:rPr>
              <a:t>ai</a:t>
            </a:r>
            <a:r>
              <a:rPr lang="en-US" sz="8800" dirty="0">
                <a:solidFill>
                  <a:srgbClr val="002060"/>
                </a:solidFill>
              </a:rPr>
              <a:t> </a:t>
            </a:r>
            <a:r>
              <a:rPr lang="en-US" sz="8800" dirty="0" err="1">
                <a:solidFill>
                  <a:srgbClr val="002060"/>
                </a:solidFill>
              </a:rPr>
              <a:t>sống</a:t>
            </a:r>
            <a:r>
              <a:rPr lang="en-US" sz="8800" dirty="0">
                <a:solidFill>
                  <a:srgbClr val="002060"/>
                </a:solidFill>
              </a:rPr>
              <a:t> </a:t>
            </a:r>
            <a:r>
              <a:rPr lang="en-US" sz="8800" dirty="0" err="1">
                <a:solidFill>
                  <a:srgbClr val="002060"/>
                </a:solidFill>
              </a:rPr>
              <a:t>theo</a:t>
            </a:r>
            <a:r>
              <a:rPr lang="en-US" sz="8800" dirty="0">
                <a:solidFill>
                  <a:srgbClr val="002060"/>
                </a:solidFill>
              </a:rPr>
              <a:t> </a:t>
            </a:r>
            <a:r>
              <a:rPr lang="en-US" sz="8800" dirty="0" err="1">
                <a:solidFill>
                  <a:srgbClr val="002060"/>
                </a:solidFill>
              </a:rPr>
              <a:t>Lời</a:t>
            </a:r>
            <a:r>
              <a:rPr lang="en-US" sz="8800" dirty="0">
                <a:solidFill>
                  <a:srgbClr val="002060"/>
                </a:solidFill>
              </a:rPr>
              <a:t> </a:t>
            </a:r>
            <a:r>
              <a:rPr lang="en-US" sz="8800" dirty="0" err="1">
                <a:solidFill>
                  <a:srgbClr val="002060"/>
                </a:solidFill>
              </a:rPr>
              <a:t>Người</a:t>
            </a:r>
            <a:r>
              <a:rPr lang="en-US" sz="8800" dirty="0">
                <a:solidFill>
                  <a:srgbClr val="002060"/>
                </a:solidFill>
              </a:rPr>
              <a:t>.</a:t>
            </a:r>
            <a:endParaRPr lang="vi-VN" sz="8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20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5400"/>
            <a:ext cx="12192000" cy="6858000"/>
          </a:xfrm>
        </p:spPr>
        <p:txBody>
          <a:bodyPr anchor="ctr">
            <a:noAutofit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n-US" sz="5867" u="sng" dirty="0" err="1">
                <a:solidFill>
                  <a:srgbClr val="FF0000"/>
                </a:solidFill>
                <a:latin typeface="+mj-lt"/>
              </a:rPr>
              <a:t>Tk</a:t>
            </a:r>
            <a:r>
              <a:rPr lang="vi-VN" sz="5867" u="sng" dirty="0">
                <a:solidFill>
                  <a:srgbClr val="FF0000"/>
                </a:solidFill>
                <a:latin typeface="+mj-lt"/>
              </a:rPr>
              <a:t>1</a:t>
            </a:r>
            <a:r>
              <a:rPr lang="en-US" sz="5867" u="sng" dirty="0">
                <a:solidFill>
                  <a:srgbClr val="FF0000"/>
                </a:solidFill>
                <a:latin typeface="+mj-lt"/>
              </a:rPr>
              <a:t>:</a:t>
            </a:r>
            <a:r>
              <a:rPr lang="vi-VN" sz="5867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5867" dirty="0" err="1">
                <a:solidFill>
                  <a:srgbClr val="002060"/>
                </a:solidFill>
                <a:latin typeface="+mj-lt"/>
              </a:rPr>
              <a:t>Đưa</a:t>
            </a:r>
            <a:r>
              <a:rPr lang="en-US" sz="5867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5867" dirty="0" err="1">
                <a:solidFill>
                  <a:srgbClr val="002060"/>
                </a:solidFill>
                <a:latin typeface="+mj-lt"/>
              </a:rPr>
              <a:t>nhau</a:t>
            </a:r>
            <a:r>
              <a:rPr lang="en-US" sz="5867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5867" dirty="0" err="1">
                <a:solidFill>
                  <a:srgbClr val="002060"/>
                </a:solidFill>
                <a:latin typeface="+mj-lt"/>
              </a:rPr>
              <a:t>đến</a:t>
            </a:r>
            <a:r>
              <a:rPr lang="en-US" sz="5867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5867" dirty="0" err="1">
                <a:solidFill>
                  <a:srgbClr val="002060"/>
                </a:solidFill>
                <a:latin typeface="+mj-lt"/>
              </a:rPr>
              <a:t>trước</a:t>
            </a:r>
            <a:r>
              <a:rPr lang="en-US" sz="5867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5867" dirty="0" err="1">
                <a:solidFill>
                  <a:srgbClr val="002060"/>
                </a:solidFill>
                <a:latin typeface="+mj-lt"/>
              </a:rPr>
              <a:t>bàn</a:t>
            </a:r>
            <a:r>
              <a:rPr lang="en-US" sz="5867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5867" dirty="0" err="1">
                <a:solidFill>
                  <a:srgbClr val="002060"/>
                </a:solidFill>
                <a:latin typeface="+mj-lt"/>
              </a:rPr>
              <a:t>thờ</a:t>
            </a:r>
            <a:r>
              <a:rPr lang="en-US" sz="5867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5867" dirty="0" err="1">
                <a:solidFill>
                  <a:srgbClr val="002060"/>
                </a:solidFill>
                <a:latin typeface="+mj-lt"/>
              </a:rPr>
              <a:t>chung</a:t>
            </a:r>
            <a:r>
              <a:rPr lang="en-US" sz="5867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5867" dirty="0" err="1">
                <a:solidFill>
                  <a:srgbClr val="002060"/>
                </a:solidFill>
                <a:latin typeface="+mj-lt"/>
              </a:rPr>
              <a:t>lòng</a:t>
            </a:r>
            <a:r>
              <a:rPr lang="en-US" sz="5867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5867" dirty="0" err="1">
                <a:solidFill>
                  <a:srgbClr val="002060"/>
                </a:solidFill>
                <a:latin typeface="+mj-lt"/>
              </a:rPr>
              <a:t>thề</a:t>
            </a:r>
            <a:r>
              <a:rPr lang="en-US" sz="5867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5867" dirty="0" err="1">
                <a:solidFill>
                  <a:srgbClr val="002060"/>
                </a:solidFill>
                <a:latin typeface="+mj-lt"/>
              </a:rPr>
              <a:t>hứa</a:t>
            </a:r>
            <a:r>
              <a:rPr lang="en-US" sz="5867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5867" dirty="0" err="1">
                <a:solidFill>
                  <a:srgbClr val="002060"/>
                </a:solidFill>
                <a:latin typeface="+mj-lt"/>
              </a:rPr>
              <a:t>yêu</a:t>
            </a:r>
            <a:r>
              <a:rPr lang="en-US" sz="5867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5867" dirty="0" err="1">
                <a:solidFill>
                  <a:srgbClr val="002060"/>
                </a:solidFill>
                <a:latin typeface="+mj-lt"/>
              </a:rPr>
              <a:t>nhau</a:t>
            </a:r>
            <a:r>
              <a:rPr lang="en-US" sz="5867" dirty="0">
                <a:solidFill>
                  <a:srgbClr val="002060"/>
                </a:solidFill>
                <a:latin typeface="+mj-lt"/>
              </a:rPr>
              <a:t>. </a:t>
            </a:r>
            <a:r>
              <a:rPr lang="en-US" sz="5867" dirty="0" err="1">
                <a:solidFill>
                  <a:srgbClr val="002060"/>
                </a:solidFill>
                <a:latin typeface="+mj-lt"/>
              </a:rPr>
              <a:t>Nơi</a:t>
            </a:r>
            <a:r>
              <a:rPr lang="en-US" sz="5867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5867" dirty="0" err="1">
                <a:solidFill>
                  <a:srgbClr val="002060"/>
                </a:solidFill>
                <a:latin typeface="+mj-lt"/>
              </a:rPr>
              <a:t>đây</a:t>
            </a:r>
            <a:r>
              <a:rPr lang="en-US" sz="5867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5867" dirty="0" err="1">
                <a:solidFill>
                  <a:srgbClr val="002060"/>
                </a:solidFill>
                <a:latin typeface="+mj-lt"/>
              </a:rPr>
              <a:t>yêu</a:t>
            </a:r>
            <a:r>
              <a:rPr lang="en-US" sz="5867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5867" dirty="0" err="1">
                <a:solidFill>
                  <a:srgbClr val="002060"/>
                </a:solidFill>
                <a:latin typeface="+mj-lt"/>
              </a:rPr>
              <a:t>thương</a:t>
            </a:r>
            <a:r>
              <a:rPr lang="en-US" sz="5867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5867" dirty="0" err="1">
                <a:solidFill>
                  <a:srgbClr val="002060"/>
                </a:solidFill>
                <a:latin typeface="+mj-lt"/>
              </a:rPr>
              <a:t>trao</a:t>
            </a:r>
            <a:r>
              <a:rPr lang="en-US" sz="5867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5867" dirty="0" err="1">
                <a:solidFill>
                  <a:srgbClr val="002060"/>
                </a:solidFill>
                <a:latin typeface="+mj-lt"/>
              </a:rPr>
              <a:t>hiến</a:t>
            </a:r>
            <a:r>
              <a:rPr lang="en-US" sz="5867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5867" dirty="0" err="1">
                <a:solidFill>
                  <a:srgbClr val="002060"/>
                </a:solidFill>
                <a:latin typeface="+mj-lt"/>
              </a:rPr>
              <a:t>xin</a:t>
            </a:r>
            <a:r>
              <a:rPr lang="en-US" sz="5867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5867" dirty="0" err="1">
                <a:solidFill>
                  <a:srgbClr val="002060"/>
                </a:solidFill>
                <a:latin typeface="+mj-lt"/>
              </a:rPr>
              <a:t>trọn</a:t>
            </a:r>
            <a:r>
              <a:rPr lang="en-US" sz="5867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5867" dirty="0" err="1">
                <a:solidFill>
                  <a:srgbClr val="002060"/>
                </a:solidFill>
                <a:latin typeface="+mj-lt"/>
              </a:rPr>
              <a:t>lời</a:t>
            </a:r>
            <a:r>
              <a:rPr lang="en-US" sz="5867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5867" dirty="0" err="1">
                <a:solidFill>
                  <a:srgbClr val="002060"/>
                </a:solidFill>
                <a:latin typeface="+mj-lt"/>
              </a:rPr>
              <a:t>hứa</a:t>
            </a:r>
            <a:r>
              <a:rPr lang="en-US" sz="5867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5867" dirty="0" err="1">
                <a:solidFill>
                  <a:srgbClr val="002060"/>
                </a:solidFill>
                <a:latin typeface="+mj-lt"/>
              </a:rPr>
              <a:t>ngày</a:t>
            </a:r>
            <a:r>
              <a:rPr lang="en-US" sz="5867" dirty="0">
                <a:solidFill>
                  <a:srgbClr val="002060"/>
                </a:solidFill>
                <a:latin typeface="+mj-lt"/>
              </a:rPr>
              <a:t> nay. </a:t>
            </a:r>
            <a:r>
              <a:rPr lang="en-US" sz="5867" dirty="0" err="1">
                <a:solidFill>
                  <a:srgbClr val="002060"/>
                </a:solidFill>
                <a:latin typeface="+mj-lt"/>
              </a:rPr>
              <a:t>Yêu</a:t>
            </a:r>
            <a:r>
              <a:rPr lang="en-US" sz="5867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5867" dirty="0" err="1">
                <a:solidFill>
                  <a:srgbClr val="002060"/>
                </a:solidFill>
                <a:latin typeface="+mj-lt"/>
              </a:rPr>
              <a:t>thương</a:t>
            </a:r>
            <a:r>
              <a:rPr lang="en-US" sz="5867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5867" dirty="0" err="1">
                <a:solidFill>
                  <a:srgbClr val="002060"/>
                </a:solidFill>
                <a:latin typeface="+mj-lt"/>
              </a:rPr>
              <a:t>xin</a:t>
            </a:r>
            <a:r>
              <a:rPr lang="en-US" sz="5867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5867" dirty="0" err="1">
                <a:solidFill>
                  <a:srgbClr val="002060"/>
                </a:solidFill>
                <a:latin typeface="+mj-lt"/>
              </a:rPr>
              <a:t>mãi</a:t>
            </a:r>
            <a:r>
              <a:rPr lang="en-US" sz="5867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5867" dirty="0" err="1">
                <a:solidFill>
                  <a:srgbClr val="002060"/>
                </a:solidFill>
                <a:latin typeface="+mj-lt"/>
              </a:rPr>
              <a:t>dâng</a:t>
            </a:r>
            <a:r>
              <a:rPr lang="en-US" sz="5867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5867" dirty="0" err="1">
                <a:solidFill>
                  <a:srgbClr val="002060"/>
                </a:solidFill>
                <a:latin typeface="+mj-lt"/>
              </a:rPr>
              <a:t>đầy</a:t>
            </a:r>
            <a:r>
              <a:rPr lang="en-US" sz="5867" dirty="0">
                <a:solidFill>
                  <a:srgbClr val="002060"/>
                </a:solidFill>
                <a:latin typeface="+mj-lt"/>
              </a:rPr>
              <a:t>, </a:t>
            </a:r>
            <a:r>
              <a:rPr lang="en-US" sz="5867" dirty="0" err="1">
                <a:solidFill>
                  <a:srgbClr val="002060"/>
                </a:solidFill>
                <a:latin typeface="+mj-lt"/>
              </a:rPr>
              <a:t>cho</a:t>
            </a:r>
            <a:r>
              <a:rPr lang="en-US" sz="5867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5867" dirty="0" err="1">
                <a:solidFill>
                  <a:srgbClr val="002060"/>
                </a:solidFill>
                <a:latin typeface="+mj-lt"/>
              </a:rPr>
              <a:t>tình</a:t>
            </a:r>
            <a:r>
              <a:rPr lang="en-US" sz="5867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5867" dirty="0" err="1">
                <a:solidFill>
                  <a:srgbClr val="002060"/>
                </a:solidFill>
                <a:latin typeface="+mj-lt"/>
              </a:rPr>
              <a:t>nồng</a:t>
            </a:r>
            <a:r>
              <a:rPr lang="en-US" sz="5867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5867" dirty="0" err="1">
                <a:solidFill>
                  <a:srgbClr val="002060"/>
                </a:solidFill>
                <a:latin typeface="+mj-lt"/>
              </a:rPr>
              <a:t>ấm</a:t>
            </a:r>
            <a:r>
              <a:rPr lang="en-US" sz="5867" dirty="0">
                <a:solidFill>
                  <a:srgbClr val="002060"/>
                </a:solidFill>
                <a:latin typeface="+mj-lt"/>
              </a:rPr>
              <a:t> men say. </a:t>
            </a:r>
            <a:r>
              <a:rPr lang="en-US" sz="5867" dirty="0" err="1">
                <a:solidFill>
                  <a:srgbClr val="002060"/>
                </a:solidFill>
                <a:latin typeface="+mj-lt"/>
              </a:rPr>
              <a:t>Xin</a:t>
            </a:r>
            <a:r>
              <a:rPr lang="en-US" sz="5867" dirty="0">
                <a:solidFill>
                  <a:srgbClr val="002060"/>
                </a:solidFill>
                <a:latin typeface="+mj-lt"/>
              </a:rPr>
              <a:t> Cha </a:t>
            </a:r>
            <a:r>
              <a:rPr lang="en-US" sz="5867" dirty="0" err="1">
                <a:solidFill>
                  <a:srgbClr val="002060"/>
                </a:solidFill>
                <a:latin typeface="+mj-lt"/>
              </a:rPr>
              <a:t>yêu</a:t>
            </a:r>
            <a:r>
              <a:rPr lang="en-US" sz="5867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5867" dirty="0" err="1">
                <a:solidFill>
                  <a:srgbClr val="002060"/>
                </a:solidFill>
                <a:latin typeface="+mj-lt"/>
              </a:rPr>
              <a:t>thương</a:t>
            </a:r>
            <a:r>
              <a:rPr lang="en-US" sz="5867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5867" dirty="0" err="1">
                <a:solidFill>
                  <a:srgbClr val="002060"/>
                </a:solidFill>
                <a:latin typeface="+mj-lt"/>
              </a:rPr>
              <a:t>đưa</a:t>
            </a:r>
            <a:r>
              <a:rPr lang="en-US" sz="5867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5867" dirty="0" err="1">
                <a:solidFill>
                  <a:srgbClr val="002060"/>
                </a:solidFill>
                <a:latin typeface="+mj-lt"/>
              </a:rPr>
              <a:t>dìu</a:t>
            </a:r>
            <a:r>
              <a:rPr lang="en-US" sz="5867" dirty="0">
                <a:solidFill>
                  <a:srgbClr val="002060"/>
                </a:solidFill>
                <a:latin typeface="+mj-lt"/>
              </a:rPr>
              <a:t>, </a:t>
            </a:r>
            <a:r>
              <a:rPr lang="en-US" sz="5867" dirty="0" err="1">
                <a:solidFill>
                  <a:srgbClr val="002060"/>
                </a:solidFill>
                <a:latin typeface="+mj-lt"/>
              </a:rPr>
              <a:t>cho</a:t>
            </a:r>
            <a:r>
              <a:rPr lang="en-US" sz="5867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5867" dirty="0" err="1">
                <a:solidFill>
                  <a:srgbClr val="002060"/>
                </a:solidFill>
                <a:latin typeface="+mj-lt"/>
              </a:rPr>
              <a:t>tình</a:t>
            </a:r>
            <a:r>
              <a:rPr lang="en-US" sz="5867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5867" dirty="0" err="1">
                <a:solidFill>
                  <a:srgbClr val="002060"/>
                </a:solidFill>
                <a:latin typeface="+mj-lt"/>
              </a:rPr>
              <a:t>không</a:t>
            </a:r>
            <a:r>
              <a:rPr lang="en-US" sz="5867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5867" dirty="0" err="1">
                <a:solidFill>
                  <a:srgbClr val="002060"/>
                </a:solidFill>
                <a:latin typeface="+mj-lt"/>
              </a:rPr>
              <a:t>chút</a:t>
            </a:r>
            <a:r>
              <a:rPr lang="en-US" sz="5867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5867" dirty="0" err="1">
                <a:solidFill>
                  <a:srgbClr val="002060"/>
                </a:solidFill>
                <a:latin typeface="+mj-lt"/>
              </a:rPr>
              <a:t>phôi</a:t>
            </a:r>
            <a:r>
              <a:rPr lang="en-US" sz="5867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5867" dirty="0" err="1">
                <a:solidFill>
                  <a:srgbClr val="002060"/>
                </a:solidFill>
                <a:latin typeface="+mj-lt"/>
              </a:rPr>
              <a:t>pha</a:t>
            </a:r>
            <a:r>
              <a:rPr lang="en-US" sz="5867" dirty="0">
                <a:solidFill>
                  <a:srgbClr val="002060"/>
                </a:solidFill>
                <a:latin typeface="+mj-lt"/>
              </a:rPr>
              <a:t>.</a:t>
            </a:r>
            <a:endParaRPr lang="vi-VN" sz="5867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200852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90600"/>
            <a:ext cx="12192000" cy="5283200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</a:pPr>
            <a:r>
              <a:rPr lang="en-US" sz="7733" dirty="0" err="1">
                <a:solidFill>
                  <a:srgbClr val="002060"/>
                </a:solidFill>
              </a:rPr>
              <a:t>Thiên</a:t>
            </a:r>
            <a:r>
              <a:rPr lang="en-US" sz="7733" dirty="0">
                <a:solidFill>
                  <a:srgbClr val="002060"/>
                </a:solidFill>
              </a:rPr>
              <a:t> </a:t>
            </a:r>
            <a:r>
              <a:rPr lang="en-US" sz="7733" dirty="0" err="1">
                <a:solidFill>
                  <a:srgbClr val="002060"/>
                </a:solidFill>
              </a:rPr>
              <a:t>Chúa</a:t>
            </a:r>
            <a:r>
              <a:rPr lang="en-US" sz="7733" dirty="0">
                <a:solidFill>
                  <a:srgbClr val="002060"/>
                </a:solidFill>
              </a:rPr>
              <a:t> </a:t>
            </a:r>
            <a:r>
              <a:rPr lang="en-US" sz="7733" dirty="0" err="1">
                <a:solidFill>
                  <a:srgbClr val="002060"/>
                </a:solidFill>
              </a:rPr>
              <a:t>là</a:t>
            </a:r>
            <a:r>
              <a:rPr lang="en-US" sz="7733" dirty="0">
                <a:solidFill>
                  <a:srgbClr val="002060"/>
                </a:solidFill>
              </a:rPr>
              <a:t> </a:t>
            </a:r>
            <a:r>
              <a:rPr lang="en-US" sz="7733" dirty="0" err="1">
                <a:solidFill>
                  <a:srgbClr val="002060"/>
                </a:solidFill>
              </a:rPr>
              <a:t>tình</a:t>
            </a:r>
            <a:r>
              <a:rPr lang="en-US" sz="7733" dirty="0">
                <a:solidFill>
                  <a:srgbClr val="002060"/>
                </a:solidFill>
              </a:rPr>
              <a:t> </a:t>
            </a:r>
            <a:r>
              <a:rPr lang="en-US" sz="7733" dirty="0" err="1">
                <a:solidFill>
                  <a:srgbClr val="002060"/>
                </a:solidFill>
              </a:rPr>
              <a:t>yêu</a:t>
            </a:r>
            <a:r>
              <a:rPr lang="en-US" sz="7733" dirty="0">
                <a:solidFill>
                  <a:srgbClr val="002060"/>
                </a:solidFill>
              </a:rPr>
              <a:t>, </a:t>
            </a:r>
            <a:r>
              <a:rPr lang="en-US" sz="7733" dirty="0" err="1">
                <a:solidFill>
                  <a:srgbClr val="002060"/>
                </a:solidFill>
              </a:rPr>
              <a:t>chúng</a:t>
            </a:r>
            <a:r>
              <a:rPr lang="en-US" sz="7733" dirty="0">
                <a:solidFill>
                  <a:srgbClr val="002060"/>
                </a:solidFill>
              </a:rPr>
              <a:t> ta </a:t>
            </a:r>
            <a:r>
              <a:rPr lang="en-US" sz="7733" dirty="0" err="1">
                <a:solidFill>
                  <a:srgbClr val="002060"/>
                </a:solidFill>
              </a:rPr>
              <a:t>hãy</a:t>
            </a:r>
            <a:r>
              <a:rPr lang="en-US" sz="7733" dirty="0">
                <a:solidFill>
                  <a:srgbClr val="002060"/>
                </a:solidFill>
              </a:rPr>
              <a:t> </a:t>
            </a:r>
            <a:r>
              <a:rPr lang="en-US" sz="7733" dirty="0" err="1">
                <a:solidFill>
                  <a:srgbClr val="002060"/>
                </a:solidFill>
              </a:rPr>
              <a:t>yêu</a:t>
            </a:r>
            <a:r>
              <a:rPr lang="en-US" sz="7733" dirty="0">
                <a:solidFill>
                  <a:srgbClr val="002060"/>
                </a:solidFill>
              </a:rPr>
              <a:t> </a:t>
            </a:r>
            <a:r>
              <a:rPr lang="en-US" sz="7733" dirty="0" err="1">
                <a:solidFill>
                  <a:srgbClr val="002060"/>
                </a:solidFill>
              </a:rPr>
              <a:t>thương</a:t>
            </a:r>
            <a:r>
              <a:rPr lang="en-US" sz="7733" dirty="0">
                <a:solidFill>
                  <a:srgbClr val="002060"/>
                </a:solidFill>
              </a:rPr>
              <a:t> </a:t>
            </a:r>
            <a:r>
              <a:rPr lang="en-US" sz="7733" dirty="0" err="1">
                <a:solidFill>
                  <a:srgbClr val="002060"/>
                </a:solidFill>
              </a:rPr>
              <a:t>nhau</a:t>
            </a:r>
            <a:r>
              <a:rPr lang="en-US" sz="7733" dirty="0">
                <a:solidFill>
                  <a:srgbClr val="002060"/>
                </a:solidFill>
              </a:rPr>
              <a:t> </a:t>
            </a:r>
            <a:r>
              <a:rPr lang="en-US" sz="7733" dirty="0" err="1">
                <a:solidFill>
                  <a:srgbClr val="002060"/>
                </a:solidFill>
              </a:rPr>
              <a:t>như</a:t>
            </a:r>
            <a:r>
              <a:rPr lang="en-US" sz="7733" dirty="0">
                <a:solidFill>
                  <a:srgbClr val="002060"/>
                </a:solidFill>
              </a:rPr>
              <a:t> </a:t>
            </a:r>
            <a:r>
              <a:rPr lang="en-US" sz="7733" dirty="0" err="1">
                <a:solidFill>
                  <a:srgbClr val="002060"/>
                </a:solidFill>
              </a:rPr>
              <a:t>Thiên</a:t>
            </a:r>
            <a:r>
              <a:rPr lang="en-US" sz="7733" dirty="0">
                <a:solidFill>
                  <a:srgbClr val="002060"/>
                </a:solidFill>
              </a:rPr>
              <a:t> </a:t>
            </a:r>
            <a:r>
              <a:rPr lang="en-US" sz="7733" dirty="0" err="1">
                <a:solidFill>
                  <a:srgbClr val="002060"/>
                </a:solidFill>
              </a:rPr>
              <a:t>Chúa</a:t>
            </a:r>
            <a:r>
              <a:rPr lang="en-US" sz="7733" dirty="0">
                <a:solidFill>
                  <a:srgbClr val="002060"/>
                </a:solidFill>
              </a:rPr>
              <a:t> </a:t>
            </a:r>
            <a:r>
              <a:rPr lang="en-US" sz="7733" dirty="0" err="1">
                <a:solidFill>
                  <a:srgbClr val="002060"/>
                </a:solidFill>
              </a:rPr>
              <a:t>đã</a:t>
            </a:r>
            <a:r>
              <a:rPr lang="en-US" sz="7733" dirty="0">
                <a:solidFill>
                  <a:srgbClr val="002060"/>
                </a:solidFill>
              </a:rPr>
              <a:t> </a:t>
            </a:r>
            <a:r>
              <a:rPr lang="en-US" sz="7733" dirty="0" err="1">
                <a:solidFill>
                  <a:srgbClr val="002060"/>
                </a:solidFill>
              </a:rPr>
              <a:t>yêu</a:t>
            </a:r>
            <a:r>
              <a:rPr lang="en-US" sz="7733" dirty="0">
                <a:solidFill>
                  <a:srgbClr val="002060"/>
                </a:solidFill>
              </a:rPr>
              <a:t> </a:t>
            </a:r>
            <a:r>
              <a:rPr lang="en-US" sz="7733" dirty="0" err="1">
                <a:solidFill>
                  <a:srgbClr val="002060"/>
                </a:solidFill>
              </a:rPr>
              <a:t>thương</a:t>
            </a:r>
            <a:r>
              <a:rPr lang="en-US" sz="7733" dirty="0">
                <a:solidFill>
                  <a:srgbClr val="002060"/>
                </a:solidFill>
              </a:rPr>
              <a:t> </a:t>
            </a:r>
            <a:r>
              <a:rPr lang="en-US" sz="7733" dirty="0" err="1">
                <a:solidFill>
                  <a:srgbClr val="002060"/>
                </a:solidFill>
              </a:rPr>
              <a:t>chúng</a:t>
            </a:r>
            <a:r>
              <a:rPr lang="en-US" sz="7733" dirty="0">
                <a:solidFill>
                  <a:srgbClr val="002060"/>
                </a:solidFill>
              </a:rPr>
              <a:t> ta.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Alleluia - 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8026400" y="5971737"/>
            <a:ext cx="26789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Alleluia …</a:t>
            </a:r>
          </a:p>
        </p:txBody>
      </p:sp>
    </p:spTree>
    <p:extLst>
      <p:ext uri="{BB962C8B-B14F-4D97-AF65-F5344CB8AC3E}">
        <p14:creationId xmlns:p14="http://schemas.microsoft.com/office/powerpoint/2010/main" val="136726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0"/>
            <a:ext cx="6858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2446020"/>
            <a:ext cx="4572000" cy="4572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77966" y="15448"/>
            <a:ext cx="691407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err="1" smtClean="0">
                <a:solidFill>
                  <a:srgbClr val="002060"/>
                </a:solidFill>
                <a:ea typeface="SalinaDisplay" pitchFamily="18" charset="0"/>
                <a:cs typeface="SalinaDisplay" pitchFamily="18" charset="0"/>
              </a:rPr>
              <a:t>Thánh</a:t>
            </a:r>
            <a:r>
              <a:rPr lang="en-US" sz="6600" dirty="0" smtClean="0">
                <a:solidFill>
                  <a:srgbClr val="002060"/>
                </a:solidFill>
                <a:ea typeface="SalinaDisplay" pitchFamily="18" charset="0"/>
                <a:cs typeface="SalinaDisplay" pitchFamily="18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ea typeface="SalinaDisplay" pitchFamily="18" charset="0"/>
                <a:cs typeface="SalinaDisplay" pitchFamily="18" charset="0"/>
              </a:rPr>
              <a:t>Lê</a:t>
            </a:r>
            <a:r>
              <a:rPr lang="en-US" sz="6600" dirty="0" smtClean="0">
                <a:solidFill>
                  <a:srgbClr val="002060"/>
                </a:solidFill>
                <a:ea typeface="SalinaDisplay" pitchFamily="18" charset="0"/>
                <a:cs typeface="SalinaDisplay" pitchFamily="18" charset="0"/>
              </a:rPr>
              <a:t>̃ </a:t>
            </a:r>
            <a:r>
              <a:rPr lang="en-US" sz="6600" dirty="0" err="1" smtClean="0">
                <a:solidFill>
                  <a:srgbClr val="002060"/>
                </a:solidFill>
                <a:ea typeface="SalinaDisplay" pitchFamily="18" charset="0"/>
                <a:cs typeface="SalinaDisplay" pitchFamily="18" charset="0"/>
              </a:rPr>
              <a:t>Hôn</a:t>
            </a:r>
            <a:r>
              <a:rPr lang="en-US" sz="6600" dirty="0" smtClean="0">
                <a:solidFill>
                  <a:srgbClr val="002060"/>
                </a:solidFill>
                <a:ea typeface="SalinaDisplay" pitchFamily="18" charset="0"/>
                <a:cs typeface="SalinaDisplay" pitchFamily="18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ea typeface="SalinaDisplay" pitchFamily="18" charset="0"/>
                <a:cs typeface="SalinaDisplay" pitchFamily="18" charset="0"/>
              </a:rPr>
              <a:t>Phối</a:t>
            </a:r>
            <a:endParaRPr lang="en-US" sz="6600" dirty="0">
              <a:solidFill>
                <a:srgbClr val="002060"/>
              </a:solidFill>
              <a:ea typeface="SalinaDisplay" pitchFamily="18" charset="0"/>
              <a:cs typeface="SalinaDisplay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5220" y="1380297"/>
            <a:ext cx="1099156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</a:rPr>
              <a:t>Anh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Phaolô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Nguyễn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Đăng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Khoa</a:t>
            </a:r>
            <a:endParaRPr lang="en-US" sz="4400" dirty="0">
              <a:solidFill>
                <a:srgbClr val="FF0000"/>
              </a:solidFill>
            </a:endParaRPr>
          </a:p>
          <a:p>
            <a:pPr algn="ctr"/>
            <a:r>
              <a:rPr lang="en-US" sz="4400" dirty="0" err="1" smtClean="0">
                <a:solidFill>
                  <a:srgbClr val="FF0000"/>
                </a:solidFill>
              </a:rPr>
              <a:t>và</a:t>
            </a:r>
            <a:r>
              <a:rPr lang="en-US" sz="4400" dirty="0" smtClean="0">
                <a:solidFill>
                  <a:srgbClr val="FF0000"/>
                </a:solidFill>
              </a:rPr>
              <a:t>  </a:t>
            </a:r>
            <a:r>
              <a:rPr lang="en-US" sz="4400" dirty="0" err="1" smtClean="0">
                <a:solidFill>
                  <a:srgbClr val="FF0000"/>
                </a:solidFill>
              </a:rPr>
              <a:t>Chị</a:t>
            </a:r>
            <a:r>
              <a:rPr lang="en-US" sz="4400" dirty="0" smtClean="0">
                <a:solidFill>
                  <a:srgbClr val="FF0000"/>
                </a:solidFill>
              </a:rPr>
              <a:t> Maria </a:t>
            </a:r>
            <a:r>
              <a:rPr lang="en-US" sz="4400" dirty="0" err="1" smtClean="0">
                <a:solidFill>
                  <a:srgbClr val="FF0000"/>
                </a:solidFill>
              </a:rPr>
              <a:t>Bá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Thụy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Thiện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Hạnh</a:t>
            </a:r>
            <a:endParaRPr lang="en-US" sz="4400" dirty="0" smtClean="0">
              <a:solidFill>
                <a:srgbClr val="FF0000"/>
              </a:solidFill>
            </a:endParaRPr>
          </a:p>
          <a:p>
            <a:pPr algn="ctr"/>
            <a:endParaRPr lang="en-US" sz="4400" dirty="0" smtClean="0">
              <a:solidFill>
                <a:srgbClr val="FF0000"/>
              </a:solidFill>
            </a:endParaRPr>
          </a:p>
          <a:p>
            <a:pPr algn="ctr"/>
            <a:endParaRPr lang="en-US" sz="4400" dirty="0" smtClean="0">
              <a:solidFill>
                <a:srgbClr val="FF0000"/>
              </a:solidFill>
            </a:endParaRPr>
          </a:p>
          <a:p>
            <a:pPr algn="ctr"/>
            <a:r>
              <a:rPr lang="en-US" sz="4400" dirty="0" err="1" smtClean="0">
                <a:solidFill>
                  <a:srgbClr val="FF0000"/>
                </a:solidFill>
              </a:rPr>
              <a:t>Anh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Pherô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Dương</a:t>
            </a:r>
            <a:r>
              <a:rPr lang="en-US" sz="4400" dirty="0" smtClean="0">
                <a:solidFill>
                  <a:srgbClr val="FF0000"/>
                </a:solidFill>
              </a:rPr>
              <a:t> Minh </a:t>
            </a:r>
            <a:r>
              <a:rPr lang="en-US" sz="4400" dirty="0" err="1" smtClean="0">
                <a:solidFill>
                  <a:srgbClr val="FF0000"/>
                </a:solidFill>
              </a:rPr>
              <a:t>Hoàng</a:t>
            </a:r>
            <a:endParaRPr lang="en-US" sz="4400" dirty="0">
              <a:solidFill>
                <a:srgbClr val="FF0000"/>
              </a:solidFill>
            </a:endParaRPr>
          </a:p>
          <a:p>
            <a:pPr algn="ctr"/>
            <a:r>
              <a:rPr lang="en-US" sz="4400" dirty="0" err="1" smtClean="0">
                <a:solidFill>
                  <a:srgbClr val="FF0000"/>
                </a:solidFill>
              </a:rPr>
              <a:t>và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Chị</a:t>
            </a:r>
            <a:r>
              <a:rPr lang="en-US" sz="4400" dirty="0" smtClean="0">
                <a:solidFill>
                  <a:srgbClr val="FF0000"/>
                </a:solidFill>
              </a:rPr>
              <a:t> Maria </a:t>
            </a:r>
            <a:r>
              <a:rPr lang="en-US" sz="4400" dirty="0" err="1" smtClean="0">
                <a:solidFill>
                  <a:srgbClr val="FF0000"/>
                </a:solidFill>
              </a:rPr>
              <a:t>Nguyễn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Anh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Trúc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98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32764" y="829860"/>
            <a:ext cx="10031104" cy="4265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8000" dirty="0" err="1">
                <a:solidFill>
                  <a:srgbClr val="FF0000"/>
                </a:solidFill>
              </a:rPr>
              <a:t>Dâng</a:t>
            </a:r>
            <a:r>
              <a:rPr lang="en-US" sz="8000" dirty="0">
                <a:solidFill>
                  <a:srgbClr val="FF0000"/>
                </a:solidFill>
              </a:rPr>
              <a:t> </a:t>
            </a:r>
            <a:r>
              <a:rPr lang="en-US" sz="8000" dirty="0" err="1">
                <a:solidFill>
                  <a:srgbClr val="FF0000"/>
                </a:solidFill>
              </a:rPr>
              <a:t>Lễ</a:t>
            </a:r>
            <a:endParaRPr lang="en-US" sz="8000" dirty="0">
              <a:solidFill>
                <a:srgbClr val="FF000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n-US" sz="8000" dirty="0" err="1">
                <a:solidFill>
                  <a:srgbClr val="FF0000"/>
                </a:solidFill>
              </a:rPr>
              <a:t>Của</a:t>
            </a:r>
            <a:r>
              <a:rPr lang="en-US" sz="8000" dirty="0">
                <a:solidFill>
                  <a:srgbClr val="FF0000"/>
                </a:solidFill>
              </a:rPr>
              <a:t> </a:t>
            </a:r>
            <a:r>
              <a:rPr lang="en-US" sz="8000" dirty="0" err="1">
                <a:solidFill>
                  <a:srgbClr val="FF0000"/>
                </a:solidFill>
              </a:rPr>
              <a:t>Lễ</a:t>
            </a:r>
            <a:r>
              <a:rPr lang="en-US" sz="8000" dirty="0">
                <a:solidFill>
                  <a:srgbClr val="FF0000"/>
                </a:solidFill>
              </a:rPr>
              <a:t> </a:t>
            </a:r>
            <a:r>
              <a:rPr lang="en-US" sz="8000" dirty="0" err="1">
                <a:solidFill>
                  <a:srgbClr val="FF0000"/>
                </a:solidFill>
              </a:rPr>
              <a:t>Yêu</a:t>
            </a:r>
            <a:r>
              <a:rPr lang="en-US" sz="8000" dirty="0">
                <a:solidFill>
                  <a:srgbClr val="FF0000"/>
                </a:solidFill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</a:rPr>
              <a:t>Thương</a:t>
            </a:r>
            <a:endParaRPr lang="en-US" sz="8000" dirty="0" smtClean="0">
              <a:solidFill>
                <a:srgbClr val="FF000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n-US" sz="6600" i="1" dirty="0" smtClean="0">
                <a:solidFill>
                  <a:srgbClr val="002060"/>
                </a:solidFill>
              </a:rPr>
              <a:t>Lm</a:t>
            </a:r>
            <a:r>
              <a:rPr lang="en-US" sz="6600" i="1" dirty="0">
                <a:solidFill>
                  <a:srgbClr val="002060"/>
                </a:solidFill>
              </a:rPr>
              <a:t>. </a:t>
            </a:r>
            <a:r>
              <a:rPr lang="en-US" sz="6600" i="1" dirty="0" err="1">
                <a:solidFill>
                  <a:srgbClr val="002060"/>
                </a:solidFill>
              </a:rPr>
              <a:t>Nguyễn</a:t>
            </a:r>
            <a:r>
              <a:rPr lang="en-US" sz="6600" i="1" dirty="0">
                <a:solidFill>
                  <a:srgbClr val="002060"/>
                </a:solidFill>
              </a:rPr>
              <a:t> </a:t>
            </a:r>
            <a:r>
              <a:rPr lang="en-US" sz="6600" i="1" dirty="0" err="1">
                <a:solidFill>
                  <a:srgbClr val="002060"/>
                </a:solidFill>
              </a:rPr>
              <a:t>Duy</a:t>
            </a:r>
            <a:endParaRPr lang="en-US" sz="66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27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6857999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en-US" sz="7466" u="sng" dirty="0">
                <a:solidFill>
                  <a:srgbClr val="FF0000"/>
                </a:solidFill>
              </a:rPr>
              <a:t>Tk1:</a:t>
            </a:r>
            <a:r>
              <a:rPr lang="en-US" sz="7466" dirty="0">
                <a:solidFill>
                  <a:schemeClr val="bg1"/>
                </a:solidFill>
              </a:rPr>
              <a:t> </a:t>
            </a:r>
            <a:r>
              <a:rPr lang="en-US" sz="7466" dirty="0" err="1">
                <a:solidFill>
                  <a:srgbClr val="002060"/>
                </a:solidFill>
              </a:rPr>
              <a:t>Yêu</a:t>
            </a:r>
            <a:r>
              <a:rPr lang="en-US" sz="7466" dirty="0">
                <a:solidFill>
                  <a:srgbClr val="002060"/>
                </a:solidFill>
              </a:rPr>
              <a:t> </a:t>
            </a:r>
            <a:r>
              <a:rPr lang="en-US" sz="7466" dirty="0" err="1">
                <a:solidFill>
                  <a:srgbClr val="002060"/>
                </a:solidFill>
              </a:rPr>
              <a:t>thương</a:t>
            </a:r>
            <a:r>
              <a:rPr lang="en-US" sz="7466" dirty="0">
                <a:solidFill>
                  <a:srgbClr val="002060"/>
                </a:solidFill>
              </a:rPr>
              <a:t> </a:t>
            </a:r>
            <a:r>
              <a:rPr lang="en-US" sz="7466" dirty="0" err="1">
                <a:solidFill>
                  <a:srgbClr val="002060"/>
                </a:solidFill>
              </a:rPr>
              <a:t>là</a:t>
            </a:r>
            <a:r>
              <a:rPr lang="en-US" sz="7466" dirty="0">
                <a:solidFill>
                  <a:srgbClr val="002060"/>
                </a:solidFill>
              </a:rPr>
              <a:t> </a:t>
            </a:r>
            <a:r>
              <a:rPr lang="en-US" sz="7466" dirty="0" err="1">
                <a:solidFill>
                  <a:srgbClr val="002060"/>
                </a:solidFill>
              </a:rPr>
              <a:t>tấm</a:t>
            </a:r>
            <a:r>
              <a:rPr lang="en-US" sz="7466" dirty="0">
                <a:solidFill>
                  <a:srgbClr val="002060"/>
                </a:solidFill>
              </a:rPr>
              <a:t> </a:t>
            </a:r>
            <a:r>
              <a:rPr lang="en-US" sz="7466" dirty="0" err="1">
                <a:solidFill>
                  <a:srgbClr val="002060"/>
                </a:solidFill>
              </a:rPr>
              <a:t>bánh</a:t>
            </a:r>
            <a:r>
              <a:rPr lang="en-US" sz="7466" dirty="0">
                <a:solidFill>
                  <a:srgbClr val="002060"/>
                </a:solidFill>
              </a:rPr>
              <a:t>, </a:t>
            </a:r>
            <a:r>
              <a:rPr lang="en-US" sz="7466" dirty="0" err="1">
                <a:solidFill>
                  <a:srgbClr val="002060"/>
                </a:solidFill>
              </a:rPr>
              <a:t>là</a:t>
            </a:r>
            <a:r>
              <a:rPr lang="en-US" sz="7466" dirty="0">
                <a:solidFill>
                  <a:srgbClr val="002060"/>
                </a:solidFill>
              </a:rPr>
              <a:t> </a:t>
            </a:r>
            <a:r>
              <a:rPr lang="en-US" sz="7466" dirty="0" err="1">
                <a:solidFill>
                  <a:srgbClr val="002060"/>
                </a:solidFill>
              </a:rPr>
              <a:t>ly</a:t>
            </a:r>
            <a:r>
              <a:rPr lang="en-US" sz="7466" dirty="0">
                <a:solidFill>
                  <a:srgbClr val="002060"/>
                </a:solidFill>
              </a:rPr>
              <a:t> </a:t>
            </a:r>
            <a:r>
              <a:rPr lang="en-US" sz="7466" dirty="0" err="1">
                <a:solidFill>
                  <a:srgbClr val="002060"/>
                </a:solidFill>
              </a:rPr>
              <a:t>rượu</a:t>
            </a:r>
            <a:r>
              <a:rPr lang="en-US" sz="7466" dirty="0">
                <a:solidFill>
                  <a:srgbClr val="002060"/>
                </a:solidFill>
              </a:rPr>
              <a:t> </a:t>
            </a:r>
            <a:r>
              <a:rPr lang="en-US" sz="7466" dirty="0" err="1">
                <a:solidFill>
                  <a:srgbClr val="002060"/>
                </a:solidFill>
              </a:rPr>
              <a:t>nên</a:t>
            </a:r>
            <a:r>
              <a:rPr lang="en-US" sz="7466" dirty="0">
                <a:solidFill>
                  <a:srgbClr val="002060"/>
                </a:solidFill>
              </a:rPr>
              <a:t> </a:t>
            </a:r>
            <a:r>
              <a:rPr lang="en-US" sz="7466" dirty="0" err="1">
                <a:solidFill>
                  <a:srgbClr val="002060"/>
                </a:solidFill>
              </a:rPr>
              <a:t>của</a:t>
            </a:r>
            <a:r>
              <a:rPr lang="en-US" sz="7466" dirty="0">
                <a:solidFill>
                  <a:srgbClr val="002060"/>
                </a:solidFill>
              </a:rPr>
              <a:t> </a:t>
            </a:r>
            <a:r>
              <a:rPr lang="en-US" sz="7466" dirty="0" err="1">
                <a:solidFill>
                  <a:srgbClr val="002060"/>
                </a:solidFill>
              </a:rPr>
              <a:t>lễ</a:t>
            </a:r>
            <a:r>
              <a:rPr lang="en-US" sz="7466" dirty="0">
                <a:solidFill>
                  <a:srgbClr val="002060"/>
                </a:solidFill>
              </a:rPr>
              <a:t> </a:t>
            </a:r>
            <a:r>
              <a:rPr lang="en-US" sz="7466" dirty="0" err="1">
                <a:solidFill>
                  <a:srgbClr val="002060"/>
                </a:solidFill>
              </a:rPr>
              <a:t>dâng</a:t>
            </a:r>
            <a:r>
              <a:rPr lang="en-US" sz="7466" dirty="0">
                <a:solidFill>
                  <a:srgbClr val="002060"/>
                </a:solidFill>
              </a:rPr>
              <a:t>. </a:t>
            </a:r>
            <a:r>
              <a:rPr lang="en-US" sz="7466" dirty="0" err="1">
                <a:solidFill>
                  <a:srgbClr val="002060"/>
                </a:solidFill>
              </a:rPr>
              <a:t>Xin</a:t>
            </a:r>
            <a:r>
              <a:rPr lang="en-US" sz="7466" dirty="0">
                <a:solidFill>
                  <a:srgbClr val="002060"/>
                </a:solidFill>
              </a:rPr>
              <a:t> </a:t>
            </a:r>
            <a:r>
              <a:rPr lang="en-US" sz="7466" dirty="0" err="1">
                <a:solidFill>
                  <a:srgbClr val="002060"/>
                </a:solidFill>
              </a:rPr>
              <a:t>cho</a:t>
            </a:r>
            <a:r>
              <a:rPr lang="en-US" sz="7466" dirty="0">
                <a:solidFill>
                  <a:srgbClr val="002060"/>
                </a:solidFill>
              </a:rPr>
              <a:t> </a:t>
            </a:r>
            <a:r>
              <a:rPr lang="en-US" sz="7466" dirty="0" err="1">
                <a:solidFill>
                  <a:srgbClr val="002060"/>
                </a:solidFill>
              </a:rPr>
              <a:t>yêu</a:t>
            </a:r>
            <a:r>
              <a:rPr lang="en-US" sz="7466" dirty="0">
                <a:solidFill>
                  <a:srgbClr val="002060"/>
                </a:solidFill>
              </a:rPr>
              <a:t> </a:t>
            </a:r>
            <a:r>
              <a:rPr lang="en-US" sz="7466" dirty="0" err="1">
                <a:solidFill>
                  <a:srgbClr val="002060"/>
                </a:solidFill>
              </a:rPr>
              <a:t>thương</a:t>
            </a:r>
            <a:r>
              <a:rPr lang="en-US" sz="7466" dirty="0">
                <a:solidFill>
                  <a:srgbClr val="002060"/>
                </a:solidFill>
              </a:rPr>
              <a:t> </a:t>
            </a:r>
            <a:r>
              <a:rPr lang="en-US" sz="7466" dirty="0" err="1">
                <a:solidFill>
                  <a:srgbClr val="002060"/>
                </a:solidFill>
              </a:rPr>
              <a:t>này</a:t>
            </a:r>
            <a:r>
              <a:rPr lang="en-US" sz="7466" dirty="0">
                <a:solidFill>
                  <a:srgbClr val="002060"/>
                </a:solidFill>
              </a:rPr>
              <a:t> </a:t>
            </a:r>
            <a:r>
              <a:rPr lang="en-US" sz="7466" dirty="0" err="1">
                <a:solidFill>
                  <a:srgbClr val="002060"/>
                </a:solidFill>
              </a:rPr>
              <a:t>luôn</a:t>
            </a:r>
            <a:r>
              <a:rPr lang="en-US" sz="7466" dirty="0">
                <a:solidFill>
                  <a:srgbClr val="002060"/>
                </a:solidFill>
              </a:rPr>
              <a:t> </a:t>
            </a:r>
            <a:r>
              <a:rPr lang="en-US" sz="7466" dirty="0" err="1">
                <a:solidFill>
                  <a:srgbClr val="002060"/>
                </a:solidFill>
              </a:rPr>
              <a:t>liên</a:t>
            </a:r>
            <a:r>
              <a:rPr lang="en-US" sz="7466" dirty="0">
                <a:solidFill>
                  <a:srgbClr val="002060"/>
                </a:solidFill>
              </a:rPr>
              <a:t> </a:t>
            </a:r>
            <a:r>
              <a:rPr lang="en-US" sz="7466" dirty="0" err="1">
                <a:solidFill>
                  <a:srgbClr val="002060"/>
                </a:solidFill>
              </a:rPr>
              <a:t>kết</a:t>
            </a:r>
            <a:r>
              <a:rPr lang="en-US" sz="7466" dirty="0">
                <a:solidFill>
                  <a:srgbClr val="002060"/>
                </a:solidFill>
              </a:rPr>
              <a:t> </a:t>
            </a:r>
            <a:r>
              <a:rPr lang="en-US" sz="7466" dirty="0" err="1">
                <a:solidFill>
                  <a:srgbClr val="002060"/>
                </a:solidFill>
              </a:rPr>
              <a:t>tình</a:t>
            </a:r>
            <a:r>
              <a:rPr lang="en-US" sz="7466" dirty="0">
                <a:solidFill>
                  <a:srgbClr val="002060"/>
                </a:solidFill>
              </a:rPr>
              <a:t> </a:t>
            </a:r>
            <a:r>
              <a:rPr lang="en-US" sz="7466" dirty="0" err="1">
                <a:solidFill>
                  <a:srgbClr val="002060"/>
                </a:solidFill>
              </a:rPr>
              <a:t>thủy</a:t>
            </a:r>
            <a:r>
              <a:rPr lang="en-US" sz="7466" dirty="0">
                <a:solidFill>
                  <a:srgbClr val="002060"/>
                </a:solidFill>
              </a:rPr>
              <a:t> </a:t>
            </a:r>
            <a:r>
              <a:rPr lang="en-US" sz="7466" dirty="0" err="1">
                <a:solidFill>
                  <a:srgbClr val="002060"/>
                </a:solidFill>
              </a:rPr>
              <a:t>chung</a:t>
            </a:r>
            <a:r>
              <a:rPr lang="en-US" sz="7466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502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27000"/>
            <a:ext cx="12192000" cy="6857999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en-US" sz="6933" u="sng" smtClean="0">
                <a:solidFill>
                  <a:srgbClr val="FF0000"/>
                </a:solidFill>
              </a:rPr>
              <a:t>Đk:</a:t>
            </a:r>
            <a:r>
              <a:rPr lang="en-US" sz="6933" dirty="0">
                <a:solidFill>
                  <a:schemeClr val="bg1"/>
                </a:solidFill>
              </a:rPr>
              <a:t> </a:t>
            </a:r>
            <a:r>
              <a:rPr lang="en-US" sz="6933" smtClean="0">
                <a:solidFill>
                  <a:srgbClr val="002060"/>
                </a:solidFill>
              </a:rPr>
              <a:t>Nguyện </a:t>
            </a:r>
            <a:r>
              <a:rPr lang="en-US" sz="6933" dirty="0" err="1">
                <a:solidFill>
                  <a:srgbClr val="002060"/>
                </a:solidFill>
              </a:rPr>
              <a:t>xin</a:t>
            </a:r>
            <a:r>
              <a:rPr lang="en-US" sz="6933" dirty="0">
                <a:solidFill>
                  <a:srgbClr val="002060"/>
                </a:solidFill>
              </a:rPr>
              <a:t> Cha </a:t>
            </a:r>
            <a:r>
              <a:rPr lang="en-US" sz="6933" dirty="0" err="1">
                <a:solidFill>
                  <a:srgbClr val="002060"/>
                </a:solidFill>
              </a:rPr>
              <a:t>đoái</a:t>
            </a:r>
            <a:r>
              <a:rPr lang="en-US" sz="6933" dirty="0">
                <a:solidFill>
                  <a:srgbClr val="002060"/>
                </a:solidFill>
              </a:rPr>
              <a:t> </a:t>
            </a:r>
            <a:r>
              <a:rPr lang="en-US" sz="6933" dirty="0" err="1">
                <a:solidFill>
                  <a:srgbClr val="002060"/>
                </a:solidFill>
              </a:rPr>
              <a:t>thương</a:t>
            </a:r>
            <a:r>
              <a:rPr lang="en-US" sz="6933" dirty="0">
                <a:solidFill>
                  <a:srgbClr val="002060"/>
                </a:solidFill>
              </a:rPr>
              <a:t>, </a:t>
            </a:r>
            <a:r>
              <a:rPr lang="en-US" sz="6933" dirty="0" err="1">
                <a:solidFill>
                  <a:srgbClr val="002060"/>
                </a:solidFill>
              </a:rPr>
              <a:t>tình</a:t>
            </a:r>
            <a:r>
              <a:rPr lang="en-US" sz="6933" dirty="0">
                <a:solidFill>
                  <a:srgbClr val="002060"/>
                </a:solidFill>
              </a:rPr>
              <a:t> </a:t>
            </a:r>
            <a:r>
              <a:rPr lang="en-US" sz="6933" dirty="0" err="1">
                <a:solidFill>
                  <a:srgbClr val="002060"/>
                </a:solidFill>
              </a:rPr>
              <a:t>yêu</a:t>
            </a:r>
            <a:r>
              <a:rPr lang="en-US" sz="6933" dirty="0">
                <a:solidFill>
                  <a:srgbClr val="002060"/>
                </a:solidFill>
              </a:rPr>
              <a:t> con </a:t>
            </a:r>
            <a:r>
              <a:rPr lang="en-US" sz="6933" dirty="0" err="1">
                <a:solidFill>
                  <a:srgbClr val="002060"/>
                </a:solidFill>
              </a:rPr>
              <a:t>hiến</a:t>
            </a:r>
            <a:r>
              <a:rPr lang="en-US" sz="6933" dirty="0">
                <a:solidFill>
                  <a:srgbClr val="002060"/>
                </a:solidFill>
              </a:rPr>
              <a:t> </a:t>
            </a:r>
            <a:r>
              <a:rPr lang="en-US" sz="6933" dirty="0" err="1">
                <a:solidFill>
                  <a:srgbClr val="002060"/>
                </a:solidFill>
              </a:rPr>
              <a:t>dâng</a:t>
            </a:r>
            <a:r>
              <a:rPr lang="en-US" sz="6933" dirty="0">
                <a:solidFill>
                  <a:srgbClr val="002060"/>
                </a:solidFill>
              </a:rPr>
              <a:t>. </a:t>
            </a:r>
            <a:r>
              <a:rPr lang="en-US" sz="6933" dirty="0" err="1">
                <a:solidFill>
                  <a:srgbClr val="002060"/>
                </a:solidFill>
              </a:rPr>
              <a:t>Xin</a:t>
            </a:r>
            <a:r>
              <a:rPr lang="en-US" sz="6933" dirty="0">
                <a:solidFill>
                  <a:srgbClr val="002060"/>
                </a:solidFill>
              </a:rPr>
              <a:t> </a:t>
            </a:r>
            <a:r>
              <a:rPr lang="en-US" sz="6933" dirty="0" err="1">
                <a:solidFill>
                  <a:srgbClr val="002060"/>
                </a:solidFill>
              </a:rPr>
              <a:t>trọn</a:t>
            </a:r>
            <a:r>
              <a:rPr lang="en-US" sz="6933" dirty="0">
                <a:solidFill>
                  <a:srgbClr val="002060"/>
                </a:solidFill>
              </a:rPr>
              <a:t> </a:t>
            </a:r>
            <a:r>
              <a:rPr lang="en-US" sz="6933" dirty="0" err="1">
                <a:solidFill>
                  <a:srgbClr val="002060"/>
                </a:solidFill>
              </a:rPr>
              <a:t>đời</a:t>
            </a:r>
            <a:r>
              <a:rPr lang="en-US" sz="6933" dirty="0">
                <a:solidFill>
                  <a:srgbClr val="002060"/>
                </a:solidFill>
              </a:rPr>
              <a:t> </a:t>
            </a:r>
            <a:r>
              <a:rPr lang="en-US" sz="6933" dirty="0" err="1">
                <a:solidFill>
                  <a:srgbClr val="002060"/>
                </a:solidFill>
              </a:rPr>
              <a:t>yêu</a:t>
            </a:r>
            <a:r>
              <a:rPr lang="en-US" sz="6933" dirty="0">
                <a:solidFill>
                  <a:srgbClr val="002060"/>
                </a:solidFill>
              </a:rPr>
              <a:t> </a:t>
            </a:r>
            <a:r>
              <a:rPr lang="en-US" sz="6933" dirty="0" err="1">
                <a:solidFill>
                  <a:srgbClr val="002060"/>
                </a:solidFill>
              </a:rPr>
              <a:t>thương</a:t>
            </a:r>
            <a:r>
              <a:rPr lang="en-US" sz="6933" dirty="0">
                <a:solidFill>
                  <a:srgbClr val="002060"/>
                </a:solidFill>
              </a:rPr>
              <a:t>, </a:t>
            </a:r>
            <a:r>
              <a:rPr lang="en-US" sz="6933" dirty="0" err="1">
                <a:solidFill>
                  <a:srgbClr val="002060"/>
                </a:solidFill>
              </a:rPr>
              <a:t>xin</a:t>
            </a:r>
            <a:r>
              <a:rPr lang="en-US" sz="6933" dirty="0">
                <a:solidFill>
                  <a:srgbClr val="002060"/>
                </a:solidFill>
              </a:rPr>
              <a:t> </a:t>
            </a:r>
            <a:r>
              <a:rPr lang="en-US" sz="6933" dirty="0" err="1">
                <a:solidFill>
                  <a:srgbClr val="002060"/>
                </a:solidFill>
              </a:rPr>
              <a:t>trọn</a:t>
            </a:r>
            <a:r>
              <a:rPr lang="en-US" sz="6933" dirty="0">
                <a:solidFill>
                  <a:srgbClr val="002060"/>
                </a:solidFill>
              </a:rPr>
              <a:t> </a:t>
            </a:r>
            <a:r>
              <a:rPr lang="en-US" sz="6933" dirty="0" err="1">
                <a:solidFill>
                  <a:srgbClr val="002060"/>
                </a:solidFill>
              </a:rPr>
              <a:t>đời</a:t>
            </a:r>
            <a:r>
              <a:rPr lang="en-US" sz="6933" dirty="0">
                <a:solidFill>
                  <a:srgbClr val="002060"/>
                </a:solidFill>
              </a:rPr>
              <a:t> </a:t>
            </a:r>
            <a:r>
              <a:rPr lang="en-US" sz="6933" dirty="0" err="1">
                <a:solidFill>
                  <a:srgbClr val="002060"/>
                </a:solidFill>
              </a:rPr>
              <a:t>bao</a:t>
            </a:r>
            <a:r>
              <a:rPr lang="en-US" sz="6933" dirty="0">
                <a:solidFill>
                  <a:srgbClr val="002060"/>
                </a:solidFill>
              </a:rPr>
              <a:t> dung </a:t>
            </a:r>
            <a:r>
              <a:rPr lang="en-US" sz="6933" dirty="0" err="1">
                <a:solidFill>
                  <a:srgbClr val="002060"/>
                </a:solidFill>
              </a:rPr>
              <a:t>trong</a:t>
            </a:r>
            <a:r>
              <a:rPr lang="en-US" sz="6933" dirty="0">
                <a:solidFill>
                  <a:srgbClr val="002060"/>
                </a:solidFill>
              </a:rPr>
              <a:t> </a:t>
            </a:r>
            <a:r>
              <a:rPr lang="en-US" sz="6933" dirty="0" err="1">
                <a:solidFill>
                  <a:srgbClr val="002060"/>
                </a:solidFill>
              </a:rPr>
              <a:t>cuộc</a:t>
            </a:r>
            <a:r>
              <a:rPr lang="en-US" sz="6933" dirty="0">
                <a:solidFill>
                  <a:srgbClr val="002060"/>
                </a:solidFill>
              </a:rPr>
              <a:t> </a:t>
            </a:r>
            <a:r>
              <a:rPr lang="en-US" sz="6933" dirty="0" err="1">
                <a:solidFill>
                  <a:srgbClr val="002060"/>
                </a:solidFill>
              </a:rPr>
              <a:t>tình</a:t>
            </a:r>
            <a:r>
              <a:rPr lang="en-US" sz="6933" dirty="0">
                <a:solidFill>
                  <a:srgbClr val="002060"/>
                </a:solidFill>
              </a:rPr>
              <a:t> </a:t>
            </a:r>
            <a:r>
              <a:rPr lang="en-US" sz="6933" dirty="0" err="1">
                <a:solidFill>
                  <a:srgbClr val="002060"/>
                </a:solidFill>
              </a:rPr>
              <a:t>kiên</a:t>
            </a:r>
            <a:r>
              <a:rPr lang="en-US" sz="6933" dirty="0">
                <a:solidFill>
                  <a:srgbClr val="002060"/>
                </a:solidFill>
              </a:rPr>
              <a:t> </a:t>
            </a:r>
            <a:r>
              <a:rPr lang="en-US" sz="6933" dirty="0" err="1">
                <a:solidFill>
                  <a:srgbClr val="002060"/>
                </a:solidFill>
              </a:rPr>
              <a:t>trung</a:t>
            </a:r>
            <a:r>
              <a:rPr lang="en-US" sz="6933" dirty="0">
                <a:solidFill>
                  <a:srgbClr val="002060"/>
                </a:solidFill>
              </a:rPr>
              <a:t> </a:t>
            </a:r>
            <a:r>
              <a:rPr lang="en-US" sz="6933" dirty="0" err="1">
                <a:solidFill>
                  <a:srgbClr val="002060"/>
                </a:solidFill>
              </a:rPr>
              <a:t>thơm</a:t>
            </a:r>
            <a:r>
              <a:rPr lang="en-US" sz="6933" dirty="0">
                <a:solidFill>
                  <a:srgbClr val="002060"/>
                </a:solidFill>
              </a:rPr>
              <a:t> </a:t>
            </a:r>
            <a:r>
              <a:rPr lang="en-US" sz="6933" dirty="0" err="1">
                <a:solidFill>
                  <a:srgbClr val="002060"/>
                </a:solidFill>
              </a:rPr>
              <a:t>lừng</a:t>
            </a:r>
            <a:r>
              <a:rPr lang="en-US" sz="6933" dirty="0">
                <a:solidFill>
                  <a:srgbClr val="002060"/>
                </a:solidFill>
              </a:rPr>
              <a:t>.</a:t>
            </a:r>
            <a:endParaRPr lang="vi-VN" sz="6933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55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27000"/>
            <a:ext cx="12192000" cy="6857999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en-US" sz="6933" u="sng" dirty="0">
                <a:solidFill>
                  <a:srgbClr val="FF0000"/>
                </a:solidFill>
              </a:rPr>
              <a:t>**:</a:t>
            </a:r>
            <a:r>
              <a:rPr lang="en-US" sz="6933" dirty="0">
                <a:solidFill>
                  <a:schemeClr val="bg1"/>
                </a:solidFill>
              </a:rPr>
              <a:t> </a:t>
            </a:r>
            <a:r>
              <a:rPr lang="en-US" sz="6933" dirty="0" err="1">
                <a:solidFill>
                  <a:srgbClr val="002060"/>
                </a:solidFill>
              </a:rPr>
              <a:t>Xin</a:t>
            </a:r>
            <a:r>
              <a:rPr lang="en-US" sz="6933" dirty="0">
                <a:solidFill>
                  <a:srgbClr val="002060"/>
                </a:solidFill>
              </a:rPr>
              <a:t> </a:t>
            </a:r>
            <a:r>
              <a:rPr lang="en-US" sz="6933" dirty="0" err="1">
                <a:solidFill>
                  <a:srgbClr val="002060"/>
                </a:solidFill>
              </a:rPr>
              <a:t>dâng</a:t>
            </a:r>
            <a:r>
              <a:rPr lang="en-US" sz="6933" dirty="0">
                <a:solidFill>
                  <a:srgbClr val="002060"/>
                </a:solidFill>
              </a:rPr>
              <a:t> Cha </a:t>
            </a:r>
            <a:r>
              <a:rPr lang="en-US" sz="6933" dirty="0" err="1">
                <a:solidFill>
                  <a:srgbClr val="002060"/>
                </a:solidFill>
              </a:rPr>
              <a:t>đây</a:t>
            </a:r>
            <a:r>
              <a:rPr lang="en-US" sz="6933" dirty="0">
                <a:solidFill>
                  <a:srgbClr val="002060"/>
                </a:solidFill>
              </a:rPr>
              <a:t> </a:t>
            </a:r>
            <a:r>
              <a:rPr lang="en-US" sz="6933" dirty="0" err="1">
                <a:solidFill>
                  <a:srgbClr val="002060"/>
                </a:solidFill>
              </a:rPr>
              <a:t>tấm</a:t>
            </a:r>
            <a:r>
              <a:rPr lang="en-US" sz="6933" dirty="0">
                <a:solidFill>
                  <a:srgbClr val="002060"/>
                </a:solidFill>
              </a:rPr>
              <a:t> </a:t>
            </a:r>
            <a:r>
              <a:rPr lang="en-US" sz="6933" dirty="0" err="1">
                <a:solidFill>
                  <a:srgbClr val="002060"/>
                </a:solidFill>
              </a:rPr>
              <a:t>lòng</a:t>
            </a:r>
            <a:r>
              <a:rPr lang="en-US" sz="6933" dirty="0">
                <a:solidFill>
                  <a:srgbClr val="002060"/>
                </a:solidFill>
              </a:rPr>
              <a:t> </a:t>
            </a:r>
            <a:r>
              <a:rPr lang="en-US" sz="6933" dirty="0" err="1">
                <a:solidFill>
                  <a:srgbClr val="002060"/>
                </a:solidFill>
              </a:rPr>
              <a:t>của</a:t>
            </a:r>
            <a:r>
              <a:rPr lang="en-US" sz="6933" dirty="0">
                <a:solidFill>
                  <a:srgbClr val="002060"/>
                </a:solidFill>
              </a:rPr>
              <a:t> </a:t>
            </a:r>
            <a:r>
              <a:rPr lang="en-US" sz="6933" dirty="0" err="1">
                <a:solidFill>
                  <a:srgbClr val="002060"/>
                </a:solidFill>
              </a:rPr>
              <a:t>mẹ</a:t>
            </a:r>
            <a:r>
              <a:rPr lang="en-US" sz="6933" dirty="0">
                <a:solidFill>
                  <a:srgbClr val="002060"/>
                </a:solidFill>
              </a:rPr>
              <a:t>, cha </a:t>
            </a:r>
            <a:r>
              <a:rPr lang="en-US" sz="6933" dirty="0" err="1">
                <a:solidFill>
                  <a:srgbClr val="002060"/>
                </a:solidFill>
              </a:rPr>
              <a:t>yêu</a:t>
            </a:r>
            <a:r>
              <a:rPr lang="en-US" sz="6933" dirty="0">
                <a:solidFill>
                  <a:srgbClr val="002060"/>
                </a:solidFill>
              </a:rPr>
              <a:t> con </a:t>
            </a:r>
            <a:r>
              <a:rPr lang="en-US" sz="6933" dirty="0" err="1">
                <a:solidFill>
                  <a:srgbClr val="002060"/>
                </a:solidFill>
              </a:rPr>
              <a:t>muôn</a:t>
            </a:r>
            <a:r>
              <a:rPr lang="en-US" sz="6933" dirty="0">
                <a:solidFill>
                  <a:srgbClr val="002060"/>
                </a:solidFill>
              </a:rPr>
              <a:t> </a:t>
            </a:r>
            <a:r>
              <a:rPr lang="en-US" sz="6933" dirty="0" err="1">
                <a:solidFill>
                  <a:srgbClr val="002060"/>
                </a:solidFill>
              </a:rPr>
              <a:t>trùng</a:t>
            </a:r>
            <a:r>
              <a:rPr lang="en-US" sz="6933" dirty="0">
                <a:solidFill>
                  <a:srgbClr val="002060"/>
                </a:solidFill>
              </a:rPr>
              <a:t>. </a:t>
            </a:r>
            <a:r>
              <a:rPr lang="en-US" sz="6933" dirty="0" err="1">
                <a:solidFill>
                  <a:srgbClr val="002060"/>
                </a:solidFill>
              </a:rPr>
              <a:t>Nguyện</a:t>
            </a:r>
            <a:r>
              <a:rPr lang="en-US" sz="6933" dirty="0">
                <a:solidFill>
                  <a:srgbClr val="002060"/>
                </a:solidFill>
              </a:rPr>
              <a:t> </a:t>
            </a:r>
            <a:r>
              <a:rPr lang="en-US" sz="6933" dirty="0" err="1">
                <a:solidFill>
                  <a:srgbClr val="002060"/>
                </a:solidFill>
              </a:rPr>
              <a:t>xin</a:t>
            </a:r>
            <a:r>
              <a:rPr lang="en-US" sz="6933" dirty="0">
                <a:solidFill>
                  <a:srgbClr val="002060"/>
                </a:solidFill>
              </a:rPr>
              <a:t> Cha </a:t>
            </a:r>
            <a:r>
              <a:rPr lang="en-US" sz="6933" dirty="0" err="1">
                <a:solidFill>
                  <a:srgbClr val="002060"/>
                </a:solidFill>
              </a:rPr>
              <a:t>đoái</a:t>
            </a:r>
            <a:r>
              <a:rPr lang="en-US" sz="6933" dirty="0">
                <a:solidFill>
                  <a:srgbClr val="002060"/>
                </a:solidFill>
              </a:rPr>
              <a:t> </a:t>
            </a:r>
            <a:r>
              <a:rPr lang="en-US" sz="6933" dirty="0" err="1">
                <a:solidFill>
                  <a:srgbClr val="002060"/>
                </a:solidFill>
              </a:rPr>
              <a:t>thương</a:t>
            </a:r>
            <a:r>
              <a:rPr lang="en-US" sz="6933" dirty="0">
                <a:solidFill>
                  <a:srgbClr val="002060"/>
                </a:solidFill>
              </a:rPr>
              <a:t>, </a:t>
            </a:r>
            <a:r>
              <a:rPr lang="en-US" sz="6933" dirty="0" err="1">
                <a:solidFill>
                  <a:srgbClr val="002060"/>
                </a:solidFill>
              </a:rPr>
              <a:t>tình</a:t>
            </a:r>
            <a:r>
              <a:rPr lang="en-US" sz="6933" dirty="0">
                <a:solidFill>
                  <a:srgbClr val="002060"/>
                </a:solidFill>
              </a:rPr>
              <a:t> </a:t>
            </a:r>
            <a:r>
              <a:rPr lang="en-US" sz="6933" dirty="0" err="1">
                <a:solidFill>
                  <a:srgbClr val="002060"/>
                </a:solidFill>
              </a:rPr>
              <a:t>yêu</a:t>
            </a:r>
            <a:r>
              <a:rPr lang="en-US" sz="6933" dirty="0">
                <a:solidFill>
                  <a:srgbClr val="002060"/>
                </a:solidFill>
              </a:rPr>
              <a:t> con </a:t>
            </a:r>
            <a:r>
              <a:rPr lang="en-US" sz="6933" dirty="0" err="1">
                <a:solidFill>
                  <a:srgbClr val="002060"/>
                </a:solidFill>
              </a:rPr>
              <a:t>hiến</a:t>
            </a:r>
            <a:r>
              <a:rPr lang="en-US" sz="6933" dirty="0">
                <a:solidFill>
                  <a:srgbClr val="002060"/>
                </a:solidFill>
              </a:rPr>
              <a:t> </a:t>
            </a:r>
            <a:r>
              <a:rPr lang="en-US" sz="6933" dirty="0" err="1">
                <a:solidFill>
                  <a:srgbClr val="002060"/>
                </a:solidFill>
              </a:rPr>
              <a:t>dâng</a:t>
            </a:r>
            <a:r>
              <a:rPr lang="en-US" sz="6933" dirty="0">
                <a:solidFill>
                  <a:srgbClr val="002060"/>
                </a:solidFill>
              </a:rPr>
              <a:t>.</a:t>
            </a:r>
            <a:endParaRPr lang="vi-VN" sz="6933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07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6857999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en-US" sz="7466" u="sng" dirty="0">
                <a:solidFill>
                  <a:srgbClr val="FF0000"/>
                </a:solidFill>
              </a:rPr>
              <a:t>Tk2:</a:t>
            </a:r>
            <a:r>
              <a:rPr lang="en-US" sz="7466" dirty="0">
                <a:solidFill>
                  <a:schemeClr val="bg1"/>
                </a:solidFill>
              </a:rPr>
              <a:t> </a:t>
            </a:r>
            <a:r>
              <a:rPr lang="en-US" sz="7466" dirty="0" err="1">
                <a:solidFill>
                  <a:srgbClr val="002060"/>
                </a:solidFill>
              </a:rPr>
              <a:t>Xin</a:t>
            </a:r>
            <a:r>
              <a:rPr lang="en-US" sz="7466" dirty="0">
                <a:solidFill>
                  <a:srgbClr val="002060"/>
                </a:solidFill>
              </a:rPr>
              <a:t> </a:t>
            </a:r>
            <a:r>
              <a:rPr lang="en-US" sz="7466" dirty="0" err="1">
                <a:solidFill>
                  <a:srgbClr val="002060"/>
                </a:solidFill>
              </a:rPr>
              <a:t>dâng</a:t>
            </a:r>
            <a:r>
              <a:rPr lang="en-US" sz="7466" dirty="0">
                <a:solidFill>
                  <a:srgbClr val="002060"/>
                </a:solidFill>
              </a:rPr>
              <a:t> </a:t>
            </a:r>
            <a:r>
              <a:rPr lang="en-US" sz="7466" dirty="0" err="1">
                <a:solidFill>
                  <a:srgbClr val="002060"/>
                </a:solidFill>
              </a:rPr>
              <a:t>tình</a:t>
            </a:r>
            <a:r>
              <a:rPr lang="en-US" sz="7466" dirty="0">
                <a:solidFill>
                  <a:srgbClr val="002060"/>
                </a:solidFill>
              </a:rPr>
              <a:t> </a:t>
            </a:r>
            <a:r>
              <a:rPr lang="en-US" sz="7466" dirty="0" err="1">
                <a:solidFill>
                  <a:srgbClr val="002060"/>
                </a:solidFill>
              </a:rPr>
              <a:t>yêu</a:t>
            </a:r>
            <a:r>
              <a:rPr lang="en-US" sz="7466" dirty="0">
                <a:solidFill>
                  <a:srgbClr val="002060"/>
                </a:solidFill>
              </a:rPr>
              <a:t> con, </a:t>
            </a:r>
            <a:r>
              <a:rPr lang="en-US" sz="7466" dirty="0" err="1">
                <a:solidFill>
                  <a:srgbClr val="002060"/>
                </a:solidFill>
              </a:rPr>
              <a:t>xin</a:t>
            </a:r>
            <a:r>
              <a:rPr lang="en-US" sz="7466" dirty="0">
                <a:solidFill>
                  <a:srgbClr val="002060"/>
                </a:solidFill>
              </a:rPr>
              <a:t> </a:t>
            </a:r>
            <a:r>
              <a:rPr lang="en-US" sz="7466" dirty="0" err="1">
                <a:solidFill>
                  <a:srgbClr val="002060"/>
                </a:solidFill>
              </a:rPr>
              <a:t>Chúa</a:t>
            </a:r>
            <a:r>
              <a:rPr lang="en-US" sz="7466" dirty="0">
                <a:solidFill>
                  <a:srgbClr val="002060"/>
                </a:solidFill>
              </a:rPr>
              <a:t> </a:t>
            </a:r>
            <a:r>
              <a:rPr lang="en-US" sz="7466" dirty="0" err="1">
                <a:solidFill>
                  <a:srgbClr val="002060"/>
                </a:solidFill>
              </a:rPr>
              <a:t>thương</a:t>
            </a:r>
            <a:r>
              <a:rPr lang="en-US" sz="7466" dirty="0">
                <a:solidFill>
                  <a:srgbClr val="002060"/>
                </a:solidFill>
              </a:rPr>
              <a:t> </a:t>
            </a:r>
            <a:r>
              <a:rPr lang="en-US" sz="7466" dirty="0" err="1">
                <a:solidFill>
                  <a:srgbClr val="002060"/>
                </a:solidFill>
              </a:rPr>
              <a:t>dệt</a:t>
            </a:r>
            <a:r>
              <a:rPr lang="en-US" sz="7466" dirty="0">
                <a:solidFill>
                  <a:srgbClr val="002060"/>
                </a:solidFill>
              </a:rPr>
              <a:t> </a:t>
            </a:r>
            <a:r>
              <a:rPr lang="en-US" sz="7466" dirty="0" err="1">
                <a:solidFill>
                  <a:srgbClr val="002060"/>
                </a:solidFill>
              </a:rPr>
              <a:t>vuông</a:t>
            </a:r>
            <a:r>
              <a:rPr lang="en-US" sz="7466" dirty="0">
                <a:solidFill>
                  <a:srgbClr val="002060"/>
                </a:solidFill>
              </a:rPr>
              <a:t> </a:t>
            </a:r>
            <a:r>
              <a:rPr lang="en-US" sz="7466" dirty="0" err="1">
                <a:solidFill>
                  <a:srgbClr val="002060"/>
                </a:solidFill>
              </a:rPr>
              <a:t>tròn</a:t>
            </a:r>
            <a:r>
              <a:rPr lang="en-US" sz="7466" dirty="0">
                <a:solidFill>
                  <a:srgbClr val="002060"/>
                </a:solidFill>
              </a:rPr>
              <a:t>. </a:t>
            </a:r>
            <a:r>
              <a:rPr lang="en-US" sz="7466" dirty="0" err="1">
                <a:solidFill>
                  <a:srgbClr val="002060"/>
                </a:solidFill>
              </a:rPr>
              <a:t>Xin</a:t>
            </a:r>
            <a:r>
              <a:rPr lang="en-US" sz="7466" dirty="0">
                <a:solidFill>
                  <a:srgbClr val="002060"/>
                </a:solidFill>
              </a:rPr>
              <a:t> </a:t>
            </a:r>
            <a:r>
              <a:rPr lang="en-US" sz="7466" dirty="0" err="1">
                <a:solidFill>
                  <a:srgbClr val="002060"/>
                </a:solidFill>
              </a:rPr>
              <a:t>cho</a:t>
            </a:r>
            <a:r>
              <a:rPr lang="en-US" sz="7466" dirty="0">
                <a:solidFill>
                  <a:srgbClr val="002060"/>
                </a:solidFill>
              </a:rPr>
              <a:t> </a:t>
            </a:r>
            <a:r>
              <a:rPr lang="en-US" sz="7466" dirty="0" err="1">
                <a:solidFill>
                  <a:srgbClr val="002060"/>
                </a:solidFill>
              </a:rPr>
              <a:t>hai</a:t>
            </a:r>
            <a:r>
              <a:rPr lang="en-US" sz="7466" dirty="0">
                <a:solidFill>
                  <a:srgbClr val="002060"/>
                </a:solidFill>
              </a:rPr>
              <a:t> </a:t>
            </a:r>
            <a:r>
              <a:rPr lang="en-US" sz="7466" dirty="0" err="1">
                <a:solidFill>
                  <a:srgbClr val="002060"/>
                </a:solidFill>
              </a:rPr>
              <a:t>tâm</a:t>
            </a:r>
            <a:r>
              <a:rPr lang="en-US" sz="7466" dirty="0">
                <a:solidFill>
                  <a:srgbClr val="002060"/>
                </a:solidFill>
              </a:rPr>
              <a:t> </a:t>
            </a:r>
            <a:r>
              <a:rPr lang="en-US" sz="7466" dirty="0" err="1">
                <a:solidFill>
                  <a:srgbClr val="002060"/>
                </a:solidFill>
              </a:rPr>
              <a:t>hồn</a:t>
            </a:r>
            <a:r>
              <a:rPr lang="en-US" sz="7466" dirty="0">
                <a:solidFill>
                  <a:srgbClr val="002060"/>
                </a:solidFill>
              </a:rPr>
              <a:t> </a:t>
            </a:r>
            <a:r>
              <a:rPr lang="en-US" sz="7466" dirty="0" err="1">
                <a:solidFill>
                  <a:srgbClr val="002060"/>
                </a:solidFill>
              </a:rPr>
              <a:t>xây</a:t>
            </a:r>
            <a:r>
              <a:rPr lang="en-US" sz="7466" dirty="0">
                <a:solidFill>
                  <a:srgbClr val="002060"/>
                </a:solidFill>
              </a:rPr>
              <a:t> </a:t>
            </a:r>
            <a:r>
              <a:rPr lang="en-US" sz="7466" dirty="0" err="1">
                <a:solidFill>
                  <a:srgbClr val="002060"/>
                </a:solidFill>
              </a:rPr>
              <a:t>hạnh</a:t>
            </a:r>
            <a:r>
              <a:rPr lang="en-US" sz="7466" dirty="0">
                <a:solidFill>
                  <a:srgbClr val="002060"/>
                </a:solidFill>
              </a:rPr>
              <a:t> </a:t>
            </a:r>
            <a:r>
              <a:rPr lang="en-US" sz="7466" dirty="0" err="1">
                <a:solidFill>
                  <a:srgbClr val="002060"/>
                </a:solidFill>
              </a:rPr>
              <a:t>phúc</a:t>
            </a:r>
            <a:r>
              <a:rPr lang="en-US" sz="7466" dirty="0">
                <a:solidFill>
                  <a:srgbClr val="002060"/>
                </a:solidFill>
              </a:rPr>
              <a:t> </a:t>
            </a:r>
            <a:r>
              <a:rPr lang="en-US" sz="7466" dirty="0" err="1">
                <a:solidFill>
                  <a:srgbClr val="002060"/>
                </a:solidFill>
              </a:rPr>
              <a:t>một</a:t>
            </a:r>
            <a:r>
              <a:rPr lang="en-US" sz="7466" dirty="0">
                <a:solidFill>
                  <a:srgbClr val="002060"/>
                </a:solidFill>
              </a:rPr>
              <a:t> </a:t>
            </a:r>
            <a:r>
              <a:rPr lang="en-US" sz="7466" dirty="0" err="1">
                <a:solidFill>
                  <a:srgbClr val="002060"/>
                </a:solidFill>
              </a:rPr>
              <a:t>mùa</a:t>
            </a:r>
            <a:r>
              <a:rPr lang="en-US" sz="7466" dirty="0">
                <a:solidFill>
                  <a:srgbClr val="002060"/>
                </a:solidFill>
              </a:rPr>
              <a:t> </a:t>
            </a:r>
            <a:r>
              <a:rPr lang="en-US" sz="7466" dirty="0" err="1">
                <a:solidFill>
                  <a:srgbClr val="002060"/>
                </a:solidFill>
              </a:rPr>
              <a:t>xuân</a:t>
            </a:r>
            <a:r>
              <a:rPr lang="en-US" sz="7466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1072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27000"/>
            <a:ext cx="12192000" cy="6857999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en-US" sz="6933" u="sng" smtClean="0">
                <a:solidFill>
                  <a:srgbClr val="FF0000"/>
                </a:solidFill>
              </a:rPr>
              <a:t>Đk:</a:t>
            </a:r>
            <a:r>
              <a:rPr lang="en-US" sz="6933" dirty="0">
                <a:solidFill>
                  <a:schemeClr val="bg1"/>
                </a:solidFill>
              </a:rPr>
              <a:t> </a:t>
            </a:r>
            <a:r>
              <a:rPr lang="en-US" sz="6933" smtClean="0">
                <a:solidFill>
                  <a:srgbClr val="002060"/>
                </a:solidFill>
              </a:rPr>
              <a:t>Nguyện </a:t>
            </a:r>
            <a:r>
              <a:rPr lang="en-US" sz="6933" dirty="0" err="1">
                <a:solidFill>
                  <a:srgbClr val="002060"/>
                </a:solidFill>
              </a:rPr>
              <a:t>xin</a:t>
            </a:r>
            <a:r>
              <a:rPr lang="en-US" sz="6933" dirty="0">
                <a:solidFill>
                  <a:srgbClr val="002060"/>
                </a:solidFill>
              </a:rPr>
              <a:t> Cha </a:t>
            </a:r>
            <a:r>
              <a:rPr lang="en-US" sz="6933" dirty="0" err="1">
                <a:solidFill>
                  <a:srgbClr val="002060"/>
                </a:solidFill>
              </a:rPr>
              <a:t>đoái</a:t>
            </a:r>
            <a:r>
              <a:rPr lang="en-US" sz="6933" dirty="0">
                <a:solidFill>
                  <a:srgbClr val="002060"/>
                </a:solidFill>
              </a:rPr>
              <a:t> </a:t>
            </a:r>
            <a:r>
              <a:rPr lang="en-US" sz="6933" dirty="0" err="1">
                <a:solidFill>
                  <a:srgbClr val="002060"/>
                </a:solidFill>
              </a:rPr>
              <a:t>thương</a:t>
            </a:r>
            <a:r>
              <a:rPr lang="en-US" sz="6933" dirty="0">
                <a:solidFill>
                  <a:srgbClr val="002060"/>
                </a:solidFill>
              </a:rPr>
              <a:t>, </a:t>
            </a:r>
            <a:r>
              <a:rPr lang="en-US" sz="6933" dirty="0" err="1">
                <a:solidFill>
                  <a:srgbClr val="002060"/>
                </a:solidFill>
              </a:rPr>
              <a:t>tình</a:t>
            </a:r>
            <a:r>
              <a:rPr lang="en-US" sz="6933" dirty="0">
                <a:solidFill>
                  <a:srgbClr val="002060"/>
                </a:solidFill>
              </a:rPr>
              <a:t> </a:t>
            </a:r>
            <a:r>
              <a:rPr lang="en-US" sz="6933" dirty="0" err="1">
                <a:solidFill>
                  <a:srgbClr val="002060"/>
                </a:solidFill>
              </a:rPr>
              <a:t>yêu</a:t>
            </a:r>
            <a:r>
              <a:rPr lang="en-US" sz="6933" dirty="0">
                <a:solidFill>
                  <a:srgbClr val="002060"/>
                </a:solidFill>
              </a:rPr>
              <a:t> con </a:t>
            </a:r>
            <a:r>
              <a:rPr lang="en-US" sz="6933" dirty="0" err="1">
                <a:solidFill>
                  <a:srgbClr val="002060"/>
                </a:solidFill>
              </a:rPr>
              <a:t>hiến</a:t>
            </a:r>
            <a:r>
              <a:rPr lang="en-US" sz="6933" dirty="0">
                <a:solidFill>
                  <a:srgbClr val="002060"/>
                </a:solidFill>
              </a:rPr>
              <a:t> </a:t>
            </a:r>
            <a:r>
              <a:rPr lang="en-US" sz="6933" dirty="0" err="1">
                <a:solidFill>
                  <a:srgbClr val="002060"/>
                </a:solidFill>
              </a:rPr>
              <a:t>dâng</a:t>
            </a:r>
            <a:r>
              <a:rPr lang="en-US" sz="6933" dirty="0">
                <a:solidFill>
                  <a:srgbClr val="002060"/>
                </a:solidFill>
              </a:rPr>
              <a:t>. </a:t>
            </a:r>
            <a:r>
              <a:rPr lang="en-US" sz="6933" dirty="0" err="1">
                <a:solidFill>
                  <a:srgbClr val="002060"/>
                </a:solidFill>
              </a:rPr>
              <a:t>Xin</a:t>
            </a:r>
            <a:r>
              <a:rPr lang="en-US" sz="6933" dirty="0">
                <a:solidFill>
                  <a:srgbClr val="002060"/>
                </a:solidFill>
              </a:rPr>
              <a:t> </a:t>
            </a:r>
            <a:r>
              <a:rPr lang="en-US" sz="6933" dirty="0" err="1">
                <a:solidFill>
                  <a:srgbClr val="002060"/>
                </a:solidFill>
              </a:rPr>
              <a:t>trọn</a:t>
            </a:r>
            <a:r>
              <a:rPr lang="en-US" sz="6933" dirty="0">
                <a:solidFill>
                  <a:srgbClr val="002060"/>
                </a:solidFill>
              </a:rPr>
              <a:t> </a:t>
            </a:r>
            <a:r>
              <a:rPr lang="en-US" sz="6933" dirty="0" err="1">
                <a:solidFill>
                  <a:srgbClr val="002060"/>
                </a:solidFill>
              </a:rPr>
              <a:t>đời</a:t>
            </a:r>
            <a:r>
              <a:rPr lang="en-US" sz="6933" dirty="0">
                <a:solidFill>
                  <a:srgbClr val="002060"/>
                </a:solidFill>
              </a:rPr>
              <a:t> </a:t>
            </a:r>
            <a:r>
              <a:rPr lang="en-US" sz="6933" dirty="0" err="1">
                <a:solidFill>
                  <a:srgbClr val="002060"/>
                </a:solidFill>
              </a:rPr>
              <a:t>yêu</a:t>
            </a:r>
            <a:r>
              <a:rPr lang="en-US" sz="6933" dirty="0">
                <a:solidFill>
                  <a:srgbClr val="002060"/>
                </a:solidFill>
              </a:rPr>
              <a:t> </a:t>
            </a:r>
            <a:r>
              <a:rPr lang="en-US" sz="6933" dirty="0" err="1">
                <a:solidFill>
                  <a:srgbClr val="002060"/>
                </a:solidFill>
              </a:rPr>
              <a:t>thương</a:t>
            </a:r>
            <a:r>
              <a:rPr lang="en-US" sz="6933" dirty="0">
                <a:solidFill>
                  <a:srgbClr val="002060"/>
                </a:solidFill>
              </a:rPr>
              <a:t>, </a:t>
            </a:r>
            <a:r>
              <a:rPr lang="en-US" sz="6933" dirty="0" err="1">
                <a:solidFill>
                  <a:srgbClr val="002060"/>
                </a:solidFill>
              </a:rPr>
              <a:t>xin</a:t>
            </a:r>
            <a:r>
              <a:rPr lang="en-US" sz="6933" dirty="0">
                <a:solidFill>
                  <a:srgbClr val="002060"/>
                </a:solidFill>
              </a:rPr>
              <a:t> </a:t>
            </a:r>
            <a:r>
              <a:rPr lang="en-US" sz="6933" dirty="0" err="1">
                <a:solidFill>
                  <a:srgbClr val="002060"/>
                </a:solidFill>
              </a:rPr>
              <a:t>trọn</a:t>
            </a:r>
            <a:r>
              <a:rPr lang="en-US" sz="6933" dirty="0">
                <a:solidFill>
                  <a:srgbClr val="002060"/>
                </a:solidFill>
              </a:rPr>
              <a:t> </a:t>
            </a:r>
            <a:r>
              <a:rPr lang="en-US" sz="6933" dirty="0" err="1">
                <a:solidFill>
                  <a:srgbClr val="002060"/>
                </a:solidFill>
              </a:rPr>
              <a:t>đời</a:t>
            </a:r>
            <a:r>
              <a:rPr lang="en-US" sz="6933" dirty="0">
                <a:solidFill>
                  <a:srgbClr val="002060"/>
                </a:solidFill>
              </a:rPr>
              <a:t> </a:t>
            </a:r>
            <a:r>
              <a:rPr lang="en-US" sz="6933" dirty="0" err="1">
                <a:solidFill>
                  <a:srgbClr val="002060"/>
                </a:solidFill>
              </a:rPr>
              <a:t>bao</a:t>
            </a:r>
            <a:r>
              <a:rPr lang="en-US" sz="6933" dirty="0">
                <a:solidFill>
                  <a:srgbClr val="002060"/>
                </a:solidFill>
              </a:rPr>
              <a:t> dung </a:t>
            </a:r>
            <a:r>
              <a:rPr lang="en-US" sz="6933" dirty="0" err="1">
                <a:solidFill>
                  <a:srgbClr val="002060"/>
                </a:solidFill>
              </a:rPr>
              <a:t>trong</a:t>
            </a:r>
            <a:r>
              <a:rPr lang="en-US" sz="6933" dirty="0">
                <a:solidFill>
                  <a:srgbClr val="002060"/>
                </a:solidFill>
              </a:rPr>
              <a:t> </a:t>
            </a:r>
            <a:r>
              <a:rPr lang="en-US" sz="6933" dirty="0" err="1">
                <a:solidFill>
                  <a:srgbClr val="002060"/>
                </a:solidFill>
              </a:rPr>
              <a:t>cuộc</a:t>
            </a:r>
            <a:r>
              <a:rPr lang="en-US" sz="6933" dirty="0">
                <a:solidFill>
                  <a:srgbClr val="002060"/>
                </a:solidFill>
              </a:rPr>
              <a:t> </a:t>
            </a:r>
            <a:r>
              <a:rPr lang="en-US" sz="6933" dirty="0" err="1">
                <a:solidFill>
                  <a:srgbClr val="002060"/>
                </a:solidFill>
              </a:rPr>
              <a:t>tình</a:t>
            </a:r>
            <a:r>
              <a:rPr lang="en-US" sz="6933" dirty="0">
                <a:solidFill>
                  <a:srgbClr val="002060"/>
                </a:solidFill>
              </a:rPr>
              <a:t> </a:t>
            </a:r>
            <a:r>
              <a:rPr lang="en-US" sz="6933" dirty="0" err="1">
                <a:solidFill>
                  <a:srgbClr val="002060"/>
                </a:solidFill>
              </a:rPr>
              <a:t>kiên</a:t>
            </a:r>
            <a:r>
              <a:rPr lang="en-US" sz="6933" dirty="0">
                <a:solidFill>
                  <a:srgbClr val="002060"/>
                </a:solidFill>
              </a:rPr>
              <a:t> </a:t>
            </a:r>
            <a:r>
              <a:rPr lang="en-US" sz="6933" dirty="0" err="1">
                <a:solidFill>
                  <a:srgbClr val="002060"/>
                </a:solidFill>
              </a:rPr>
              <a:t>trung</a:t>
            </a:r>
            <a:r>
              <a:rPr lang="en-US" sz="6933" dirty="0">
                <a:solidFill>
                  <a:srgbClr val="002060"/>
                </a:solidFill>
              </a:rPr>
              <a:t> </a:t>
            </a:r>
            <a:r>
              <a:rPr lang="en-US" sz="6933" dirty="0" err="1">
                <a:solidFill>
                  <a:srgbClr val="002060"/>
                </a:solidFill>
              </a:rPr>
              <a:t>thơm</a:t>
            </a:r>
            <a:r>
              <a:rPr lang="en-US" sz="6933" dirty="0">
                <a:solidFill>
                  <a:srgbClr val="002060"/>
                </a:solidFill>
              </a:rPr>
              <a:t> </a:t>
            </a:r>
            <a:r>
              <a:rPr lang="en-US" sz="6933" dirty="0" err="1">
                <a:solidFill>
                  <a:srgbClr val="002060"/>
                </a:solidFill>
              </a:rPr>
              <a:t>lừng</a:t>
            </a:r>
            <a:r>
              <a:rPr lang="en-US" sz="6933" dirty="0">
                <a:solidFill>
                  <a:srgbClr val="002060"/>
                </a:solidFill>
              </a:rPr>
              <a:t>.</a:t>
            </a:r>
            <a:endParaRPr lang="vi-VN" sz="6933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57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27000"/>
            <a:ext cx="12192000" cy="6857999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en-US" sz="6933" u="sng" dirty="0">
                <a:solidFill>
                  <a:srgbClr val="FF0000"/>
                </a:solidFill>
              </a:rPr>
              <a:t>**:</a:t>
            </a:r>
            <a:r>
              <a:rPr lang="en-US" sz="6933" dirty="0">
                <a:solidFill>
                  <a:schemeClr val="bg1"/>
                </a:solidFill>
              </a:rPr>
              <a:t> </a:t>
            </a:r>
            <a:r>
              <a:rPr lang="en-US" sz="6933" dirty="0" err="1">
                <a:solidFill>
                  <a:srgbClr val="002060"/>
                </a:solidFill>
              </a:rPr>
              <a:t>Xin</a:t>
            </a:r>
            <a:r>
              <a:rPr lang="en-US" sz="6933" dirty="0">
                <a:solidFill>
                  <a:srgbClr val="002060"/>
                </a:solidFill>
              </a:rPr>
              <a:t> </a:t>
            </a:r>
            <a:r>
              <a:rPr lang="en-US" sz="6933" dirty="0" err="1">
                <a:solidFill>
                  <a:srgbClr val="002060"/>
                </a:solidFill>
              </a:rPr>
              <a:t>dâng</a:t>
            </a:r>
            <a:r>
              <a:rPr lang="en-US" sz="6933" dirty="0">
                <a:solidFill>
                  <a:srgbClr val="002060"/>
                </a:solidFill>
              </a:rPr>
              <a:t> Cha </a:t>
            </a:r>
            <a:r>
              <a:rPr lang="en-US" sz="6933" dirty="0" err="1">
                <a:solidFill>
                  <a:srgbClr val="002060"/>
                </a:solidFill>
              </a:rPr>
              <a:t>đây</a:t>
            </a:r>
            <a:r>
              <a:rPr lang="en-US" sz="6933" dirty="0">
                <a:solidFill>
                  <a:srgbClr val="002060"/>
                </a:solidFill>
              </a:rPr>
              <a:t> </a:t>
            </a:r>
            <a:r>
              <a:rPr lang="en-US" sz="6933" dirty="0" err="1">
                <a:solidFill>
                  <a:srgbClr val="002060"/>
                </a:solidFill>
              </a:rPr>
              <a:t>tấm</a:t>
            </a:r>
            <a:r>
              <a:rPr lang="en-US" sz="6933" dirty="0">
                <a:solidFill>
                  <a:srgbClr val="002060"/>
                </a:solidFill>
              </a:rPr>
              <a:t> </a:t>
            </a:r>
            <a:r>
              <a:rPr lang="en-US" sz="6933" dirty="0" err="1">
                <a:solidFill>
                  <a:srgbClr val="002060"/>
                </a:solidFill>
              </a:rPr>
              <a:t>lòng</a:t>
            </a:r>
            <a:r>
              <a:rPr lang="en-US" sz="6933" dirty="0">
                <a:solidFill>
                  <a:srgbClr val="002060"/>
                </a:solidFill>
              </a:rPr>
              <a:t> </a:t>
            </a:r>
            <a:r>
              <a:rPr lang="en-US" sz="6933" dirty="0" err="1">
                <a:solidFill>
                  <a:srgbClr val="002060"/>
                </a:solidFill>
              </a:rPr>
              <a:t>của</a:t>
            </a:r>
            <a:r>
              <a:rPr lang="en-US" sz="6933" dirty="0">
                <a:solidFill>
                  <a:srgbClr val="002060"/>
                </a:solidFill>
              </a:rPr>
              <a:t> </a:t>
            </a:r>
            <a:r>
              <a:rPr lang="en-US" sz="6933" dirty="0" err="1">
                <a:solidFill>
                  <a:srgbClr val="002060"/>
                </a:solidFill>
              </a:rPr>
              <a:t>mẹ</a:t>
            </a:r>
            <a:r>
              <a:rPr lang="en-US" sz="6933" dirty="0">
                <a:solidFill>
                  <a:srgbClr val="002060"/>
                </a:solidFill>
              </a:rPr>
              <a:t>, cha </a:t>
            </a:r>
            <a:r>
              <a:rPr lang="en-US" sz="6933" dirty="0" err="1">
                <a:solidFill>
                  <a:srgbClr val="002060"/>
                </a:solidFill>
              </a:rPr>
              <a:t>yêu</a:t>
            </a:r>
            <a:r>
              <a:rPr lang="en-US" sz="6933" dirty="0">
                <a:solidFill>
                  <a:srgbClr val="002060"/>
                </a:solidFill>
              </a:rPr>
              <a:t> con </a:t>
            </a:r>
            <a:r>
              <a:rPr lang="en-US" sz="6933" dirty="0" err="1">
                <a:solidFill>
                  <a:srgbClr val="002060"/>
                </a:solidFill>
              </a:rPr>
              <a:t>muôn</a:t>
            </a:r>
            <a:r>
              <a:rPr lang="en-US" sz="6933" dirty="0">
                <a:solidFill>
                  <a:srgbClr val="002060"/>
                </a:solidFill>
              </a:rPr>
              <a:t> </a:t>
            </a:r>
            <a:r>
              <a:rPr lang="en-US" sz="6933" dirty="0" err="1">
                <a:solidFill>
                  <a:srgbClr val="002060"/>
                </a:solidFill>
              </a:rPr>
              <a:t>trùng</a:t>
            </a:r>
            <a:r>
              <a:rPr lang="en-US" sz="6933" dirty="0">
                <a:solidFill>
                  <a:srgbClr val="002060"/>
                </a:solidFill>
              </a:rPr>
              <a:t>. </a:t>
            </a:r>
            <a:r>
              <a:rPr lang="en-US" sz="6933" dirty="0" err="1">
                <a:solidFill>
                  <a:srgbClr val="002060"/>
                </a:solidFill>
              </a:rPr>
              <a:t>Nguyện</a:t>
            </a:r>
            <a:r>
              <a:rPr lang="en-US" sz="6933" dirty="0">
                <a:solidFill>
                  <a:srgbClr val="002060"/>
                </a:solidFill>
              </a:rPr>
              <a:t> </a:t>
            </a:r>
            <a:r>
              <a:rPr lang="en-US" sz="6933" dirty="0" err="1">
                <a:solidFill>
                  <a:srgbClr val="002060"/>
                </a:solidFill>
              </a:rPr>
              <a:t>xin</a:t>
            </a:r>
            <a:r>
              <a:rPr lang="en-US" sz="6933" dirty="0">
                <a:solidFill>
                  <a:srgbClr val="002060"/>
                </a:solidFill>
              </a:rPr>
              <a:t> Cha </a:t>
            </a:r>
            <a:r>
              <a:rPr lang="en-US" sz="6933" dirty="0" err="1">
                <a:solidFill>
                  <a:srgbClr val="002060"/>
                </a:solidFill>
              </a:rPr>
              <a:t>đoái</a:t>
            </a:r>
            <a:r>
              <a:rPr lang="en-US" sz="6933" dirty="0">
                <a:solidFill>
                  <a:srgbClr val="002060"/>
                </a:solidFill>
              </a:rPr>
              <a:t> </a:t>
            </a:r>
            <a:r>
              <a:rPr lang="en-US" sz="6933" dirty="0" err="1">
                <a:solidFill>
                  <a:srgbClr val="002060"/>
                </a:solidFill>
              </a:rPr>
              <a:t>thương</a:t>
            </a:r>
            <a:r>
              <a:rPr lang="en-US" sz="6933" dirty="0">
                <a:solidFill>
                  <a:srgbClr val="002060"/>
                </a:solidFill>
              </a:rPr>
              <a:t>, </a:t>
            </a:r>
            <a:r>
              <a:rPr lang="en-US" sz="6933" dirty="0" err="1">
                <a:solidFill>
                  <a:srgbClr val="002060"/>
                </a:solidFill>
              </a:rPr>
              <a:t>tình</a:t>
            </a:r>
            <a:r>
              <a:rPr lang="en-US" sz="6933" dirty="0">
                <a:solidFill>
                  <a:srgbClr val="002060"/>
                </a:solidFill>
              </a:rPr>
              <a:t> </a:t>
            </a:r>
            <a:r>
              <a:rPr lang="en-US" sz="6933" dirty="0" err="1">
                <a:solidFill>
                  <a:srgbClr val="002060"/>
                </a:solidFill>
              </a:rPr>
              <a:t>yêu</a:t>
            </a:r>
            <a:r>
              <a:rPr lang="en-US" sz="6933" dirty="0">
                <a:solidFill>
                  <a:srgbClr val="002060"/>
                </a:solidFill>
              </a:rPr>
              <a:t> con </a:t>
            </a:r>
            <a:r>
              <a:rPr lang="en-US" sz="6933" dirty="0" err="1">
                <a:solidFill>
                  <a:srgbClr val="002060"/>
                </a:solidFill>
              </a:rPr>
              <a:t>hiến</a:t>
            </a:r>
            <a:r>
              <a:rPr lang="en-US" sz="6933" dirty="0">
                <a:solidFill>
                  <a:srgbClr val="002060"/>
                </a:solidFill>
              </a:rPr>
              <a:t> </a:t>
            </a:r>
            <a:r>
              <a:rPr lang="en-US" sz="6933" dirty="0" err="1">
                <a:solidFill>
                  <a:srgbClr val="002060"/>
                </a:solidFill>
              </a:rPr>
              <a:t>dâng</a:t>
            </a:r>
            <a:r>
              <a:rPr lang="en-US" sz="6933" dirty="0">
                <a:solidFill>
                  <a:srgbClr val="002060"/>
                </a:solidFill>
              </a:rPr>
              <a:t>.</a:t>
            </a:r>
            <a:endParaRPr lang="vi-VN" sz="6933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05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6857999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en-US" sz="7466" u="sng" dirty="0">
                <a:solidFill>
                  <a:srgbClr val="FF0000"/>
                </a:solidFill>
              </a:rPr>
              <a:t>Tk3:</a:t>
            </a:r>
            <a:r>
              <a:rPr lang="en-US" sz="7466" dirty="0">
                <a:solidFill>
                  <a:schemeClr val="bg1"/>
                </a:solidFill>
              </a:rPr>
              <a:t> </a:t>
            </a:r>
            <a:r>
              <a:rPr lang="en-US" sz="7466" dirty="0" err="1">
                <a:solidFill>
                  <a:srgbClr val="002060"/>
                </a:solidFill>
              </a:rPr>
              <a:t>Xin</a:t>
            </a:r>
            <a:r>
              <a:rPr lang="en-US" sz="7466" dirty="0">
                <a:solidFill>
                  <a:srgbClr val="002060"/>
                </a:solidFill>
              </a:rPr>
              <a:t> </a:t>
            </a:r>
            <a:r>
              <a:rPr lang="en-US" sz="7466" dirty="0" err="1">
                <a:solidFill>
                  <a:srgbClr val="002060"/>
                </a:solidFill>
              </a:rPr>
              <a:t>cho</a:t>
            </a:r>
            <a:r>
              <a:rPr lang="en-US" sz="7466" dirty="0">
                <a:solidFill>
                  <a:srgbClr val="002060"/>
                </a:solidFill>
              </a:rPr>
              <a:t> </a:t>
            </a:r>
            <a:r>
              <a:rPr lang="en-US" sz="7466" dirty="0" err="1">
                <a:solidFill>
                  <a:srgbClr val="002060"/>
                </a:solidFill>
              </a:rPr>
              <a:t>đời</a:t>
            </a:r>
            <a:r>
              <a:rPr lang="en-US" sz="7466" dirty="0">
                <a:solidFill>
                  <a:srgbClr val="002060"/>
                </a:solidFill>
              </a:rPr>
              <a:t> </a:t>
            </a:r>
            <a:r>
              <a:rPr lang="en-US" sz="7466" dirty="0" err="1">
                <a:solidFill>
                  <a:srgbClr val="002060"/>
                </a:solidFill>
              </a:rPr>
              <a:t>trăm</a:t>
            </a:r>
            <a:r>
              <a:rPr lang="en-US" sz="7466" dirty="0">
                <a:solidFill>
                  <a:srgbClr val="002060"/>
                </a:solidFill>
              </a:rPr>
              <a:t> </a:t>
            </a:r>
            <a:r>
              <a:rPr lang="en-US" sz="7466" dirty="0" err="1">
                <a:solidFill>
                  <a:srgbClr val="002060"/>
                </a:solidFill>
              </a:rPr>
              <a:t>năm</a:t>
            </a:r>
            <a:r>
              <a:rPr lang="en-US" sz="7466" dirty="0">
                <a:solidFill>
                  <a:srgbClr val="002060"/>
                </a:solidFill>
              </a:rPr>
              <a:t> </a:t>
            </a:r>
            <a:r>
              <a:rPr lang="en-US" sz="7466" dirty="0" err="1">
                <a:solidFill>
                  <a:srgbClr val="002060"/>
                </a:solidFill>
              </a:rPr>
              <a:t>luôn</a:t>
            </a:r>
            <a:r>
              <a:rPr lang="en-US" sz="7466" dirty="0">
                <a:solidFill>
                  <a:srgbClr val="002060"/>
                </a:solidFill>
              </a:rPr>
              <a:t> </a:t>
            </a:r>
            <a:r>
              <a:rPr lang="en-US" sz="7466" dirty="0" err="1">
                <a:solidFill>
                  <a:srgbClr val="002060"/>
                </a:solidFill>
              </a:rPr>
              <a:t>sáng</a:t>
            </a:r>
            <a:r>
              <a:rPr lang="en-US" sz="7466" dirty="0">
                <a:solidFill>
                  <a:srgbClr val="002060"/>
                </a:solidFill>
              </a:rPr>
              <a:t> </a:t>
            </a:r>
            <a:r>
              <a:rPr lang="en-US" sz="7466" dirty="0" err="1">
                <a:solidFill>
                  <a:srgbClr val="002060"/>
                </a:solidFill>
              </a:rPr>
              <a:t>ngời</a:t>
            </a:r>
            <a:r>
              <a:rPr lang="en-US" sz="7466" dirty="0">
                <a:solidFill>
                  <a:srgbClr val="002060"/>
                </a:solidFill>
              </a:rPr>
              <a:t> </a:t>
            </a:r>
            <a:r>
              <a:rPr lang="en-US" sz="7466" dirty="0" err="1">
                <a:solidFill>
                  <a:srgbClr val="002060"/>
                </a:solidFill>
              </a:rPr>
              <a:t>như</a:t>
            </a:r>
            <a:r>
              <a:rPr lang="en-US" sz="7466" dirty="0">
                <a:solidFill>
                  <a:srgbClr val="002060"/>
                </a:solidFill>
              </a:rPr>
              <a:t> </a:t>
            </a:r>
            <a:r>
              <a:rPr lang="en-US" sz="7466" dirty="0" err="1">
                <a:solidFill>
                  <a:srgbClr val="002060"/>
                </a:solidFill>
              </a:rPr>
              <a:t>vầng</a:t>
            </a:r>
            <a:r>
              <a:rPr lang="en-US" sz="7466" dirty="0">
                <a:solidFill>
                  <a:srgbClr val="002060"/>
                </a:solidFill>
              </a:rPr>
              <a:t> </a:t>
            </a:r>
            <a:r>
              <a:rPr lang="en-US" sz="7466" dirty="0" err="1">
                <a:solidFill>
                  <a:srgbClr val="002060"/>
                </a:solidFill>
              </a:rPr>
              <a:t>trăng</a:t>
            </a:r>
            <a:r>
              <a:rPr lang="en-US" sz="7466" dirty="0">
                <a:solidFill>
                  <a:srgbClr val="002060"/>
                </a:solidFill>
              </a:rPr>
              <a:t> </a:t>
            </a:r>
            <a:r>
              <a:rPr lang="en-US" sz="7466" dirty="0" err="1">
                <a:solidFill>
                  <a:srgbClr val="002060"/>
                </a:solidFill>
              </a:rPr>
              <a:t>rằm</a:t>
            </a:r>
            <a:r>
              <a:rPr lang="en-US" sz="7466" dirty="0">
                <a:solidFill>
                  <a:srgbClr val="002060"/>
                </a:solidFill>
              </a:rPr>
              <a:t>. </a:t>
            </a:r>
            <a:r>
              <a:rPr lang="en-US" sz="7466" dirty="0" err="1">
                <a:solidFill>
                  <a:srgbClr val="002060"/>
                </a:solidFill>
              </a:rPr>
              <a:t>Xin</a:t>
            </a:r>
            <a:r>
              <a:rPr lang="en-US" sz="7466" dirty="0">
                <a:solidFill>
                  <a:srgbClr val="002060"/>
                </a:solidFill>
              </a:rPr>
              <a:t> </a:t>
            </a:r>
            <a:r>
              <a:rPr lang="en-US" sz="7466" dirty="0" err="1">
                <a:solidFill>
                  <a:srgbClr val="002060"/>
                </a:solidFill>
              </a:rPr>
              <a:t>cho</a:t>
            </a:r>
            <a:r>
              <a:rPr lang="en-US" sz="7466" dirty="0">
                <a:solidFill>
                  <a:srgbClr val="002060"/>
                </a:solidFill>
              </a:rPr>
              <a:t> </a:t>
            </a:r>
            <a:r>
              <a:rPr lang="en-US" sz="7466" dirty="0" err="1">
                <a:solidFill>
                  <a:srgbClr val="002060"/>
                </a:solidFill>
              </a:rPr>
              <a:t>duyên</a:t>
            </a:r>
            <a:r>
              <a:rPr lang="en-US" sz="7466" dirty="0">
                <a:solidFill>
                  <a:srgbClr val="002060"/>
                </a:solidFill>
              </a:rPr>
              <a:t> </a:t>
            </a:r>
            <a:r>
              <a:rPr lang="en-US" sz="7466" dirty="0" err="1">
                <a:solidFill>
                  <a:srgbClr val="002060"/>
                </a:solidFill>
              </a:rPr>
              <a:t>vợ</a:t>
            </a:r>
            <a:r>
              <a:rPr lang="en-US" sz="7466" dirty="0">
                <a:solidFill>
                  <a:srgbClr val="002060"/>
                </a:solidFill>
              </a:rPr>
              <a:t> </a:t>
            </a:r>
            <a:r>
              <a:rPr lang="en-US" sz="7466" dirty="0" err="1">
                <a:solidFill>
                  <a:srgbClr val="002060"/>
                </a:solidFill>
              </a:rPr>
              <a:t>chồng</a:t>
            </a:r>
            <a:r>
              <a:rPr lang="en-US" sz="7466" dirty="0">
                <a:solidFill>
                  <a:srgbClr val="002060"/>
                </a:solidFill>
              </a:rPr>
              <a:t> </a:t>
            </a:r>
            <a:r>
              <a:rPr lang="en-US" sz="7466" dirty="0" err="1">
                <a:solidFill>
                  <a:srgbClr val="002060"/>
                </a:solidFill>
              </a:rPr>
              <a:t>luôn</a:t>
            </a:r>
            <a:r>
              <a:rPr lang="en-US" sz="7466" dirty="0">
                <a:solidFill>
                  <a:srgbClr val="002060"/>
                </a:solidFill>
              </a:rPr>
              <a:t> </a:t>
            </a:r>
            <a:r>
              <a:rPr lang="en-US" sz="7466" dirty="0" err="1">
                <a:solidFill>
                  <a:srgbClr val="002060"/>
                </a:solidFill>
              </a:rPr>
              <a:t>chan</a:t>
            </a:r>
            <a:r>
              <a:rPr lang="en-US" sz="7466" dirty="0">
                <a:solidFill>
                  <a:srgbClr val="002060"/>
                </a:solidFill>
              </a:rPr>
              <a:t> </a:t>
            </a:r>
            <a:r>
              <a:rPr lang="en-US" sz="7466" dirty="0" err="1">
                <a:solidFill>
                  <a:srgbClr val="002060"/>
                </a:solidFill>
              </a:rPr>
              <a:t>chứa</a:t>
            </a:r>
            <a:r>
              <a:rPr lang="en-US" sz="7466" dirty="0">
                <a:solidFill>
                  <a:srgbClr val="002060"/>
                </a:solidFill>
              </a:rPr>
              <a:t> </a:t>
            </a:r>
            <a:r>
              <a:rPr lang="en-US" sz="7466" dirty="0" err="1">
                <a:solidFill>
                  <a:srgbClr val="002060"/>
                </a:solidFill>
              </a:rPr>
              <a:t>tựa</a:t>
            </a:r>
            <a:r>
              <a:rPr lang="en-US" sz="7466" dirty="0">
                <a:solidFill>
                  <a:srgbClr val="002060"/>
                </a:solidFill>
              </a:rPr>
              <a:t> </a:t>
            </a:r>
            <a:r>
              <a:rPr lang="en-US" sz="7466" dirty="0" err="1">
                <a:solidFill>
                  <a:srgbClr val="002060"/>
                </a:solidFill>
              </a:rPr>
              <a:t>Biển</a:t>
            </a:r>
            <a:r>
              <a:rPr lang="en-US" sz="7466" dirty="0">
                <a:solidFill>
                  <a:srgbClr val="002060"/>
                </a:solidFill>
              </a:rPr>
              <a:t> </a:t>
            </a:r>
            <a:r>
              <a:rPr lang="en-US" sz="7466" dirty="0" err="1">
                <a:solidFill>
                  <a:srgbClr val="002060"/>
                </a:solidFill>
              </a:rPr>
              <a:t>Đông</a:t>
            </a:r>
            <a:r>
              <a:rPr lang="en-US" sz="7466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89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 anchor="ctr">
            <a:noAutofit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vi-VN" sz="8000" u="sng" dirty="0" smtClean="0">
                <a:solidFill>
                  <a:srgbClr val="FF0000"/>
                </a:solidFill>
                <a:latin typeface="+mj-lt"/>
              </a:rPr>
              <a:t>Đ</a:t>
            </a:r>
            <a:r>
              <a:rPr lang="en-US" sz="8000" u="sng" dirty="0" smtClean="0">
                <a:solidFill>
                  <a:srgbClr val="FF0000"/>
                </a:solidFill>
                <a:latin typeface="+mj-lt"/>
              </a:rPr>
              <a:t>k</a:t>
            </a:r>
            <a:r>
              <a:rPr lang="vi-VN" sz="8000" u="sng" dirty="0" smtClean="0">
                <a:solidFill>
                  <a:srgbClr val="FF0000"/>
                </a:solidFill>
                <a:latin typeface="+mj-lt"/>
              </a:rPr>
              <a:t>:</a:t>
            </a:r>
            <a:r>
              <a:rPr lang="vi-VN" sz="8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+mj-lt"/>
              </a:rPr>
              <a:t>Xin</a:t>
            </a:r>
            <a:r>
              <a:rPr lang="en-US" sz="8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+mj-lt"/>
              </a:rPr>
              <a:t>cho</a:t>
            </a:r>
            <a:r>
              <a:rPr lang="en-US" sz="8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+mj-lt"/>
              </a:rPr>
              <a:t>tình</a:t>
            </a:r>
            <a:r>
              <a:rPr lang="en-US" sz="8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+mj-lt"/>
              </a:rPr>
              <a:t>chúng</a:t>
            </a:r>
            <a:r>
              <a:rPr lang="en-US" sz="8000" dirty="0">
                <a:solidFill>
                  <a:srgbClr val="002060"/>
                </a:solidFill>
                <a:latin typeface="+mj-lt"/>
              </a:rPr>
              <a:t> con </a:t>
            </a:r>
            <a:r>
              <a:rPr lang="en-US" sz="8000" dirty="0" err="1">
                <a:solidFill>
                  <a:srgbClr val="002060"/>
                </a:solidFill>
                <a:latin typeface="+mj-lt"/>
              </a:rPr>
              <a:t>đây</a:t>
            </a:r>
            <a:r>
              <a:rPr lang="en-US" sz="8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+mj-lt"/>
              </a:rPr>
              <a:t>thắm</a:t>
            </a:r>
            <a:r>
              <a:rPr lang="en-US" sz="8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+mj-lt"/>
              </a:rPr>
              <a:t>nồng</a:t>
            </a:r>
            <a:r>
              <a:rPr lang="en-US" sz="8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+mj-lt"/>
              </a:rPr>
              <a:t>tựa</a:t>
            </a:r>
            <a:r>
              <a:rPr lang="en-US" sz="8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+mj-lt"/>
              </a:rPr>
              <a:t>nắng</a:t>
            </a:r>
            <a:r>
              <a:rPr lang="en-US" sz="8000" dirty="0">
                <a:solidFill>
                  <a:srgbClr val="002060"/>
                </a:solidFill>
                <a:latin typeface="+mj-lt"/>
              </a:rPr>
              <a:t> ban </a:t>
            </a:r>
            <a:r>
              <a:rPr lang="en-US" sz="8000" dirty="0" err="1">
                <a:solidFill>
                  <a:srgbClr val="002060"/>
                </a:solidFill>
                <a:latin typeface="+mj-lt"/>
              </a:rPr>
              <a:t>mai</a:t>
            </a:r>
            <a:r>
              <a:rPr lang="en-US" sz="8000" dirty="0">
                <a:solidFill>
                  <a:srgbClr val="002060"/>
                </a:solidFill>
                <a:latin typeface="+mj-lt"/>
              </a:rPr>
              <a:t>. </a:t>
            </a:r>
            <a:r>
              <a:rPr lang="en-US" sz="8000" dirty="0" err="1">
                <a:solidFill>
                  <a:srgbClr val="002060"/>
                </a:solidFill>
                <a:latin typeface="+mj-lt"/>
              </a:rPr>
              <a:t>Trao</a:t>
            </a:r>
            <a:r>
              <a:rPr lang="en-US" sz="8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+mj-lt"/>
              </a:rPr>
              <a:t>nhau</a:t>
            </a:r>
            <a:r>
              <a:rPr lang="en-US" sz="8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+mj-lt"/>
              </a:rPr>
              <a:t>lời</a:t>
            </a:r>
            <a:r>
              <a:rPr lang="en-US" sz="8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+mj-lt"/>
              </a:rPr>
              <a:t>hứa</a:t>
            </a:r>
            <a:r>
              <a:rPr lang="en-US" sz="8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+mj-lt"/>
              </a:rPr>
              <a:t>hôm</a:t>
            </a:r>
            <a:r>
              <a:rPr lang="en-US" sz="8000" dirty="0">
                <a:solidFill>
                  <a:srgbClr val="002060"/>
                </a:solidFill>
                <a:latin typeface="+mj-lt"/>
              </a:rPr>
              <a:t> nay, </a:t>
            </a:r>
            <a:r>
              <a:rPr lang="en-US" sz="8000" dirty="0" err="1">
                <a:solidFill>
                  <a:srgbClr val="002060"/>
                </a:solidFill>
                <a:latin typeface="+mj-lt"/>
              </a:rPr>
              <a:t>suốt</a:t>
            </a:r>
            <a:r>
              <a:rPr lang="en-US" sz="8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+mj-lt"/>
              </a:rPr>
              <a:t>đời</a:t>
            </a:r>
            <a:r>
              <a:rPr lang="en-US" sz="8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+mj-lt"/>
              </a:rPr>
              <a:t>nguyện</a:t>
            </a:r>
            <a:r>
              <a:rPr lang="en-US" sz="8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+mj-lt"/>
              </a:rPr>
              <a:t>giữ</a:t>
            </a:r>
            <a:r>
              <a:rPr lang="en-US" sz="8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+mj-lt"/>
              </a:rPr>
              <a:t>trung</a:t>
            </a:r>
            <a:r>
              <a:rPr lang="en-US" sz="8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+mj-lt"/>
              </a:rPr>
              <a:t>thành</a:t>
            </a:r>
            <a:r>
              <a:rPr lang="en-US" sz="8000" dirty="0">
                <a:solidFill>
                  <a:srgbClr val="002060"/>
                </a:solidFill>
                <a:latin typeface="+mj-lt"/>
              </a:rPr>
              <a:t>.</a:t>
            </a:r>
            <a:endParaRPr lang="vi-VN" sz="80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226451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27000"/>
            <a:ext cx="12192000" cy="6857999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en-US" sz="6933" u="sng" dirty="0" err="1">
                <a:solidFill>
                  <a:srgbClr val="FF0000"/>
                </a:solidFill>
              </a:rPr>
              <a:t>Đk</a:t>
            </a:r>
            <a:r>
              <a:rPr lang="en-US" sz="6933" u="sng" dirty="0">
                <a:solidFill>
                  <a:srgbClr val="FF0000"/>
                </a:solidFill>
              </a:rPr>
              <a:t>:</a:t>
            </a:r>
            <a:r>
              <a:rPr lang="en-US" sz="6933" dirty="0">
                <a:solidFill>
                  <a:schemeClr val="bg1"/>
                </a:solidFill>
              </a:rPr>
              <a:t> </a:t>
            </a:r>
            <a:r>
              <a:rPr lang="en-US" sz="6933" dirty="0" err="1">
                <a:solidFill>
                  <a:srgbClr val="002060"/>
                </a:solidFill>
              </a:rPr>
              <a:t>Nguyện</a:t>
            </a:r>
            <a:r>
              <a:rPr lang="en-US" sz="6933" dirty="0">
                <a:solidFill>
                  <a:srgbClr val="002060"/>
                </a:solidFill>
              </a:rPr>
              <a:t> </a:t>
            </a:r>
            <a:r>
              <a:rPr lang="en-US" sz="6933" dirty="0" err="1">
                <a:solidFill>
                  <a:srgbClr val="002060"/>
                </a:solidFill>
              </a:rPr>
              <a:t>xin</a:t>
            </a:r>
            <a:r>
              <a:rPr lang="en-US" sz="6933" dirty="0">
                <a:solidFill>
                  <a:srgbClr val="002060"/>
                </a:solidFill>
              </a:rPr>
              <a:t> Cha </a:t>
            </a:r>
            <a:r>
              <a:rPr lang="en-US" sz="6933" dirty="0" err="1">
                <a:solidFill>
                  <a:srgbClr val="002060"/>
                </a:solidFill>
              </a:rPr>
              <a:t>đoái</a:t>
            </a:r>
            <a:r>
              <a:rPr lang="en-US" sz="6933" dirty="0">
                <a:solidFill>
                  <a:srgbClr val="002060"/>
                </a:solidFill>
              </a:rPr>
              <a:t> </a:t>
            </a:r>
            <a:r>
              <a:rPr lang="en-US" sz="6933" dirty="0" err="1">
                <a:solidFill>
                  <a:srgbClr val="002060"/>
                </a:solidFill>
              </a:rPr>
              <a:t>thương</a:t>
            </a:r>
            <a:r>
              <a:rPr lang="en-US" sz="6933" dirty="0">
                <a:solidFill>
                  <a:srgbClr val="002060"/>
                </a:solidFill>
              </a:rPr>
              <a:t>, </a:t>
            </a:r>
            <a:r>
              <a:rPr lang="en-US" sz="6933" dirty="0" err="1">
                <a:solidFill>
                  <a:srgbClr val="002060"/>
                </a:solidFill>
              </a:rPr>
              <a:t>tình</a:t>
            </a:r>
            <a:r>
              <a:rPr lang="en-US" sz="6933" dirty="0">
                <a:solidFill>
                  <a:srgbClr val="002060"/>
                </a:solidFill>
              </a:rPr>
              <a:t> </a:t>
            </a:r>
            <a:r>
              <a:rPr lang="en-US" sz="6933" dirty="0" err="1">
                <a:solidFill>
                  <a:srgbClr val="002060"/>
                </a:solidFill>
              </a:rPr>
              <a:t>yêu</a:t>
            </a:r>
            <a:r>
              <a:rPr lang="en-US" sz="6933" dirty="0">
                <a:solidFill>
                  <a:srgbClr val="002060"/>
                </a:solidFill>
              </a:rPr>
              <a:t> con </a:t>
            </a:r>
            <a:r>
              <a:rPr lang="en-US" sz="6933" dirty="0" err="1">
                <a:solidFill>
                  <a:srgbClr val="002060"/>
                </a:solidFill>
              </a:rPr>
              <a:t>hiến</a:t>
            </a:r>
            <a:r>
              <a:rPr lang="en-US" sz="6933" dirty="0">
                <a:solidFill>
                  <a:srgbClr val="002060"/>
                </a:solidFill>
              </a:rPr>
              <a:t> </a:t>
            </a:r>
            <a:r>
              <a:rPr lang="en-US" sz="6933" dirty="0" err="1">
                <a:solidFill>
                  <a:srgbClr val="002060"/>
                </a:solidFill>
              </a:rPr>
              <a:t>dâng</a:t>
            </a:r>
            <a:r>
              <a:rPr lang="en-US" sz="6933" dirty="0">
                <a:solidFill>
                  <a:srgbClr val="002060"/>
                </a:solidFill>
              </a:rPr>
              <a:t>. </a:t>
            </a:r>
            <a:r>
              <a:rPr lang="en-US" sz="6933" dirty="0" err="1">
                <a:solidFill>
                  <a:srgbClr val="002060"/>
                </a:solidFill>
              </a:rPr>
              <a:t>Xin</a:t>
            </a:r>
            <a:r>
              <a:rPr lang="en-US" sz="6933" dirty="0">
                <a:solidFill>
                  <a:srgbClr val="002060"/>
                </a:solidFill>
              </a:rPr>
              <a:t> </a:t>
            </a:r>
            <a:r>
              <a:rPr lang="en-US" sz="6933" dirty="0" err="1">
                <a:solidFill>
                  <a:srgbClr val="002060"/>
                </a:solidFill>
              </a:rPr>
              <a:t>trọn</a:t>
            </a:r>
            <a:r>
              <a:rPr lang="en-US" sz="6933" dirty="0">
                <a:solidFill>
                  <a:srgbClr val="002060"/>
                </a:solidFill>
              </a:rPr>
              <a:t> </a:t>
            </a:r>
            <a:r>
              <a:rPr lang="en-US" sz="6933" dirty="0" err="1">
                <a:solidFill>
                  <a:srgbClr val="002060"/>
                </a:solidFill>
              </a:rPr>
              <a:t>đời</a:t>
            </a:r>
            <a:r>
              <a:rPr lang="en-US" sz="6933" dirty="0">
                <a:solidFill>
                  <a:srgbClr val="002060"/>
                </a:solidFill>
              </a:rPr>
              <a:t> </a:t>
            </a:r>
            <a:r>
              <a:rPr lang="en-US" sz="6933" dirty="0" err="1">
                <a:solidFill>
                  <a:srgbClr val="002060"/>
                </a:solidFill>
              </a:rPr>
              <a:t>yêu</a:t>
            </a:r>
            <a:r>
              <a:rPr lang="en-US" sz="6933" dirty="0">
                <a:solidFill>
                  <a:srgbClr val="002060"/>
                </a:solidFill>
              </a:rPr>
              <a:t> </a:t>
            </a:r>
            <a:r>
              <a:rPr lang="en-US" sz="6933" dirty="0" err="1">
                <a:solidFill>
                  <a:srgbClr val="002060"/>
                </a:solidFill>
              </a:rPr>
              <a:t>thương</a:t>
            </a:r>
            <a:r>
              <a:rPr lang="en-US" sz="6933" dirty="0">
                <a:solidFill>
                  <a:srgbClr val="002060"/>
                </a:solidFill>
              </a:rPr>
              <a:t>, </a:t>
            </a:r>
            <a:r>
              <a:rPr lang="en-US" sz="6933" dirty="0" err="1">
                <a:solidFill>
                  <a:srgbClr val="002060"/>
                </a:solidFill>
              </a:rPr>
              <a:t>xin</a:t>
            </a:r>
            <a:r>
              <a:rPr lang="en-US" sz="6933" dirty="0">
                <a:solidFill>
                  <a:srgbClr val="002060"/>
                </a:solidFill>
              </a:rPr>
              <a:t> </a:t>
            </a:r>
            <a:r>
              <a:rPr lang="en-US" sz="6933" dirty="0" err="1">
                <a:solidFill>
                  <a:srgbClr val="002060"/>
                </a:solidFill>
              </a:rPr>
              <a:t>trọn</a:t>
            </a:r>
            <a:r>
              <a:rPr lang="en-US" sz="6933" dirty="0">
                <a:solidFill>
                  <a:srgbClr val="002060"/>
                </a:solidFill>
              </a:rPr>
              <a:t> </a:t>
            </a:r>
            <a:r>
              <a:rPr lang="en-US" sz="6933" dirty="0" err="1">
                <a:solidFill>
                  <a:srgbClr val="002060"/>
                </a:solidFill>
              </a:rPr>
              <a:t>đời</a:t>
            </a:r>
            <a:r>
              <a:rPr lang="en-US" sz="6933" dirty="0">
                <a:solidFill>
                  <a:srgbClr val="002060"/>
                </a:solidFill>
              </a:rPr>
              <a:t> </a:t>
            </a:r>
            <a:r>
              <a:rPr lang="en-US" sz="6933" dirty="0" err="1">
                <a:solidFill>
                  <a:srgbClr val="002060"/>
                </a:solidFill>
              </a:rPr>
              <a:t>bao</a:t>
            </a:r>
            <a:r>
              <a:rPr lang="en-US" sz="6933" dirty="0">
                <a:solidFill>
                  <a:srgbClr val="002060"/>
                </a:solidFill>
              </a:rPr>
              <a:t> dung </a:t>
            </a:r>
            <a:r>
              <a:rPr lang="en-US" sz="6933" dirty="0" err="1">
                <a:solidFill>
                  <a:srgbClr val="002060"/>
                </a:solidFill>
              </a:rPr>
              <a:t>trong</a:t>
            </a:r>
            <a:r>
              <a:rPr lang="en-US" sz="6933" dirty="0">
                <a:solidFill>
                  <a:srgbClr val="002060"/>
                </a:solidFill>
              </a:rPr>
              <a:t> </a:t>
            </a:r>
            <a:r>
              <a:rPr lang="en-US" sz="6933" dirty="0" err="1">
                <a:solidFill>
                  <a:srgbClr val="002060"/>
                </a:solidFill>
              </a:rPr>
              <a:t>cuộc</a:t>
            </a:r>
            <a:r>
              <a:rPr lang="en-US" sz="6933" dirty="0">
                <a:solidFill>
                  <a:srgbClr val="002060"/>
                </a:solidFill>
              </a:rPr>
              <a:t> </a:t>
            </a:r>
            <a:r>
              <a:rPr lang="en-US" sz="6933" dirty="0" err="1">
                <a:solidFill>
                  <a:srgbClr val="002060"/>
                </a:solidFill>
              </a:rPr>
              <a:t>tình</a:t>
            </a:r>
            <a:r>
              <a:rPr lang="en-US" sz="6933" dirty="0">
                <a:solidFill>
                  <a:srgbClr val="002060"/>
                </a:solidFill>
              </a:rPr>
              <a:t> </a:t>
            </a:r>
            <a:r>
              <a:rPr lang="en-US" sz="6933" dirty="0" err="1">
                <a:solidFill>
                  <a:srgbClr val="002060"/>
                </a:solidFill>
              </a:rPr>
              <a:t>kiên</a:t>
            </a:r>
            <a:r>
              <a:rPr lang="en-US" sz="6933" dirty="0">
                <a:solidFill>
                  <a:srgbClr val="002060"/>
                </a:solidFill>
              </a:rPr>
              <a:t> </a:t>
            </a:r>
            <a:r>
              <a:rPr lang="en-US" sz="6933" dirty="0" err="1">
                <a:solidFill>
                  <a:srgbClr val="002060"/>
                </a:solidFill>
              </a:rPr>
              <a:t>trung</a:t>
            </a:r>
            <a:r>
              <a:rPr lang="en-US" sz="6933" dirty="0">
                <a:solidFill>
                  <a:srgbClr val="002060"/>
                </a:solidFill>
              </a:rPr>
              <a:t> </a:t>
            </a:r>
            <a:r>
              <a:rPr lang="en-US" sz="6933" dirty="0" err="1">
                <a:solidFill>
                  <a:srgbClr val="002060"/>
                </a:solidFill>
              </a:rPr>
              <a:t>thơm</a:t>
            </a:r>
            <a:r>
              <a:rPr lang="en-US" sz="6933" dirty="0">
                <a:solidFill>
                  <a:srgbClr val="002060"/>
                </a:solidFill>
              </a:rPr>
              <a:t> </a:t>
            </a:r>
            <a:r>
              <a:rPr lang="en-US" sz="6933" dirty="0" err="1">
                <a:solidFill>
                  <a:srgbClr val="002060"/>
                </a:solidFill>
              </a:rPr>
              <a:t>lừng</a:t>
            </a:r>
            <a:r>
              <a:rPr lang="en-US" sz="6933" dirty="0">
                <a:solidFill>
                  <a:srgbClr val="002060"/>
                </a:solidFill>
              </a:rPr>
              <a:t>.</a:t>
            </a:r>
            <a:endParaRPr lang="vi-VN" sz="6933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15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27000"/>
            <a:ext cx="12192000" cy="6857999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en-US" sz="6933" u="sng" dirty="0">
                <a:solidFill>
                  <a:srgbClr val="FF0000"/>
                </a:solidFill>
              </a:rPr>
              <a:t>**:</a:t>
            </a:r>
            <a:r>
              <a:rPr lang="en-US" sz="6933" dirty="0">
                <a:solidFill>
                  <a:schemeClr val="bg1"/>
                </a:solidFill>
              </a:rPr>
              <a:t> </a:t>
            </a:r>
            <a:r>
              <a:rPr lang="en-US" sz="6933" dirty="0" err="1">
                <a:solidFill>
                  <a:srgbClr val="002060"/>
                </a:solidFill>
              </a:rPr>
              <a:t>Xin</a:t>
            </a:r>
            <a:r>
              <a:rPr lang="en-US" sz="6933" dirty="0">
                <a:solidFill>
                  <a:srgbClr val="002060"/>
                </a:solidFill>
              </a:rPr>
              <a:t> </a:t>
            </a:r>
            <a:r>
              <a:rPr lang="en-US" sz="6933" dirty="0" err="1">
                <a:solidFill>
                  <a:srgbClr val="002060"/>
                </a:solidFill>
              </a:rPr>
              <a:t>dâng</a:t>
            </a:r>
            <a:r>
              <a:rPr lang="en-US" sz="6933" dirty="0">
                <a:solidFill>
                  <a:srgbClr val="002060"/>
                </a:solidFill>
              </a:rPr>
              <a:t> Cha </a:t>
            </a:r>
            <a:r>
              <a:rPr lang="en-US" sz="6933" dirty="0" err="1">
                <a:solidFill>
                  <a:srgbClr val="002060"/>
                </a:solidFill>
              </a:rPr>
              <a:t>đây</a:t>
            </a:r>
            <a:r>
              <a:rPr lang="en-US" sz="6933" dirty="0">
                <a:solidFill>
                  <a:srgbClr val="002060"/>
                </a:solidFill>
              </a:rPr>
              <a:t> </a:t>
            </a:r>
            <a:r>
              <a:rPr lang="en-US" sz="6933" dirty="0" err="1">
                <a:solidFill>
                  <a:srgbClr val="002060"/>
                </a:solidFill>
              </a:rPr>
              <a:t>tấm</a:t>
            </a:r>
            <a:r>
              <a:rPr lang="en-US" sz="6933" dirty="0">
                <a:solidFill>
                  <a:srgbClr val="002060"/>
                </a:solidFill>
              </a:rPr>
              <a:t> </a:t>
            </a:r>
            <a:r>
              <a:rPr lang="en-US" sz="6933" dirty="0" err="1">
                <a:solidFill>
                  <a:srgbClr val="002060"/>
                </a:solidFill>
              </a:rPr>
              <a:t>lòng</a:t>
            </a:r>
            <a:r>
              <a:rPr lang="en-US" sz="6933" dirty="0">
                <a:solidFill>
                  <a:srgbClr val="002060"/>
                </a:solidFill>
              </a:rPr>
              <a:t> </a:t>
            </a:r>
            <a:r>
              <a:rPr lang="en-US" sz="6933" dirty="0" err="1">
                <a:solidFill>
                  <a:srgbClr val="002060"/>
                </a:solidFill>
              </a:rPr>
              <a:t>của</a:t>
            </a:r>
            <a:r>
              <a:rPr lang="en-US" sz="6933" dirty="0">
                <a:solidFill>
                  <a:srgbClr val="002060"/>
                </a:solidFill>
              </a:rPr>
              <a:t> </a:t>
            </a:r>
            <a:r>
              <a:rPr lang="en-US" sz="6933" dirty="0" err="1">
                <a:solidFill>
                  <a:srgbClr val="002060"/>
                </a:solidFill>
              </a:rPr>
              <a:t>mẹ</a:t>
            </a:r>
            <a:r>
              <a:rPr lang="en-US" sz="6933" dirty="0">
                <a:solidFill>
                  <a:srgbClr val="002060"/>
                </a:solidFill>
              </a:rPr>
              <a:t>, cha </a:t>
            </a:r>
            <a:r>
              <a:rPr lang="en-US" sz="6933" dirty="0" err="1">
                <a:solidFill>
                  <a:srgbClr val="002060"/>
                </a:solidFill>
              </a:rPr>
              <a:t>yêu</a:t>
            </a:r>
            <a:r>
              <a:rPr lang="en-US" sz="6933" dirty="0">
                <a:solidFill>
                  <a:srgbClr val="002060"/>
                </a:solidFill>
              </a:rPr>
              <a:t> con </a:t>
            </a:r>
            <a:r>
              <a:rPr lang="en-US" sz="6933" dirty="0" err="1">
                <a:solidFill>
                  <a:srgbClr val="002060"/>
                </a:solidFill>
              </a:rPr>
              <a:t>muôn</a:t>
            </a:r>
            <a:r>
              <a:rPr lang="en-US" sz="6933" dirty="0">
                <a:solidFill>
                  <a:srgbClr val="002060"/>
                </a:solidFill>
              </a:rPr>
              <a:t> </a:t>
            </a:r>
            <a:r>
              <a:rPr lang="en-US" sz="6933" dirty="0" err="1">
                <a:solidFill>
                  <a:srgbClr val="002060"/>
                </a:solidFill>
              </a:rPr>
              <a:t>trùng</a:t>
            </a:r>
            <a:r>
              <a:rPr lang="en-US" sz="6933" dirty="0">
                <a:solidFill>
                  <a:srgbClr val="002060"/>
                </a:solidFill>
              </a:rPr>
              <a:t>. </a:t>
            </a:r>
            <a:r>
              <a:rPr lang="en-US" sz="6933" dirty="0" err="1">
                <a:solidFill>
                  <a:srgbClr val="002060"/>
                </a:solidFill>
              </a:rPr>
              <a:t>Nguyện</a:t>
            </a:r>
            <a:r>
              <a:rPr lang="en-US" sz="6933" dirty="0">
                <a:solidFill>
                  <a:srgbClr val="002060"/>
                </a:solidFill>
              </a:rPr>
              <a:t> </a:t>
            </a:r>
            <a:r>
              <a:rPr lang="en-US" sz="6933" dirty="0" err="1">
                <a:solidFill>
                  <a:srgbClr val="002060"/>
                </a:solidFill>
              </a:rPr>
              <a:t>xin</a:t>
            </a:r>
            <a:r>
              <a:rPr lang="en-US" sz="6933" dirty="0">
                <a:solidFill>
                  <a:srgbClr val="002060"/>
                </a:solidFill>
              </a:rPr>
              <a:t> Cha </a:t>
            </a:r>
            <a:r>
              <a:rPr lang="en-US" sz="6933" dirty="0" err="1">
                <a:solidFill>
                  <a:srgbClr val="002060"/>
                </a:solidFill>
              </a:rPr>
              <a:t>đoái</a:t>
            </a:r>
            <a:r>
              <a:rPr lang="en-US" sz="6933" dirty="0">
                <a:solidFill>
                  <a:srgbClr val="002060"/>
                </a:solidFill>
              </a:rPr>
              <a:t> </a:t>
            </a:r>
            <a:r>
              <a:rPr lang="en-US" sz="6933" dirty="0" err="1">
                <a:solidFill>
                  <a:srgbClr val="002060"/>
                </a:solidFill>
              </a:rPr>
              <a:t>thương</a:t>
            </a:r>
            <a:r>
              <a:rPr lang="en-US" sz="6933" dirty="0">
                <a:solidFill>
                  <a:srgbClr val="002060"/>
                </a:solidFill>
              </a:rPr>
              <a:t>, </a:t>
            </a:r>
            <a:r>
              <a:rPr lang="en-US" sz="6933" dirty="0" err="1">
                <a:solidFill>
                  <a:srgbClr val="002060"/>
                </a:solidFill>
              </a:rPr>
              <a:t>tình</a:t>
            </a:r>
            <a:r>
              <a:rPr lang="en-US" sz="6933" dirty="0">
                <a:solidFill>
                  <a:srgbClr val="002060"/>
                </a:solidFill>
              </a:rPr>
              <a:t> </a:t>
            </a:r>
            <a:r>
              <a:rPr lang="en-US" sz="6933" dirty="0" err="1">
                <a:solidFill>
                  <a:srgbClr val="002060"/>
                </a:solidFill>
              </a:rPr>
              <a:t>yêu</a:t>
            </a:r>
            <a:r>
              <a:rPr lang="en-US" sz="6933" dirty="0">
                <a:solidFill>
                  <a:srgbClr val="002060"/>
                </a:solidFill>
              </a:rPr>
              <a:t> con </a:t>
            </a:r>
            <a:r>
              <a:rPr lang="en-US" sz="6933" dirty="0" err="1">
                <a:solidFill>
                  <a:srgbClr val="002060"/>
                </a:solidFill>
              </a:rPr>
              <a:t>hiến</a:t>
            </a:r>
            <a:r>
              <a:rPr lang="en-US" sz="6933" dirty="0">
                <a:solidFill>
                  <a:srgbClr val="002060"/>
                </a:solidFill>
              </a:rPr>
              <a:t> </a:t>
            </a:r>
            <a:r>
              <a:rPr lang="en-US" sz="6933" dirty="0" err="1">
                <a:solidFill>
                  <a:srgbClr val="002060"/>
                </a:solidFill>
              </a:rPr>
              <a:t>dâng</a:t>
            </a:r>
            <a:r>
              <a:rPr lang="en-US" sz="6933" dirty="0">
                <a:solidFill>
                  <a:srgbClr val="002060"/>
                </a:solidFill>
              </a:rPr>
              <a:t>.</a:t>
            </a:r>
            <a:endParaRPr lang="vi-VN" sz="6933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37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09898" y="221390"/>
            <a:ext cx="7314823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0" dirty="0" err="1" smtClean="0">
                <a:solidFill>
                  <a:srgbClr val="FFFF00"/>
                </a:solidFill>
              </a:rPr>
              <a:t>Thánh</a:t>
            </a:r>
            <a:r>
              <a:rPr lang="en-US" sz="7000" dirty="0" smtClean="0">
                <a:solidFill>
                  <a:srgbClr val="FFFF00"/>
                </a:solidFill>
              </a:rPr>
              <a:t> </a:t>
            </a:r>
            <a:r>
              <a:rPr lang="en-US" sz="7000" dirty="0" err="1" smtClean="0">
                <a:solidFill>
                  <a:srgbClr val="FFFF00"/>
                </a:solidFill>
              </a:rPr>
              <a:t>Lễ</a:t>
            </a:r>
            <a:r>
              <a:rPr lang="en-US" sz="7000" dirty="0" smtClean="0">
                <a:solidFill>
                  <a:srgbClr val="FFFF00"/>
                </a:solidFill>
              </a:rPr>
              <a:t> </a:t>
            </a:r>
            <a:r>
              <a:rPr lang="en-US" sz="7000" dirty="0" err="1" smtClean="0">
                <a:solidFill>
                  <a:srgbClr val="FFFF00"/>
                </a:solidFill>
              </a:rPr>
              <a:t>Hôn</a:t>
            </a:r>
            <a:r>
              <a:rPr lang="en-US" sz="7000" dirty="0" smtClean="0">
                <a:solidFill>
                  <a:srgbClr val="FFFF00"/>
                </a:solidFill>
              </a:rPr>
              <a:t> </a:t>
            </a:r>
            <a:r>
              <a:rPr lang="en-US" sz="7000" dirty="0" err="1" smtClean="0">
                <a:solidFill>
                  <a:srgbClr val="FFFF00"/>
                </a:solidFill>
              </a:rPr>
              <a:t>Phối</a:t>
            </a:r>
            <a:endParaRPr lang="vi-VN" sz="7000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6539" y="1769980"/>
            <a:ext cx="116415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FF00"/>
                </a:solidFill>
              </a:rPr>
              <a:t>Anh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Phaolô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Nguyễn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Đăng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Khoa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và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Chị</a:t>
            </a:r>
            <a:r>
              <a:rPr lang="en-US" sz="3200" dirty="0" smtClean="0">
                <a:solidFill>
                  <a:srgbClr val="FFFF00"/>
                </a:solidFill>
              </a:rPr>
              <a:t> Maria </a:t>
            </a:r>
            <a:r>
              <a:rPr lang="en-US" sz="3200" dirty="0" err="1" smtClean="0">
                <a:solidFill>
                  <a:srgbClr val="FFFF00"/>
                </a:solidFill>
              </a:rPr>
              <a:t>Bá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Thụy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Thiện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Hạnh</a:t>
            </a:r>
            <a:endParaRPr lang="en-US" sz="3200" dirty="0" smtClean="0">
              <a:solidFill>
                <a:srgbClr val="FFFF00"/>
              </a:solidFill>
            </a:endParaRPr>
          </a:p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 </a:t>
            </a:r>
          </a:p>
          <a:p>
            <a:pPr algn="ctr"/>
            <a:r>
              <a:rPr lang="en-US" sz="3200" dirty="0" err="1" smtClean="0">
                <a:solidFill>
                  <a:srgbClr val="FFFF00"/>
                </a:solidFill>
              </a:rPr>
              <a:t>Anh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Phero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Dương</a:t>
            </a:r>
            <a:r>
              <a:rPr lang="en-US" sz="3200" dirty="0" smtClean="0">
                <a:solidFill>
                  <a:srgbClr val="FFFF00"/>
                </a:solidFill>
              </a:rPr>
              <a:t> Minh </a:t>
            </a:r>
            <a:r>
              <a:rPr lang="en-US" sz="3200" dirty="0" err="1" smtClean="0">
                <a:solidFill>
                  <a:srgbClr val="FFFF00"/>
                </a:solidFill>
              </a:rPr>
              <a:t>Hoàng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và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Chị</a:t>
            </a:r>
            <a:r>
              <a:rPr lang="en-US" sz="3200" dirty="0" smtClean="0">
                <a:solidFill>
                  <a:srgbClr val="FFFF00"/>
                </a:solidFill>
              </a:rPr>
              <a:t> Maria </a:t>
            </a:r>
            <a:r>
              <a:rPr lang="en-US" sz="3200" dirty="0" err="1" smtClean="0">
                <a:solidFill>
                  <a:srgbClr val="FFFF00"/>
                </a:solidFill>
              </a:rPr>
              <a:t>Nguyễn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Anh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Trúc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19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685799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8000" dirty="0" err="1">
                <a:solidFill>
                  <a:srgbClr val="FF0000"/>
                </a:solidFill>
              </a:rPr>
              <a:t>Ca</a:t>
            </a:r>
            <a:r>
              <a:rPr lang="en-US" sz="8000" dirty="0">
                <a:solidFill>
                  <a:srgbClr val="FF0000"/>
                </a:solidFill>
              </a:rPr>
              <a:t> </a:t>
            </a:r>
            <a:r>
              <a:rPr lang="en-US" sz="8000" dirty="0" err="1">
                <a:solidFill>
                  <a:srgbClr val="FF0000"/>
                </a:solidFill>
              </a:rPr>
              <a:t>Nguyện</a:t>
            </a:r>
            <a:r>
              <a:rPr lang="en-US" sz="8000" dirty="0">
                <a:solidFill>
                  <a:srgbClr val="FF0000"/>
                </a:solidFill>
              </a:rPr>
              <a:t> </a:t>
            </a:r>
            <a:r>
              <a:rPr lang="en-US" sz="8000" dirty="0" err="1">
                <a:solidFill>
                  <a:srgbClr val="FF0000"/>
                </a:solidFill>
              </a:rPr>
              <a:t>Hiệp</a:t>
            </a:r>
            <a:r>
              <a:rPr lang="en-US" sz="8000" dirty="0">
                <a:solidFill>
                  <a:srgbClr val="FF0000"/>
                </a:solidFill>
              </a:rPr>
              <a:t> </a:t>
            </a:r>
            <a:r>
              <a:rPr lang="en-US" sz="8000" dirty="0" err="1">
                <a:solidFill>
                  <a:srgbClr val="FF0000"/>
                </a:solidFill>
              </a:rPr>
              <a:t>Lễ</a:t>
            </a:r>
            <a:r>
              <a:rPr lang="en-US" sz="8000" dirty="0">
                <a:solidFill>
                  <a:srgbClr val="FF0000"/>
                </a:solidFill>
              </a:rPr>
              <a:t/>
            </a:r>
            <a:br>
              <a:rPr lang="en-US" sz="8000" dirty="0">
                <a:solidFill>
                  <a:srgbClr val="FF0000"/>
                </a:solidFill>
              </a:rPr>
            </a:br>
            <a:r>
              <a:rPr lang="en-US" sz="8000" dirty="0" err="1" smtClean="0">
                <a:solidFill>
                  <a:srgbClr val="FF0000"/>
                </a:solidFill>
              </a:rPr>
              <a:t>Khi</a:t>
            </a:r>
            <a:r>
              <a:rPr lang="en-US" sz="8000" dirty="0" smtClean="0">
                <a:solidFill>
                  <a:srgbClr val="FF0000"/>
                </a:solidFill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</a:rPr>
              <a:t>Hoa</a:t>
            </a:r>
            <a:r>
              <a:rPr lang="en-US" sz="8000" dirty="0" smtClean="0">
                <a:solidFill>
                  <a:srgbClr val="FF0000"/>
                </a:solidFill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</a:rPr>
              <a:t>Nở</a:t>
            </a:r>
            <a:r>
              <a:rPr lang="en-US" sz="8000" dirty="0" smtClean="0">
                <a:solidFill>
                  <a:srgbClr val="FF0000"/>
                </a:solidFill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</a:rPr>
              <a:t>Miền</a:t>
            </a:r>
            <a:r>
              <a:rPr lang="en-US" sz="8000" dirty="0" smtClean="0">
                <a:solidFill>
                  <a:srgbClr val="FF0000"/>
                </a:solidFill>
              </a:rPr>
              <a:t> Cana</a:t>
            </a:r>
            <a:br>
              <a:rPr lang="en-US" sz="8000" dirty="0" smtClean="0">
                <a:solidFill>
                  <a:srgbClr val="FF0000"/>
                </a:solidFill>
              </a:rPr>
            </a:br>
            <a:r>
              <a:rPr lang="en-US" sz="6600" i="1" dirty="0" err="1" smtClean="0">
                <a:solidFill>
                  <a:srgbClr val="002060"/>
                </a:solidFill>
              </a:rPr>
              <a:t>Phanxicô</a:t>
            </a:r>
            <a:endParaRPr lang="en-US" sz="66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01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6857999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en-US" sz="6933" u="sng" dirty="0">
                <a:solidFill>
                  <a:srgbClr val="FF0000"/>
                </a:solidFill>
              </a:rPr>
              <a:t>Tk1:</a:t>
            </a:r>
            <a:r>
              <a:rPr lang="en-US" sz="6933" dirty="0">
                <a:solidFill>
                  <a:schemeClr val="bg1"/>
                </a:solidFill>
              </a:rPr>
              <a:t> </a:t>
            </a:r>
            <a:r>
              <a:rPr lang="en-US" sz="6933" dirty="0" err="1" smtClean="0">
                <a:solidFill>
                  <a:srgbClr val="002060"/>
                </a:solidFill>
              </a:rPr>
              <a:t>Ngày</a:t>
            </a:r>
            <a:r>
              <a:rPr lang="en-US" sz="6933" dirty="0" smtClean="0">
                <a:solidFill>
                  <a:srgbClr val="002060"/>
                </a:solidFill>
              </a:rPr>
              <a:t> </a:t>
            </a:r>
            <a:r>
              <a:rPr lang="en-US" sz="6933" dirty="0" err="1" smtClean="0">
                <a:solidFill>
                  <a:srgbClr val="002060"/>
                </a:solidFill>
              </a:rPr>
              <a:t>xưa</a:t>
            </a:r>
            <a:r>
              <a:rPr lang="en-US" sz="6933" dirty="0" smtClean="0">
                <a:solidFill>
                  <a:srgbClr val="002060"/>
                </a:solidFill>
              </a:rPr>
              <a:t> </a:t>
            </a:r>
            <a:r>
              <a:rPr lang="en-US" sz="6933" dirty="0" err="1" smtClean="0">
                <a:solidFill>
                  <a:srgbClr val="002060"/>
                </a:solidFill>
              </a:rPr>
              <a:t>khi</a:t>
            </a:r>
            <a:r>
              <a:rPr lang="en-US" sz="6933" dirty="0" smtClean="0">
                <a:solidFill>
                  <a:srgbClr val="002060"/>
                </a:solidFill>
              </a:rPr>
              <a:t> </a:t>
            </a:r>
            <a:r>
              <a:rPr lang="en-US" sz="6933" dirty="0" err="1" smtClean="0">
                <a:solidFill>
                  <a:srgbClr val="002060"/>
                </a:solidFill>
              </a:rPr>
              <a:t>hoa</a:t>
            </a:r>
            <a:r>
              <a:rPr lang="en-US" sz="6933" dirty="0" smtClean="0">
                <a:solidFill>
                  <a:srgbClr val="002060"/>
                </a:solidFill>
              </a:rPr>
              <a:t> </a:t>
            </a:r>
            <a:r>
              <a:rPr lang="en-US" sz="6933" dirty="0" err="1" smtClean="0">
                <a:solidFill>
                  <a:srgbClr val="002060"/>
                </a:solidFill>
              </a:rPr>
              <a:t>nở</a:t>
            </a:r>
            <a:r>
              <a:rPr lang="en-US" sz="6933" dirty="0" smtClean="0">
                <a:solidFill>
                  <a:srgbClr val="002060"/>
                </a:solidFill>
              </a:rPr>
              <a:t> </a:t>
            </a:r>
            <a:r>
              <a:rPr lang="en-US" sz="6933" dirty="0" err="1" smtClean="0">
                <a:solidFill>
                  <a:srgbClr val="002060"/>
                </a:solidFill>
              </a:rPr>
              <a:t>miền</a:t>
            </a:r>
            <a:r>
              <a:rPr lang="en-US" sz="6933" dirty="0" smtClean="0">
                <a:solidFill>
                  <a:srgbClr val="002060"/>
                </a:solidFill>
              </a:rPr>
              <a:t> </a:t>
            </a:r>
            <a:r>
              <a:rPr lang="en-US" sz="6933" dirty="0" err="1" smtClean="0">
                <a:solidFill>
                  <a:srgbClr val="002060"/>
                </a:solidFill>
              </a:rPr>
              <a:t>Ca-na</a:t>
            </a:r>
            <a:r>
              <a:rPr lang="en-US" sz="6933" dirty="0" smtClean="0">
                <a:solidFill>
                  <a:srgbClr val="002060"/>
                </a:solidFill>
              </a:rPr>
              <a:t>, </a:t>
            </a:r>
            <a:r>
              <a:rPr lang="en-US" sz="6933" dirty="0" err="1" smtClean="0">
                <a:solidFill>
                  <a:srgbClr val="002060"/>
                </a:solidFill>
              </a:rPr>
              <a:t>khi</a:t>
            </a:r>
            <a:r>
              <a:rPr lang="en-US" sz="6933" dirty="0" smtClean="0">
                <a:solidFill>
                  <a:srgbClr val="002060"/>
                </a:solidFill>
              </a:rPr>
              <a:t> </a:t>
            </a:r>
            <a:r>
              <a:rPr lang="en-US" sz="6933" dirty="0" err="1" smtClean="0">
                <a:solidFill>
                  <a:srgbClr val="002060"/>
                </a:solidFill>
              </a:rPr>
              <a:t>đôi</a:t>
            </a:r>
            <a:r>
              <a:rPr lang="en-US" sz="6933" dirty="0" smtClean="0">
                <a:solidFill>
                  <a:srgbClr val="002060"/>
                </a:solidFill>
              </a:rPr>
              <a:t> </a:t>
            </a:r>
            <a:r>
              <a:rPr lang="en-US" sz="6933" dirty="0" err="1" smtClean="0">
                <a:solidFill>
                  <a:srgbClr val="002060"/>
                </a:solidFill>
              </a:rPr>
              <a:t>lứa</a:t>
            </a:r>
            <a:r>
              <a:rPr lang="en-US" sz="6933" dirty="0" smtClean="0">
                <a:solidFill>
                  <a:srgbClr val="002060"/>
                </a:solidFill>
              </a:rPr>
              <a:t> í a </a:t>
            </a:r>
            <a:r>
              <a:rPr lang="en-US" sz="6933" dirty="0" err="1" smtClean="0">
                <a:solidFill>
                  <a:srgbClr val="002060"/>
                </a:solidFill>
              </a:rPr>
              <a:t>chung</a:t>
            </a:r>
            <a:r>
              <a:rPr lang="en-US" sz="6933" dirty="0" smtClean="0">
                <a:solidFill>
                  <a:srgbClr val="002060"/>
                </a:solidFill>
              </a:rPr>
              <a:t> </a:t>
            </a:r>
            <a:r>
              <a:rPr lang="en-US" sz="6933" dirty="0" err="1" smtClean="0">
                <a:solidFill>
                  <a:srgbClr val="002060"/>
                </a:solidFill>
              </a:rPr>
              <a:t>đường</a:t>
            </a:r>
            <a:r>
              <a:rPr lang="en-US" sz="6933" dirty="0" smtClean="0">
                <a:solidFill>
                  <a:srgbClr val="002060"/>
                </a:solidFill>
              </a:rPr>
              <a:t>. </a:t>
            </a:r>
            <a:r>
              <a:rPr lang="en-US" sz="6933" dirty="0" err="1" smtClean="0">
                <a:solidFill>
                  <a:srgbClr val="002060"/>
                </a:solidFill>
              </a:rPr>
              <a:t>Chúa</a:t>
            </a:r>
            <a:r>
              <a:rPr lang="en-US" sz="6933" dirty="0" smtClean="0">
                <a:solidFill>
                  <a:srgbClr val="002060"/>
                </a:solidFill>
              </a:rPr>
              <a:t> </a:t>
            </a:r>
            <a:r>
              <a:rPr lang="en-US" sz="6933" dirty="0" err="1" smtClean="0">
                <a:solidFill>
                  <a:srgbClr val="002060"/>
                </a:solidFill>
              </a:rPr>
              <a:t>đã</a:t>
            </a:r>
            <a:r>
              <a:rPr lang="en-US" sz="6933" dirty="0" smtClean="0">
                <a:solidFill>
                  <a:srgbClr val="002060"/>
                </a:solidFill>
              </a:rPr>
              <a:t> </a:t>
            </a:r>
            <a:r>
              <a:rPr lang="en-US" sz="6933" dirty="0" err="1" smtClean="0">
                <a:solidFill>
                  <a:srgbClr val="002060"/>
                </a:solidFill>
              </a:rPr>
              <a:t>nâng</a:t>
            </a:r>
            <a:r>
              <a:rPr lang="en-US" sz="6933" dirty="0" smtClean="0">
                <a:solidFill>
                  <a:srgbClr val="002060"/>
                </a:solidFill>
              </a:rPr>
              <a:t> </a:t>
            </a:r>
            <a:r>
              <a:rPr lang="en-US" sz="6933" dirty="0" err="1" smtClean="0">
                <a:solidFill>
                  <a:srgbClr val="002060"/>
                </a:solidFill>
              </a:rPr>
              <a:t>ly</a:t>
            </a:r>
            <a:r>
              <a:rPr lang="en-US" sz="6933" dirty="0" smtClean="0">
                <a:solidFill>
                  <a:srgbClr val="002060"/>
                </a:solidFill>
              </a:rPr>
              <a:t> </a:t>
            </a:r>
            <a:r>
              <a:rPr lang="en-US" sz="6933" dirty="0" err="1" smtClean="0">
                <a:solidFill>
                  <a:srgbClr val="002060"/>
                </a:solidFill>
              </a:rPr>
              <a:t>rượu</a:t>
            </a:r>
            <a:r>
              <a:rPr lang="en-US" sz="6933" dirty="0" smtClean="0">
                <a:solidFill>
                  <a:srgbClr val="002060"/>
                </a:solidFill>
              </a:rPr>
              <a:t> </a:t>
            </a:r>
            <a:r>
              <a:rPr lang="en-US" sz="6933" dirty="0" err="1" smtClean="0">
                <a:solidFill>
                  <a:srgbClr val="002060"/>
                </a:solidFill>
              </a:rPr>
              <a:t>mừng</a:t>
            </a:r>
            <a:r>
              <a:rPr lang="en-US" sz="6933" dirty="0" smtClean="0">
                <a:solidFill>
                  <a:srgbClr val="002060"/>
                </a:solidFill>
              </a:rPr>
              <a:t>. </a:t>
            </a:r>
            <a:r>
              <a:rPr lang="en-US" sz="6933" dirty="0" err="1" smtClean="0">
                <a:solidFill>
                  <a:srgbClr val="002060"/>
                </a:solidFill>
              </a:rPr>
              <a:t>Ngài</a:t>
            </a:r>
            <a:r>
              <a:rPr lang="en-US" sz="6933" dirty="0" smtClean="0">
                <a:solidFill>
                  <a:srgbClr val="002060"/>
                </a:solidFill>
              </a:rPr>
              <a:t> </a:t>
            </a:r>
            <a:r>
              <a:rPr lang="en-US" sz="6933" dirty="0" err="1" smtClean="0">
                <a:solidFill>
                  <a:srgbClr val="002060"/>
                </a:solidFill>
              </a:rPr>
              <a:t>nâng</a:t>
            </a:r>
            <a:r>
              <a:rPr lang="en-US" sz="6933" dirty="0" smtClean="0">
                <a:solidFill>
                  <a:srgbClr val="002060"/>
                </a:solidFill>
              </a:rPr>
              <a:t> </a:t>
            </a:r>
            <a:r>
              <a:rPr lang="en-US" sz="6933" dirty="0" err="1" smtClean="0">
                <a:solidFill>
                  <a:srgbClr val="002060"/>
                </a:solidFill>
              </a:rPr>
              <a:t>nâng</a:t>
            </a:r>
            <a:r>
              <a:rPr lang="en-US" sz="6933" dirty="0" smtClean="0">
                <a:solidFill>
                  <a:srgbClr val="002060"/>
                </a:solidFill>
              </a:rPr>
              <a:t> </a:t>
            </a:r>
            <a:r>
              <a:rPr lang="en-US" sz="6933" dirty="0" err="1" smtClean="0">
                <a:solidFill>
                  <a:srgbClr val="002060"/>
                </a:solidFill>
              </a:rPr>
              <a:t>ly</a:t>
            </a:r>
            <a:r>
              <a:rPr lang="en-US" sz="6933" dirty="0" smtClean="0">
                <a:solidFill>
                  <a:srgbClr val="002060"/>
                </a:solidFill>
              </a:rPr>
              <a:t> </a:t>
            </a:r>
            <a:r>
              <a:rPr lang="en-US" sz="6933" dirty="0" err="1" smtClean="0">
                <a:solidFill>
                  <a:srgbClr val="002060"/>
                </a:solidFill>
              </a:rPr>
              <a:t>rượu</a:t>
            </a:r>
            <a:r>
              <a:rPr lang="en-US" sz="6933" dirty="0" smtClean="0">
                <a:solidFill>
                  <a:srgbClr val="002060"/>
                </a:solidFill>
              </a:rPr>
              <a:t> </a:t>
            </a:r>
            <a:r>
              <a:rPr lang="en-US" sz="6933" dirty="0" err="1" smtClean="0">
                <a:solidFill>
                  <a:srgbClr val="002060"/>
                </a:solidFill>
              </a:rPr>
              <a:t>chúc</a:t>
            </a:r>
            <a:r>
              <a:rPr lang="en-US" sz="6933" dirty="0" smtClean="0">
                <a:solidFill>
                  <a:srgbClr val="002060"/>
                </a:solidFill>
              </a:rPr>
              <a:t> </a:t>
            </a:r>
            <a:r>
              <a:rPr lang="en-US" sz="6933" dirty="0" err="1" smtClean="0">
                <a:solidFill>
                  <a:srgbClr val="002060"/>
                </a:solidFill>
              </a:rPr>
              <a:t>hôn</a:t>
            </a:r>
            <a:r>
              <a:rPr lang="en-US" sz="6933" dirty="0" smtClean="0">
                <a:solidFill>
                  <a:srgbClr val="002060"/>
                </a:solidFill>
              </a:rPr>
              <a:t>. </a:t>
            </a:r>
            <a:endParaRPr lang="vi-VN" sz="6933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82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6857999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en-US" sz="6933" u="sng" dirty="0" smtClean="0">
                <a:solidFill>
                  <a:srgbClr val="FF0000"/>
                </a:solidFill>
              </a:rPr>
              <a:t>**:</a:t>
            </a:r>
            <a:r>
              <a:rPr lang="en-US" sz="6933" dirty="0" smtClean="0">
                <a:solidFill>
                  <a:schemeClr val="bg1"/>
                </a:solidFill>
              </a:rPr>
              <a:t> </a:t>
            </a:r>
            <a:r>
              <a:rPr lang="en-US" sz="6933" dirty="0" err="1" smtClean="0">
                <a:solidFill>
                  <a:srgbClr val="002060"/>
                </a:solidFill>
              </a:rPr>
              <a:t>Ngài</a:t>
            </a:r>
            <a:r>
              <a:rPr lang="en-US" sz="6933" dirty="0" smtClean="0">
                <a:solidFill>
                  <a:srgbClr val="002060"/>
                </a:solidFill>
              </a:rPr>
              <a:t> say </a:t>
            </a:r>
            <a:r>
              <a:rPr lang="en-US" sz="6933" dirty="0" err="1" smtClean="0">
                <a:solidFill>
                  <a:srgbClr val="002060"/>
                </a:solidFill>
              </a:rPr>
              <a:t>theo</a:t>
            </a:r>
            <a:r>
              <a:rPr lang="en-US" sz="6933" dirty="0" smtClean="0">
                <a:solidFill>
                  <a:srgbClr val="002060"/>
                </a:solidFill>
              </a:rPr>
              <a:t> men </a:t>
            </a:r>
            <a:r>
              <a:rPr lang="en-US" sz="6933" dirty="0" err="1" smtClean="0">
                <a:solidFill>
                  <a:srgbClr val="002060"/>
                </a:solidFill>
              </a:rPr>
              <a:t>của</a:t>
            </a:r>
            <a:r>
              <a:rPr lang="en-US" sz="6933" dirty="0" smtClean="0">
                <a:solidFill>
                  <a:srgbClr val="002060"/>
                </a:solidFill>
              </a:rPr>
              <a:t> </a:t>
            </a:r>
            <a:r>
              <a:rPr lang="en-US" sz="6933" dirty="0" err="1" smtClean="0">
                <a:solidFill>
                  <a:srgbClr val="002060"/>
                </a:solidFill>
              </a:rPr>
              <a:t>cuộc</a:t>
            </a:r>
            <a:r>
              <a:rPr lang="en-US" sz="6933" dirty="0" smtClean="0">
                <a:solidFill>
                  <a:srgbClr val="002060"/>
                </a:solidFill>
              </a:rPr>
              <a:t> </a:t>
            </a:r>
            <a:r>
              <a:rPr lang="en-US" sz="6933" dirty="0" err="1" smtClean="0">
                <a:solidFill>
                  <a:srgbClr val="002060"/>
                </a:solidFill>
              </a:rPr>
              <a:t>đời</a:t>
            </a:r>
            <a:r>
              <a:rPr lang="en-US" sz="6933" dirty="0" smtClean="0">
                <a:solidFill>
                  <a:srgbClr val="002060"/>
                </a:solidFill>
              </a:rPr>
              <a:t>, </a:t>
            </a:r>
            <a:r>
              <a:rPr lang="en-US" sz="6933" dirty="0" err="1" smtClean="0">
                <a:solidFill>
                  <a:srgbClr val="002060"/>
                </a:solidFill>
              </a:rPr>
              <a:t>Ngài</a:t>
            </a:r>
            <a:r>
              <a:rPr lang="en-US" sz="6933" dirty="0" smtClean="0">
                <a:solidFill>
                  <a:srgbClr val="002060"/>
                </a:solidFill>
              </a:rPr>
              <a:t> </a:t>
            </a:r>
            <a:r>
              <a:rPr lang="en-US" sz="6933" dirty="0" err="1" smtClean="0">
                <a:solidFill>
                  <a:srgbClr val="002060"/>
                </a:solidFill>
              </a:rPr>
              <a:t>chung</a:t>
            </a:r>
            <a:r>
              <a:rPr lang="en-US" sz="6933" dirty="0" smtClean="0">
                <a:solidFill>
                  <a:srgbClr val="002060"/>
                </a:solidFill>
              </a:rPr>
              <a:t> </a:t>
            </a:r>
            <a:r>
              <a:rPr lang="en-US" sz="6933" dirty="0" err="1" smtClean="0">
                <a:solidFill>
                  <a:srgbClr val="002060"/>
                </a:solidFill>
              </a:rPr>
              <a:t>vui</a:t>
            </a:r>
            <a:r>
              <a:rPr lang="en-US" sz="6933" dirty="0" smtClean="0">
                <a:solidFill>
                  <a:srgbClr val="002060"/>
                </a:solidFill>
              </a:rPr>
              <a:t> </a:t>
            </a:r>
            <a:r>
              <a:rPr lang="en-US" sz="6933" dirty="0" err="1" smtClean="0">
                <a:solidFill>
                  <a:srgbClr val="002060"/>
                </a:solidFill>
              </a:rPr>
              <a:t>với</a:t>
            </a:r>
            <a:r>
              <a:rPr lang="en-US" sz="6933" dirty="0" smtClean="0">
                <a:solidFill>
                  <a:srgbClr val="002060"/>
                </a:solidFill>
              </a:rPr>
              <a:t> </a:t>
            </a:r>
            <a:r>
              <a:rPr lang="en-US" sz="6933" dirty="0" err="1" smtClean="0">
                <a:solidFill>
                  <a:srgbClr val="002060"/>
                </a:solidFill>
              </a:rPr>
              <a:t>người</a:t>
            </a:r>
            <a:r>
              <a:rPr lang="en-US" sz="6933" dirty="0" smtClean="0">
                <a:solidFill>
                  <a:srgbClr val="002060"/>
                </a:solidFill>
              </a:rPr>
              <a:t> </a:t>
            </a:r>
            <a:r>
              <a:rPr lang="en-US" sz="6933" dirty="0" err="1" smtClean="0">
                <a:solidFill>
                  <a:srgbClr val="002060"/>
                </a:solidFill>
              </a:rPr>
              <a:t>vui</a:t>
            </a:r>
            <a:r>
              <a:rPr lang="en-US" sz="6933" dirty="0" smtClean="0">
                <a:solidFill>
                  <a:srgbClr val="002060"/>
                </a:solidFill>
              </a:rPr>
              <a:t>. </a:t>
            </a:r>
            <a:r>
              <a:rPr lang="en-US" sz="6933" dirty="0" err="1" smtClean="0">
                <a:solidFill>
                  <a:srgbClr val="002060"/>
                </a:solidFill>
              </a:rPr>
              <a:t>Ngài</a:t>
            </a:r>
            <a:r>
              <a:rPr lang="en-US" sz="6933" dirty="0" smtClean="0">
                <a:solidFill>
                  <a:srgbClr val="002060"/>
                </a:solidFill>
              </a:rPr>
              <a:t> ban </a:t>
            </a:r>
            <a:r>
              <a:rPr lang="en-US" sz="6933" dirty="0" err="1" smtClean="0">
                <a:solidFill>
                  <a:srgbClr val="002060"/>
                </a:solidFill>
              </a:rPr>
              <a:t>ơn</a:t>
            </a:r>
            <a:r>
              <a:rPr lang="en-US" sz="6933" dirty="0" smtClean="0">
                <a:solidFill>
                  <a:srgbClr val="002060"/>
                </a:solidFill>
              </a:rPr>
              <a:t> </a:t>
            </a:r>
            <a:r>
              <a:rPr lang="en-US" sz="6933" dirty="0" err="1" smtClean="0">
                <a:solidFill>
                  <a:srgbClr val="002060"/>
                </a:solidFill>
              </a:rPr>
              <a:t>thiêng</a:t>
            </a:r>
            <a:r>
              <a:rPr lang="en-US" sz="6933" dirty="0" smtClean="0">
                <a:solidFill>
                  <a:srgbClr val="002060"/>
                </a:solidFill>
              </a:rPr>
              <a:t> </a:t>
            </a:r>
            <a:r>
              <a:rPr lang="en-US" sz="6933" dirty="0" err="1" smtClean="0">
                <a:solidFill>
                  <a:srgbClr val="002060"/>
                </a:solidFill>
              </a:rPr>
              <a:t>nối</a:t>
            </a:r>
            <a:r>
              <a:rPr lang="en-US" sz="6933" dirty="0" smtClean="0">
                <a:solidFill>
                  <a:srgbClr val="002060"/>
                </a:solidFill>
              </a:rPr>
              <a:t> </a:t>
            </a:r>
            <a:r>
              <a:rPr lang="en-US" sz="6933" dirty="0" err="1" smtClean="0">
                <a:solidFill>
                  <a:srgbClr val="002060"/>
                </a:solidFill>
              </a:rPr>
              <a:t>tình</a:t>
            </a:r>
            <a:r>
              <a:rPr lang="en-US" sz="6933" dirty="0" smtClean="0">
                <a:solidFill>
                  <a:srgbClr val="002060"/>
                </a:solidFill>
              </a:rPr>
              <a:t> </a:t>
            </a:r>
            <a:r>
              <a:rPr lang="en-US" sz="6933" dirty="0" err="1" smtClean="0">
                <a:solidFill>
                  <a:srgbClr val="002060"/>
                </a:solidFill>
              </a:rPr>
              <a:t>người</a:t>
            </a:r>
            <a:r>
              <a:rPr lang="en-US" sz="6933" dirty="0" smtClean="0">
                <a:solidFill>
                  <a:srgbClr val="002060"/>
                </a:solidFill>
              </a:rPr>
              <a:t>. </a:t>
            </a:r>
            <a:r>
              <a:rPr lang="en-US" sz="6933" dirty="0" err="1" smtClean="0">
                <a:solidFill>
                  <a:srgbClr val="002060"/>
                </a:solidFill>
              </a:rPr>
              <a:t>Ngài</a:t>
            </a:r>
            <a:r>
              <a:rPr lang="en-US" sz="6933" dirty="0" smtClean="0">
                <a:solidFill>
                  <a:srgbClr val="002060"/>
                </a:solidFill>
              </a:rPr>
              <a:t> </a:t>
            </a:r>
            <a:r>
              <a:rPr lang="en-US" sz="6933" dirty="0" err="1" smtClean="0">
                <a:solidFill>
                  <a:srgbClr val="002060"/>
                </a:solidFill>
              </a:rPr>
              <a:t>thánh</a:t>
            </a:r>
            <a:r>
              <a:rPr lang="en-US" sz="6933" dirty="0" smtClean="0">
                <a:solidFill>
                  <a:srgbClr val="002060"/>
                </a:solidFill>
              </a:rPr>
              <a:t> </a:t>
            </a:r>
            <a:r>
              <a:rPr lang="en-US" sz="6933" dirty="0" err="1" smtClean="0">
                <a:solidFill>
                  <a:srgbClr val="002060"/>
                </a:solidFill>
              </a:rPr>
              <a:t>hóa</a:t>
            </a:r>
            <a:r>
              <a:rPr lang="en-US" sz="6933" dirty="0" smtClean="0">
                <a:solidFill>
                  <a:srgbClr val="002060"/>
                </a:solidFill>
              </a:rPr>
              <a:t> </a:t>
            </a:r>
            <a:r>
              <a:rPr lang="en-US" sz="6933" dirty="0" err="1" smtClean="0">
                <a:solidFill>
                  <a:srgbClr val="002060"/>
                </a:solidFill>
              </a:rPr>
              <a:t>đời</a:t>
            </a:r>
            <a:r>
              <a:rPr lang="en-US" sz="6933" dirty="0" smtClean="0">
                <a:solidFill>
                  <a:srgbClr val="002060"/>
                </a:solidFill>
              </a:rPr>
              <a:t> </a:t>
            </a:r>
            <a:r>
              <a:rPr lang="en-US" sz="6933" dirty="0" err="1" smtClean="0">
                <a:solidFill>
                  <a:srgbClr val="002060"/>
                </a:solidFill>
              </a:rPr>
              <a:t>lứa</a:t>
            </a:r>
            <a:r>
              <a:rPr lang="en-US" sz="6933" dirty="0" smtClean="0">
                <a:solidFill>
                  <a:srgbClr val="002060"/>
                </a:solidFill>
              </a:rPr>
              <a:t> </a:t>
            </a:r>
            <a:r>
              <a:rPr lang="en-US" sz="6933" dirty="0" err="1" smtClean="0">
                <a:solidFill>
                  <a:srgbClr val="002060"/>
                </a:solidFill>
              </a:rPr>
              <a:t>đôi</a:t>
            </a:r>
            <a:r>
              <a:rPr lang="en-US" sz="6933" dirty="0" smtClean="0">
                <a:solidFill>
                  <a:srgbClr val="002060"/>
                </a:solidFill>
              </a:rPr>
              <a:t>.</a:t>
            </a:r>
            <a:endParaRPr lang="vi-VN" sz="6933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08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6857999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en-US" sz="7000" u="sng" dirty="0" err="1" smtClean="0">
                <a:solidFill>
                  <a:srgbClr val="FF0000"/>
                </a:solidFill>
              </a:rPr>
              <a:t>Đk</a:t>
            </a:r>
            <a:r>
              <a:rPr lang="en-US" sz="7000" u="sng" dirty="0" smtClean="0">
                <a:solidFill>
                  <a:srgbClr val="FF0000"/>
                </a:solidFill>
              </a:rPr>
              <a:t>:</a:t>
            </a:r>
            <a:r>
              <a:rPr lang="en-US" sz="7000" dirty="0" smtClean="0">
                <a:solidFill>
                  <a:schemeClr val="bg1"/>
                </a:solidFill>
              </a:rPr>
              <a:t> </a:t>
            </a:r>
            <a:r>
              <a:rPr lang="en-US" sz="7000" dirty="0" err="1" smtClean="0">
                <a:solidFill>
                  <a:srgbClr val="002060"/>
                </a:solidFill>
              </a:rPr>
              <a:t>Nguyện</a:t>
            </a:r>
            <a:r>
              <a:rPr lang="en-US" sz="7000" dirty="0" smtClean="0">
                <a:solidFill>
                  <a:srgbClr val="002060"/>
                </a:solidFill>
              </a:rPr>
              <a:t> </a:t>
            </a:r>
            <a:r>
              <a:rPr lang="en-US" sz="7000" dirty="0" err="1" smtClean="0">
                <a:solidFill>
                  <a:srgbClr val="002060"/>
                </a:solidFill>
              </a:rPr>
              <a:t>xin</a:t>
            </a:r>
            <a:r>
              <a:rPr lang="en-US" sz="7000" dirty="0" smtClean="0">
                <a:solidFill>
                  <a:srgbClr val="002060"/>
                </a:solidFill>
              </a:rPr>
              <a:t> </a:t>
            </a:r>
            <a:r>
              <a:rPr lang="en-US" sz="7000" dirty="0" err="1" smtClean="0">
                <a:solidFill>
                  <a:srgbClr val="002060"/>
                </a:solidFill>
              </a:rPr>
              <a:t>Giê-su</a:t>
            </a:r>
            <a:r>
              <a:rPr lang="en-US" sz="7000" dirty="0" smtClean="0">
                <a:solidFill>
                  <a:srgbClr val="002060"/>
                </a:solidFill>
              </a:rPr>
              <a:t> </a:t>
            </a:r>
            <a:r>
              <a:rPr lang="en-US" sz="7000" dirty="0" err="1" smtClean="0">
                <a:solidFill>
                  <a:srgbClr val="002060"/>
                </a:solidFill>
              </a:rPr>
              <a:t>thương</a:t>
            </a:r>
            <a:r>
              <a:rPr lang="en-US" sz="7000" dirty="0" smtClean="0">
                <a:solidFill>
                  <a:srgbClr val="002060"/>
                </a:solidFill>
              </a:rPr>
              <a:t> </a:t>
            </a:r>
            <a:r>
              <a:rPr lang="en-US" sz="7000" dirty="0" err="1" smtClean="0">
                <a:solidFill>
                  <a:srgbClr val="002060"/>
                </a:solidFill>
              </a:rPr>
              <a:t>mến</a:t>
            </a:r>
            <a:r>
              <a:rPr lang="en-US" sz="7000" dirty="0" smtClean="0">
                <a:solidFill>
                  <a:srgbClr val="002060"/>
                </a:solidFill>
              </a:rPr>
              <a:t> </a:t>
            </a:r>
            <a:r>
              <a:rPr lang="en-US" sz="7000" dirty="0" err="1" smtClean="0">
                <a:solidFill>
                  <a:srgbClr val="002060"/>
                </a:solidFill>
              </a:rPr>
              <a:t>cho</a:t>
            </a:r>
            <a:r>
              <a:rPr lang="en-US" sz="7000" dirty="0" smtClean="0">
                <a:solidFill>
                  <a:srgbClr val="002060"/>
                </a:solidFill>
              </a:rPr>
              <a:t> </a:t>
            </a:r>
            <a:r>
              <a:rPr lang="en-US" sz="7000" dirty="0" err="1" smtClean="0">
                <a:solidFill>
                  <a:srgbClr val="002060"/>
                </a:solidFill>
              </a:rPr>
              <a:t>duyên</a:t>
            </a:r>
            <a:r>
              <a:rPr lang="en-US" sz="7000" dirty="0" smtClean="0">
                <a:solidFill>
                  <a:srgbClr val="002060"/>
                </a:solidFill>
              </a:rPr>
              <a:t> </a:t>
            </a:r>
            <a:r>
              <a:rPr lang="en-US" sz="7000" dirty="0" err="1" smtClean="0">
                <a:solidFill>
                  <a:srgbClr val="002060"/>
                </a:solidFill>
              </a:rPr>
              <a:t>tình</a:t>
            </a:r>
            <a:r>
              <a:rPr lang="en-US" sz="7000" dirty="0" smtClean="0">
                <a:solidFill>
                  <a:srgbClr val="002060"/>
                </a:solidFill>
              </a:rPr>
              <a:t> </a:t>
            </a:r>
            <a:r>
              <a:rPr lang="en-US" sz="7000" dirty="0" err="1" smtClean="0">
                <a:solidFill>
                  <a:srgbClr val="002060"/>
                </a:solidFill>
              </a:rPr>
              <a:t>mãi</a:t>
            </a:r>
            <a:r>
              <a:rPr lang="en-US" sz="7000" dirty="0" smtClean="0">
                <a:solidFill>
                  <a:srgbClr val="002060"/>
                </a:solidFill>
              </a:rPr>
              <a:t> </a:t>
            </a:r>
            <a:r>
              <a:rPr lang="en-US" sz="7000" dirty="0" err="1" smtClean="0">
                <a:solidFill>
                  <a:srgbClr val="002060"/>
                </a:solidFill>
              </a:rPr>
              <a:t>nở</a:t>
            </a:r>
            <a:r>
              <a:rPr lang="en-US" sz="7000" dirty="0" smtClean="0">
                <a:solidFill>
                  <a:srgbClr val="002060"/>
                </a:solidFill>
              </a:rPr>
              <a:t> </a:t>
            </a:r>
            <a:r>
              <a:rPr lang="en-US" sz="7000" dirty="0" err="1" smtClean="0">
                <a:solidFill>
                  <a:srgbClr val="002060"/>
                </a:solidFill>
              </a:rPr>
              <a:t>hoa</a:t>
            </a:r>
            <a:r>
              <a:rPr lang="en-US" sz="7000" dirty="0" smtClean="0">
                <a:solidFill>
                  <a:srgbClr val="002060"/>
                </a:solidFill>
              </a:rPr>
              <a:t>. </a:t>
            </a:r>
            <a:r>
              <a:rPr lang="en-US" sz="7000" dirty="0" err="1" smtClean="0">
                <a:solidFill>
                  <a:srgbClr val="002060"/>
                </a:solidFill>
              </a:rPr>
              <a:t>Nguyện</a:t>
            </a:r>
            <a:r>
              <a:rPr lang="en-US" sz="7000" dirty="0" smtClean="0">
                <a:solidFill>
                  <a:srgbClr val="002060"/>
                </a:solidFill>
              </a:rPr>
              <a:t> </a:t>
            </a:r>
            <a:r>
              <a:rPr lang="en-US" sz="7000" dirty="0" err="1" smtClean="0">
                <a:solidFill>
                  <a:srgbClr val="002060"/>
                </a:solidFill>
              </a:rPr>
              <a:t>xin</a:t>
            </a:r>
            <a:r>
              <a:rPr lang="en-US" sz="7000" dirty="0" smtClean="0">
                <a:solidFill>
                  <a:srgbClr val="002060"/>
                </a:solidFill>
              </a:rPr>
              <a:t> </a:t>
            </a:r>
            <a:r>
              <a:rPr lang="en-US" sz="7000" dirty="0" err="1" smtClean="0">
                <a:solidFill>
                  <a:srgbClr val="002060"/>
                </a:solidFill>
              </a:rPr>
              <a:t>Giê-su</a:t>
            </a:r>
            <a:r>
              <a:rPr lang="en-US" sz="7000" dirty="0" smtClean="0">
                <a:solidFill>
                  <a:srgbClr val="002060"/>
                </a:solidFill>
              </a:rPr>
              <a:t> </a:t>
            </a:r>
            <a:r>
              <a:rPr lang="en-US" sz="7000" dirty="0" err="1" smtClean="0">
                <a:solidFill>
                  <a:srgbClr val="002060"/>
                </a:solidFill>
              </a:rPr>
              <a:t>đến</a:t>
            </a:r>
            <a:r>
              <a:rPr lang="en-US" sz="7000" dirty="0" smtClean="0">
                <a:solidFill>
                  <a:srgbClr val="002060"/>
                </a:solidFill>
              </a:rPr>
              <a:t> </a:t>
            </a:r>
            <a:r>
              <a:rPr lang="en-US" sz="7000" dirty="0" err="1" smtClean="0">
                <a:solidFill>
                  <a:srgbClr val="002060"/>
                </a:solidFill>
              </a:rPr>
              <a:t>trong</a:t>
            </a:r>
            <a:r>
              <a:rPr lang="en-US" sz="7000" dirty="0" smtClean="0">
                <a:solidFill>
                  <a:srgbClr val="002060"/>
                </a:solidFill>
              </a:rPr>
              <a:t> </a:t>
            </a:r>
            <a:r>
              <a:rPr lang="en-US" sz="7000" dirty="0" err="1" smtClean="0">
                <a:solidFill>
                  <a:srgbClr val="002060"/>
                </a:solidFill>
              </a:rPr>
              <a:t>nhà</a:t>
            </a:r>
            <a:r>
              <a:rPr lang="en-US" sz="7000" dirty="0" smtClean="0">
                <a:solidFill>
                  <a:srgbClr val="002060"/>
                </a:solidFill>
              </a:rPr>
              <a:t> </a:t>
            </a:r>
            <a:r>
              <a:rPr lang="en-US" sz="7000" dirty="0" err="1" smtClean="0">
                <a:solidFill>
                  <a:srgbClr val="002060"/>
                </a:solidFill>
              </a:rPr>
              <a:t>cho</a:t>
            </a:r>
            <a:r>
              <a:rPr lang="en-US" sz="7000" dirty="0" smtClean="0">
                <a:solidFill>
                  <a:srgbClr val="002060"/>
                </a:solidFill>
              </a:rPr>
              <a:t> </a:t>
            </a:r>
            <a:r>
              <a:rPr lang="en-US" sz="7000" dirty="0" err="1" smtClean="0">
                <a:solidFill>
                  <a:srgbClr val="002060"/>
                </a:solidFill>
              </a:rPr>
              <a:t>đời</a:t>
            </a:r>
            <a:r>
              <a:rPr lang="en-US" sz="7000" dirty="0" smtClean="0">
                <a:solidFill>
                  <a:srgbClr val="002060"/>
                </a:solidFill>
              </a:rPr>
              <a:t> </a:t>
            </a:r>
            <a:r>
              <a:rPr lang="en-US" sz="7000" dirty="0" err="1" smtClean="0">
                <a:solidFill>
                  <a:srgbClr val="002060"/>
                </a:solidFill>
              </a:rPr>
              <a:t>hòa</a:t>
            </a:r>
            <a:r>
              <a:rPr lang="en-US" sz="7000" dirty="0" smtClean="0">
                <a:solidFill>
                  <a:srgbClr val="002060"/>
                </a:solidFill>
              </a:rPr>
              <a:t> </a:t>
            </a:r>
            <a:r>
              <a:rPr lang="en-US" sz="7000" dirty="0" err="1" smtClean="0">
                <a:solidFill>
                  <a:srgbClr val="002060"/>
                </a:solidFill>
              </a:rPr>
              <a:t>tiếng</a:t>
            </a:r>
            <a:r>
              <a:rPr lang="en-US" sz="7000" dirty="0" smtClean="0">
                <a:solidFill>
                  <a:srgbClr val="002060"/>
                </a:solidFill>
              </a:rPr>
              <a:t> ca.</a:t>
            </a:r>
            <a:endParaRPr lang="vi-VN" sz="7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547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6857999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en-US" sz="6933" u="sng" dirty="0" smtClean="0">
                <a:solidFill>
                  <a:srgbClr val="FF0000"/>
                </a:solidFill>
              </a:rPr>
              <a:t>Tk2:</a:t>
            </a:r>
            <a:r>
              <a:rPr lang="en-US" sz="6933" dirty="0" smtClean="0">
                <a:solidFill>
                  <a:schemeClr val="bg1"/>
                </a:solidFill>
              </a:rPr>
              <a:t> </a:t>
            </a:r>
            <a:r>
              <a:rPr lang="en-US" sz="6933" dirty="0" err="1" smtClean="0">
                <a:solidFill>
                  <a:srgbClr val="002060"/>
                </a:solidFill>
              </a:rPr>
              <a:t>Nhiều</a:t>
            </a:r>
            <a:r>
              <a:rPr lang="en-US" sz="6933" dirty="0" smtClean="0">
                <a:solidFill>
                  <a:srgbClr val="002060"/>
                </a:solidFill>
              </a:rPr>
              <a:t> </a:t>
            </a:r>
            <a:r>
              <a:rPr lang="en-US" sz="6933" dirty="0" err="1" smtClean="0">
                <a:solidFill>
                  <a:srgbClr val="002060"/>
                </a:solidFill>
              </a:rPr>
              <a:t>khi</a:t>
            </a:r>
            <a:r>
              <a:rPr lang="en-US" sz="6933" dirty="0" smtClean="0">
                <a:solidFill>
                  <a:srgbClr val="002060"/>
                </a:solidFill>
              </a:rPr>
              <a:t> </a:t>
            </a:r>
            <a:r>
              <a:rPr lang="en-US" sz="6933" dirty="0" err="1" smtClean="0">
                <a:solidFill>
                  <a:srgbClr val="002060"/>
                </a:solidFill>
              </a:rPr>
              <a:t>xem</a:t>
            </a:r>
            <a:r>
              <a:rPr lang="en-US" sz="6933" dirty="0" smtClean="0">
                <a:solidFill>
                  <a:srgbClr val="002060"/>
                </a:solidFill>
              </a:rPr>
              <a:t> </a:t>
            </a:r>
            <a:r>
              <a:rPr lang="en-US" sz="6933" dirty="0" err="1" smtClean="0">
                <a:solidFill>
                  <a:srgbClr val="002060"/>
                </a:solidFill>
              </a:rPr>
              <a:t>hoa</a:t>
            </a:r>
            <a:r>
              <a:rPr lang="en-US" sz="6933" dirty="0" smtClean="0">
                <a:solidFill>
                  <a:srgbClr val="002060"/>
                </a:solidFill>
              </a:rPr>
              <a:t> </a:t>
            </a:r>
            <a:r>
              <a:rPr lang="en-US" sz="6933" dirty="0" err="1" smtClean="0">
                <a:solidFill>
                  <a:srgbClr val="002060"/>
                </a:solidFill>
              </a:rPr>
              <a:t>nở</a:t>
            </a:r>
            <a:r>
              <a:rPr lang="en-US" sz="6933" dirty="0" smtClean="0">
                <a:solidFill>
                  <a:srgbClr val="002060"/>
                </a:solidFill>
              </a:rPr>
              <a:t> </a:t>
            </a:r>
            <a:r>
              <a:rPr lang="en-US" sz="6933" dirty="0" err="1" smtClean="0">
                <a:solidFill>
                  <a:srgbClr val="002060"/>
                </a:solidFill>
              </a:rPr>
              <a:t>chờ</a:t>
            </a:r>
            <a:r>
              <a:rPr lang="en-US" sz="6933" dirty="0" smtClean="0">
                <a:solidFill>
                  <a:srgbClr val="002060"/>
                </a:solidFill>
              </a:rPr>
              <a:t> </a:t>
            </a:r>
            <a:r>
              <a:rPr lang="en-US" sz="6933" dirty="0" err="1" smtClean="0">
                <a:solidFill>
                  <a:srgbClr val="002060"/>
                </a:solidFill>
              </a:rPr>
              <a:t>trăng</a:t>
            </a:r>
            <a:r>
              <a:rPr lang="en-US" sz="6933" dirty="0" smtClean="0">
                <a:solidFill>
                  <a:srgbClr val="002060"/>
                </a:solidFill>
              </a:rPr>
              <a:t> </a:t>
            </a:r>
            <a:r>
              <a:rPr lang="en-US" sz="6933" dirty="0" err="1" smtClean="0">
                <a:solidFill>
                  <a:srgbClr val="002060"/>
                </a:solidFill>
              </a:rPr>
              <a:t>lên</a:t>
            </a:r>
            <a:r>
              <a:rPr lang="en-US" sz="6933" dirty="0" smtClean="0">
                <a:solidFill>
                  <a:srgbClr val="002060"/>
                </a:solidFill>
              </a:rPr>
              <a:t>, </a:t>
            </a:r>
            <a:r>
              <a:rPr lang="en-US" sz="6933" dirty="0" err="1" smtClean="0">
                <a:solidFill>
                  <a:srgbClr val="002060"/>
                </a:solidFill>
              </a:rPr>
              <a:t>nương</a:t>
            </a:r>
            <a:r>
              <a:rPr lang="en-US" sz="6933" dirty="0" smtClean="0">
                <a:solidFill>
                  <a:srgbClr val="002060"/>
                </a:solidFill>
              </a:rPr>
              <a:t> </a:t>
            </a:r>
            <a:r>
              <a:rPr lang="en-US" sz="6933" dirty="0" err="1" smtClean="0">
                <a:solidFill>
                  <a:srgbClr val="002060"/>
                </a:solidFill>
              </a:rPr>
              <a:t>tay</a:t>
            </a:r>
            <a:r>
              <a:rPr lang="en-US" sz="6933" dirty="0" smtClean="0">
                <a:solidFill>
                  <a:srgbClr val="002060"/>
                </a:solidFill>
              </a:rPr>
              <a:t> </a:t>
            </a:r>
            <a:r>
              <a:rPr lang="en-US" sz="6933" dirty="0" err="1" smtClean="0">
                <a:solidFill>
                  <a:srgbClr val="002060"/>
                </a:solidFill>
              </a:rPr>
              <a:t>võng</a:t>
            </a:r>
            <a:r>
              <a:rPr lang="en-US" sz="6933" dirty="0" smtClean="0">
                <a:solidFill>
                  <a:srgbClr val="002060"/>
                </a:solidFill>
              </a:rPr>
              <a:t> </a:t>
            </a:r>
            <a:r>
              <a:rPr lang="en-US" sz="6933" dirty="0" err="1" smtClean="0">
                <a:solidFill>
                  <a:srgbClr val="002060"/>
                </a:solidFill>
              </a:rPr>
              <a:t>đón</a:t>
            </a:r>
            <a:r>
              <a:rPr lang="en-US" sz="6933" dirty="0" smtClean="0">
                <a:solidFill>
                  <a:srgbClr val="002060"/>
                </a:solidFill>
              </a:rPr>
              <a:t> </a:t>
            </a:r>
            <a:r>
              <a:rPr lang="en-US" sz="6933" dirty="0" err="1" smtClean="0">
                <a:solidFill>
                  <a:srgbClr val="002060"/>
                </a:solidFill>
              </a:rPr>
              <a:t>lời</a:t>
            </a:r>
            <a:r>
              <a:rPr lang="en-US" sz="6933" dirty="0" smtClean="0">
                <a:solidFill>
                  <a:srgbClr val="002060"/>
                </a:solidFill>
              </a:rPr>
              <a:t> </a:t>
            </a:r>
            <a:r>
              <a:rPr lang="en-US" sz="6933" dirty="0" err="1" smtClean="0">
                <a:solidFill>
                  <a:srgbClr val="002060"/>
                </a:solidFill>
              </a:rPr>
              <a:t>ru</a:t>
            </a:r>
            <a:r>
              <a:rPr lang="en-US" sz="6933" dirty="0" smtClean="0">
                <a:solidFill>
                  <a:srgbClr val="002060"/>
                </a:solidFill>
              </a:rPr>
              <a:t> </a:t>
            </a:r>
            <a:r>
              <a:rPr lang="en-US" sz="6933" dirty="0" err="1" smtClean="0">
                <a:solidFill>
                  <a:srgbClr val="002060"/>
                </a:solidFill>
              </a:rPr>
              <a:t>hời</a:t>
            </a:r>
            <a:r>
              <a:rPr lang="en-US" sz="6933" dirty="0" smtClean="0">
                <a:solidFill>
                  <a:srgbClr val="002060"/>
                </a:solidFill>
              </a:rPr>
              <a:t>, </a:t>
            </a:r>
            <a:r>
              <a:rPr lang="en-US" sz="6933" dirty="0" err="1" smtClean="0">
                <a:solidFill>
                  <a:srgbClr val="002060"/>
                </a:solidFill>
              </a:rPr>
              <a:t>Chúa</a:t>
            </a:r>
            <a:r>
              <a:rPr lang="en-US" sz="6933" dirty="0" smtClean="0">
                <a:solidFill>
                  <a:srgbClr val="002060"/>
                </a:solidFill>
              </a:rPr>
              <a:t> </a:t>
            </a:r>
            <a:r>
              <a:rPr lang="en-US" sz="6933" dirty="0" err="1" smtClean="0">
                <a:solidFill>
                  <a:srgbClr val="002060"/>
                </a:solidFill>
              </a:rPr>
              <a:t>đã</a:t>
            </a:r>
            <a:r>
              <a:rPr lang="en-US" sz="6933" dirty="0" smtClean="0">
                <a:solidFill>
                  <a:srgbClr val="002060"/>
                </a:solidFill>
              </a:rPr>
              <a:t> </a:t>
            </a:r>
            <a:r>
              <a:rPr lang="en-US" sz="6933" dirty="0" err="1" smtClean="0">
                <a:solidFill>
                  <a:srgbClr val="002060"/>
                </a:solidFill>
              </a:rPr>
              <a:t>vui</a:t>
            </a:r>
            <a:r>
              <a:rPr lang="en-US" sz="6933" dirty="0" smtClean="0">
                <a:solidFill>
                  <a:srgbClr val="002060"/>
                </a:solidFill>
              </a:rPr>
              <a:t> </a:t>
            </a:r>
            <a:r>
              <a:rPr lang="en-US" sz="6933" dirty="0" err="1" smtClean="0">
                <a:solidFill>
                  <a:srgbClr val="002060"/>
                </a:solidFill>
              </a:rPr>
              <a:t>trong</a:t>
            </a:r>
            <a:r>
              <a:rPr lang="en-US" sz="6933" dirty="0" smtClean="0">
                <a:solidFill>
                  <a:srgbClr val="002060"/>
                </a:solidFill>
              </a:rPr>
              <a:t> </a:t>
            </a:r>
            <a:r>
              <a:rPr lang="en-US" sz="6933" dirty="0" err="1" smtClean="0">
                <a:solidFill>
                  <a:srgbClr val="002060"/>
                </a:solidFill>
              </a:rPr>
              <a:t>phận</a:t>
            </a:r>
            <a:r>
              <a:rPr lang="en-US" sz="6933" dirty="0" smtClean="0">
                <a:solidFill>
                  <a:srgbClr val="002060"/>
                </a:solidFill>
              </a:rPr>
              <a:t> </a:t>
            </a:r>
            <a:r>
              <a:rPr lang="en-US" sz="6933" dirty="0" err="1" smtClean="0">
                <a:solidFill>
                  <a:srgbClr val="002060"/>
                </a:solidFill>
              </a:rPr>
              <a:t>người</a:t>
            </a:r>
            <a:r>
              <a:rPr lang="en-US" sz="6933" dirty="0" smtClean="0">
                <a:solidFill>
                  <a:srgbClr val="002060"/>
                </a:solidFill>
              </a:rPr>
              <a:t>. </a:t>
            </a:r>
            <a:r>
              <a:rPr lang="en-US" sz="6933" dirty="0" err="1" smtClean="0">
                <a:solidFill>
                  <a:srgbClr val="002060"/>
                </a:solidFill>
              </a:rPr>
              <a:t>Ngài</a:t>
            </a:r>
            <a:r>
              <a:rPr lang="en-US" sz="6933" dirty="0" smtClean="0">
                <a:solidFill>
                  <a:srgbClr val="002060"/>
                </a:solidFill>
              </a:rPr>
              <a:t> </a:t>
            </a:r>
            <a:r>
              <a:rPr lang="en-US" sz="6933" dirty="0" err="1" smtClean="0">
                <a:solidFill>
                  <a:srgbClr val="002060"/>
                </a:solidFill>
              </a:rPr>
              <a:t>vui</a:t>
            </a:r>
            <a:r>
              <a:rPr lang="en-US" sz="6933" dirty="0" smtClean="0">
                <a:solidFill>
                  <a:srgbClr val="002060"/>
                </a:solidFill>
              </a:rPr>
              <a:t> </a:t>
            </a:r>
            <a:r>
              <a:rPr lang="en-US" sz="6933" dirty="0" err="1" smtClean="0">
                <a:solidFill>
                  <a:srgbClr val="002060"/>
                </a:solidFill>
              </a:rPr>
              <a:t>trong</a:t>
            </a:r>
            <a:r>
              <a:rPr lang="en-US" sz="6933" dirty="0" smtClean="0">
                <a:solidFill>
                  <a:srgbClr val="002060"/>
                </a:solidFill>
              </a:rPr>
              <a:t> </a:t>
            </a:r>
            <a:r>
              <a:rPr lang="en-US" sz="6933" dirty="0" err="1" smtClean="0">
                <a:solidFill>
                  <a:srgbClr val="002060"/>
                </a:solidFill>
              </a:rPr>
              <a:t>thân</a:t>
            </a:r>
            <a:r>
              <a:rPr lang="en-US" sz="6933" dirty="0" smtClean="0">
                <a:solidFill>
                  <a:srgbClr val="002060"/>
                </a:solidFill>
              </a:rPr>
              <a:t> </a:t>
            </a:r>
            <a:r>
              <a:rPr lang="en-US" sz="6933" dirty="0" err="1" smtClean="0">
                <a:solidFill>
                  <a:srgbClr val="002060"/>
                </a:solidFill>
              </a:rPr>
              <a:t>phận</a:t>
            </a:r>
            <a:r>
              <a:rPr lang="en-US" sz="6933" dirty="0" smtClean="0">
                <a:solidFill>
                  <a:srgbClr val="002060"/>
                </a:solidFill>
              </a:rPr>
              <a:t> </a:t>
            </a:r>
            <a:r>
              <a:rPr lang="en-US" sz="6933" dirty="0" err="1" smtClean="0">
                <a:solidFill>
                  <a:srgbClr val="002060"/>
                </a:solidFill>
              </a:rPr>
              <a:t>chúng</a:t>
            </a:r>
            <a:r>
              <a:rPr lang="en-US" sz="6933" dirty="0" smtClean="0">
                <a:solidFill>
                  <a:srgbClr val="002060"/>
                </a:solidFill>
              </a:rPr>
              <a:t> con.</a:t>
            </a:r>
            <a:endParaRPr lang="vi-VN" sz="6933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69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6857999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en-US" sz="6933" u="sng" dirty="0" smtClean="0">
                <a:solidFill>
                  <a:srgbClr val="FF0000"/>
                </a:solidFill>
              </a:rPr>
              <a:t>**:</a:t>
            </a:r>
            <a:r>
              <a:rPr lang="en-US" sz="6933" dirty="0" smtClean="0">
                <a:solidFill>
                  <a:schemeClr val="bg1"/>
                </a:solidFill>
              </a:rPr>
              <a:t> </a:t>
            </a:r>
            <a:r>
              <a:rPr lang="en-US" sz="6933" dirty="0" err="1" smtClean="0">
                <a:solidFill>
                  <a:srgbClr val="002060"/>
                </a:solidFill>
              </a:rPr>
              <a:t>Ngài</a:t>
            </a:r>
            <a:r>
              <a:rPr lang="en-US" sz="6933" dirty="0" smtClean="0">
                <a:solidFill>
                  <a:srgbClr val="002060"/>
                </a:solidFill>
              </a:rPr>
              <a:t> </a:t>
            </a:r>
            <a:r>
              <a:rPr lang="en-US" sz="6933" dirty="0" err="1" smtClean="0">
                <a:solidFill>
                  <a:srgbClr val="002060"/>
                </a:solidFill>
              </a:rPr>
              <a:t>xem</a:t>
            </a:r>
            <a:r>
              <a:rPr lang="en-US" sz="6933" dirty="0" smtClean="0">
                <a:solidFill>
                  <a:srgbClr val="002060"/>
                </a:solidFill>
              </a:rPr>
              <a:t> </a:t>
            </a:r>
            <a:r>
              <a:rPr lang="en-US" sz="6933" dirty="0" err="1" smtClean="0">
                <a:solidFill>
                  <a:srgbClr val="002060"/>
                </a:solidFill>
              </a:rPr>
              <a:t>muôn</a:t>
            </a:r>
            <a:r>
              <a:rPr lang="en-US" sz="6933" dirty="0" smtClean="0">
                <a:solidFill>
                  <a:srgbClr val="002060"/>
                </a:solidFill>
              </a:rPr>
              <a:t> </a:t>
            </a:r>
            <a:r>
              <a:rPr lang="en-US" sz="6933" dirty="0" err="1" smtClean="0">
                <a:solidFill>
                  <a:srgbClr val="002060"/>
                </a:solidFill>
              </a:rPr>
              <a:t>hoa</a:t>
            </a:r>
            <a:r>
              <a:rPr lang="en-US" sz="6933" dirty="0" smtClean="0">
                <a:solidFill>
                  <a:srgbClr val="002060"/>
                </a:solidFill>
              </a:rPr>
              <a:t> </a:t>
            </a:r>
            <a:r>
              <a:rPr lang="en-US" sz="6933" dirty="0" err="1" smtClean="0">
                <a:solidFill>
                  <a:srgbClr val="002060"/>
                </a:solidFill>
              </a:rPr>
              <a:t>thắm</a:t>
            </a:r>
            <a:r>
              <a:rPr lang="en-US" sz="6933" dirty="0" smtClean="0">
                <a:solidFill>
                  <a:srgbClr val="002060"/>
                </a:solidFill>
              </a:rPr>
              <a:t> </a:t>
            </a:r>
            <a:r>
              <a:rPr lang="en-US" sz="6933" dirty="0" err="1" smtClean="0">
                <a:solidFill>
                  <a:srgbClr val="002060"/>
                </a:solidFill>
              </a:rPr>
              <a:t>vườn</a:t>
            </a:r>
            <a:r>
              <a:rPr lang="en-US" sz="6933" dirty="0" smtClean="0">
                <a:solidFill>
                  <a:srgbClr val="002060"/>
                </a:solidFill>
              </a:rPr>
              <a:t> </a:t>
            </a:r>
            <a:r>
              <a:rPr lang="en-US" sz="6933" dirty="0" err="1" smtClean="0">
                <a:solidFill>
                  <a:srgbClr val="002060"/>
                </a:solidFill>
              </a:rPr>
              <a:t>nhà</a:t>
            </a:r>
            <a:r>
              <a:rPr lang="en-US" sz="6933" dirty="0" smtClean="0">
                <a:solidFill>
                  <a:srgbClr val="002060"/>
                </a:solidFill>
              </a:rPr>
              <a:t>. </a:t>
            </a:r>
            <a:r>
              <a:rPr lang="en-US" sz="6933" dirty="0" err="1" smtClean="0">
                <a:solidFill>
                  <a:srgbClr val="002060"/>
                </a:solidFill>
              </a:rPr>
              <a:t>Ngài</a:t>
            </a:r>
            <a:r>
              <a:rPr lang="en-US" sz="6933" dirty="0" smtClean="0">
                <a:solidFill>
                  <a:srgbClr val="002060"/>
                </a:solidFill>
              </a:rPr>
              <a:t> </a:t>
            </a:r>
            <a:r>
              <a:rPr lang="en-US" sz="6933" dirty="0" err="1" smtClean="0">
                <a:solidFill>
                  <a:srgbClr val="002060"/>
                </a:solidFill>
              </a:rPr>
              <a:t>nghe</a:t>
            </a:r>
            <a:r>
              <a:rPr lang="en-US" sz="6933" dirty="0" smtClean="0">
                <a:solidFill>
                  <a:srgbClr val="002060"/>
                </a:solidFill>
              </a:rPr>
              <a:t> </a:t>
            </a:r>
            <a:r>
              <a:rPr lang="en-US" sz="6933" dirty="0" err="1" smtClean="0">
                <a:solidFill>
                  <a:srgbClr val="002060"/>
                </a:solidFill>
              </a:rPr>
              <a:t>tiếng</a:t>
            </a:r>
            <a:r>
              <a:rPr lang="en-US" sz="6933" dirty="0" smtClean="0">
                <a:solidFill>
                  <a:srgbClr val="002060"/>
                </a:solidFill>
              </a:rPr>
              <a:t> </a:t>
            </a:r>
            <a:r>
              <a:rPr lang="en-US" sz="6933" dirty="0" err="1" smtClean="0">
                <a:solidFill>
                  <a:srgbClr val="002060"/>
                </a:solidFill>
              </a:rPr>
              <a:t>hát</a:t>
            </a:r>
            <a:r>
              <a:rPr lang="en-US" sz="6933" dirty="0" smtClean="0">
                <a:solidFill>
                  <a:srgbClr val="002060"/>
                </a:solidFill>
              </a:rPr>
              <a:t> </a:t>
            </a:r>
            <a:r>
              <a:rPr lang="en-US" sz="6933" dirty="0" err="1" smtClean="0">
                <a:solidFill>
                  <a:srgbClr val="002060"/>
                </a:solidFill>
              </a:rPr>
              <a:t>mẹ</a:t>
            </a:r>
            <a:r>
              <a:rPr lang="en-US" sz="6933" dirty="0" smtClean="0">
                <a:solidFill>
                  <a:srgbClr val="002060"/>
                </a:solidFill>
              </a:rPr>
              <a:t> cha. </a:t>
            </a:r>
            <a:r>
              <a:rPr lang="en-US" sz="6933" dirty="0" err="1" smtClean="0">
                <a:solidFill>
                  <a:srgbClr val="002060"/>
                </a:solidFill>
              </a:rPr>
              <a:t>Ngài</a:t>
            </a:r>
            <a:r>
              <a:rPr lang="en-US" sz="6933" dirty="0" smtClean="0">
                <a:solidFill>
                  <a:srgbClr val="002060"/>
                </a:solidFill>
              </a:rPr>
              <a:t> </a:t>
            </a:r>
            <a:r>
              <a:rPr lang="en-US" sz="6933" dirty="0" err="1" smtClean="0">
                <a:solidFill>
                  <a:srgbClr val="002060"/>
                </a:solidFill>
              </a:rPr>
              <a:t>ba</a:t>
            </a:r>
            <a:r>
              <a:rPr lang="en-US" sz="6933" dirty="0" smtClean="0">
                <a:solidFill>
                  <a:srgbClr val="002060"/>
                </a:solidFill>
              </a:rPr>
              <a:t> </a:t>
            </a:r>
            <a:r>
              <a:rPr lang="en-US" sz="6933" dirty="0" err="1" smtClean="0">
                <a:solidFill>
                  <a:srgbClr val="002060"/>
                </a:solidFill>
              </a:rPr>
              <a:t>mươi</a:t>
            </a:r>
            <a:r>
              <a:rPr lang="en-US" sz="6933" dirty="0" smtClean="0">
                <a:solidFill>
                  <a:srgbClr val="002060"/>
                </a:solidFill>
              </a:rPr>
              <a:t> </a:t>
            </a:r>
            <a:r>
              <a:rPr lang="en-US" sz="6933" dirty="0" err="1" smtClean="0">
                <a:solidFill>
                  <a:srgbClr val="002060"/>
                </a:solidFill>
              </a:rPr>
              <a:t>năm</a:t>
            </a:r>
            <a:r>
              <a:rPr lang="en-US" sz="6933" dirty="0" smtClean="0">
                <a:solidFill>
                  <a:srgbClr val="002060"/>
                </a:solidFill>
              </a:rPr>
              <a:t> </a:t>
            </a:r>
            <a:r>
              <a:rPr lang="en-US" sz="6933" dirty="0" err="1" smtClean="0">
                <a:solidFill>
                  <a:srgbClr val="002060"/>
                </a:solidFill>
              </a:rPr>
              <a:t>sống</a:t>
            </a:r>
            <a:r>
              <a:rPr lang="en-US" sz="6933" dirty="0" smtClean="0">
                <a:solidFill>
                  <a:srgbClr val="002060"/>
                </a:solidFill>
              </a:rPr>
              <a:t> </a:t>
            </a:r>
            <a:r>
              <a:rPr lang="en-US" sz="6933" dirty="0" err="1" smtClean="0">
                <a:solidFill>
                  <a:srgbClr val="002060"/>
                </a:solidFill>
              </a:rPr>
              <a:t>thuận</a:t>
            </a:r>
            <a:r>
              <a:rPr lang="en-US" sz="6933" dirty="0" smtClean="0">
                <a:solidFill>
                  <a:srgbClr val="002060"/>
                </a:solidFill>
              </a:rPr>
              <a:t> </a:t>
            </a:r>
            <a:r>
              <a:rPr lang="en-US" sz="6933" dirty="0" err="1" smtClean="0">
                <a:solidFill>
                  <a:srgbClr val="002060"/>
                </a:solidFill>
              </a:rPr>
              <a:t>hòa</a:t>
            </a:r>
            <a:r>
              <a:rPr lang="en-US" sz="6933" dirty="0" smtClean="0">
                <a:solidFill>
                  <a:srgbClr val="002060"/>
                </a:solidFill>
              </a:rPr>
              <a:t>. </a:t>
            </a:r>
            <a:r>
              <a:rPr lang="en-US" sz="6933" dirty="0" err="1" smtClean="0">
                <a:solidFill>
                  <a:srgbClr val="002060"/>
                </a:solidFill>
              </a:rPr>
              <a:t>Và</a:t>
            </a:r>
            <a:r>
              <a:rPr lang="en-US" sz="6933" dirty="0" smtClean="0">
                <a:solidFill>
                  <a:srgbClr val="002060"/>
                </a:solidFill>
              </a:rPr>
              <a:t> </a:t>
            </a:r>
            <a:r>
              <a:rPr lang="en-US" sz="6933" dirty="0" err="1" smtClean="0">
                <a:solidFill>
                  <a:srgbClr val="002060"/>
                </a:solidFill>
              </a:rPr>
              <a:t>thấy</a:t>
            </a:r>
            <a:r>
              <a:rPr lang="en-US" sz="6933" dirty="0" smtClean="0">
                <a:solidFill>
                  <a:srgbClr val="002060"/>
                </a:solidFill>
              </a:rPr>
              <a:t> </a:t>
            </a:r>
            <a:r>
              <a:rPr lang="en-US" sz="6933" dirty="0" err="1" smtClean="0">
                <a:solidFill>
                  <a:srgbClr val="002060"/>
                </a:solidFill>
              </a:rPr>
              <a:t>nghĩa</a:t>
            </a:r>
            <a:r>
              <a:rPr lang="en-US" sz="6933" dirty="0" smtClean="0">
                <a:solidFill>
                  <a:srgbClr val="002060"/>
                </a:solidFill>
              </a:rPr>
              <a:t> </a:t>
            </a:r>
            <a:r>
              <a:rPr lang="en-US" sz="6933" dirty="0" err="1" smtClean="0">
                <a:solidFill>
                  <a:srgbClr val="002060"/>
                </a:solidFill>
              </a:rPr>
              <a:t>tình</a:t>
            </a:r>
            <a:r>
              <a:rPr lang="en-US" sz="6933" dirty="0" smtClean="0">
                <a:solidFill>
                  <a:srgbClr val="002060"/>
                </a:solidFill>
              </a:rPr>
              <a:t> </a:t>
            </a:r>
            <a:r>
              <a:rPr lang="en-US" sz="6933" dirty="0" err="1" smtClean="0">
                <a:solidFill>
                  <a:srgbClr val="002060"/>
                </a:solidFill>
              </a:rPr>
              <a:t>thiết</a:t>
            </a:r>
            <a:r>
              <a:rPr lang="en-US" sz="6933" dirty="0" smtClean="0">
                <a:solidFill>
                  <a:srgbClr val="002060"/>
                </a:solidFill>
              </a:rPr>
              <a:t> </a:t>
            </a:r>
            <a:r>
              <a:rPr lang="en-US" sz="6933" dirty="0" err="1" smtClean="0">
                <a:solidFill>
                  <a:srgbClr val="002060"/>
                </a:solidFill>
              </a:rPr>
              <a:t>tha</a:t>
            </a:r>
            <a:r>
              <a:rPr lang="en-US" sz="6933" dirty="0" smtClean="0">
                <a:solidFill>
                  <a:srgbClr val="002060"/>
                </a:solidFill>
              </a:rPr>
              <a:t>.</a:t>
            </a:r>
            <a:endParaRPr lang="vi-VN" sz="6933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80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6857999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en-US" sz="7000" u="sng" dirty="0" err="1" smtClean="0">
                <a:solidFill>
                  <a:srgbClr val="FF0000"/>
                </a:solidFill>
              </a:rPr>
              <a:t>Đk</a:t>
            </a:r>
            <a:r>
              <a:rPr lang="en-US" sz="7000" u="sng" dirty="0" smtClean="0">
                <a:solidFill>
                  <a:srgbClr val="FF0000"/>
                </a:solidFill>
              </a:rPr>
              <a:t>:</a:t>
            </a:r>
            <a:r>
              <a:rPr lang="en-US" sz="7000" dirty="0" smtClean="0">
                <a:solidFill>
                  <a:schemeClr val="bg1"/>
                </a:solidFill>
              </a:rPr>
              <a:t> </a:t>
            </a:r>
            <a:r>
              <a:rPr lang="en-US" sz="7000" dirty="0" err="1" smtClean="0">
                <a:solidFill>
                  <a:srgbClr val="002060"/>
                </a:solidFill>
              </a:rPr>
              <a:t>Nguyện</a:t>
            </a:r>
            <a:r>
              <a:rPr lang="en-US" sz="7000" dirty="0" smtClean="0">
                <a:solidFill>
                  <a:srgbClr val="002060"/>
                </a:solidFill>
              </a:rPr>
              <a:t> </a:t>
            </a:r>
            <a:r>
              <a:rPr lang="en-US" sz="7000" dirty="0" err="1" smtClean="0">
                <a:solidFill>
                  <a:srgbClr val="002060"/>
                </a:solidFill>
              </a:rPr>
              <a:t>xin</a:t>
            </a:r>
            <a:r>
              <a:rPr lang="en-US" sz="7000" dirty="0" smtClean="0">
                <a:solidFill>
                  <a:srgbClr val="002060"/>
                </a:solidFill>
              </a:rPr>
              <a:t> </a:t>
            </a:r>
            <a:r>
              <a:rPr lang="en-US" sz="7000" dirty="0" err="1" smtClean="0">
                <a:solidFill>
                  <a:srgbClr val="002060"/>
                </a:solidFill>
              </a:rPr>
              <a:t>Giê-su</a:t>
            </a:r>
            <a:r>
              <a:rPr lang="en-US" sz="7000" dirty="0" smtClean="0">
                <a:solidFill>
                  <a:srgbClr val="002060"/>
                </a:solidFill>
              </a:rPr>
              <a:t> </a:t>
            </a:r>
            <a:r>
              <a:rPr lang="en-US" sz="7000" dirty="0" err="1" smtClean="0">
                <a:solidFill>
                  <a:srgbClr val="002060"/>
                </a:solidFill>
              </a:rPr>
              <a:t>thương</a:t>
            </a:r>
            <a:r>
              <a:rPr lang="en-US" sz="7000" dirty="0" smtClean="0">
                <a:solidFill>
                  <a:srgbClr val="002060"/>
                </a:solidFill>
              </a:rPr>
              <a:t> </a:t>
            </a:r>
            <a:r>
              <a:rPr lang="en-US" sz="7000" dirty="0" err="1" smtClean="0">
                <a:solidFill>
                  <a:srgbClr val="002060"/>
                </a:solidFill>
              </a:rPr>
              <a:t>mến</a:t>
            </a:r>
            <a:r>
              <a:rPr lang="en-US" sz="7000" dirty="0" smtClean="0">
                <a:solidFill>
                  <a:srgbClr val="002060"/>
                </a:solidFill>
              </a:rPr>
              <a:t> </a:t>
            </a:r>
            <a:r>
              <a:rPr lang="en-US" sz="7000" dirty="0" err="1" smtClean="0">
                <a:solidFill>
                  <a:srgbClr val="002060"/>
                </a:solidFill>
              </a:rPr>
              <a:t>cho</a:t>
            </a:r>
            <a:r>
              <a:rPr lang="en-US" sz="7000" dirty="0" smtClean="0">
                <a:solidFill>
                  <a:srgbClr val="002060"/>
                </a:solidFill>
              </a:rPr>
              <a:t> </a:t>
            </a:r>
            <a:r>
              <a:rPr lang="en-US" sz="7000" dirty="0" err="1" smtClean="0">
                <a:solidFill>
                  <a:srgbClr val="002060"/>
                </a:solidFill>
              </a:rPr>
              <a:t>duyên</a:t>
            </a:r>
            <a:r>
              <a:rPr lang="en-US" sz="7000" dirty="0" smtClean="0">
                <a:solidFill>
                  <a:srgbClr val="002060"/>
                </a:solidFill>
              </a:rPr>
              <a:t> </a:t>
            </a:r>
            <a:r>
              <a:rPr lang="en-US" sz="7000" dirty="0" err="1" smtClean="0">
                <a:solidFill>
                  <a:srgbClr val="002060"/>
                </a:solidFill>
              </a:rPr>
              <a:t>tình</a:t>
            </a:r>
            <a:r>
              <a:rPr lang="en-US" sz="7000" dirty="0" smtClean="0">
                <a:solidFill>
                  <a:srgbClr val="002060"/>
                </a:solidFill>
              </a:rPr>
              <a:t> </a:t>
            </a:r>
            <a:r>
              <a:rPr lang="en-US" sz="7000" dirty="0" err="1" smtClean="0">
                <a:solidFill>
                  <a:srgbClr val="002060"/>
                </a:solidFill>
              </a:rPr>
              <a:t>mãi</a:t>
            </a:r>
            <a:r>
              <a:rPr lang="en-US" sz="7000" dirty="0" smtClean="0">
                <a:solidFill>
                  <a:srgbClr val="002060"/>
                </a:solidFill>
              </a:rPr>
              <a:t> </a:t>
            </a:r>
            <a:r>
              <a:rPr lang="en-US" sz="7000" dirty="0" err="1" smtClean="0">
                <a:solidFill>
                  <a:srgbClr val="002060"/>
                </a:solidFill>
              </a:rPr>
              <a:t>nở</a:t>
            </a:r>
            <a:r>
              <a:rPr lang="en-US" sz="7000" dirty="0" smtClean="0">
                <a:solidFill>
                  <a:srgbClr val="002060"/>
                </a:solidFill>
              </a:rPr>
              <a:t> </a:t>
            </a:r>
            <a:r>
              <a:rPr lang="en-US" sz="7000" dirty="0" err="1" smtClean="0">
                <a:solidFill>
                  <a:srgbClr val="002060"/>
                </a:solidFill>
              </a:rPr>
              <a:t>hoa</a:t>
            </a:r>
            <a:r>
              <a:rPr lang="en-US" sz="7000" dirty="0" smtClean="0">
                <a:solidFill>
                  <a:srgbClr val="002060"/>
                </a:solidFill>
              </a:rPr>
              <a:t>. </a:t>
            </a:r>
            <a:r>
              <a:rPr lang="en-US" sz="7000" dirty="0" err="1" smtClean="0">
                <a:solidFill>
                  <a:srgbClr val="002060"/>
                </a:solidFill>
              </a:rPr>
              <a:t>Nguyện</a:t>
            </a:r>
            <a:r>
              <a:rPr lang="en-US" sz="7000" dirty="0" smtClean="0">
                <a:solidFill>
                  <a:srgbClr val="002060"/>
                </a:solidFill>
              </a:rPr>
              <a:t> </a:t>
            </a:r>
            <a:r>
              <a:rPr lang="en-US" sz="7000" dirty="0" err="1" smtClean="0">
                <a:solidFill>
                  <a:srgbClr val="002060"/>
                </a:solidFill>
              </a:rPr>
              <a:t>xin</a:t>
            </a:r>
            <a:r>
              <a:rPr lang="en-US" sz="7000" dirty="0" smtClean="0">
                <a:solidFill>
                  <a:srgbClr val="002060"/>
                </a:solidFill>
              </a:rPr>
              <a:t> </a:t>
            </a:r>
            <a:r>
              <a:rPr lang="en-US" sz="7000" dirty="0" err="1" smtClean="0">
                <a:solidFill>
                  <a:srgbClr val="002060"/>
                </a:solidFill>
              </a:rPr>
              <a:t>Giê-su</a:t>
            </a:r>
            <a:r>
              <a:rPr lang="en-US" sz="7000" dirty="0" smtClean="0">
                <a:solidFill>
                  <a:srgbClr val="002060"/>
                </a:solidFill>
              </a:rPr>
              <a:t> </a:t>
            </a:r>
            <a:r>
              <a:rPr lang="en-US" sz="7000" dirty="0" err="1" smtClean="0">
                <a:solidFill>
                  <a:srgbClr val="002060"/>
                </a:solidFill>
              </a:rPr>
              <a:t>đến</a:t>
            </a:r>
            <a:r>
              <a:rPr lang="en-US" sz="7000" dirty="0" smtClean="0">
                <a:solidFill>
                  <a:srgbClr val="002060"/>
                </a:solidFill>
              </a:rPr>
              <a:t> </a:t>
            </a:r>
            <a:r>
              <a:rPr lang="en-US" sz="7000" dirty="0" err="1" smtClean="0">
                <a:solidFill>
                  <a:srgbClr val="002060"/>
                </a:solidFill>
              </a:rPr>
              <a:t>trong</a:t>
            </a:r>
            <a:r>
              <a:rPr lang="en-US" sz="7000" dirty="0" smtClean="0">
                <a:solidFill>
                  <a:srgbClr val="002060"/>
                </a:solidFill>
              </a:rPr>
              <a:t> </a:t>
            </a:r>
            <a:r>
              <a:rPr lang="en-US" sz="7000" dirty="0" err="1" smtClean="0">
                <a:solidFill>
                  <a:srgbClr val="002060"/>
                </a:solidFill>
              </a:rPr>
              <a:t>nhà</a:t>
            </a:r>
            <a:r>
              <a:rPr lang="en-US" sz="7000" dirty="0" smtClean="0">
                <a:solidFill>
                  <a:srgbClr val="002060"/>
                </a:solidFill>
              </a:rPr>
              <a:t> </a:t>
            </a:r>
            <a:r>
              <a:rPr lang="en-US" sz="7000" dirty="0" err="1" smtClean="0">
                <a:solidFill>
                  <a:srgbClr val="002060"/>
                </a:solidFill>
              </a:rPr>
              <a:t>cho</a:t>
            </a:r>
            <a:r>
              <a:rPr lang="en-US" sz="7000" dirty="0" smtClean="0">
                <a:solidFill>
                  <a:srgbClr val="002060"/>
                </a:solidFill>
              </a:rPr>
              <a:t> </a:t>
            </a:r>
            <a:r>
              <a:rPr lang="en-US" sz="7000" dirty="0" err="1" smtClean="0">
                <a:solidFill>
                  <a:srgbClr val="002060"/>
                </a:solidFill>
              </a:rPr>
              <a:t>đời</a:t>
            </a:r>
            <a:r>
              <a:rPr lang="en-US" sz="7000" dirty="0" smtClean="0">
                <a:solidFill>
                  <a:srgbClr val="002060"/>
                </a:solidFill>
              </a:rPr>
              <a:t> </a:t>
            </a:r>
            <a:r>
              <a:rPr lang="en-US" sz="7000" dirty="0" err="1" smtClean="0">
                <a:solidFill>
                  <a:srgbClr val="002060"/>
                </a:solidFill>
              </a:rPr>
              <a:t>hòa</a:t>
            </a:r>
            <a:r>
              <a:rPr lang="en-US" sz="7000" dirty="0" smtClean="0">
                <a:solidFill>
                  <a:srgbClr val="002060"/>
                </a:solidFill>
              </a:rPr>
              <a:t> </a:t>
            </a:r>
            <a:r>
              <a:rPr lang="en-US" sz="7000" dirty="0" err="1" smtClean="0">
                <a:solidFill>
                  <a:srgbClr val="002060"/>
                </a:solidFill>
              </a:rPr>
              <a:t>tiếng</a:t>
            </a:r>
            <a:r>
              <a:rPr lang="en-US" sz="7000" dirty="0" smtClean="0">
                <a:solidFill>
                  <a:srgbClr val="002060"/>
                </a:solidFill>
              </a:rPr>
              <a:t> ca.</a:t>
            </a:r>
            <a:endParaRPr lang="vi-VN" sz="7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78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 anchor="ctr">
            <a:noAutofit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n-US" sz="5867" u="sng" dirty="0">
                <a:solidFill>
                  <a:srgbClr val="FF0000"/>
                </a:solidFill>
                <a:latin typeface="+mj-lt"/>
              </a:rPr>
              <a:t>Tk2:</a:t>
            </a:r>
            <a:r>
              <a:rPr lang="vi-VN" sz="5867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5867" dirty="0" err="1">
                <a:solidFill>
                  <a:srgbClr val="002060"/>
                </a:solidFill>
                <a:latin typeface="+mj-lt"/>
              </a:rPr>
              <a:t>Trăm</a:t>
            </a:r>
            <a:r>
              <a:rPr lang="en-US" sz="5867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5867" dirty="0" err="1">
                <a:solidFill>
                  <a:srgbClr val="002060"/>
                </a:solidFill>
                <a:latin typeface="+mj-lt"/>
              </a:rPr>
              <a:t>năm</a:t>
            </a:r>
            <a:r>
              <a:rPr lang="en-US" sz="5867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5867" dirty="0" err="1">
                <a:solidFill>
                  <a:srgbClr val="002060"/>
                </a:solidFill>
                <a:latin typeface="+mj-lt"/>
              </a:rPr>
              <a:t>chung</a:t>
            </a:r>
            <a:r>
              <a:rPr lang="en-US" sz="5867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5867" dirty="0" err="1">
                <a:solidFill>
                  <a:srgbClr val="002060"/>
                </a:solidFill>
                <a:latin typeface="+mj-lt"/>
              </a:rPr>
              <a:t>kết</a:t>
            </a:r>
            <a:r>
              <a:rPr lang="en-US" sz="5867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5867" dirty="0" err="1">
                <a:solidFill>
                  <a:srgbClr val="002060"/>
                </a:solidFill>
                <a:latin typeface="+mj-lt"/>
              </a:rPr>
              <a:t>ân</a:t>
            </a:r>
            <a:r>
              <a:rPr lang="en-US" sz="5867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5867" dirty="0" err="1">
                <a:solidFill>
                  <a:srgbClr val="002060"/>
                </a:solidFill>
                <a:latin typeface="+mj-lt"/>
              </a:rPr>
              <a:t>tình</a:t>
            </a:r>
            <a:r>
              <a:rPr lang="en-US" sz="5867" dirty="0">
                <a:solidFill>
                  <a:srgbClr val="002060"/>
                </a:solidFill>
                <a:latin typeface="+mj-lt"/>
              </a:rPr>
              <a:t>, </a:t>
            </a:r>
            <a:r>
              <a:rPr lang="en-US" sz="5867" dirty="0" err="1">
                <a:solidFill>
                  <a:srgbClr val="002060"/>
                </a:solidFill>
                <a:latin typeface="+mj-lt"/>
              </a:rPr>
              <a:t>hoa</a:t>
            </a:r>
            <a:r>
              <a:rPr lang="en-US" sz="5867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5867" dirty="0" err="1">
                <a:solidFill>
                  <a:srgbClr val="002060"/>
                </a:solidFill>
                <a:latin typeface="+mj-lt"/>
              </a:rPr>
              <a:t>lòng</a:t>
            </a:r>
            <a:r>
              <a:rPr lang="en-US" sz="5867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5867" dirty="0" err="1">
                <a:solidFill>
                  <a:srgbClr val="002060"/>
                </a:solidFill>
                <a:latin typeface="+mj-lt"/>
              </a:rPr>
              <a:t>luôn</a:t>
            </a:r>
            <a:r>
              <a:rPr lang="en-US" sz="5867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5867" dirty="0" err="1">
                <a:solidFill>
                  <a:srgbClr val="002060"/>
                </a:solidFill>
                <a:latin typeface="+mj-lt"/>
              </a:rPr>
              <a:t>ngát</a:t>
            </a:r>
            <a:r>
              <a:rPr lang="en-US" sz="5867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5867" dirty="0" err="1">
                <a:solidFill>
                  <a:srgbClr val="002060"/>
                </a:solidFill>
                <a:latin typeface="+mj-lt"/>
              </a:rPr>
              <a:t>hương</a:t>
            </a:r>
            <a:r>
              <a:rPr lang="en-US" sz="5867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5867" dirty="0" err="1">
                <a:solidFill>
                  <a:srgbClr val="002060"/>
                </a:solidFill>
                <a:latin typeface="+mj-lt"/>
              </a:rPr>
              <a:t>yêu</a:t>
            </a:r>
            <a:r>
              <a:rPr lang="en-US" sz="5867" dirty="0">
                <a:solidFill>
                  <a:srgbClr val="002060"/>
                </a:solidFill>
                <a:latin typeface="+mj-lt"/>
              </a:rPr>
              <a:t>. </a:t>
            </a:r>
            <a:r>
              <a:rPr lang="en-US" sz="5867" dirty="0" err="1">
                <a:solidFill>
                  <a:srgbClr val="002060"/>
                </a:solidFill>
                <a:latin typeface="+mj-lt"/>
              </a:rPr>
              <a:t>Gian</a:t>
            </a:r>
            <a:r>
              <a:rPr lang="en-US" sz="5867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5867" dirty="0" err="1">
                <a:solidFill>
                  <a:srgbClr val="002060"/>
                </a:solidFill>
                <a:latin typeface="+mj-lt"/>
              </a:rPr>
              <a:t>na</a:t>
            </a:r>
            <a:r>
              <a:rPr lang="vi-VN" sz="5867" dirty="0">
                <a:solidFill>
                  <a:srgbClr val="002060"/>
                </a:solidFill>
                <a:latin typeface="+mj-lt"/>
              </a:rPr>
              <a:t>n</a:t>
            </a:r>
            <a:r>
              <a:rPr lang="en-US" sz="5867" dirty="0">
                <a:solidFill>
                  <a:srgbClr val="002060"/>
                </a:solidFill>
                <a:latin typeface="+mj-lt"/>
              </a:rPr>
              <a:t> hay </a:t>
            </a:r>
            <a:r>
              <a:rPr lang="en-US" sz="5867" dirty="0" err="1">
                <a:solidFill>
                  <a:srgbClr val="002060"/>
                </a:solidFill>
                <a:latin typeface="+mj-lt"/>
              </a:rPr>
              <a:t>khi</a:t>
            </a:r>
            <a:r>
              <a:rPr lang="en-US" sz="5867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5867" dirty="0" err="1">
                <a:solidFill>
                  <a:srgbClr val="002060"/>
                </a:solidFill>
                <a:latin typeface="+mj-lt"/>
              </a:rPr>
              <a:t>vui</a:t>
            </a:r>
            <a:r>
              <a:rPr lang="en-US" sz="5867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5867" dirty="0" err="1">
                <a:solidFill>
                  <a:srgbClr val="002060"/>
                </a:solidFill>
                <a:latin typeface="+mj-lt"/>
              </a:rPr>
              <a:t>sướng</a:t>
            </a:r>
            <a:r>
              <a:rPr lang="en-US" sz="5867" dirty="0">
                <a:solidFill>
                  <a:srgbClr val="002060"/>
                </a:solidFill>
                <a:latin typeface="+mj-lt"/>
              </a:rPr>
              <a:t>, </a:t>
            </a:r>
            <a:r>
              <a:rPr lang="en-US" sz="5867" dirty="0" err="1">
                <a:solidFill>
                  <a:srgbClr val="002060"/>
                </a:solidFill>
                <a:latin typeface="+mj-lt"/>
              </a:rPr>
              <a:t>duyên</a:t>
            </a:r>
            <a:r>
              <a:rPr lang="en-US" sz="5867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5867" dirty="0" err="1">
                <a:solidFill>
                  <a:srgbClr val="002060"/>
                </a:solidFill>
                <a:latin typeface="+mj-lt"/>
              </a:rPr>
              <a:t>tình</a:t>
            </a:r>
            <a:r>
              <a:rPr lang="en-US" sz="5867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5867" dirty="0" err="1">
                <a:solidFill>
                  <a:srgbClr val="002060"/>
                </a:solidFill>
                <a:latin typeface="+mj-lt"/>
              </a:rPr>
              <a:t>không</a:t>
            </a:r>
            <a:r>
              <a:rPr lang="en-US" sz="5867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5867" dirty="0" err="1">
                <a:solidFill>
                  <a:srgbClr val="002060"/>
                </a:solidFill>
                <a:latin typeface="+mj-lt"/>
              </a:rPr>
              <a:t>chút</a:t>
            </a:r>
            <a:r>
              <a:rPr lang="en-US" sz="5867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5867" dirty="0" err="1">
                <a:solidFill>
                  <a:srgbClr val="002060"/>
                </a:solidFill>
                <a:latin typeface="+mj-lt"/>
              </a:rPr>
              <a:t>mờ</a:t>
            </a:r>
            <a:r>
              <a:rPr lang="en-US" sz="5867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5867" dirty="0" err="1">
                <a:solidFill>
                  <a:srgbClr val="002060"/>
                </a:solidFill>
                <a:latin typeface="+mj-lt"/>
              </a:rPr>
              <a:t>phai</a:t>
            </a:r>
            <a:r>
              <a:rPr lang="en-US" sz="5867" dirty="0">
                <a:solidFill>
                  <a:srgbClr val="002060"/>
                </a:solidFill>
                <a:latin typeface="+mj-lt"/>
              </a:rPr>
              <a:t>. </a:t>
            </a:r>
            <a:r>
              <a:rPr lang="en-US" sz="5867" dirty="0" err="1">
                <a:solidFill>
                  <a:srgbClr val="002060"/>
                </a:solidFill>
                <a:latin typeface="+mj-lt"/>
              </a:rPr>
              <a:t>Bên</a:t>
            </a:r>
            <a:r>
              <a:rPr lang="en-US" sz="5867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5867" dirty="0" err="1">
                <a:solidFill>
                  <a:srgbClr val="002060"/>
                </a:solidFill>
                <a:latin typeface="+mj-lt"/>
              </a:rPr>
              <a:t>nhau</a:t>
            </a:r>
            <a:r>
              <a:rPr lang="en-US" sz="5867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5867" dirty="0" err="1">
                <a:solidFill>
                  <a:srgbClr val="002060"/>
                </a:solidFill>
                <a:latin typeface="+mj-lt"/>
              </a:rPr>
              <a:t>vui</a:t>
            </a:r>
            <a:r>
              <a:rPr lang="en-US" sz="5867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5867" dirty="0" err="1">
                <a:solidFill>
                  <a:srgbClr val="002060"/>
                </a:solidFill>
                <a:latin typeface="+mj-lt"/>
              </a:rPr>
              <a:t>bước</a:t>
            </a:r>
            <a:r>
              <a:rPr lang="en-US" sz="5867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5867" dirty="0" err="1">
                <a:solidFill>
                  <a:srgbClr val="002060"/>
                </a:solidFill>
                <a:latin typeface="+mj-lt"/>
              </a:rPr>
              <a:t>trong</a:t>
            </a:r>
            <a:r>
              <a:rPr lang="en-US" sz="5867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5867" dirty="0" err="1">
                <a:solidFill>
                  <a:srgbClr val="002060"/>
                </a:solidFill>
                <a:latin typeface="+mj-lt"/>
              </a:rPr>
              <a:t>đời</a:t>
            </a:r>
            <a:r>
              <a:rPr lang="en-US" sz="5867" dirty="0">
                <a:solidFill>
                  <a:srgbClr val="002060"/>
                </a:solidFill>
                <a:latin typeface="+mj-lt"/>
              </a:rPr>
              <a:t>, </a:t>
            </a:r>
            <a:r>
              <a:rPr lang="en-US" sz="5867" dirty="0" err="1">
                <a:solidFill>
                  <a:srgbClr val="002060"/>
                </a:solidFill>
                <a:latin typeface="+mj-lt"/>
              </a:rPr>
              <a:t>không</a:t>
            </a:r>
            <a:r>
              <a:rPr lang="en-US" sz="5867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5867" dirty="0" err="1">
                <a:solidFill>
                  <a:srgbClr val="002060"/>
                </a:solidFill>
                <a:latin typeface="+mj-lt"/>
              </a:rPr>
              <a:t>nề</a:t>
            </a:r>
            <a:r>
              <a:rPr lang="en-US" sz="5867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5867" dirty="0" err="1">
                <a:solidFill>
                  <a:srgbClr val="002060"/>
                </a:solidFill>
                <a:latin typeface="+mj-lt"/>
              </a:rPr>
              <a:t>gian</a:t>
            </a:r>
            <a:r>
              <a:rPr lang="en-US" sz="5867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5867" dirty="0" err="1">
                <a:solidFill>
                  <a:srgbClr val="002060"/>
                </a:solidFill>
                <a:latin typeface="+mj-lt"/>
              </a:rPr>
              <a:t>khó</a:t>
            </a:r>
            <a:r>
              <a:rPr lang="en-US" sz="5867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5867" dirty="0" err="1">
                <a:solidFill>
                  <a:srgbClr val="002060"/>
                </a:solidFill>
                <a:latin typeface="+mj-lt"/>
              </a:rPr>
              <a:t>nguy</a:t>
            </a:r>
            <a:r>
              <a:rPr lang="en-US" sz="5867" dirty="0">
                <a:solidFill>
                  <a:srgbClr val="002060"/>
                </a:solidFill>
                <a:latin typeface="+mj-lt"/>
              </a:rPr>
              <a:t> nan. </a:t>
            </a:r>
            <a:r>
              <a:rPr lang="en-US" sz="5867" dirty="0" err="1">
                <a:solidFill>
                  <a:srgbClr val="002060"/>
                </a:solidFill>
                <a:latin typeface="+mj-lt"/>
              </a:rPr>
              <a:t>Yêu</a:t>
            </a:r>
            <a:r>
              <a:rPr lang="en-US" sz="5867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5867" dirty="0" err="1">
                <a:solidFill>
                  <a:srgbClr val="002060"/>
                </a:solidFill>
                <a:latin typeface="+mj-lt"/>
              </a:rPr>
              <a:t>thương</a:t>
            </a:r>
            <a:r>
              <a:rPr lang="en-US" sz="5867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5867" dirty="0" err="1">
                <a:solidFill>
                  <a:srgbClr val="002060"/>
                </a:solidFill>
                <a:latin typeface="+mj-lt"/>
              </a:rPr>
              <a:t>có</a:t>
            </a:r>
            <a:r>
              <a:rPr lang="en-US" sz="5867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5867" dirty="0" err="1">
                <a:solidFill>
                  <a:srgbClr val="002060"/>
                </a:solidFill>
                <a:latin typeface="+mj-lt"/>
              </a:rPr>
              <a:t>Chúa</a:t>
            </a:r>
            <a:r>
              <a:rPr lang="en-US" sz="5867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5867" dirty="0" err="1">
                <a:solidFill>
                  <a:srgbClr val="002060"/>
                </a:solidFill>
                <a:latin typeface="+mj-lt"/>
              </a:rPr>
              <a:t>đưa</a:t>
            </a:r>
            <a:r>
              <a:rPr lang="en-US" sz="5867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5867" dirty="0" err="1">
                <a:solidFill>
                  <a:srgbClr val="002060"/>
                </a:solidFill>
                <a:latin typeface="+mj-lt"/>
              </a:rPr>
              <a:t>dìu</a:t>
            </a:r>
            <a:r>
              <a:rPr lang="en-US" sz="5867" dirty="0">
                <a:solidFill>
                  <a:srgbClr val="002060"/>
                </a:solidFill>
                <a:latin typeface="+mj-lt"/>
              </a:rPr>
              <a:t>, </a:t>
            </a:r>
            <a:r>
              <a:rPr lang="en-US" sz="5867" dirty="0" err="1">
                <a:solidFill>
                  <a:srgbClr val="002060"/>
                </a:solidFill>
                <a:latin typeface="+mj-lt"/>
              </a:rPr>
              <a:t>chung</a:t>
            </a:r>
            <a:r>
              <a:rPr lang="en-US" sz="5867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5867" dirty="0" err="1">
                <a:solidFill>
                  <a:srgbClr val="002060"/>
                </a:solidFill>
                <a:latin typeface="+mj-lt"/>
              </a:rPr>
              <a:t>đường</a:t>
            </a:r>
            <a:r>
              <a:rPr lang="en-US" sz="5867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5867" dirty="0" err="1">
                <a:solidFill>
                  <a:srgbClr val="002060"/>
                </a:solidFill>
                <a:latin typeface="+mj-lt"/>
              </a:rPr>
              <a:t>đi</a:t>
            </a:r>
            <a:r>
              <a:rPr lang="en-US" sz="5867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5867" dirty="0" err="1">
                <a:solidFill>
                  <a:srgbClr val="002060"/>
                </a:solidFill>
                <a:latin typeface="+mj-lt"/>
              </a:rPr>
              <a:t>mãi</a:t>
            </a:r>
            <a:r>
              <a:rPr lang="en-US" sz="5867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5867" dirty="0" err="1" smtClean="0">
                <a:solidFill>
                  <a:srgbClr val="002060"/>
                </a:solidFill>
                <a:latin typeface="+mj-lt"/>
              </a:rPr>
              <a:t>trăm</a:t>
            </a:r>
            <a:r>
              <a:rPr lang="en-US" sz="5867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5867" dirty="0" err="1">
                <a:solidFill>
                  <a:srgbClr val="002060"/>
                </a:solidFill>
                <a:latin typeface="+mj-lt"/>
              </a:rPr>
              <a:t>năm</a:t>
            </a:r>
            <a:r>
              <a:rPr lang="en-US" sz="5867" dirty="0">
                <a:solidFill>
                  <a:srgbClr val="002060"/>
                </a:solidFill>
                <a:latin typeface="+mj-lt"/>
              </a:rPr>
              <a:t>.</a:t>
            </a:r>
            <a:endParaRPr lang="vi-VN" sz="5867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880454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6857999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en-US" sz="6933" u="sng" dirty="0" smtClean="0">
                <a:solidFill>
                  <a:srgbClr val="FF0000"/>
                </a:solidFill>
              </a:rPr>
              <a:t>Tk3:</a:t>
            </a:r>
            <a:r>
              <a:rPr lang="en-US" sz="6933" dirty="0" smtClean="0">
                <a:solidFill>
                  <a:schemeClr val="bg1"/>
                </a:solidFill>
              </a:rPr>
              <a:t> </a:t>
            </a:r>
            <a:r>
              <a:rPr lang="en-US" sz="6933" dirty="0" err="1" smtClean="0">
                <a:solidFill>
                  <a:srgbClr val="002060"/>
                </a:solidFill>
              </a:rPr>
              <a:t>Tình</a:t>
            </a:r>
            <a:r>
              <a:rPr lang="en-US" sz="6933" dirty="0" smtClean="0">
                <a:solidFill>
                  <a:srgbClr val="002060"/>
                </a:solidFill>
              </a:rPr>
              <a:t> </a:t>
            </a:r>
            <a:r>
              <a:rPr lang="en-US" sz="6933" dirty="0" err="1" smtClean="0">
                <a:solidFill>
                  <a:srgbClr val="002060"/>
                </a:solidFill>
              </a:rPr>
              <a:t>yêu</a:t>
            </a:r>
            <a:r>
              <a:rPr lang="en-US" sz="6933" dirty="0" smtClean="0">
                <a:solidFill>
                  <a:srgbClr val="002060"/>
                </a:solidFill>
              </a:rPr>
              <a:t> </a:t>
            </a:r>
            <a:r>
              <a:rPr lang="en-US" sz="6933" dirty="0" err="1" smtClean="0">
                <a:solidFill>
                  <a:srgbClr val="002060"/>
                </a:solidFill>
              </a:rPr>
              <a:t>xin</a:t>
            </a:r>
            <a:r>
              <a:rPr lang="en-US" sz="6933" dirty="0" smtClean="0">
                <a:solidFill>
                  <a:srgbClr val="002060"/>
                </a:solidFill>
              </a:rPr>
              <a:t> </a:t>
            </a:r>
            <a:r>
              <a:rPr lang="en-US" sz="6933" dirty="0" err="1" smtClean="0">
                <a:solidFill>
                  <a:srgbClr val="002060"/>
                </a:solidFill>
              </a:rPr>
              <a:t>muôn</a:t>
            </a:r>
            <a:r>
              <a:rPr lang="en-US" sz="6933" dirty="0" smtClean="0">
                <a:solidFill>
                  <a:srgbClr val="002060"/>
                </a:solidFill>
              </a:rPr>
              <a:t> </a:t>
            </a:r>
            <a:r>
              <a:rPr lang="en-US" sz="6933" dirty="0" err="1" smtClean="0">
                <a:solidFill>
                  <a:srgbClr val="002060"/>
                </a:solidFill>
              </a:rPr>
              <a:t>thuở</a:t>
            </a:r>
            <a:r>
              <a:rPr lang="en-US" sz="6933" dirty="0" smtClean="0">
                <a:solidFill>
                  <a:srgbClr val="002060"/>
                </a:solidFill>
              </a:rPr>
              <a:t> </a:t>
            </a:r>
            <a:r>
              <a:rPr lang="en-US" sz="6933" dirty="0" err="1" smtClean="0">
                <a:solidFill>
                  <a:srgbClr val="002060"/>
                </a:solidFill>
              </a:rPr>
              <a:t>đẹp</a:t>
            </a:r>
            <a:r>
              <a:rPr lang="en-US" sz="6933" dirty="0" smtClean="0">
                <a:solidFill>
                  <a:srgbClr val="002060"/>
                </a:solidFill>
              </a:rPr>
              <a:t> lung </a:t>
            </a:r>
            <a:r>
              <a:rPr lang="en-US" sz="6933" dirty="0" err="1" smtClean="0">
                <a:solidFill>
                  <a:srgbClr val="002060"/>
                </a:solidFill>
              </a:rPr>
              <a:t>linh</a:t>
            </a:r>
            <a:r>
              <a:rPr lang="en-US" sz="6933" dirty="0" smtClean="0">
                <a:solidFill>
                  <a:srgbClr val="002060"/>
                </a:solidFill>
              </a:rPr>
              <a:t>, </a:t>
            </a:r>
            <a:r>
              <a:rPr lang="en-US" sz="6933" dirty="0" err="1" smtClean="0">
                <a:solidFill>
                  <a:srgbClr val="002060"/>
                </a:solidFill>
              </a:rPr>
              <a:t>trăm</a:t>
            </a:r>
            <a:r>
              <a:rPr lang="en-US" sz="6933" dirty="0" smtClean="0">
                <a:solidFill>
                  <a:srgbClr val="002060"/>
                </a:solidFill>
              </a:rPr>
              <a:t> </a:t>
            </a:r>
            <a:r>
              <a:rPr lang="en-US" sz="6933" dirty="0" err="1" smtClean="0">
                <a:solidFill>
                  <a:srgbClr val="002060"/>
                </a:solidFill>
              </a:rPr>
              <a:t>năm</a:t>
            </a:r>
            <a:r>
              <a:rPr lang="en-US" sz="6933" dirty="0" smtClean="0">
                <a:solidFill>
                  <a:srgbClr val="002060"/>
                </a:solidFill>
              </a:rPr>
              <a:t> </a:t>
            </a:r>
            <a:r>
              <a:rPr lang="en-US" sz="6933" dirty="0" err="1" smtClean="0">
                <a:solidFill>
                  <a:srgbClr val="002060"/>
                </a:solidFill>
              </a:rPr>
              <a:t>mãi</a:t>
            </a:r>
            <a:r>
              <a:rPr lang="en-US" sz="6933" dirty="0" smtClean="0">
                <a:solidFill>
                  <a:srgbClr val="002060"/>
                </a:solidFill>
              </a:rPr>
              <a:t> </a:t>
            </a:r>
            <a:r>
              <a:rPr lang="en-US" sz="6933" dirty="0" err="1" smtClean="0">
                <a:solidFill>
                  <a:srgbClr val="002060"/>
                </a:solidFill>
              </a:rPr>
              <a:t>có</a:t>
            </a:r>
            <a:r>
              <a:rPr lang="en-US" sz="6933" dirty="0" smtClean="0">
                <a:solidFill>
                  <a:srgbClr val="002060"/>
                </a:solidFill>
              </a:rPr>
              <a:t> ta </a:t>
            </a:r>
            <a:r>
              <a:rPr lang="en-US" sz="6933" dirty="0" err="1" smtClean="0">
                <a:solidFill>
                  <a:srgbClr val="002060"/>
                </a:solidFill>
              </a:rPr>
              <a:t>có</a:t>
            </a:r>
            <a:r>
              <a:rPr lang="en-US" sz="6933" dirty="0" smtClean="0">
                <a:solidFill>
                  <a:srgbClr val="002060"/>
                </a:solidFill>
              </a:rPr>
              <a:t> </a:t>
            </a:r>
            <a:r>
              <a:rPr lang="en-US" sz="6933" dirty="0" err="1" smtClean="0">
                <a:solidFill>
                  <a:srgbClr val="002060"/>
                </a:solidFill>
              </a:rPr>
              <a:t>mình</a:t>
            </a:r>
            <a:r>
              <a:rPr lang="en-US" sz="6933" dirty="0" smtClean="0">
                <a:solidFill>
                  <a:srgbClr val="002060"/>
                </a:solidFill>
              </a:rPr>
              <a:t>, </a:t>
            </a:r>
            <a:r>
              <a:rPr lang="en-US" sz="6933" dirty="0" err="1" smtClean="0">
                <a:solidFill>
                  <a:srgbClr val="002060"/>
                </a:solidFill>
              </a:rPr>
              <a:t>dắt</a:t>
            </a:r>
            <a:r>
              <a:rPr lang="en-US" sz="6933" dirty="0" smtClean="0">
                <a:solidFill>
                  <a:srgbClr val="002060"/>
                </a:solidFill>
              </a:rPr>
              <a:t> </a:t>
            </a:r>
            <a:r>
              <a:rPr lang="en-US" sz="6933" dirty="0" err="1" smtClean="0">
                <a:solidFill>
                  <a:srgbClr val="002060"/>
                </a:solidFill>
              </a:rPr>
              <a:t>dìu</a:t>
            </a:r>
            <a:r>
              <a:rPr lang="en-US" sz="6933" dirty="0" smtClean="0">
                <a:solidFill>
                  <a:srgbClr val="002060"/>
                </a:solidFill>
              </a:rPr>
              <a:t> </a:t>
            </a:r>
            <a:r>
              <a:rPr lang="en-US" sz="6933" dirty="0" err="1" smtClean="0">
                <a:solidFill>
                  <a:srgbClr val="002060"/>
                </a:solidFill>
              </a:rPr>
              <a:t>nhau</a:t>
            </a:r>
            <a:r>
              <a:rPr lang="en-US" sz="6933" dirty="0" smtClean="0">
                <a:solidFill>
                  <a:srgbClr val="002060"/>
                </a:solidFill>
              </a:rPr>
              <a:t> </a:t>
            </a:r>
            <a:r>
              <a:rPr lang="en-US" sz="6933" dirty="0" err="1" smtClean="0">
                <a:solidFill>
                  <a:srgbClr val="002060"/>
                </a:solidFill>
              </a:rPr>
              <a:t>trên</a:t>
            </a:r>
            <a:r>
              <a:rPr lang="en-US" sz="6933" dirty="0" smtClean="0">
                <a:solidFill>
                  <a:srgbClr val="002060"/>
                </a:solidFill>
              </a:rPr>
              <a:t> </a:t>
            </a:r>
            <a:r>
              <a:rPr lang="en-US" sz="6933" dirty="0" err="1" smtClean="0">
                <a:solidFill>
                  <a:srgbClr val="002060"/>
                </a:solidFill>
              </a:rPr>
              <a:t>đường</a:t>
            </a:r>
            <a:r>
              <a:rPr lang="en-US" sz="6933" dirty="0" smtClean="0">
                <a:solidFill>
                  <a:srgbClr val="002060"/>
                </a:solidFill>
              </a:rPr>
              <a:t> </a:t>
            </a:r>
            <a:r>
              <a:rPr lang="en-US" sz="6933" dirty="0" err="1" smtClean="0">
                <a:solidFill>
                  <a:srgbClr val="002060"/>
                </a:solidFill>
              </a:rPr>
              <a:t>tình</a:t>
            </a:r>
            <a:r>
              <a:rPr lang="en-US" sz="6933" dirty="0" smtClean="0">
                <a:solidFill>
                  <a:srgbClr val="002060"/>
                </a:solidFill>
              </a:rPr>
              <a:t>. </a:t>
            </a:r>
            <a:r>
              <a:rPr lang="en-US" sz="6933" dirty="0" err="1" smtClean="0">
                <a:solidFill>
                  <a:srgbClr val="002060"/>
                </a:solidFill>
              </a:rPr>
              <a:t>Dìu</a:t>
            </a:r>
            <a:r>
              <a:rPr lang="en-US" sz="6933" dirty="0" smtClean="0">
                <a:solidFill>
                  <a:srgbClr val="002060"/>
                </a:solidFill>
              </a:rPr>
              <a:t> </a:t>
            </a:r>
            <a:r>
              <a:rPr lang="en-US" sz="6933" dirty="0" err="1" smtClean="0">
                <a:solidFill>
                  <a:srgbClr val="002060"/>
                </a:solidFill>
              </a:rPr>
              <a:t>nhau</a:t>
            </a:r>
            <a:r>
              <a:rPr lang="en-US" sz="6933" dirty="0" smtClean="0">
                <a:solidFill>
                  <a:srgbClr val="002060"/>
                </a:solidFill>
              </a:rPr>
              <a:t> </a:t>
            </a:r>
            <a:r>
              <a:rPr lang="en-US" sz="6933" dirty="0" err="1" smtClean="0">
                <a:solidFill>
                  <a:srgbClr val="002060"/>
                </a:solidFill>
              </a:rPr>
              <a:t>trên</a:t>
            </a:r>
            <a:r>
              <a:rPr lang="en-US" sz="6933" dirty="0" smtClean="0">
                <a:solidFill>
                  <a:srgbClr val="002060"/>
                </a:solidFill>
              </a:rPr>
              <a:t> con </a:t>
            </a:r>
            <a:r>
              <a:rPr lang="en-US" sz="6933" dirty="0" err="1" smtClean="0">
                <a:solidFill>
                  <a:srgbClr val="002060"/>
                </a:solidFill>
              </a:rPr>
              <a:t>đường</a:t>
            </a:r>
            <a:r>
              <a:rPr lang="en-US" sz="6933" dirty="0" smtClean="0">
                <a:solidFill>
                  <a:srgbClr val="002060"/>
                </a:solidFill>
              </a:rPr>
              <a:t> </a:t>
            </a:r>
            <a:r>
              <a:rPr lang="en-US" sz="6933" dirty="0" err="1" smtClean="0">
                <a:solidFill>
                  <a:srgbClr val="002060"/>
                </a:solidFill>
              </a:rPr>
              <a:t>mến</a:t>
            </a:r>
            <a:r>
              <a:rPr lang="en-US" sz="6933" dirty="0" smtClean="0">
                <a:solidFill>
                  <a:srgbClr val="002060"/>
                </a:solidFill>
              </a:rPr>
              <a:t> </a:t>
            </a:r>
            <a:r>
              <a:rPr lang="en-US" sz="6933" dirty="0" err="1" smtClean="0">
                <a:solidFill>
                  <a:srgbClr val="002060"/>
                </a:solidFill>
              </a:rPr>
              <a:t>yêu</a:t>
            </a:r>
            <a:r>
              <a:rPr lang="en-US" sz="6933" dirty="0" smtClean="0">
                <a:solidFill>
                  <a:srgbClr val="002060"/>
                </a:solidFill>
              </a:rPr>
              <a:t>.</a:t>
            </a:r>
            <a:endParaRPr lang="vi-VN" sz="6933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28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6857999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en-US" sz="6933" u="sng" dirty="0" smtClean="0">
                <a:solidFill>
                  <a:srgbClr val="FF0000"/>
                </a:solidFill>
              </a:rPr>
              <a:t>**:</a:t>
            </a:r>
            <a:r>
              <a:rPr lang="en-US" sz="6933" dirty="0" smtClean="0">
                <a:solidFill>
                  <a:schemeClr val="bg1"/>
                </a:solidFill>
              </a:rPr>
              <a:t> </a:t>
            </a:r>
            <a:r>
              <a:rPr lang="en-US" sz="6933" dirty="0" err="1" smtClean="0">
                <a:solidFill>
                  <a:srgbClr val="002060"/>
                </a:solidFill>
              </a:rPr>
              <a:t>Dù</a:t>
            </a:r>
            <a:r>
              <a:rPr lang="en-US" sz="6933" dirty="0" smtClean="0">
                <a:solidFill>
                  <a:srgbClr val="002060"/>
                </a:solidFill>
              </a:rPr>
              <a:t> </a:t>
            </a:r>
            <a:r>
              <a:rPr lang="en-US" sz="6933" dirty="0" err="1" smtClean="0">
                <a:solidFill>
                  <a:srgbClr val="002060"/>
                </a:solidFill>
              </a:rPr>
              <a:t>khi</a:t>
            </a:r>
            <a:r>
              <a:rPr lang="en-US" sz="6933" dirty="0" smtClean="0">
                <a:solidFill>
                  <a:srgbClr val="002060"/>
                </a:solidFill>
              </a:rPr>
              <a:t> an </a:t>
            </a:r>
            <a:r>
              <a:rPr lang="en-US" sz="6933" dirty="0" err="1" smtClean="0">
                <a:solidFill>
                  <a:srgbClr val="002060"/>
                </a:solidFill>
              </a:rPr>
              <a:t>vui</a:t>
            </a:r>
            <a:r>
              <a:rPr lang="en-US" sz="6933" dirty="0" smtClean="0">
                <a:solidFill>
                  <a:srgbClr val="002060"/>
                </a:solidFill>
              </a:rPr>
              <a:t> </a:t>
            </a:r>
            <a:r>
              <a:rPr lang="en-US" sz="6933" dirty="0" err="1" smtClean="0">
                <a:solidFill>
                  <a:srgbClr val="002060"/>
                </a:solidFill>
              </a:rPr>
              <a:t>lúc</a:t>
            </a:r>
            <a:r>
              <a:rPr lang="en-US" sz="6933" dirty="0" smtClean="0">
                <a:solidFill>
                  <a:srgbClr val="002060"/>
                </a:solidFill>
              </a:rPr>
              <a:t> </a:t>
            </a:r>
            <a:r>
              <a:rPr lang="en-US" sz="6933" dirty="0" err="1" smtClean="0">
                <a:solidFill>
                  <a:srgbClr val="002060"/>
                </a:solidFill>
              </a:rPr>
              <a:t>ngậm</a:t>
            </a:r>
            <a:r>
              <a:rPr lang="en-US" sz="6933" dirty="0" smtClean="0">
                <a:solidFill>
                  <a:srgbClr val="002060"/>
                </a:solidFill>
              </a:rPr>
              <a:t> </a:t>
            </a:r>
            <a:r>
              <a:rPr lang="en-US" sz="6933" dirty="0" err="1" smtClean="0">
                <a:solidFill>
                  <a:srgbClr val="002060"/>
                </a:solidFill>
              </a:rPr>
              <a:t>ngùi</a:t>
            </a:r>
            <a:r>
              <a:rPr lang="en-US" sz="6933" dirty="0" smtClean="0">
                <a:solidFill>
                  <a:srgbClr val="002060"/>
                </a:solidFill>
              </a:rPr>
              <a:t>. </a:t>
            </a:r>
            <a:r>
              <a:rPr lang="en-US" sz="6933" dirty="0" err="1" smtClean="0">
                <a:solidFill>
                  <a:srgbClr val="002060"/>
                </a:solidFill>
              </a:rPr>
              <a:t>Tình</a:t>
            </a:r>
            <a:r>
              <a:rPr lang="en-US" sz="6933" dirty="0" smtClean="0">
                <a:solidFill>
                  <a:srgbClr val="002060"/>
                </a:solidFill>
              </a:rPr>
              <a:t> </a:t>
            </a:r>
            <a:r>
              <a:rPr lang="en-US" sz="6933" dirty="0" err="1" smtClean="0">
                <a:solidFill>
                  <a:srgbClr val="002060"/>
                </a:solidFill>
              </a:rPr>
              <a:t>luôn</a:t>
            </a:r>
            <a:r>
              <a:rPr lang="en-US" sz="6933" dirty="0" smtClean="0">
                <a:solidFill>
                  <a:srgbClr val="002060"/>
                </a:solidFill>
              </a:rPr>
              <a:t> son </a:t>
            </a:r>
            <a:r>
              <a:rPr lang="en-US" sz="6933" dirty="0" err="1" smtClean="0">
                <a:solidFill>
                  <a:srgbClr val="002060"/>
                </a:solidFill>
              </a:rPr>
              <a:t>sắt</a:t>
            </a:r>
            <a:r>
              <a:rPr lang="en-US" sz="6933" dirty="0" smtClean="0">
                <a:solidFill>
                  <a:srgbClr val="002060"/>
                </a:solidFill>
              </a:rPr>
              <a:t> </a:t>
            </a:r>
            <a:r>
              <a:rPr lang="en-US" sz="6933" dirty="0" err="1" smtClean="0">
                <a:solidFill>
                  <a:srgbClr val="002060"/>
                </a:solidFill>
              </a:rPr>
              <a:t>đẹp</a:t>
            </a:r>
            <a:r>
              <a:rPr lang="en-US" sz="6933" dirty="0" smtClean="0">
                <a:solidFill>
                  <a:srgbClr val="002060"/>
                </a:solidFill>
              </a:rPr>
              <a:t> </a:t>
            </a:r>
            <a:r>
              <a:rPr lang="en-US" sz="6933" dirty="0" err="1" smtClean="0">
                <a:solidFill>
                  <a:srgbClr val="002060"/>
                </a:solidFill>
              </a:rPr>
              <a:t>tươi</a:t>
            </a:r>
            <a:r>
              <a:rPr lang="en-US" sz="6933" dirty="0" smtClean="0">
                <a:solidFill>
                  <a:srgbClr val="002060"/>
                </a:solidFill>
              </a:rPr>
              <a:t>. </a:t>
            </a:r>
            <a:r>
              <a:rPr lang="en-US" sz="6933" dirty="0" err="1" smtClean="0">
                <a:solidFill>
                  <a:srgbClr val="002060"/>
                </a:solidFill>
              </a:rPr>
              <a:t>Niềm</a:t>
            </a:r>
            <a:r>
              <a:rPr lang="en-US" sz="6933" dirty="0" smtClean="0">
                <a:solidFill>
                  <a:srgbClr val="002060"/>
                </a:solidFill>
              </a:rPr>
              <a:t> tin </a:t>
            </a:r>
            <a:r>
              <a:rPr lang="en-US" sz="6933" dirty="0" err="1" smtClean="0">
                <a:solidFill>
                  <a:srgbClr val="002060"/>
                </a:solidFill>
              </a:rPr>
              <a:t>linh</a:t>
            </a:r>
            <a:r>
              <a:rPr lang="en-US" sz="6933" dirty="0" smtClean="0">
                <a:solidFill>
                  <a:srgbClr val="002060"/>
                </a:solidFill>
              </a:rPr>
              <a:t> </a:t>
            </a:r>
            <a:r>
              <a:rPr lang="en-US" sz="6933" dirty="0" err="1" smtClean="0">
                <a:solidFill>
                  <a:srgbClr val="002060"/>
                </a:solidFill>
              </a:rPr>
              <a:t>thiêng</a:t>
            </a:r>
            <a:r>
              <a:rPr lang="en-US" sz="6933" dirty="0" smtClean="0">
                <a:solidFill>
                  <a:srgbClr val="002060"/>
                </a:solidFill>
              </a:rPr>
              <a:t> </a:t>
            </a:r>
            <a:r>
              <a:rPr lang="en-US" sz="6933" dirty="0" err="1" smtClean="0">
                <a:solidFill>
                  <a:srgbClr val="002060"/>
                </a:solidFill>
              </a:rPr>
              <a:t>giữa</a:t>
            </a:r>
            <a:r>
              <a:rPr lang="en-US" sz="6933" dirty="0" smtClean="0">
                <a:solidFill>
                  <a:srgbClr val="002060"/>
                </a:solidFill>
              </a:rPr>
              <a:t> </a:t>
            </a:r>
            <a:r>
              <a:rPr lang="en-US" sz="6933" dirty="0" err="1" smtClean="0">
                <a:solidFill>
                  <a:srgbClr val="002060"/>
                </a:solidFill>
              </a:rPr>
              <a:t>giòng</a:t>
            </a:r>
            <a:r>
              <a:rPr lang="en-US" sz="6933" dirty="0" smtClean="0">
                <a:solidFill>
                  <a:srgbClr val="002060"/>
                </a:solidFill>
              </a:rPr>
              <a:t> </a:t>
            </a:r>
            <a:r>
              <a:rPr lang="en-US" sz="6933" dirty="0" err="1" smtClean="0">
                <a:solidFill>
                  <a:srgbClr val="002060"/>
                </a:solidFill>
              </a:rPr>
              <a:t>đời</a:t>
            </a:r>
            <a:r>
              <a:rPr lang="en-US" sz="6933" dirty="0" smtClean="0">
                <a:solidFill>
                  <a:srgbClr val="002060"/>
                </a:solidFill>
              </a:rPr>
              <a:t>. </a:t>
            </a:r>
            <a:r>
              <a:rPr lang="en-US" sz="6933" dirty="0" err="1" smtClean="0">
                <a:solidFill>
                  <a:srgbClr val="002060"/>
                </a:solidFill>
              </a:rPr>
              <a:t>Là</a:t>
            </a:r>
            <a:r>
              <a:rPr lang="en-US" sz="6933" dirty="0" smtClean="0">
                <a:solidFill>
                  <a:srgbClr val="002060"/>
                </a:solidFill>
              </a:rPr>
              <a:t> </a:t>
            </a:r>
            <a:r>
              <a:rPr lang="en-US" sz="6933" dirty="0" err="1" smtClean="0">
                <a:solidFill>
                  <a:srgbClr val="002060"/>
                </a:solidFill>
              </a:rPr>
              <a:t>nó</a:t>
            </a:r>
            <a:r>
              <a:rPr lang="en-US" sz="6933" dirty="0" smtClean="0">
                <a:solidFill>
                  <a:srgbClr val="002060"/>
                </a:solidFill>
              </a:rPr>
              <a:t> </a:t>
            </a:r>
            <a:r>
              <a:rPr lang="en-US" sz="6933" dirty="0" err="1" smtClean="0">
                <a:solidFill>
                  <a:srgbClr val="002060"/>
                </a:solidFill>
              </a:rPr>
              <a:t>giúp</a:t>
            </a:r>
            <a:r>
              <a:rPr lang="en-US" sz="6933" dirty="0" smtClean="0">
                <a:solidFill>
                  <a:srgbClr val="002060"/>
                </a:solidFill>
              </a:rPr>
              <a:t> </a:t>
            </a:r>
            <a:r>
              <a:rPr lang="en-US" sz="6933" dirty="0" err="1" smtClean="0">
                <a:solidFill>
                  <a:srgbClr val="002060"/>
                </a:solidFill>
              </a:rPr>
              <a:t>thuyền</a:t>
            </a:r>
            <a:r>
              <a:rPr lang="en-US" sz="6933" dirty="0" smtClean="0">
                <a:solidFill>
                  <a:srgbClr val="002060"/>
                </a:solidFill>
              </a:rPr>
              <a:t> </a:t>
            </a:r>
            <a:r>
              <a:rPr lang="en-US" sz="6933" dirty="0" err="1" smtClean="0">
                <a:solidFill>
                  <a:srgbClr val="002060"/>
                </a:solidFill>
              </a:rPr>
              <a:t>lướt</a:t>
            </a:r>
            <a:r>
              <a:rPr lang="en-US" sz="6933" dirty="0" smtClean="0">
                <a:solidFill>
                  <a:srgbClr val="002060"/>
                </a:solidFill>
              </a:rPr>
              <a:t> </a:t>
            </a:r>
            <a:r>
              <a:rPr lang="en-US" sz="6933" dirty="0" err="1" smtClean="0">
                <a:solidFill>
                  <a:srgbClr val="002060"/>
                </a:solidFill>
              </a:rPr>
              <a:t>trôi</a:t>
            </a:r>
            <a:r>
              <a:rPr lang="en-US" sz="6933" dirty="0" smtClean="0">
                <a:solidFill>
                  <a:srgbClr val="002060"/>
                </a:solidFill>
              </a:rPr>
              <a:t>.</a:t>
            </a:r>
            <a:endParaRPr lang="vi-VN" sz="6933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97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6857999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en-US" sz="7000" u="sng" dirty="0" err="1" smtClean="0">
                <a:solidFill>
                  <a:srgbClr val="FF0000"/>
                </a:solidFill>
              </a:rPr>
              <a:t>Đk</a:t>
            </a:r>
            <a:r>
              <a:rPr lang="en-US" sz="7000" u="sng" dirty="0" smtClean="0">
                <a:solidFill>
                  <a:srgbClr val="FF0000"/>
                </a:solidFill>
              </a:rPr>
              <a:t>:</a:t>
            </a:r>
            <a:r>
              <a:rPr lang="en-US" sz="7000" dirty="0" smtClean="0">
                <a:solidFill>
                  <a:schemeClr val="bg1"/>
                </a:solidFill>
              </a:rPr>
              <a:t> </a:t>
            </a:r>
            <a:r>
              <a:rPr lang="en-US" sz="7000" dirty="0" err="1" smtClean="0">
                <a:solidFill>
                  <a:srgbClr val="002060"/>
                </a:solidFill>
              </a:rPr>
              <a:t>Nguyện</a:t>
            </a:r>
            <a:r>
              <a:rPr lang="en-US" sz="7000" dirty="0" smtClean="0">
                <a:solidFill>
                  <a:srgbClr val="002060"/>
                </a:solidFill>
              </a:rPr>
              <a:t> </a:t>
            </a:r>
            <a:r>
              <a:rPr lang="en-US" sz="7000" dirty="0" err="1" smtClean="0">
                <a:solidFill>
                  <a:srgbClr val="002060"/>
                </a:solidFill>
              </a:rPr>
              <a:t>xin</a:t>
            </a:r>
            <a:r>
              <a:rPr lang="en-US" sz="7000" dirty="0" smtClean="0">
                <a:solidFill>
                  <a:srgbClr val="002060"/>
                </a:solidFill>
              </a:rPr>
              <a:t> </a:t>
            </a:r>
            <a:r>
              <a:rPr lang="en-US" sz="7000" dirty="0" err="1" smtClean="0">
                <a:solidFill>
                  <a:srgbClr val="002060"/>
                </a:solidFill>
              </a:rPr>
              <a:t>Giê-su</a:t>
            </a:r>
            <a:r>
              <a:rPr lang="en-US" sz="7000" dirty="0" smtClean="0">
                <a:solidFill>
                  <a:srgbClr val="002060"/>
                </a:solidFill>
              </a:rPr>
              <a:t> </a:t>
            </a:r>
            <a:r>
              <a:rPr lang="en-US" sz="7000" dirty="0" err="1" smtClean="0">
                <a:solidFill>
                  <a:srgbClr val="002060"/>
                </a:solidFill>
              </a:rPr>
              <a:t>thương</a:t>
            </a:r>
            <a:r>
              <a:rPr lang="en-US" sz="7000" dirty="0" smtClean="0">
                <a:solidFill>
                  <a:srgbClr val="002060"/>
                </a:solidFill>
              </a:rPr>
              <a:t> </a:t>
            </a:r>
            <a:r>
              <a:rPr lang="en-US" sz="7000" dirty="0" err="1" smtClean="0">
                <a:solidFill>
                  <a:srgbClr val="002060"/>
                </a:solidFill>
              </a:rPr>
              <a:t>mến</a:t>
            </a:r>
            <a:r>
              <a:rPr lang="en-US" sz="7000" dirty="0" smtClean="0">
                <a:solidFill>
                  <a:srgbClr val="002060"/>
                </a:solidFill>
              </a:rPr>
              <a:t> </a:t>
            </a:r>
            <a:r>
              <a:rPr lang="en-US" sz="7000" dirty="0" err="1" smtClean="0">
                <a:solidFill>
                  <a:srgbClr val="002060"/>
                </a:solidFill>
              </a:rPr>
              <a:t>cho</a:t>
            </a:r>
            <a:r>
              <a:rPr lang="en-US" sz="7000" dirty="0" smtClean="0">
                <a:solidFill>
                  <a:srgbClr val="002060"/>
                </a:solidFill>
              </a:rPr>
              <a:t> </a:t>
            </a:r>
            <a:r>
              <a:rPr lang="en-US" sz="7000" dirty="0" err="1" smtClean="0">
                <a:solidFill>
                  <a:srgbClr val="002060"/>
                </a:solidFill>
              </a:rPr>
              <a:t>duyên</a:t>
            </a:r>
            <a:r>
              <a:rPr lang="en-US" sz="7000" dirty="0" smtClean="0">
                <a:solidFill>
                  <a:srgbClr val="002060"/>
                </a:solidFill>
              </a:rPr>
              <a:t> </a:t>
            </a:r>
            <a:r>
              <a:rPr lang="en-US" sz="7000" dirty="0" err="1" smtClean="0">
                <a:solidFill>
                  <a:srgbClr val="002060"/>
                </a:solidFill>
              </a:rPr>
              <a:t>tình</a:t>
            </a:r>
            <a:r>
              <a:rPr lang="en-US" sz="7000" dirty="0" smtClean="0">
                <a:solidFill>
                  <a:srgbClr val="002060"/>
                </a:solidFill>
              </a:rPr>
              <a:t> </a:t>
            </a:r>
            <a:r>
              <a:rPr lang="en-US" sz="7000" dirty="0" err="1" smtClean="0">
                <a:solidFill>
                  <a:srgbClr val="002060"/>
                </a:solidFill>
              </a:rPr>
              <a:t>mãi</a:t>
            </a:r>
            <a:r>
              <a:rPr lang="en-US" sz="7000" dirty="0" smtClean="0">
                <a:solidFill>
                  <a:srgbClr val="002060"/>
                </a:solidFill>
              </a:rPr>
              <a:t> </a:t>
            </a:r>
            <a:r>
              <a:rPr lang="en-US" sz="7000" dirty="0" err="1" smtClean="0">
                <a:solidFill>
                  <a:srgbClr val="002060"/>
                </a:solidFill>
              </a:rPr>
              <a:t>nở</a:t>
            </a:r>
            <a:r>
              <a:rPr lang="en-US" sz="7000" dirty="0" smtClean="0">
                <a:solidFill>
                  <a:srgbClr val="002060"/>
                </a:solidFill>
              </a:rPr>
              <a:t> </a:t>
            </a:r>
            <a:r>
              <a:rPr lang="en-US" sz="7000" dirty="0" err="1" smtClean="0">
                <a:solidFill>
                  <a:srgbClr val="002060"/>
                </a:solidFill>
              </a:rPr>
              <a:t>hoa</a:t>
            </a:r>
            <a:r>
              <a:rPr lang="en-US" sz="7000" dirty="0" smtClean="0">
                <a:solidFill>
                  <a:srgbClr val="002060"/>
                </a:solidFill>
              </a:rPr>
              <a:t>. </a:t>
            </a:r>
            <a:r>
              <a:rPr lang="en-US" sz="7000" dirty="0" err="1" smtClean="0">
                <a:solidFill>
                  <a:srgbClr val="002060"/>
                </a:solidFill>
              </a:rPr>
              <a:t>Nguyện</a:t>
            </a:r>
            <a:r>
              <a:rPr lang="en-US" sz="7000" dirty="0" smtClean="0">
                <a:solidFill>
                  <a:srgbClr val="002060"/>
                </a:solidFill>
              </a:rPr>
              <a:t> </a:t>
            </a:r>
            <a:r>
              <a:rPr lang="en-US" sz="7000" dirty="0" err="1" smtClean="0">
                <a:solidFill>
                  <a:srgbClr val="002060"/>
                </a:solidFill>
              </a:rPr>
              <a:t>xin</a:t>
            </a:r>
            <a:r>
              <a:rPr lang="en-US" sz="7000" dirty="0" smtClean="0">
                <a:solidFill>
                  <a:srgbClr val="002060"/>
                </a:solidFill>
              </a:rPr>
              <a:t> </a:t>
            </a:r>
            <a:r>
              <a:rPr lang="en-US" sz="7000" dirty="0" err="1" smtClean="0">
                <a:solidFill>
                  <a:srgbClr val="002060"/>
                </a:solidFill>
              </a:rPr>
              <a:t>Giê-su</a:t>
            </a:r>
            <a:r>
              <a:rPr lang="en-US" sz="7000" dirty="0" smtClean="0">
                <a:solidFill>
                  <a:srgbClr val="002060"/>
                </a:solidFill>
              </a:rPr>
              <a:t> </a:t>
            </a:r>
            <a:r>
              <a:rPr lang="en-US" sz="7000" dirty="0" err="1" smtClean="0">
                <a:solidFill>
                  <a:srgbClr val="002060"/>
                </a:solidFill>
              </a:rPr>
              <a:t>đến</a:t>
            </a:r>
            <a:r>
              <a:rPr lang="en-US" sz="7000" dirty="0" smtClean="0">
                <a:solidFill>
                  <a:srgbClr val="002060"/>
                </a:solidFill>
              </a:rPr>
              <a:t> </a:t>
            </a:r>
            <a:r>
              <a:rPr lang="en-US" sz="7000" dirty="0" err="1" smtClean="0">
                <a:solidFill>
                  <a:srgbClr val="002060"/>
                </a:solidFill>
              </a:rPr>
              <a:t>trong</a:t>
            </a:r>
            <a:r>
              <a:rPr lang="en-US" sz="7000" dirty="0" smtClean="0">
                <a:solidFill>
                  <a:srgbClr val="002060"/>
                </a:solidFill>
              </a:rPr>
              <a:t> </a:t>
            </a:r>
            <a:r>
              <a:rPr lang="en-US" sz="7000" dirty="0" err="1" smtClean="0">
                <a:solidFill>
                  <a:srgbClr val="002060"/>
                </a:solidFill>
              </a:rPr>
              <a:t>nhà</a:t>
            </a:r>
            <a:r>
              <a:rPr lang="en-US" sz="7000" dirty="0" smtClean="0">
                <a:solidFill>
                  <a:srgbClr val="002060"/>
                </a:solidFill>
              </a:rPr>
              <a:t> </a:t>
            </a:r>
            <a:r>
              <a:rPr lang="en-US" sz="7000" dirty="0" err="1" smtClean="0">
                <a:solidFill>
                  <a:srgbClr val="002060"/>
                </a:solidFill>
              </a:rPr>
              <a:t>cho</a:t>
            </a:r>
            <a:r>
              <a:rPr lang="en-US" sz="7000" dirty="0" smtClean="0">
                <a:solidFill>
                  <a:srgbClr val="002060"/>
                </a:solidFill>
              </a:rPr>
              <a:t> </a:t>
            </a:r>
            <a:r>
              <a:rPr lang="en-US" sz="7000" dirty="0" err="1" smtClean="0">
                <a:solidFill>
                  <a:srgbClr val="002060"/>
                </a:solidFill>
              </a:rPr>
              <a:t>đời</a:t>
            </a:r>
            <a:r>
              <a:rPr lang="en-US" sz="7000" dirty="0" smtClean="0">
                <a:solidFill>
                  <a:srgbClr val="002060"/>
                </a:solidFill>
              </a:rPr>
              <a:t> </a:t>
            </a:r>
            <a:r>
              <a:rPr lang="en-US" sz="7000" dirty="0" err="1" smtClean="0">
                <a:solidFill>
                  <a:srgbClr val="002060"/>
                </a:solidFill>
              </a:rPr>
              <a:t>hòa</a:t>
            </a:r>
            <a:r>
              <a:rPr lang="en-US" sz="7000" dirty="0" smtClean="0">
                <a:solidFill>
                  <a:srgbClr val="002060"/>
                </a:solidFill>
              </a:rPr>
              <a:t> </a:t>
            </a:r>
            <a:r>
              <a:rPr lang="en-US" sz="7000" dirty="0" err="1" smtClean="0">
                <a:solidFill>
                  <a:srgbClr val="002060"/>
                </a:solidFill>
              </a:rPr>
              <a:t>tiếng</a:t>
            </a:r>
            <a:r>
              <a:rPr lang="en-US" sz="7000" dirty="0" smtClean="0">
                <a:solidFill>
                  <a:srgbClr val="002060"/>
                </a:solidFill>
              </a:rPr>
              <a:t> ca.</a:t>
            </a:r>
            <a:endParaRPr lang="vi-VN" sz="7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02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6857999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en-US" sz="6933" u="sng" dirty="0" smtClean="0">
                <a:solidFill>
                  <a:srgbClr val="FF0000"/>
                </a:solidFill>
              </a:rPr>
              <a:t>Tk4:</a:t>
            </a:r>
            <a:r>
              <a:rPr lang="en-US" sz="6933" dirty="0" smtClean="0">
                <a:solidFill>
                  <a:schemeClr val="bg1"/>
                </a:solidFill>
              </a:rPr>
              <a:t> </a:t>
            </a:r>
            <a:r>
              <a:rPr lang="en-US" sz="6933" dirty="0" err="1" smtClean="0">
                <a:solidFill>
                  <a:srgbClr val="002060"/>
                </a:solidFill>
              </a:rPr>
              <a:t>Ngày</a:t>
            </a:r>
            <a:r>
              <a:rPr lang="en-US" sz="6933" dirty="0" smtClean="0">
                <a:solidFill>
                  <a:srgbClr val="002060"/>
                </a:solidFill>
              </a:rPr>
              <a:t> </a:t>
            </a:r>
            <a:r>
              <a:rPr lang="en-US" sz="6933" dirty="0" err="1" smtClean="0">
                <a:solidFill>
                  <a:srgbClr val="002060"/>
                </a:solidFill>
              </a:rPr>
              <a:t>xưa</a:t>
            </a:r>
            <a:r>
              <a:rPr lang="en-US" sz="6933" dirty="0" smtClean="0">
                <a:solidFill>
                  <a:srgbClr val="002060"/>
                </a:solidFill>
              </a:rPr>
              <a:t> </a:t>
            </a:r>
            <a:r>
              <a:rPr lang="en-US" sz="6933" dirty="0" err="1" smtClean="0">
                <a:solidFill>
                  <a:srgbClr val="002060"/>
                </a:solidFill>
              </a:rPr>
              <a:t>khi</a:t>
            </a:r>
            <a:r>
              <a:rPr lang="en-US" sz="6933" dirty="0" smtClean="0">
                <a:solidFill>
                  <a:srgbClr val="002060"/>
                </a:solidFill>
              </a:rPr>
              <a:t> </a:t>
            </a:r>
            <a:r>
              <a:rPr lang="en-US" sz="6933" dirty="0" err="1" smtClean="0">
                <a:solidFill>
                  <a:srgbClr val="002060"/>
                </a:solidFill>
              </a:rPr>
              <a:t>mây</a:t>
            </a:r>
            <a:r>
              <a:rPr lang="en-US" sz="6933" dirty="0" smtClean="0">
                <a:solidFill>
                  <a:srgbClr val="002060"/>
                </a:solidFill>
              </a:rPr>
              <a:t> </a:t>
            </a:r>
            <a:r>
              <a:rPr lang="en-US" sz="6933" dirty="0" err="1" smtClean="0">
                <a:solidFill>
                  <a:srgbClr val="002060"/>
                </a:solidFill>
              </a:rPr>
              <a:t>nở</a:t>
            </a:r>
            <a:r>
              <a:rPr lang="en-US" sz="6933" dirty="0" smtClean="0">
                <a:solidFill>
                  <a:srgbClr val="002060"/>
                </a:solidFill>
              </a:rPr>
              <a:t> </a:t>
            </a:r>
            <a:r>
              <a:rPr lang="en-US" sz="6933" dirty="0" err="1" smtClean="0">
                <a:solidFill>
                  <a:srgbClr val="002060"/>
                </a:solidFill>
              </a:rPr>
              <a:t>trời</a:t>
            </a:r>
            <a:r>
              <a:rPr lang="en-US" sz="6933" dirty="0" smtClean="0">
                <a:solidFill>
                  <a:srgbClr val="002060"/>
                </a:solidFill>
              </a:rPr>
              <a:t> </a:t>
            </a:r>
            <a:r>
              <a:rPr lang="en-US" sz="6933" dirty="0" err="1" smtClean="0">
                <a:solidFill>
                  <a:srgbClr val="002060"/>
                </a:solidFill>
              </a:rPr>
              <a:t>Ca-na</a:t>
            </a:r>
            <a:r>
              <a:rPr lang="en-US" sz="6933" dirty="0" smtClean="0">
                <a:solidFill>
                  <a:srgbClr val="002060"/>
                </a:solidFill>
              </a:rPr>
              <a:t>, </a:t>
            </a:r>
            <a:r>
              <a:rPr lang="en-US" sz="6933" dirty="0" err="1" smtClean="0">
                <a:solidFill>
                  <a:srgbClr val="002060"/>
                </a:solidFill>
              </a:rPr>
              <a:t>đôi</a:t>
            </a:r>
            <a:r>
              <a:rPr lang="en-US" sz="6933" dirty="0" smtClean="0">
                <a:solidFill>
                  <a:srgbClr val="002060"/>
                </a:solidFill>
              </a:rPr>
              <a:t> </a:t>
            </a:r>
            <a:r>
              <a:rPr lang="en-US" sz="6933" dirty="0" err="1" smtClean="0">
                <a:solidFill>
                  <a:srgbClr val="002060"/>
                </a:solidFill>
              </a:rPr>
              <a:t>chim</a:t>
            </a:r>
            <a:r>
              <a:rPr lang="en-US" sz="6933" dirty="0" smtClean="0">
                <a:solidFill>
                  <a:srgbClr val="002060"/>
                </a:solidFill>
              </a:rPr>
              <a:t> </a:t>
            </a:r>
            <a:r>
              <a:rPr lang="en-US" sz="6933" dirty="0" err="1" smtClean="0">
                <a:solidFill>
                  <a:srgbClr val="002060"/>
                </a:solidFill>
              </a:rPr>
              <a:t>trắng</a:t>
            </a:r>
            <a:r>
              <a:rPr lang="en-US" sz="6933" dirty="0" smtClean="0">
                <a:solidFill>
                  <a:srgbClr val="002060"/>
                </a:solidFill>
              </a:rPr>
              <a:t> </a:t>
            </a:r>
            <a:r>
              <a:rPr lang="en-US" sz="6933" dirty="0" err="1" smtClean="0">
                <a:solidFill>
                  <a:srgbClr val="002060"/>
                </a:solidFill>
              </a:rPr>
              <a:t>vút</a:t>
            </a:r>
            <a:r>
              <a:rPr lang="en-US" sz="6933" dirty="0" smtClean="0">
                <a:solidFill>
                  <a:srgbClr val="002060"/>
                </a:solidFill>
              </a:rPr>
              <a:t> bay </a:t>
            </a:r>
            <a:r>
              <a:rPr lang="en-US" sz="6933" dirty="0" err="1" smtClean="0">
                <a:solidFill>
                  <a:srgbClr val="002060"/>
                </a:solidFill>
              </a:rPr>
              <a:t>giữa</a:t>
            </a:r>
            <a:r>
              <a:rPr lang="en-US" sz="6933" dirty="0" smtClean="0">
                <a:solidFill>
                  <a:srgbClr val="002060"/>
                </a:solidFill>
              </a:rPr>
              <a:t> </a:t>
            </a:r>
            <a:r>
              <a:rPr lang="en-US" sz="6933" dirty="0" err="1" smtClean="0">
                <a:solidFill>
                  <a:srgbClr val="002060"/>
                </a:solidFill>
              </a:rPr>
              <a:t>trời</a:t>
            </a:r>
            <a:r>
              <a:rPr lang="en-US" sz="6933" dirty="0" smtClean="0">
                <a:solidFill>
                  <a:srgbClr val="002060"/>
                </a:solidFill>
              </a:rPr>
              <a:t>, </a:t>
            </a:r>
            <a:r>
              <a:rPr lang="en-US" sz="6933" dirty="0" err="1" smtClean="0">
                <a:solidFill>
                  <a:srgbClr val="002060"/>
                </a:solidFill>
              </a:rPr>
              <a:t>Chúa</a:t>
            </a:r>
            <a:r>
              <a:rPr lang="en-US" sz="6933" dirty="0" smtClean="0">
                <a:solidFill>
                  <a:srgbClr val="002060"/>
                </a:solidFill>
              </a:rPr>
              <a:t> </a:t>
            </a:r>
            <a:r>
              <a:rPr lang="en-US" sz="6933" dirty="0" err="1" smtClean="0">
                <a:solidFill>
                  <a:srgbClr val="002060"/>
                </a:solidFill>
              </a:rPr>
              <a:t>nhìn</a:t>
            </a:r>
            <a:r>
              <a:rPr lang="en-US" sz="6933" dirty="0" smtClean="0">
                <a:solidFill>
                  <a:srgbClr val="002060"/>
                </a:solidFill>
              </a:rPr>
              <a:t> </a:t>
            </a:r>
            <a:r>
              <a:rPr lang="en-US" sz="6933" dirty="0" err="1" smtClean="0">
                <a:solidFill>
                  <a:srgbClr val="002060"/>
                </a:solidFill>
              </a:rPr>
              <a:t>theo</a:t>
            </a:r>
            <a:r>
              <a:rPr lang="en-US" sz="6933" dirty="0" smtClean="0">
                <a:solidFill>
                  <a:srgbClr val="002060"/>
                </a:solidFill>
              </a:rPr>
              <a:t>, </a:t>
            </a:r>
            <a:r>
              <a:rPr lang="en-US" sz="6933" dirty="0" err="1" smtClean="0">
                <a:solidFill>
                  <a:srgbClr val="002060"/>
                </a:solidFill>
              </a:rPr>
              <a:t>môi</a:t>
            </a:r>
            <a:r>
              <a:rPr lang="en-US" sz="6933" dirty="0" smtClean="0">
                <a:solidFill>
                  <a:srgbClr val="002060"/>
                </a:solidFill>
              </a:rPr>
              <a:t> </a:t>
            </a:r>
            <a:r>
              <a:rPr lang="en-US" sz="6933" dirty="0" err="1" smtClean="0">
                <a:solidFill>
                  <a:srgbClr val="002060"/>
                </a:solidFill>
              </a:rPr>
              <a:t>mỉm</a:t>
            </a:r>
            <a:r>
              <a:rPr lang="en-US" sz="6933" dirty="0" smtClean="0">
                <a:solidFill>
                  <a:srgbClr val="002060"/>
                </a:solidFill>
              </a:rPr>
              <a:t> </a:t>
            </a:r>
            <a:r>
              <a:rPr lang="en-US" sz="6933" dirty="0" err="1" smtClean="0">
                <a:solidFill>
                  <a:srgbClr val="002060"/>
                </a:solidFill>
              </a:rPr>
              <a:t>cười</a:t>
            </a:r>
            <a:r>
              <a:rPr lang="en-US" sz="6933" dirty="0" smtClean="0">
                <a:solidFill>
                  <a:srgbClr val="002060"/>
                </a:solidFill>
              </a:rPr>
              <a:t>. </a:t>
            </a:r>
            <a:r>
              <a:rPr lang="en-US" sz="6933" dirty="0" err="1" smtClean="0">
                <a:solidFill>
                  <a:srgbClr val="002060"/>
                </a:solidFill>
              </a:rPr>
              <a:t>Ngài</a:t>
            </a:r>
            <a:r>
              <a:rPr lang="en-US" sz="6933" dirty="0" smtClean="0">
                <a:solidFill>
                  <a:srgbClr val="002060"/>
                </a:solidFill>
              </a:rPr>
              <a:t> </a:t>
            </a:r>
            <a:r>
              <a:rPr lang="en-US" sz="6933" dirty="0" err="1" smtClean="0">
                <a:solidFill>
                  <a:srgbClr val="002060"/>
                </a:solidFill>
              </a:rPr>
              <a:t>vui</a:t>
            </a:r>
            <a:r>
              <a:rPr lang="en-US" sz="6933" dirty="0" smtClean="0">
                <a:solidFill>
                  <a:srgbClr val="002060"/>
                </a:solidFill>
              </a:rPr>
              <a:t> </a:t>
            </a:r>
            <a:r>
              <a:rPr lang="en-US" sz="6933" dirty="0" err="1" smtClean="0">
                <a:solidFill>
                  <a:srgbClr val="002060"/>
                </a:solidFill>
              </a:rPr>
              <a:t>trông</a:t>
            </a:r>
            <a:r>
              <a:rPr lang="en-US" sz="6933" dirty="0" smtClean="0">
                <a:solidFill>
                  <a:srgbClr val="002060"/>
                </a:solidFill>
              </a:rPr>
              <a:t> </a:t>
            </a:r>
            <a:r>
              <a:rPr lang="en-US" sz="6933" dirty="0" err="1" smtClean="0">
                <a:solidFill>
                  <a:srgbClr val="002060"/>
                </a:solidFill>
              </a:rPr>
              <a:t>theo</a:t>
            </a:r>
            <a:r>
              <a:rPr lang="en-US" sz="6933" dirty="0" smtClean="0">
                <a:solidFill>
                  <a:srgbClr val="002060"/>
                </a:solidFill>
              </a:rPr>
              <a:t> </a:t>
            </a:r>
            <a:r>
              <a:rPr lang="en-US" sz="6933" dirty="0" err="1" smtClean="0">
                <a:solidFill>
                  <a:srgbClr val="002060"/>
                </a:solidFill>
              </a:rPr>
              <a:t>từng</a:t>
            </a:r>
            <a:r>
              <a:rPr lang="en-US" sz="6933" dirty="0" smtClean="0">
                <a:solidFill>
                  <a:srgbClr val="002060"/>
                </a:solidFill>
              </a:rPr>
              <a:t> </a:t>
            </a:r>
            <a:r>
              <a:rPr lang="en-US" sz="6933" dirty="0" err="1" smtClean="0">
                <a:solidFill>
                  <a:srgbClr val="002060"/>
                </a:solidFill>
              </a:rPr>
              <a:t>lứa</a:t>
            </a:r>
            <a:r>
              <a:rPr lang="en-US" sz="6933" dirty="0" smtClean="0">
                <a:solidFill>
                  <a:srgbClr val="002060"/>
                </a:solidFill>
              </a:rPr>
              <a:t> </a:t>
            </a:r>
            <a:r>
              <a:rPr lang="en-US" sz="6933" dirty="0" err="1" smtClean="0">
                <a:solidFill>
                  <a:srgbClr val="002060"/>
                </a:solidFill>
              </a:rPr>
              <a:t>đôi</a:t>
            </a:r>
            <a:r>
              <a:rPr lang="en-US" sz="6933" dirty="0" smtClean="0">
                <a:solidFill>
                  <a:srgbClr val="002060"/>
                </a:solidFill>
              </a:rPr>
              <a:t>.</a:t>
            </a:r>
            <a:endParaRPr lang="vi-VN" sz="6933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95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6857999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en-US" sz="6933" u="sng" dirty="0" smtClean="0">
                <a:solidFill>
                  <a:srgbClr val="FF0000"/>
                </a:solidFill>
              </a:rPr>
              <a:t>**:</a:t>
            </a:r>
            <a:r>
              <a:rPr lang="en-US" sz="6933" dirty="0" smtClean="0">
                <a:solidFill>
                  <a:schemeClr val="bg1"/>
                </a:solidFill>
              </a:rPr>
              <a:t> </a:t>
            </a:r>
            <a:r>
              <a:rPr lang="en-US" sz="6933" dirty="0" err="1" smtClean="0">
                <a:solidFill>
                  <a:srgbClr val="002060"/>
                </a:solidFill>
              </a:rPr>
              <a:t>Nguyện</a:t>
            </a:r>
            <a:r>
              <a:rPr lang="en-US" sz="6933" dirty="0" smtClean="0">
                <a:solidFill>
                  <a:srgbClr val="002060"/>
                </a:solidFill>
              </a:rPr>
              <a:t> </a:t>
            </a:r>
            <a:r>
              <a:rPr lang="en-US" sz="6933" dirty="0" err="1" smtClean="0">
                <a:solidFill>
                  <a:srgbClr val="002060"/>
                </a:solidFill>
              </a:rPr>
              <a:t>xin</a:t>
            </a:r>
            <a:r>
              <a:rPr lang="en-US" sz="6933" dirty="0" smtClean="0">
                <a:solidFill>
                  <a:srgbClr val="002060"/>
                </a:solidFill>
              </a:rPr>
              <a:t> </a:t>
            </a:r>
            <a:r>
              <a:rPr lang="en-US" sz="6933" dirty="0" err="1" smtClean="0">
                <a:solidFill>
                  <a:srgbClr val="002060"/>
                </a:solidFill>
              </a:rPr>
              <a:t>Giê-su</a:t>
            </a:r>
            <a:r>
              <a:rPr lang="en-US" sz="6933" dirty="0" smtClean="0">
                <a:solidFill>
                  <a:srgbClr val="002060"/>
                </a:solidFill>
              </a:rPr>
              <a:t> </a:t>
            </a:r>
            <a:r>
              <a:rPr lang="en-US" sz="6933" dirty="0" err="1" smtClean="0">
                <a:solidFill>
                  <a:srgbClr val="002060"/>
                </a:solidFill>
              </a:rPr>
              <a:t>nối</a:t>
            </a:r>
            <a:r>
              <a:rPr lang="en-US" sz="6933" dirty="0" smtClean="0">
                <a:solidFill>
                  <a:srgbClr val="002060"/>
                </a:solidFill>
              </a:rPr>
              <a:t> </a:t>
            </a:r>
            <a:r>
              <a:rPr lang="en-US" sz="6933" dirty="0" err="1" smtClean="0">
                <a:solidFill>
                  <a:srgbClr val="002060"/>
                </a:solidFill>
              </a:rPr>
              <a:t>đường</a:t>
            </a:r>
            <a:r>
              <a:rPr lang="en-US" sz="6933" dirty="0" smtClean="0">
                <a:solidFill>
                  <a:srgbClr val="002060"/>
                </a:solidFill>
              </a:rPr>
              <a:t> </a:t>
            </a:r>
            <a:r>
              <a:rPr lang="en-US" sz="6933" dirty="0" err="1" smtClean="0">
                <a:solidFill>
                  <a:srgbClr val="002060"/>
                </a:solidFill>
              </a:rPr>
              <a:t>đời</a:t>
            </a:r>
            <a:r>
              <a:rPr lang="en-US" sz="6933" dirty="0" smtClean="0">
                <a:solidFill>
                  <a:srgbClr val="002060"/>
                </a:solidFill>
              </a:rPr>
              <a:t>. </a:t>
            </a:r>
            <a:r>
              <a:rPr lang="en-US" sz="6933" dirty="0" err="1" smtClean="0">
                <a:solidFill>
                  <a:srgbClr val="002060"/>
                </a:solidFill>
              </a:rPr>
              <a:t>Dìu</a:t>
            </a:r>
            <a:r>
              <a:rPr lang="en-US" sz="6933" dirty="0" smtClean="0">
                <a:solidFill>
                  <a:srgbClr val="002060"/>
                </a:solidFill>
              </a:rPr>
              <a:t> </a:t>
            </a:r>
            <a:r>
              <a:rPr lang="en-US" sz="6933" dirty="0" err="1" smtClean="0">
                <a:solidFill>
                  <a:srgbClr val="002060"/>
                </a:solidFill>
              </a:rPr>
              <a:t>đưa</a:t>
            </a:r>
            <a:r>
              <a:rPr lang="en-US" sz="6933" dirty="0" smtClean="0">
                <a:solidFill>
                  <a:srgbClr val="002060"/>
                </a:solidFill>
              </a:rPr>
              <a:t> </a:t>
            </a:r>
            <a:r>
              <a:rPr lang="en-US" sz="6933" dirty="0" err="1" smtClean="0">
                <a:solidFill>
                  <a:srgbClr val="002060"/>
                </a:solidFill>
              </a:rPr>
              <a:t>trăm</a:t>
            </a:r>
            <a:r>
              <a:rPr lang="en-US" sz="6933" dirty="0" smtClean="0">
                <a:solidFill>
                  <a:srgbClr val="002060"/>
                </a:solidFill>
              </a:rPr>
              <a:t> </a:t>
            </a:r>
            <a:r>
              <a:rPr lang="en-US" sz="6933" dirty="0" err="1" smtClean="0">
                <a:solidFill>
                  <a:srgbClr val="002060"/>
                </a:solidFill>
              </a:rPr>
              <a:t>lối</a:t>
            </a:r>
            <a:r>
              <a:rPr lang="en-US" sz="6933" dirty="0" smtClean="0">
                <a:solidFill>
                  <a:srgbClr val="002060"/>
                </a:solidFill>
              </a:rPr>
              <a:t> </a:t>
            </a:r>
            <a:r>
              <a:rPr lang="en-US" sz="6933" dirty="0" err="1" smtClean="0">
                <a:solidFill>
                  <a:srgbClr val="002060"/>
                </a:solidFill>
              </a:rPr>
              <a:t>ngàn</a:t>
            </a:r>
            <a:r>
              <a:rPr lang="en-US" sz="6933" dirty="0" smtClean="0">
                <a:solidFill>
                  <a:srgbClr val="002060"/>
                </a:solidFill>
              </a:rPr>
              <a:t> </a:t>
            </a:r>
            <a:r>
              <a:rPr lang="en-US" sz="6933" dirty="0" err="1" smtClean="0">
                <a:solidFill>
                  <a:srgbClr val="002060"/>
                </a:solidFill>
              </a:rPr>
              <a:t>nơi</a:t>
            </a:r>
            <a:r>
              <a:rPr lang="en-US" sz="6933" dirty="0" smtClean="0">
                <a:solidFill>
                  <a:srgbClr val="002060"/>
                </a:solidFill>
              </a:rPr>
              <a:t>. </a:t>
            </a:r>
            <a:r>
              <a:rPr lang="en-US" sz="6933" dirty="0" err="1" smtClean="0">
                <a:solidFill>
                  <a:srgbClr val="002060"/>
                </a:solidFill>
              </a:rPr>
              <a:t>Người</a:t>
            </a:r>
            <a:r>
              <a:rPr lang="en-US" sz="6933" dirty="0" smtClean="0">
                <a:solidFill>
                  <a:srgbClr val="002060"/>
                </a:solidFill>
              </a:rPr>
              <a:t> </a:t>
            </a:r>
            <a:r>
              <a:rPr lang="en-US" sz="6933" dirty="0" err="1" smtClean="0">
                <a:solidFill>
                  <a:srgbClr val="002060"/>
                </a:solidFill>
              </a:rPr>
              <a:t>tay</a:t>
            </a:r>
            <a:r>
              <a:rPr lang="en-US" sz="6933" dirty="0" smtClean="0">
                <a:solidFill>
                  <a:srgbClr val="002060"/>
                </a:solidFill>
              </a:rPr>
              <a:t> </a:t>
            </a:r>
            <a:r>
              <a:rPr lang="en-US" sz="6933" dirty="0" err="1" smtClean="0">
                <a:solidFill>
                  <a:srgbClr val="002060"/>
                </a:solidFill>
              </a:rPr>
              <a:t>trong</a:t>
            </a:r>
            <a:r>
              <a:rPr lang="en-US" sz="6933" dirty="0" smtClean="0">
                <a:solidFill>
                  <a:srgbClr val="002060"/>
                </a:solidFill>
              </a:rPr>
              <a:t> </a:t>
            </a:r>
            <a:r>
              <a:rPr lang="en-US" sz="6933" dirty="0" err="1" smtClean="0">
                <a:solidFill>
                  <a:srgbClr val="002060"/>
                </a:solidFill>
              </a:rPr>
              <a:t>tay</a:t>
            </a:r>
            <a:r>
              <a:rPr lang="en-US" sz="6933" dirty="0" smtClean="0">
                <a:solidFill>
                  <a:srgbClr val="002060"/>
                </a:solidFill>
              </a:rPr>
              <a:t> </a:t>
            </a:r>
            <a:r>
              <a:rPr lang="en-US" sz="6933" dirty="0" err="1" smtClean="0">
                <a:solidFill>
                  <a:srgbClr val="002060"/>
                </a:solidFill>
              </a:rPr>
              <a:t>bước</a:t>
            </a:r>
            <a:r>
              <a:rPr lang="en-US" sz="6933" dirty="0" smtClean="0">
                <a:solidFill>
                  <a:srgbClr val="002060"/>
                </a:solidFill>
              </a:rPr>
              <a:t> </a:t>
            </a:r>
            <a:r>
              <a:rPr lang="en-US" sz="6933" dirty="0" err="1" smtClean="0">
                <a:solidFill>
                  <a:srgbClr val="002060"/>
                </a:solidFill>
              </a:rPr>
              <a:t>tuyệt</a:t>
            </a:r>
            <a:r>
              <a:rPr lang="en-US" sz="6933" dirty="0" smtClean="0">
                <a:solidFill>
                  <a:srgbClr val="002060"/>
                </a:solidFill>
              </a:rPr>
              <a:t> </a:t>
            </a:r>
            <a:r>
              <a:rPr lang="en-US" sz="6933" dirty="0" err="1" smtClean="0">
                <a:solidFill>
                  <a:srgbClr val="002060"/>
                </a:solidFill>
              </a:rPr>
              <a:t>vời</a:t>
            </a:r>
            <a:r>
              <a:rPr lang="en-US" sz="6933" dirty="0" smtClean="0">
                <a:solidFill>
                  <a:srgbClr val="002060"/>
                </a:solidFill>
              </a:rPr>
              <a:t>. </a:t>
            </a:r>
            <a:r>
              <a:rPr lang="en-US" sz="6933" dirty="0" err="1" smtClean="0">
                <a:solidFill>
                  <a:srgbClr val="002060"/>
                </a:solidFill>
              </a:rPr>
              <a:t>Về</a:t>
            </a:r>
            <a:r>
              <a:rPr lang="en-US" sz="6933" dirty="0" smtClean="0">
                <a:solidFill>
                  <a:srgbClr val="002060"/>
                </a:solidFill>
              </a:rPr>
              <a:t> </a:t>
            </a:r>
            <a:r>
              <a:rPr lang="en-US" sz="6933" dirty="0" err="1" smtClean="0">
                <a:solidFill>
                  <a:srgbClr val="002060"/>
                </a:solidFill>
              </a:rPr>
              <a:t>đến</a:t>
            </a:r>
            <a:r>
              <a:rPr lang="en-US" sz="6933" dirty="0" smtClean="0">
                <a:solidFill>
                  <a:srgbClr val="002060"/>
                </a:solidFill>
              </a:rPr>
              <a:t> </a:t>
            </a:r>
            <a:r>
              <a:rPr lang="en-US" sz="6933" dirty="0" err="1" smtClean="0">
                <a:solidFill>
                  <a:srgbClr val="002060"/>
                </a:solidFill>
              </a:rPr>
              <a:t>cõi</a:t>
            </a:r>
            <a:r>
              <a:rPr lang="en-US" sz="6933" dirty="0" smtClean="0">
                <a:solidFill>
                  <a:srgbClr val="002060"/>
                </a:solidFill>
              </a:rPr>
              <a:t> </a:t>
            </a:r>
            <a:r>
              <a:rPr lang="en-US" sz="6933" dirty="0" err="1" smtClean="0">
                <a:solidFill>
                  <a:srgbClr val="002060"/>
                </a:solidFill>
              </a:rPr>
              <a:t>trời</a:t>
            </a:r>
            <a:r>
              <a:rPr lang="en-US" sz="6933" dirty="0" smtClean="0">
                <a:solidFill>
                  <a:srgbClr val="002060"/>
                </a:solidFill>
              </a:rPr>
              <a:t> </a:t>
            </a:r>
            <a:r>
              <a:rPr lang="en-US" sz="6933" dirty="0" err="1" smtClean="0">
                <a:solidFill>
                  <a:srgbClr val="002060"/>
                </a:solidFill>
              </a:rPr>
              <a:t>thắm</a:t>
            </a:r>
            <a:r>
              <a:rPr lang="en-US" sz="6933" dirty="0" smtClean="0">
                <a:solidFill>
                  <a:srgbClr val="002060"/>
                </a:solidFill>
              </a:rPr>
              <a:t> </a:t>
            </a:r>
            <a:r>
              <a:rPr lang="en-US" sz="6933" dirty="0" err="1" smtClean="0">
                <a:solidFill>
                  <a:srgbClr val="002060"/>
                </a:solidFill>
              </a:rPr>
              <a:t>tươi</a:t>
            </a:r>
            <a:r>
              <a:rPr lang="en-US" sz="6933" dirty="0" smtClean="0">
                <a:solidFill>
                  <a:srgbClr val="002060"/>
                </a:solidFill>
              </a:rPr>
              <a:t>.</a:t>
            </a:r>
            <a:endParaRPr lang="vi-VN" sz="6933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16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6857999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en-US" sz="7000" u="sng" dirty="0" err="1" smtClean="0">
                <a:solidFill>
                  <a:srgbClr val="FF0000"/>
                </a:solidFill>
              </a:rPr>
              <a:t>Đk</a:t>
            </a:r>
            <a:r>
              <a:rPr lang="en-US" sz="7000" u="sng" dirty="0" smtClean="0">
                <a:solidFill>
                  <a:srgbClr val="FF0000"/>
                </a:solidFill>
              </a:rPr>
              <a:t>:</a:t>
            </a:r>
            <a:r>
              <a:rPr lang="en-US" sz="7000" dirty="0" smtClean="0">
                <a:solidFill>
                  <a:schemeClr val="bg1"/>
                </a:solidFill>
              </a:rPr>
              <a:t> </a:t>
            </a:r>
            <a:r>
              <a:rPr lang="en-US" sz="7000" dirty="0" err="1" smtClean="0">
                <a:solidFill>
                  <a:srgbClr val="002060"/>
                </a:solidFill>
              </a:rPr>
              <a:t>Nguyện</a:t>
            </a:r>
            <a:r>
              <a:rPr lang="en-US" sz="7000" dirty="0" smtClean="0">
                <a:solidFill>
                  <a:srgbClr val="002060"/>
                </a:solidFill>
              </a:rPr>
              <a:t> </a:t>
            </a:r>
            <a:r>
              <a:rPr lang="en-US" sz="7000" dirty="0" err="1" smtClean="0">
                <a:solidFill>
                  <a:srgbClr val="002060"/>
                </a:solidFill>
              </a:rPr>
              <a:t>xin</a:t>
            </a:r>
            <a:r>
              <a:rPr lang="en-US" sz="7000" dirty="0" smtClean="0">
                <a:solidFill>
                  <a:srgbClr val="002060"/>
                </a:solidFill>
              </a:rPr>
              <a:t> </a:t>
            </a:r>
            <a:r>
              <a:rPr lang="en-US" sz="7000" dirty="0" err="1" smtClean="0">
                <a:solidFill>
                  <a:srgbClr val="002060"/>
                </a:solidFill>
              </a:rPr>
              <a:t>Giê-su</a:t>
            </a:r>
            <a:r>
              <a:rPr lang="en-US" sz="7000" dirty="0" smtClean="0">
                <a:solidFill>
                  <a:srgbClr val="002060"/>
                </a:solidFill>
              </a:rPr>
              <a:t> </a:t>
            </a:r>
            <a:r>
              <a:rPr lang="en-US" sz="7000" dirty="0" err="1" smtClean="0">
                <a:solidFill>
                  <a:srgbClr val="002060"/>
                </a:solidFill>
              </a:rPr>
              <a:t>thương</a:t>
            </a:r>
            <a:r>
              <a:rPr lang="en-US" sz="7000" dirty="0" smtClean="0">
                <a:solidFill>
                  <a:srgbClr val="002060"/>
                </a:solidFill>
              </a:rPr>
              <a:t> </a:t>
            </a:r>
            <a:r>
              <a:rPr lang="en-US" sz="7000" dirty="0" err="1" smtClean="0">
                <a:solidFill>
                  <a:srgbClr val="002060"/>
                </a:solidFill>
              </a:rPr>
              <a:t>mến</a:t>
            </a:r>
            <a:r>
              <a:rPr lang="en-US" sz="7000" dirty="0" smtClean="0">
                <a:solidFill>
                  <a:srgbClr val="002060"/>
                </a:solidFill>
              </a:rPr>
              <a:t> </a:t>
            </a:r>
            <a:r>
              <a:rPr lang="en-US" sz="7000" dirty="0" err="1" smtClean="0">
                <a:solidFill>
                  <a:srgbClr val="002060"/>
                </a:solidFill>
              </a:rPr>
              <a:t>cho</a:t>
            </a:r>
            <a:r>
              <a:rPr lang="en-US" sz="7000" dirty="0" smtClean="0">
                <a:solidFill>
                  <a:srgbClr val="002060"/>
                </a:solidFill>
              </a:rPr>
              <a:t> </a:t>
            </a:r>
            <a:r>
              <a:rPr lang="en-US" sz="7000" dirty="0" err="1" smtClean="0">
                <a:solidFill>
                  <a:srgbClr val="002060"/>
                </a:solidFill>
              </a:rPr>
              <a:t>duyên</a:t>
            </a:r>
            <a:r>
              <a:rPr lang="en-US" sz="7000" dirty="0" smtClean="0">
                <a:solidFill>
                  <a:srgbClr val="002060"/>
                </a:solidFill>
              </a:rPr>
              <a:t> </a:t>
            </a:r>
            <a:r>
              <a:rPr lang="en-US" sz="7000" dirty="0" err="1" smtClean="0">
                <a:solidFill>
                  <a:srgbClr val="002060"/>
                </a:solidFill>
              </a:rPr>
              <a:t>tình</a:t>
            </a:r>
            <a:r>
              <a:rPr lang="en-US" sz="7000" dirty="0" smtClean="0">
                <a:solidFill>
                  <a:srgbClr val="002060"/>
                </a:solidFill>
              </a:rPr>
              <a:t> </a:t>
            </a:r>
            <a:r>
              <a:rPr lang="en-US" sz="7000" dirty="0" err="1" smtClean="0">
                <a:solidFill>
                  <a:srgbClr val="002060"/>
                </a:solidFill>
              </a:rPr>
              <a:t>mãi</a:t>
            </a:r>
            <a:r>
              <a:rPr lang="en-US" sz="7000" dirty="0" smtClean="0">
                <a:solidFill>
                  <a:srgbClr val="002060"/>
                </a:solidFill>
              </a:rPr>
              <a:t> </a:t>
            </a:r>
            <a:r>
              <a:rPr lang="en-US" sz="7000" dirty="0" err="1" smtClean="0">
                <a:solidFill>
                  <a:srgbClr val="002060"/>
                </a:solidFill>
              </a:rPr>
              <a:t>nở</a:t>
            </a:r>
            <a:r>
              <a:rPr lang="en-US" sz="7000" dirty="0" smtClean="0">
                <a:solidFill>
                  <a:srgbClr val="002060"/>
                </a:solidFill>
              </a:rPr>
              <a:t> </a:t>
            </a:r>
            <a:r>
              <a:rPr lang="en-US" sz="7000" dirty="0" err="1" smtClean="0">
                <a:solidFill>
                  <a:srgbClr val="002060"/>
                </a:solidFill>
              </a:rPr>
              <a:t>hoa</a:t>
            </a:r>
            <a:r>
              <a:rPr lang="en-US" sz="7000" dirty="0" smtClean="0">
                <a:solidFill>
                  <a:srgbClr val="002060"/>
                </a:solidFill>
              </a:rPr>
              <a:t>. </a:t>
            </a:r>
            <a:r>
              <a:rPr lang="en-US" sz="7000" dirty="0" err="1" smtClean="0">
                <a:solidFill>
                  <a:srgbClr val="002060"/>
                </a:solidFill>
              </a:rPr>
              <a:t>Nguyện</a:t>
            </a:r>
            <a:r>
              <a:rPr lang="en-US" sz="7000" dirty="0" smtClean="0">
                <a:solidFill>
                  <a:srgbClr val="002060"/>
                </a:solidFill>
              </a:rPr>
              <a:t> </a:t>
            </a:r>
            <a:r>
              <a:rPr lang="en-US" sz="7000" dirty="0" err="1" smtClean="0">
                <a:solidFill>
                  <a:srgbClr val="002060"/>
                </a:solidFill>
              </a:rPr>
              <a:t>xin</a:t>
            </a:r>
            <a:r>
              <a:rPr lang="en-US" sz="7000" dirty="0" smtClean="0">
                <a:solidFill>
                  <a:srgbClr val="002060"/>
                </a:solidFill>
              </a:rPr>
              <a:t> </a:t>
            </a:r>
            <a:r>
              <a:rPr lang="en-US" sz="7000" dirty="0" err="1" smtClean="0">
                <a:solidFill>
                  <a:srgbClr val="002060"/>
                </a:solidFill>
              </a:rPr>
              <a:t>Giê-su</a:t>
            </a:r>
            <a:r>
              <a:rPr lang="en-US" sz="7000" dirty="0" smtClean="0">
                <a:solidFill>
                  <a:srgbClr val="002060"/>
                </a:solidFill>
              </a:rPr>
              <a:t> </a:t>
            </a:r>
            <a:r>
              <a:rPr lang="en-US" sz="7000" dirty="0" err="1" smtClean="0">
                <a:solidFill>
                  <a:srgbClr val="002060"/>
                </a:solidFill>
              </a:rPr>
              <a:t>đến</a:t>
            </a:r>
            <a:r>
              <a:rPr lang="en-US" sz="7000" dirty="0" smtClean="0">
                <a:solidFill>
                  <a:srgbClr val="002060"/>
                </a:solidFill>
              </a:rPr>
              <a:t> </a:t>
            </a:r>
            <a:r>
              <a:rPr lang="en-US" sz="7000" dirty="0" err="1" smtClean="0">
                <a:solidFill>
                  <a:srgbClr val="002060"/>
                </a:solidFill>
              </a:rPr>
              <a:t>trong</a:t>
            </a:r>
            <a:r>
              <a:rPr lang="en-US" sz="7000" dirty="0" smtClean="0">
                <a:solidFill>
                  <a:srgbClr val="002060"/>
                </a:solidFill>
              </a:rPr>
              <a:t> </a:t>
            </a:r>
            <a:r>
              <a:rPr lang="en-US" sz="7000" dirty="0" err="1" smtClean="0">
                <a:solidFill>
                  <a:srgbClr val="002060"/>
                </a:solidFill>
              </a:rPr>
              <a:t>nhà</a:t>
            </a:r>
            <a:r>
              <a:rPr lang="en-US" sz="7000" dirty="0" smtClean="0">
                <a:solidFill>
                  <a:srgbClr val="002060"/>
                </a:solidFill>
              </a:rPr>
              <a:t> </a:t>
            </a:r>
            <a:r>
              <a:rPr lang="en-US" sz="7000" dirty="0" err="1" smtClean="0">
                <a:solidFill>
                  <a:srgbClr val="002060"/>
                </a:solidFill>
              </a:rPr>
              <a:t>cho</a:t>
            </a:r>
            <a:r>
              <a:rPr lang="en-US" sz="7000" dirty="0" smtClean="0">
                <a:solidFill>
                  <a:srgbClr val="002060"/>
                </a:solidFill>
              </a:rPr>
              <a:t> </a:t>
            </a:r>
            <a:r>
              <a:rPr lang="en-US" sz="7000" dirty="0" err="1" smtClean="0">
                <a:solidFill>
                  <a:srgbClr val="002060"/>
                </a:solidFill>
              </a:rPr>
              <a:t>đời</a:t>
            </a:r>
            <a:r>
              <a:rPr lang="en-US" sz="7000" dirty="0" smtClean="0">
                <a:solidFill>
                  <a:srgbClr val="002060"/>
                </a:solidFill>
              </a:rPr>
              <a:t> </a:t>
            </a:r>
            <a:r>
              <a:rPr lang="en-US" sz="7000" dirty="0" err="1" smtClean="0">
                <a:solidFill>
                  <a:srgbClr val="002060"/>
                </a:solidFill>
              </a:rPr>
              <a:t>hòa</a:t>
            </a:r>
            <a:r>
              <a:rPr lang="en-US" sz="7000" dirty="0" smtClean="0">
                <a:solidFill>
                  <a:srgbClr val="002060"/>
                </a:solidFill>
              </a:rPr>
              <a:t> </a:t>
            </a:r>
            <a:r>
              <a:rPr lang="en-US" sz="7000" dirty="0" err="1" smtClean="0">
                <a:solidFill>
                  <a:srgbClr val="002060"/>
                </a:solidFill>
              </a:rPr>
              <a:t>tiếng</a:t>
            </a:r>
            <a:r>
              <a:rPr lang="en-US" sz="7000" dirty="0" smtClean="0">
                <a:solidFill>
                  <a:srgbClr val="002060"/>
                </a:solidFill>
              </a:rPr>
              <a:t> ca.</a:t>
            </a:r>
            <a:endParaRPr lang="vi-VN" sz="7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52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0"/>
            <a:ext cx="6858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2446020"/>
            <a:ext cx="4572000" cy="4572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77966" y="15448"/>
            <a:ext cx="691407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err="1" smtClean="0">
                <a:solidFill>
                  <a:srgbClr val="002060"/>
                </a:solidFill>
                <a:ea typeface="SalinaDisplay" pitchFamily="18" charset="0"/>
                <a:cs typeface="SalinaDisplay" pitchFamily="18" charset="0"/>
              </a:rPr>
              <a:t>Thánh</a:t>
            </a:r>
            <a:r>
              <a:rPr lang="en-US" sz="6600" dirty="0" smtClean="0">
                <a:solidFill>
                  <a:srgbClr val="002060"/>
                </a:solidFill>
                <a:ea typeface="SalinaDisplay" pitchFamily="18" charset="0"/>
                <a:cs typeface="SalinaDisplay" pitchFamily="18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ea typeface="SalinaDisplay" pitchFamily="18" charset="0"/>
                <a:cs typeface="SalinaDisplay" pitchFamily="18" charset="0"/>
              </a:rPr>
              <a:t>Lê</a:t>
            </a:r>
            <a:r>
              <a:rPr lang="en-US" sz="6600" dirty="0" smtClean="0">
                <a:solidFill>
                  <a:srgbClr val="002060"/>
                </a:solidFill>
                <a:ea typeface="SalinaDisplay" pitchFamily="18" charset="0"/>
                <a:cs typeface="SalinaDisplay" pitchFamily="18" charset="0"/>
              </a:rPr>
              <a:t>̃ </a:t>
            </a:r>
            <a:r>
              <a:rPr lang="en-US" sz="6600" dirty="0" err="1" smtClean="0">
                <a:solidFill>
                  <a:srgbClr val="002060"/>
                </a:solidFill>
                <a:ea typeface="SalinaDisplay" pitchFamily="18" charset="0"/>
                <a:cs typeface="SalinaDisplay" pitchFamily="18" charset="0"/>
              </a:rPr>
              <a:t>Hôn</a:t>
            </a:r>
            <a:r>
              <a:rPr lang="en-US" sz="6600" dirty="0" smtClean="0">
                <a:solidFill>
                  <a:srgbClr val="002060"/>
                </a:solidFill>
                <a:ea typeface="SalinaDisplay" pitchFamily="18" charset="0"/>
                <a:cs typeface="SalinaDisplay" pitchFamily="18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ea typeface="SalinaDisplay" pitchFamily="18" charset="0"/>
                <a:cs typeface="SalinaDisplay" pitchFamily="18" charset="0"/>
              </a:rPr>
              <a:t>Phối</a:t>
            </a:r>
            <a:endParaRPr lang="en-US" sz="6600" dirty="0">
              <a:solidFill>
                <a:srgbClr val="002060"/>
              </a:solidFill>
              <a:ea typeface="SalinaDisplay" pitchFamily="18" charset="0"/>
              <a:cs typeface="SalinaDisplay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5220" y="1380297"/>
            <a:ext cx="1099156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</a:rPr>
              <a:t>Anh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Phaolô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Nguyễn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Đăng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Khoa</a:t>
            </a:r>
            <a:endParaRPr lang="en-US" sz="4400" dirty="0">
              <a:solidFill>
                <a:srgbClr val="FF0000"/>
              </a:solidFill>
            </a:endParaRPr>
          </a:p>
          <a:p>
            <a:pPr algn="ctr"/>
            <a:r>
              <a:rPr lang="en-US" sz="4400" dirty="0" err="1" smtClean="0">
                <a:solidFill>
                  <a:srgbClr val="FF0000"/>
                </a:solidFill>
              </a:rPr>
              <a:t>và</a:t>
            </a:r>
            <a:r>
              <a:rPr lang="en-US" sz="4400" dirty="0" smtClean="0">
                <a:solidFill>
                  <a:srgbClr val="FF0000"/>
                </a:solidFill>
              </a:rPr>
              <a:t>  </a:t>
            </a:r>
            <a:r>
              <a:rPr lang="en-US" sz="4400" dirty="0" err="1" smtClean="0">
                <a:solidFill>
                  <a:srgbClr val="FF0000"/>
                </a:solidFill>
              </a:rPr>
              <a:t>Chị</a:t>
            </a:r>
            <a:r>
              <a:rPr lang="en-US" sz="4400" dirty="0" smtClean="0">
                <a:solidFill>
                  <a:srgbClr val="FF0000"/>
                </a:solidFill>
              </a:rPr>
              <a:t> Maria </a:t>
            </a:r>
            <a:r>
              <a:rPr lang="en-US" sz="4400" dirty="0" err="1" smtClean="0">
                <a:solidFill>
                  <a:srgbClr val="FF0000"/>
                </a:solidFill>
              </a:rPr>
              <a:t>Bá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Thụy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Thiện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Hạnh</a:t>
            </a:r>
            <a:endParaRPr lang="en-US" sz="4400" dirty="0" smtClean="0">
              <a:solidFill>
                <a:srgbClr val="FF0000"/>
              </a:solidFill>
            </a:endParaRPr>
          </a:p>
          <a:p>
            <a:pPr algn="ctr"/>
            <a:endParaRPr lang="en-US" sz="4400" dirty="0" smtClean="0">
              <a:solidFill>
                <a:srgbClr val="FF0000"/>
              </a:solidFill>
            </a:endParaRPr>
          </a:p>
          <a:p>
            <a:pPr algn="ctr"/>
            <a:endParaRPr lang="en-US" sz="4400" dirty="0" smtClean="0">
              <a:solidFill>
                <a:srgbClr val="FF0000"/>
              </a:solidFill>
            </a:endParaRPr>
          </a:p>
          <a:p>
            <a:pPr algn="ctr"/>
            <a:r>
              <a:rPr lang="en-US" sz="4400" dirty="0" err="1" smtClean="0">
                <a:solidFill>
                  <a:srgbClr val="FF0000"/>
                </a:solidFill>
              </a:rPr>
              <a:t>Anh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Pherô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Dương</a:t>
            </a:r>
            <a:r>
              <a:rPr lang="en-US" sz="4400" dirty="0" smtClean="0">
                <a:solidFill>
                  <a:srgbClr val="FF0000"/>
                </a:solidFill>
              </a:rPr>
              <a:t> Minh </a:t>
            </a:r>
            <a:r>
              <a:rPr lang="en-US" sz="4400" dirty="0" err="1" smtClean="0">
                <a:solidFill>
                  <a:srgbClr val="FF0000"/>
                </a:solidFill>
              </a:rPr>
              <a:t>Hoàng</a:t>
            </a:r>
            <a:endParaRPr lang="en-US" sz="4400" dirty="0">
              <a:solidFill>
                <a:srgbClr val="FF0000"/>
              </a:solidFill>
            </a:endParaRPr>
          </a:p>
          <a:p>
            <a:pPr algn="ctr"/>
            <a:r>
              <a:rPr lang="en-US" sz="4400" dirty="0" err="1" smtClean="0">
                <a:solidFill>
                  <a:srgbClr val="FF0000"/>
                </a:solidFill>
              </a:rPr>
              <a:t>và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Chị</a:t>
            </a:r>
            <a:r>
              <a:rPr lang="en-US" sz="4400" dirty="0" smtClean="0">
                <a:solidFill>
                  <a:srgbClr val="FF0000"/>
                </a:solidFill>
              </a:rPr>
              <a:t> Maria </a:t>
            </a:r>
            <a:r>
              <a:rPr lang="en-US" sz="4400" dirty="0" err="1" smtClean="0">
                <a:solidFill>
                  <a:srgbClr val="FF0000"/>
                </a:solidFill>
              </a:rPr>
              <a:t>Nguyễn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Anh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Trúc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98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640" y="0"/>
            <a:ext cx="12456160" cy="68580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8000" dirty="0" err="1">
                <a:solidFill>
                  <a:srgbClr val="FF0000"/>
                </a:solidFill>
              </a:rPr>
              <a:t>Ca</a:t>
            </a:r>
            <a:r>
              <a:rPr lang="en-US" sz="8000" dirty="0">
                <a:solidFill>
                  <a:srgbClr val="FF0000"/>
                </a:solidFill>
              </a:rPr>
              <a:t> </a:t>
            </a:r>
            <a:r>
              <a:rPr lang="en-US" sz="8000" dirty="0" err="1">
                <a:solidFill>
                  <a:srgbClr val="FF0000"/>
                </a:solidFill>
              </a:rPr>
              <a:t>Kết</a:t>
            </a:r>
            <a:r>
              <a:rPr lang="en-US" sz="8000" dirty="0">
                <a:solidFill>
                  <a:srgbClr val="FF0000"/>
                </a:solidFill>
              </a:rPr>
              <a:t> </a:t>
            </a:r>
            <a:r>
              <a:rPr lang="vi-VN" sz="8000" dirty="0">
                <a:solidFill>
                  <a:srgbClr val="FF0000"/>
                </a:solidFill>
              </a:rPr>
              <a:t>Lễ</a:t>
            </a:r>
            <a:br>
              <a:rPr lang="vi-VN" sz="8000" dirty="0">
                <a:solidFill>
                  <a:srgbClr val="FF0000"/>
                </a:solidFill>
              </a:rPr>
            </a:br>
            <a:r>
              <a:rPr lang="en-US" sz="8000" dirty="0" err="1" smtClean="0">
                <a:solidFill>
                  <a:srgbClr val="FF0000"/>
                </a:solidFill>
              </a:rPr>
              <a:t>Diễm</a:t>
            </a:r>
            <a:r>
              <a:rPr lang="en-US" sz="8000" dirty="0" smtClean="0">
                <a:solidFill>
                  <a:srgbClr val="FF0000"/>
                </a:solidFill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</a:rPr>
              <a:t>Tình</a:t>
            </a:r>
            <a:r>
              <a:rPr lang="en-US" sz="8000" dirty="0" smtClean="0">
                <a:solidFill>
                  <a:srgbClr val="FF0000"/>
                </a:solidFill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</a:rPr>
              <a:t>Ca</a:t>
            </a:r>
            <a:r>
              <a:rPr lang="en-US" sz="8000" dirty="0" smtClean="0">
                <a:solidFill>
                  <a:srgbClr val="FF0000"/>
                </a:solidFill>
              </a:rPr>
              <a:t> 3 </a:t>
            </a:r>
            <a:br>
              <a:rPr lang="en-US" sz="8000" dirty="0" smtClean="0">
                <a:solidFill>
                  <a:srgbClr val="FF0000"/>
                </a:solidFill>
              </a:rPr>
            </a:br>
            <a:r>
              <a:rPr lang="en-US" sz="6600" i="1" dirty="0" smtClean="0">
                <a:solidFill>
                  <a:srgbClr val="002060"/>
                </a:solidFill>
              </a:rPr>
              <a:t>Lm. </a:t>
            </a:r>
            <a:r>
              <a:rPr lang="en-US" sz="6600" i="1" dirty="0" err="1" smtClean="0">
                <a:solidFill>
                  <a:srgbClr val="002060"/>
                </a:solidFill>
              </a:rPr>
              <a:t>Thành</a:t>
            </a:r>
            <a:r>
              <a:rPr lang="en-US" sz="6600" i="1" dirty="0" smtClean="0">
                <a:solidFill>
                  <a:srgbClr val="002060"/>
                </a:solidFill>
              </a:rPr>
              <a:t> </a:t>
            </a:r>
            <a:r>
              <a:rPr lang="en-US" sz="6600" i="1" dirty="0" err="1" smtClean="0">
                <a:solidFill>
                  <a:srgbClr val="002060"/>
                </a:solidFill>
              </a:rPr>
              <a:t>Tâm</a:t>
            </a:r>
            <a:endParaRPr lang="en-US" sz="66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78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6857999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en-US" sz="7500" u="sng" dirty="0" err="1" smtClean="0">
                <a:solidFill>
                  <a:srgbClr val="FF0000"/>
                </a:solidFill>
              </a:rPr>
              <a:t>Đk</a:t>
            </a:r>
            <a:r>
              <a:rPr lang="en-US" sz="7500" u="sng" dirty="0" smtClean="0">
                <a:solidFill>
                  <a:srgbClr val="FF0000"/>
                </a:solidFill>
              </a:rPr>
              <a:t>:</a:t>
            </a:r>
            <a:r>
              <a:rPr lang="en-US" sz="7500" dirty="0" smtClean="0">
                <a:solidFill>
                  <a:schemeClr val="bg1"/>
                </a:solidFill>
              </a:rPr>
              <a:t> </a:t>
            </a:r>
            <a:r>
              <a:rPr lang="en-US" sz="7500" dirty="0" smtClean="0">
                <a:solidFill>
                  <a:srgbClr val="D70F73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Ngày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hôm</a:t>
            </a:r>
            <a:r>
              <a:rPr lang="en-US" sz="7500" dirty="0" smtClean="0">
                <a:solidFill>
                  <a:srgbClr val="002060"/>
                </a:solidFill>
              </a:rPr>
              <a:t> nay </a:t>
            </a:r>
            <a:r>
              <a:rPr lang="en-US" sz="7500" dirty="0" err="1" smtClean="0">
                <a:solidFill>
                  <a:srgbClr val="002060"/>
                </a:solidFill>
              </a:rPr>
              <a:t>tiếng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hát</a:t>
            </a:r>
            <a:r>
              <a:rPr lang="en-US" sz="7500" dirty="0" smtClean="0">
                <a:solidFill>
                  <a:srgbClr val="002060"/>
                </a:solidFill>
              </a:rPr>
              <a:t> bay </a:t>
            </a:r>
            <a:r>
              <a:rPr lang="en-US" sz="7500" dirty="0" err="1" smtClean="0">
                <a:solidFill>
                  <a:srgbClr val="002060"/>
                </a:solidFill>
              </a:rPr>
              <a:t>cao</a:t>
            </a:r>
            <a:r>
              <a:rPr lang="en-US" sz="7500" dirty="0" smtClean="0">
                <a:solidFill>
                  <a:srgbClr val="002060"/>
                </a:solidFill>
              </a:rPr>
              <a:t>. </a:t>
            </a:r>
            <a:r>
              <a:rPr lang="en-US" sz="7500" dirty="0" err="1" smtClean="0">
                <a:solidFill>
                  <a:srgbClr val="002060"/>
                </a:solidFill>
              </a:rPr>
              <a:t>Quỳ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bên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nhau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trước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Đấng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Tối</a:t>
            </a:r>
            <a:r>
              <a:rPr lang="en-US" sz="7500" dirty="0" smtClean="0">
                <a:solidFill>
                  <a:srgbClr val="002060"/>
                </a:solidFill>
              </a:rPr>
              <a:t> Cao, </a:t>
            </a:r>
            <a:r>
              <a:rPr lang="en-US" sz="7500" dirty="0" err="1" smtClean="0">
                <a:solidFill>
                  <a:srgbClr val="002060"/>
                </a:solidFill>
              </a:rPr>
              <a:t>hứa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yêu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nhau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trao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câu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thề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chung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sống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trọn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đời</a:t>
            </a:r>
            <a:r>
              <a:rPr lang="en-US" sz="7500" dirty="0" smtClean="0">
                <a:solidFill>
                  <a:srgbClr val="002060"/>
                </a:solidFill>
              </a:rPr>
              <a:t>.</a:t>
            </a:r>
            <a:endParaRPr lang="vi-VN" sz="75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31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6857999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en-US" sz="7500" u="sng" dirty="0" smtClean="0">
                <a:solidFill>
                  <a:srgbClr val="FF0000"/>
                </a:solidFill>
              </a:rPr>
              <a:t>**:</a:t>
            </a:r>
            <a:r>
              <a:rPr lang="en-US" sz="7500" dirty="0" smtClean="0">
                <a:solidFill>
                  <a:schemeClr val="bg1"/>
                </a:solidFill>
              </a:rPr>
              <a:t> </a:t>
            </a:r>
            <a:r>
              <a:rPr lang="en-US" sz="7500" dirty="0" smtClean="0">
                <a:solidFill>
                  <a:srgbClr val="D70F73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Rồi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mai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đây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kiếp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sống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có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đôi</a:t>
            </a:r>
            <a:r>
              <a:rPr lang="en-US" sz="7500" dirty="0" smtClean="0">
                <a:solidFill>
                  <a:srgbClr val="002060"/>
                </a:solidFill>
              </a:rPr>
              <a:t>. </a:t>
            </a:r>
            <a:r>
              <a:rPr lang="en-US" sz="7500" dirty="0" err="1" smtClean="0">
                <a:solidFill>
                  <a:srgbClr val="002060"/>
                </a:solidFill>
              </a:rPr>
              <a:t>Đời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buồn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vui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mãi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mãi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bên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nhau</a:t>
            </a:r>
            <a:r>
              <a:rPr lang="en-US" sz="7500" dirty="0" smtClean="0">
                <a:solidFill>
                  <a:srgbClr val="002060"/>
                </a:solidFill>
              </a:rPr>
              <a:t>. </a:t>
            </a:r>
            <a:r>
              <a:rPr lang="en-US" sz="7500" dirty="0" err="1" smtClean="0">
                <a:solidFill>
                  <a:srgbClr val="002060"/>
                </a:solidFill>
              </a:rPr>
              <a:t>Khấn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xin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Mẹ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thương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dắt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dìu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tình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yêu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dâng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cao</a:t>
            </a:r>
            <a:r>
              <a:rPr lang="en-US" sz="7500" dirty="0" smtClean="0">
                <a:solidFill>
                  <a:srgbClr val="002060"/>
                </a:solidFill>
              </a:rPr>
              <a:t>.</a:t>
            </a:r>
            <a:endParaRPr lang="vi-VN" sz="75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98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 anchor="ctr">
            <a:noAutofit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vi-VN" sz="8000" u="sng" dirty="0" smtClean="0">
                <a:solidFill>
                  <a:srgbClr val="FF0000"/>
                </a:solidFill>
                <a:latin typeface="+mj-lt"/>
              </a:rPr>
              <a:t>Đ</a:t>
            </a:r>
            <a:r>
              <a:rPr lang="en-US" sz="8000" u="sng" dirty="0" smtClean="0">
                <a:solidFill>
                  <a:srgbClr val="FF0000"/>
                </a:solidFill>
                <a:latin typeface="+mj-lt"/>
              </a:rPr>
              <a:t>k</a:t>
            </a:r>
            <a:r>
              <a:rPr lang="vi-VN" sz="8000" u="sng" dirty="0" smtClean="0">
                <a:solidFill>
                  <a:srgbClr val="FF0000"/>
                </a:solidFill>
                <a:latin typeface="+mj-lt"/>
              </a:rPr>
              <a:t>:</a:t>
            </a:r>
            <a:r>
              <a:rPr lang="vi-VN" sz="8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+mj-lt"/>
              </a:rPr>
              <a:t>Xin</a:t>
            </a:r>
            <a:r>
              <a:rPr lang="en-US" sz="8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+mj-lt"/>
              </a:rPr>
              <a:t>cho</a:t>
            </a:r>
            <a:r>
              <a:rPr lang="en-US" sz="8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+mj-lt"/>
              </a:rPr>
              <a:t>tình</a:t>
            </a:r>
            <a:r>
              <a:rPr lang="en-US" sz="8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+mj-lt"/>
              </a:rPr>
              <a:t>chúng</a:t>
            </a:r>
            <a:r>
              <a:rPr lang="en-US" sz="8000" dirty="0">
                <a:solidFill>
                  <a:srgbClr val="002060"/>
                </a:solidFill>
                <a:latin typeface="+mj-lt"/>
              </a:rPr>
              <a:t> con </a:t>
            </a:r>
            <a:r>
              <a:rPr lang="en-US" sz="8000" dirty="0" err="1">
                <a:solidFill>
                  <a:srgbClr val="002060"/>
                </a:solidFill>
                <a:latin typeface="+mj-lt"/>
              </a:rPr>
              <a:t>đây</a:t>
            </a:r>
            <a:r>
              <a:rPr lang="en-US" sz="8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+mj-lt"/>
              </a:rPr>
              <a:t>thắm</a:t>
            </a:r>
            <a:r>
              <a:rPr lang="en-US" sz="8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+mj-lt"/>
              </a:rPr>
              <a:t>nồng</a:t>
            </a:r>
            <a:r>
              <a:rPr lang="en-US" sz="8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+mj-lt"/>
              </a:rPr>
              <a:t>tựa</a:t>
            </a:r>
            <a:r>
              <a:rPr lang="en-US" sz="8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+mj-lt"/>
              </a:rPr>
              <a:t>nắng</a:t>
            </a:r>
            <a:r>
              <a:rPr lang="en-US" sz="8000" dirty="0">
                <a:solidFill>
                  <a:srgbClr val="002060"/>
                </a:solidFill>
                <a:latin typeface="+mj-lt"/>
              </a:rPr>
              <a:t> ban </a:t>
            </a:r>
            <a:r>
              <a:rPr lang="en-US" sz="8000" dirty="0" err="1">
                <a:solidFill>
                  <a:srgbClr val="002060"/>
                </a:solidFill>
                <a:latin typeface="+mj-lt"/>
              </a:rPr>
              <a:t>mai</a:t>
            </a:r>
            <a:r>
              <a:rPr lang="en-US" sz="8000" dirty="0">
                <a:solidFill>
                  <a:srgbClr val="002060"/>
                </a:solidFill>
                <a:latin typeface="+mj-lt"/>
              </a:rPr>
              <a:t>. </a:t>
            </a:r>
            <a:r>
              <a:rPr lang="en-US" sz="8000" dirty="0" err="1">
                <a:solidFill>
                  <a:srgbClr val="002060"/>
                </a:solidFill>
                <a:latin typeface="+mj-lt"/>
              </a:rPr>
              <a:t>Trao</a:t>
            </a:r>
            <a:r>
              <a:rPr lang="en-US" sz="8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+mj-lt"/>
              </a:rPr>
              <a:t>nhau</a:t>
            </a:r>
            <a:r>
              <a:rPr lang="en-US" sz="8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+mj-lt"/>
              </a:rPr>
              <a:t>lời</a:t>
            </a:r>
            <a:r>
              <a:rPr lang="en-US" sz="8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+mj-lt"/>
              </a:rPr>
              <a:t>hứa</a:t>
            </a:r>
            <a:r>
              <a:rPr lang="en-US" sz="8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+mj-lt"/>
              </a:rPr>
              <a:t>hôm</a:t>
            </a:r>
            <a:r>
              <a:rPr lang="en-US" sz="8000" dirty="0">
                <a:solidFill>
                  <a:srgbClr val="002060"/>
                </a:solidFill>
                <a:latin typeface="+mj-lt"/>
              </a:rPr>
              <a:t> nay, </a:t>
            </a:r>
            <a:r>
              <a:rPr lang="en-US" sz="8000" dirty="0" err="1">
                <a:solidFill>
                  <a:srgbClr val="002060"/>
                </a:solidFill>
                <a:latin typeface="+mj-lt"/>
              </a:rPr>
              <a:t>suốt</a:t>
            </a:r>
            <a:r>
              <a:rPr lang="en-US" sz="8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+mj-lt"/>
              </a:rPr>
              <a:t>đời</a:t>
            </a:r>
            <a:r>
              <a:rPr lang="en-US" sz="8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+mj-lt"/>
              </a:rPr>
              <a:t>nguyện</a:t>
            </a:r>
            <a:r>
              <a:rPr lang="en-US" sz="8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+mj-lt"/>
              </a:rPr>
              <a:t>giữ</a:t>
            </a:r>
            <a:r>
              <a:rPr lang="en-US" sz="8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+mj-lt"/>
              </a:rPr>
              <a:t>trung</a:t>
            </a:r>
            <a:r>
              <a:rPr lang="en-US" sz="8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+mj-lt"/>
              </a:rPr>
              <a:t>thành</a:t>
            </a:r>
            <a:r>
              <a:rPr lang="en-US" sz="8000" dirty="0">
                <a:solidFill>
                  <a:srgbClr val="002060"/>
                </a:solidFill>
                <a:latin typeface="+mj-lt"/>
              </a:rPr>
              <a:t>.</a:t>
            </a:r>
            <a:endParaRPr lang="vi-VN" sz="80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890326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6857999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en-US" sz="7500" u="sng" dirty="0" smtClean="0">
                <a:solidFill>
                  <a:srgbClr val="FF0000"/>
                </a:solidFill>
              </a:rPr>
              <a:t>Tk1:</a:t>
            </a:r>
            <a:r>
              <a:rPr lang="en-US" sz="7500" dirty="0" smtClean="0">
                <a:solidFill>
                  <a:schemeClr val="bg1"/>
                </a:solidFill>
              </a:rPr>
              <a:t> </a:t>
            </a:r>
            <a:r>
              <a:rPr lang="en-US" sz="7500" dirty="0" smtClean="0">
                <a:solidFill>
                  <a:srgbClr val="D70F73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Tay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đan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tay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nhịp</a:t>
            </a:r>
            <a:r>
              <a:rPr lang="en-US" sz="7500" dirty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bước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đi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trong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đời</a:t>
            </a:r>
            <a:r>
              <a:rPr lang="en-US" sz="7500" dirty="0" smtClean="0">
                <a:solidFill>
                  <a:srgbClr val="002060"/>
                </a:solidFill>
              </a:rPr>
              <a:t>, </a:t>
            </a:r>
            <a:r>
              <a:rPr lang="en-US" sz="7500" dirty="0" err="1" smtClean="0">
                <a:solidFill>
                  <a:srgbClr val="002060"/>
                </a:solidFill>
              </a:rPr>
              <a:t>xin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yêu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thương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hạnh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phúc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đến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cho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người</a:t>
            </a:r>
            <a:r>
              <a:rPr lang="en-US" sz="7500" dirty="0" smtClean="0">
                <a:solidFill>
                  <a:srgbClr val="002060"/>
                </a:solidFill>
              </a:rPr>
              <a:t>, </a:t>
            </a:r>
            <a:r>
              <a:rPr lang="en-US" sz="7500" dirty="0" err="1" smtClean="0">
                <a:solidFill>
                  <a:srgbClr val="002060"/>
                </a:solidFill>
              </a:rPr>
              <a:t>người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anh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em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yêu</a:t>
            </a:r>
            <a:r>
              <a:rPr lang="en-US" sz="7500" dirty="0" smtClean="0">
                <a:solidFill>
                  <a:srgbClr val="002060"/>
                </a:solidFill>
              </a:rPr>
              <a:t>, </a:t>
            </a:r>
            <a:r>
              <a:rPr lang="en-US" sz="7500" dirty="0" err="1" smtClean="0">
                <a:solidFill>
                  <a:srgbClr val="002060"/>
                </a:solidFill>
              </a:rPr>
              <a:t>người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em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anh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mến</a:t>
            </a:r>
            <a:r>
              <a:rPr lang="en-US" sz="7500" dirty="0" smtClean="0">
                <a:solidFill>
                  <a:srgbClr val="002060"/>
                </a:solidFill>
              </a:rPr>
              <a:t>. </a:t>
            </a:r>
            <a:r>
              <a:rPr lang="en-US" sz="7500" dirty="0" err="1" smtClean="0">
                <a:solidFill>
                  <a:srgbClr val="002060"/>
                </a:solidFill>
              </a:rPr>
              <a:t>Mẹ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ơi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trông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đến</a:t>
            </a:r>
            <a:r>
              <a:rPr lang="en-US" sz="7500" dirty="0" smtClean="0">
                <a:solidFill>
                  <a:srgbClr val="002060"/>
                </a:solidFill>
              </a:rPr>
              <a:t>.</a:t>
            </a:r>
            <a:endParaRPr lang="vi-VN" sz="75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51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6857999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en-US" sz="7500" u="sng" dirty="0" smtClean="0">
                <a:solidFill>
                  <a:srgbClr val="FF0000"/>
                </a:solidFill>
              </a:rPr>
              <a:t>**:</a:t>
            </a:r>
            <a:r>
              <a:rPr lang="en-US" sz="7500" dirty="0" smtClean="0">
                <a:solidFill>
                  <a:schemeClr val="bg1"/>
                </a:solidFill>
              </a:rPr>
              <a:t> </a:t>
            </a:r>
            <a:r>
              <a:rPr lang="en-US" sz="7500" dirty="0" smtClean="0">
                <a:solidFill>
                  <a:srgbClr val="D70F73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Như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chim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kia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nhịp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cánh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trên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mây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ngàn</a:t>
            </a:r>
            <a:r>
              <a:rPr lang="en-US" sz="7500" dirty="0" smtClean="0">
                <a:solidFill>
                  <a:srgbClr val="002060"/>
                </a:solidFill>
              </a:rPr>
              <a:t>, </a:t>
            </a:r>
            <a:r>
              <a:rPr lang="en-US" sz="7500" dirty="0" err="1" smtClean="0">
                <a:solidFill>
                  <a:srgbClr val="002060"/>
                </a:solidFill>
              </a:rPr>
              <a:t>đôi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tim</a:t>
            </a:r>
            <a:r>
              <a:rPr lang="en-US" sz="7500" dirty="0" smtClean="0">
                <a:solidFill>
                  <a:srgbClr val="002060"/>
                </a:solidFill>
              </a:rPr>
              <a:t> con </a:t>
            </a:r>
            <a:r>
              <a:rPr lang="en-US" sz="7500" dirty="0" err="1" smtClean="0">
                <a:solidFill>
                  <a:srgbClr val="002060"/>
                </a:solidFill>
              </a:rPr>
              <a:t>hòa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khúc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hát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huy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hoàng</a:t>
            </a:r>
            <a:r>
              <a:rPr lang="en-US" sz="7500" dirty="0" smtClean="0">
                <a:solidFill>
                  <a:srgbClr val="002060"/>
                </a:solidFill>
              </a:rPr>
              <a:t>. </a:t>
            </a:r>
            <a:r>
              <a:rPr lang="en-US" sz="7500" dirty="0" err="1" smtClean="0">
                <a:solidFill>
                  <a:srgbClr val="002060"/>
                </a:solidFill>
              </a:rPr>
              <a:t>Trọn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đời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yêu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nhau</a:t>
            </a:r>
            <a:r>
              <a:rPr lang="en-US" sz="7500" dirty="0" smtClean="0">
                <a:solidFill>
                  <a:srgbClr val="002060"/>
                </a:solidFill>
              </a:rPr>
              <a:t>, </a:t>
            </a:r>
            <a:r>
              <a:rPr lang="en-US" sz="7500" dirty="0" err="1" smtClean="0">
                <a:solidFill>
                  <a:srgbClr val="002060"/>
                </a:solidFill>
              </a:rPr>
              <a:t>dù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bao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gian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khó</a:t>
            </a:r>
            <a:r>
              <a:rPr lang="en-US" sz="7500" dirty="0" smtClean="0">
                <a:solidFill>
                  <a:srgbClr val="002060"/>
                </a:solidFill>
              </a:rPr>
              <a:t>, </a:t>
            </a:r>
            <a:r>
              <a:rPr lang="en-US" sz="7500" dirty="0" err="1" smtClean="0">
                <a:solidFill>
                  <a:srgbClr val="002060"/>
                </a:solidFill>
              </a:rPr>
              <a:t>có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Mẹ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đừng</a:t>
            </a:r>
            <a:r>
              <a:rPr lang="en-US" sz="7500" dirty="0" smtClean="0">
                <a:solidFill>
                  <a:srgbClr val="002060"/>
                </a:solidFill>
              </a:rPr>
              <a:t> lo.</a:t>
            </a:r>
            <a:endParaRPr lang="vi-VN" sz="75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09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6857999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en-US" sz="7500" u="sng" dirty="0" err="1" smtClean="0">
                <a:solidFill>
                  <a:srgbClr val="FF0000"/>
                </a:solidFill>
              </a:rPr>
              <a:t>Đk</a:t>
            </a:r>
            <a:r>
              <a:rPr lang="en-US" sz="7500" u="sng" dirty="0" smtClean="0">
                <a:solidFill>
                  <a:srgbClr val="FF0000"/>
                </a:solidFill>
              </a:rPr>
              <a:t>:</a:t>
            </a:r>
            <a:r>
              <a:rPr lang="en-US" sz="7500" dirty="0" smtClean="0">
                <a:solidFill>
                  <a:schemeClr val="bg1"/>
                </a:solidFill>
              </a:rPr>
              <a:t> </a:t>
            </a:r>
            <a:r>
              <a:rPr lang="en-US" sz="7500" dirty="0" smtClean="0">
                <a:solidFill>
                  <a:srgbClr val="D70F73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Ngày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hôm</a:t>
            </a:r>
            <a:r>
              <a:rPr lang="en-US" sz="7500" dirty="0" smtClean="0">
                <a:solidFill>
                  <a:srgbClr val="002060"/>
                </a:solidFill>
              </a:rPr>
              <a:t> nay </a:t>
            </a:r>
            <a:r>
              <a:rPr lang="en-US" sz="7500" dirty="0" err="1" smtClean="0">
                <a:solidFill>
                  <a:srgbClr val="002060"/>
                </a:solidFill>
              </a:rPr>
              <a:t>tiếng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hát</a:t>
            </a:r>
            <a:r>
              <a:rPr lang="en-US" sz="7500" dirty="0" smtClean="0">
                <a:solidFill>
                  <a:srgbClr val="002060"/>
                </a:solidFill>
              </a:rPr>
              <a:t> bay </a:t>
            </a:r>
            <a:r>
              <a:rPr lang="en-US" sz="7500" dirty="0" err="1" smtClean="0">
                <a:solidFill>
                  <a:srgbClr val="002060"/>
                </a:solidFill>
              </a:rPr>
              <a:t>cao</a:t>
            </a:r>
            <a:r>
              <a:rPr lang="en-US" sz="7500" dirty="0" smtClean="0">
                <a:solidFill>
                  <a:srgbClr val="002060"/>
                </a:solidFill>
              </a:rPr>
              <a:t>. </a:t>
            </a:r>
            <a:r>
              <a:rPr lang="en-US" sz="7500" dirty="0" err="1" smtClean="0">
                <a:solidFill>
                  <a:srgbClr val="002060"/>
                </a:solidFill>
              </a:rPr>
              <a:t>Quỳ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bên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nhau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trước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Đấng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Tối</a:t>
            </a:r>
            <a:r>
              <a:rPr lang="en-US" sz="7500" dirty="0" smtClean="0">
                <a:solidFill>
                  <a:srgbClr val="002060"/>
                </a:solidFill>
              </a:rPr>
              <a:t> Cao, </a:t>
            </a:r>
            <a:r>
              <a:rPr lang="en-US" sz="7500" dirty="0" err="1" smtClean="0">
                <a:solidFill>
                  <a:srgbClr val="002060"/>
                </a:solidFill>
              </a:rPr>
              <a:t>hứa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yêu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nhau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trao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câu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thề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chung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sống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trọn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đời</a:t>
            </a:r>
            <a:r>
              <a:rPr lang="en-US" sz="7500" dirty="0" smtClean="0">
                <a:solidFill>
                  <a:srgbClr val="002060"/>
                </a:solidFill>
              </a:rPr>
              <a:t>.</a:t>
            </a:r>
            <a:endParaRPr lang="vi-VN" sz="75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42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6857999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en-US" sz="7500" u="sng" dirty="0" smtClean="0">
                <a:solidFill>
                  <a:srgbClr val="FF0000"/>
                </a:solidFill>
              </a:rPr>
              <a:t>**:</a:t>
            </a:r>
            <a:r>
              <a:rPr lang="en-US" sz="7500" dirty="0" smtClean="0">
                <a:solidFill>
                  <a:schemeClr val="bg1"/>
                </a:solidFill>
              </a:rPr>
              <a:t> </a:t>
            </a:r>
            <a:r>
              <a:rPr lang="en-US" sz="7500" dirty="0" smtClean="0">
                <a:solidFill>
                  <a:srgbClr val="D70F73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Rồi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mai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đây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kiếp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sống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có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đôi</a:t>
            </a:r>
            <a:r>
              <a:rPr lang="en-US" sz="7500" dirty="0" smtClean="0">
                <a:solidFill>
                  <a:srgbClr val="002060"/>
                </a:solidFill>
              </a:rPr>
              <a:t>. </a:t>
            </a:r>
            <a:r>
              <a:rPr lang="en-US" sz="7500" dirty="0" err="1" smtClean="0">
                <a:solidFill>
                  <a:srgbClr val="002060"/>
                </a:solidFill>
              </a:rPr>
              <a:t>Đời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buồn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vui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mãi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mãi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bên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nhau</a:t>
            </a:r>
            <a:r>
              <a:rPr lang="en-US" sz="7500" dirty="0" smtClean="0">
                <a:solidFill>
                  <a:srgbClr val="002060"/>
                </a:solidFill>
              </a:rPr>
              <a:t>. </a:t>
            </a:r>
            <a:r>
              <a:rPr lang="en-US" sz="7500" dirty="0" err="1" smtClean="0">
                <a:solidFill>
                  <a:srgbClr val="002060"/>
                </a:solidFill>
              </a:rPr>
              <a:t>Khấn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xin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Mẹ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thương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dắt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dìu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tình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yêu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dâng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cao</a:t>
            </a:r>
            <a:r>
              <a:rPr lang="en-US" sz="7500" dirty="0" smtClean="0">
                <a:solidFill>
                  <a:srgbClr val="002060"/>
                </a:solidFill>
              </a:rPr>
              <a:t>.</a:t>
            </a:r>
            <a:endParaRPr lang="vi-VN" sz="75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39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6857999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en-US" sz="7500" u="sng" dirty="0" smtClean="0">
                <a:solidFill>
                  <a:srgbClr val="FF0000"/>
                </a:solidFill>
              </a:rPr>
              <a:t>Tk2:</a:t>
            </a:r>
            <a:r>
              <a:rPr lang="en-US" sz="7500" dirty="0" smtClean="0">
                <a:solidFill>
                  <a:schemeClr val="bg1"/>
                </a:solidFill>
              </a:rPr>
              <a:t> </a:t>
            </a:r>
            <a:r>
              <a:rPr lang="en-US" sz="7500" dirty="0" smtClean="0">
                <a:solidFill>
                  <a:srgbClr val="D70F73"/>
                </a:solidFill>
              </a:rPr>
              <a:t> </a:t>
            </a:r>
            <a:r>
              <a:rPr lang="en-US" sz="7500" dirty="0" smtClean="0">
                <a:solidFill>
                  <a:srgbClr val="002060"/>
                </a:solidFill>
              </a:rPr>
              <a:t>Mai </a:t>
            </a:r>
            <a:r>
              <a:rPr lang="en-US" sz="7500" dirty="0" err="1" smtClean="0">
                <a:solidFill>
                  <a:srgbClr val="002060"/>
                </a:solidFill>
              </a:rPr>
              <a:t>sau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đây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gặp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lúc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phải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âu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sầu</a:t>
            </a:r>
            <a:r>
              <a:rPr lang="en-US" sz="7500" dirty="0" smtClean="0">
                <a:solidFill>
                  <a:srgbClr val="002060"/>
                </a:solidFill>
              </a:rPr>
              <a:t>, </a:t>
            </a:r>
            <a:r>
              <a:rPr lang="en-US" sz="7500" dirty="0" err="1" smtClean="0">
                <a:solidFill>
                  <a:srgbClr val="002060"/>
                </a:solidFill>
              </a:rPr>
              <a:t>xin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cho</a:t>
            </a:r>
            <a:r>
              <a:rPr lang="en-US" sz="7500" dirty="0" smtClean="0">
                <a:solidFill>
                  <a:srgbClr val="002060"/>
                </a:solidFill>
              </a:rPr>
              <a:t> con </a:t>
            </a:r>
            <a:r>
              <a:rPr lang="en-US" sz="7500" dirty="0" err="1" smtClean="0">
                <a:solidFill>
                  <a:srgbClr val="002060"/>
                </a:solidFill>
              </a:rPr>
              <a:t>đừng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thế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dễ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quên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lời</a:t>
            </a:r>
            <a:r>
              <a:rPr lang="en-US" sz="7500" dirty="0" smtClean="0">
                <a:solidFill>
                  <a:srgbClr val="002060"/>
                </a:solidFill>
              </a:rPr>
              <a:t>, </a:t>
            </a:r>
            <a:r>
              <a:rPr lang="en-US" sz="7500" dirty="0" err="1" smtClean="0">
                <a:solidFill>
                  <a:srgbClr val="002060"/>
                </a:solidFill>
              </a:rPr>
              <a:t>lời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thề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hôm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xưa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cùng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người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yêu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dấu</a:t>
            </a:r>
            <a:r>
              <a:rPr lang="en-US" sz="7500" dirty="0" smtClean="0">
                <a:solidFill>
                  <a:srgbClr val="002060"/>
                </a:solidFill>
              </a:rPr>
              <a:t>, </a:t>
            </a:r>
            <a:r>
              <a:rPr lang="en-US" sz="7500" dirty="0" err="1" smtClean="0">
                <a:solidFill>
                  <a:srgbClr val="002060"/>
                </a:solidFill>
              </a:rPr>
              <a:t>tình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thương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tha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thứ</a:t>
            </a:r>
            <a:r>
              <a:rPr lang="en-US" sz="7500" dirty="0" smtClean="0">
                <a:solidFill>
                  <a:srgbClr val="002060"/>
                </a:solidFill>
              </a:rPr>
              <a:t>.</a:t>
            </a:r>
            <a:endParaRPr lang="vi-VN" sz="75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81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6857999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en-US" sz="7500" u="sng" dirty="0" smtClean="0">
                <a:solidFill>
                  <a:srgbClr val="FF0000"/>
                </a:solidFill>
              </a:rPr>
              <a:t>**:</a:t>
            </a:r>
            <a:r>
              <a:rPr lang="en-US" sz="7500" dirty="0" smtClean="0">
                <a:solidFill>
                  <a:schemeClr val="bg1"/>
                </a:solidFill>
              </a:rPr>
              <a:t> </a:t>
            </a:r>
            <a:r>
              <a:rPr lang="en-US" sz="7500" dirty="0" smtClean="0">
                <a:solidFill>
                  <a:srgbClr val="D70F73"/>
                </a:solidFill>
              </a:rPr>
              <a:t> </a:t>
            </a:r>
            <a:r>
              <a:rPr lang="en-US" sz="7500" dirty="0" smtClean="0">
                <a:solidFill>
                  <a:srgbClr val="002060"/>
                </a:solidFill>
              </a:rPr>
              <a:t>Hay </a:t>
            </a:r>
            <a:r>
              <a:rPr lang="en-US" sz="7500" dirty="0" err="1" smtClean="0">
                <a:solidFill>
                  <a:srgbClr val="002060"/>
                </a:solidFill>
              </a:rPr>
              <a:t>khi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nao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hạnh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phúc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đến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dâng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đầy</a:t>
            </a:r>
            <a:r>
              <a:rPr lang="en-US" sz="7500" dirty="0" smtClean="0">
                <a:solidFill>
                  <a:srgbClr val="002060"/>
                </a:solidFill>
              </a:rPr>
              <a:t>, </a:t>
            </a:r>
            <a:r>
              <a:rPr lang="en-US" sz="7500" dirty="0" err="1" smtClean="0">
                <a:solidFill>
                  <a:srgbClr val="002060"/>
                </a:solidFill>
              </a:rPr>
              <a:t>xin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cho</a:t>
            </a:r>
            <a:r>
              <a:rPr lang="en-US" sz="7500" dirty="0" smtClean="0">
                <a:solidFill>
                  <a:srgbClr val="002060"/>
                </a:solidFill>
              </a:rPr>
              <a:t> con </a:t>
            </a:r>
            <a:r>
              <a:rPr lang="en-US" sz="7500" dirty="0" err="1" smtClean="0">
                <a:solidFill>
                  <a:srgbClr val="002060"/>
                </a:solidFill>
              </a:rPr>
              <a:t>đừng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thế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dễ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quên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lời</a:t>
            </a:r>
            <a:r>
              <a:rPr lang="en-US" sz="7500" dirty="0" smtClean="0">
                <a:solidFill>
                  <a:srgbClr val="002060"/>
                </a:solidFill>
              </a:rPr>
              <a:t>, </a:t>
            </a:r>
            <a:r>
              <a:rPr lang="en-US" sz="7500" dirty="0" err="1" smtClean="0">
                <a:solidFill>
                  <a:srgbClr val="002060"/>
                </a:solidFill>
              </a:rPr>
              <a:t>lời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ca</a:t>
            </a:r>
            <a:r>
              <a:rPr lang="en-US" sz="7500" dirty="0" smtClean="0">
                <a:solidFill>
                  <a:srgbClr val="002060"/>
                </a:solidFill>
              </a:rPr>
              <a:t> tri </a:t>
            </a:r>
            <a:r>
              <a:rPr lang="en-US" sz="7500" dirty="0" err="1" smtClean="0">
                <a:solidFill>
                  <a:srgbClr val="002060"/>
                </a:solidFill>
              </a:rPr>
              <a:t>ân</a:t>
            </a:r>
            <a:r>
              <a:rPr lang="en-US" sz="7500" dirty="0" smtClean="0">
                <a:solidFill>
                  <a:srgbClr val="002060"/>
                </a:solidFill>
              </a:rPr>
              <a:t>, </a:t>
            </a:r>
            <a:r>
              <a:rPr lang="en-US" sz="7500" dirty="0" err="1" smtClean="0">
                <a:solidFill>
                  <a:srgbClr val="002060"/>
                </a:solidFill>
              </a:rPr>
              <a:t>nhờ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Mẹ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thương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đến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chở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che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đời</a:t>
            </a:r>
            <a:r>
              <a:rPr lang="en-US" sz="7500" dirty="0" smtClean="0">
                <a:solidFill>
                  <a:srgbClr val="002060"/>
                </a:solidFill>
              </a:rPr>
              <a:t> con.</a:t>
            </a:r>
            <a:endParaRPr lang="vi-VN" sz="75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33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6857999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en-US" sz="7500" u="sng" dirty="0" err="1" smtClean="0">
                <a:solidFill>
                  <a:srgbClr val="FF0000"/>
                </a:solidFill>
              </a:rPr>
              <a:t>Đk</a:t>
            </a:r>
            <a:r>
              <a:rPr lang="en-US" sz="7500" u="sng" dirty="0" smtClean="0">
                <a:solidFill>
                  <a:srgbClr val="FF0000"/>
                </a:solidFill>
              </a:rPr>
              <a:t>:</a:t>
            </a:r>
            <a:r>
              <a:rPr lang="en-US" sz="7500" dirty="0" smtClean="0">
                <a:solidFill>
                  <a:schemeClr val="bg1"/>
                </a:solidFill>
              </a:rPr>
              <a:t> </a:t>
            </a:r>
            <a:r>
              <a:rPr lang="en-US" sz="7500" dirty="0" smtClean="0">
                <a:solidFill>
                  <a:srgbClr val="D70F73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Ngày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hôm</a:t>
            </a:r>
            <a:r>
              <a:rPr lang="en-US" sz="7500" dirty="0" smtClean="0">
                <a:solidFill>
                  <a:srgbClr val="002060"/>
                </a:solidFill>
              </a:rPr>
              <a:t> nay </a:t>
            </a:r>
            <a:r>
              <a:rPr lang="en-US" sz="7500" dirty="0" err="1" smtClean="0">
                <a:solidFill>
                  <a:srgbClr val="002060"/>
                </a:solidFill>
              </a:rPr>
              <a:t>tiếng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hát</a:t>
            </a:r>
            <a:r>
              <a:rPr lang="en-US" sz="7500" dirty="0" smtClean="0">
                <a:solidFill>
                  <a:srgbClr val="002060"/>
                </a:solidFill>
              </a:rPr>
              <a:t> bay </a:t>
            </a:r>
            <a:r>
              <a:rPr lang="en-US" sz="7500" dirty="0" err="1" smtClean="0">
                <a:solidFill>
                  <a:srgbClr val="002060"/>
                </a:solidFill>
              </a:rPr>
              <a:t>cao</a:t>
            </a:r>
            <a:r>
              <a:rPr lang="en-US" sz="7500" dirty="0" smtClean="0">
                <a:solidFill>
                  <a:srgbClr val="002060"/>
                </a:solidFill>
              </a:rPr>
              <a:t>. </a:t>
            </a:r>
            <a:r>
              <a:rPr lang="en-US" sz="7500" dirty="0" err="1" smtClean="0">
                <a:solidFill>
                  <a:srgbClr val="002060"/>
                </a:solidFill>
              </a:rPr>
              <a:t>Quỳ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bên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nhau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trước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Đấng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Tối</a:t>
            </a:r>
            <a:r>
              <a:rPr lang="en-US" sz="7500" dirty="0" smtClean="0">
                <a:solidFill>
                  <a:srgbClr val="002060"/>
                </a:solidFill>
              </a:rPr>
              <a:t> Cao, </a:t>
            </a:r>
            <a:r>
              <a:rPr lang="en-US" sz="7500" dirty="0" err="1" smtClean="0">
                <a:solidFill>
                  <a:srgbClr val="002060"/>
                </a:solidFill>
              </a:rPr>
              <a:t>hứa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yêu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nhau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trao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câu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thề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chung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sống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trọn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đời</a:t>
            </a:r>
            <a:r>
              <a:rPr lang="en-US" sz="7500" dirty="0" smtClean="0">
                <a:solidFill>
                  <a:srgbClr val="002060"/>
                </a:solidFill>
              </a:rPr>
              <a:t>.</a:t>
            </a:r>
            <a:endParaRPr lang="vi-VN" sz="75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25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6857999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en-US" sz="7500" u="sng" dirty="0" smtClean="0">
                <a:solidFill>
                  <a:srgbClr val="FF0000"/>
                </a:solidFill>
              </a:rPr>
              <a:t>**:</a:t>
            </a:r>
            <a:r>
              <a:rPr lang="en-US" sz="7500" dirty="0" smtClean="0">
                <a:solidFill>
                  <a:schemeClr val="bg1"/>
                </a:solidFill>
              </a:rPr>
              <a:t> </a:t>
            </a:r>
            <a:r>
              <a:rPr lang="en-US" sz="7500" dirty="0" smtClean="0">
                <a:solidFill>
                  <a:srgbClr val="D70F73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Rồi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mai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đây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kiếp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sống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có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đôi</a:t>
            </a:r>
            <a:r>
              <a:rPr lang="en-US" sz="7500" dirty="0" smtClean="0">
                <a:solidFill>
                  <a:srgbClr val="002060"/>
                </a:solidFill>
              </a:rPr>
              <a:t>. </a:t>
            </a:r>
            <a:r>
              <a:rPr lang="en-US" sz="7500" dirty="0" err="1" smtClean="0">
                <a:solidFill>
                  <a:srgbClr val="002060"/>
                </a:solidFill>
              </a:rPr>
              <a:t>Đời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buồn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vui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mãi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mãi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bên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nhau</a:t>
            </a:r>
            <a:r>
              <a:rPr lang="en-US" sz="7500" dirty="0" smtClean="0">
                <a:solidFill>
                  <a:srgbClr val="002060"/>
                </a:solidFill>
              </a:rPr>
              <a:t>. </a:t>
            </a:r>
            <a:r>
              <a:rPr lang="en-US" sz="7500" dirty="0" err="1" smtClean="0">
                <a:solidFill>
                  <a:srgbClr val="002060"/>
                </a:solidFill>
              </a:rPr>
              <a:t>Khấn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xin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Mẹ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thương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dắt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dìu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tình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yêu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dâng</a:t>
            </a:r>
            <a:r>
              <a:rPr lang="en-US" sz="7500" dirty="0" smtClean="0">
                <a:solidFill>
                  <a:srgbClr val="002060"/>
                </a:solidFill>
              </a:rPr>
              <a:t> </a:t>
            </a:r>
            <a:r>
              <a:rPr lang="en-US" sz="7500" dirty="0" err="1" smtClean="0">
                <a:solidFill>
                  <a:srgbClr val="002060"/>
                </a:solidFill>
              </a:rPr>
              <a:t>cao</a:t>
            </a:r>
            <a:r>
              <a:rPr lang="en-US" sz="7500" dirty="0" smtClean="0">
                <a:solidFill>
                  <a:srgbClr val="002060"/>
                </a:solidFill>
              </a:rPr>
              <a:t>.</a:t>
            </a:r>
            <a:endParaRPr lang="vi-VN" sz="75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17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91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 anchor="ctr">
            <a:noAutofit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n-US" sz="5867" u="sng" dirty="0" smtClean="0">
                <a:solidFill>
                  <a:srgbClr val="FF0000"/>
                </a:solidFill>
                <a:latin typeface="+mj-lt"/>
              </a:rPr>
              <a:t>Tk3:</a:t>
            </a:r>
            <a:r>
              <a:rPr lang="vi-VN" sz="5867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5867" dirty="0" err="1">
                <a:solidFill>
                  <a:srgbClr val="002060"/>
                </a:solidFill>
                <a:latin typeface="+mj-lt"/>
              </a:rPr>
              <a:t>Trăm</a:t>
            </a:r>
            <a:r>
              <a:rPr lang="en-US" sz="5867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5867" dirty="0" err="1">
                <a:solidFill>
                  <a:srgbClr val="002060"/>
                </a:solidFill>
                <a:latin typeface="+mj-lt"/>
              </a:rPr>
              <a:t>năm</a:t>
            </a:r>
            <a:r>
              <a:rPr lang="en-US" sz="5867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5867" dirty="0" err="1" smtClean="0">
                <a:solidFill>
                  <a:srgbClr val="002060"/>
                </a:solidFill>
                <a:latin typeface="+mj-lt"/>
              </a:rPr>
              <a:t>xin</a:t>
            </a:r>
            <a:r>
              <a:rPr lang="en-US" sz="5867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5867" dirty="0" err="1" smtClean="0">
                <a:solidFill>
                  <a:srgbClr val="002060"/>
                </a:solidFill>
                <a:latin typeface="+mj-lt"/>
              </a:rPr>
              <a:t>giữ</a:t>
            </a:r>
            <a:r>
              <a:rPr lang="en-US" sz="5867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5867" dirty="0" err="1" smtClean="0">
                <a:solidFill>
                  <a:srgbClr val="002060"/>
                </a:solidFill>
                <a:latin typeface="+mj-lt"/>
              </a:rPr>
              <a:t>câu</a:t>
            </a:r>
            <a:r>
              <a:rPr lang="en-US" sz="5867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5867" dirty="0" err="1" smtClean="0">
                <a:solidFill>
                  <a:srgbClr val="002060"/>
                </a:solidFill>
                <a:latin typeface="+mj-lt"/>
              </a:rPr>
              <a:t>thề</a:t>
            </a:r>
            <a:r>
              <a:rPr lang="en-US" sz="5867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5867" dirty="0" err="1" smtClean="0">
                <a:solidFill>
                  <a:srgbClr val="002060"/>
                </a:solidFill>
                <a:latin typeface="+mj-lt"/>
              </a:rPr>
              <a:t>hương</a:t>
            </a:r>
            <a:r>
              <a:rPr lang="en-US" sz="5867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5867" dirty="0" err="1" smtClean="0">
                <a:solidFill>
                  <a:srgbClr val="002060"/>
                </a:solidFill>
                <a:latin typeface="+mj-lt"/>
              </a:rPr>
              <a:t>tình</a:t>
            </a:r>
            <a:r>
              <a:rPr lang="en-US" sz="5867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5867" dirty="0" err="1" smtClean="0">
                <a:solidFill>
                  <a:srgbClr val="002060"/>
                </a:solidFill>
                <a:latin typeface="+mj-lt"/>
              </a:rPr>
              <a:t>chất</a:t>
            </a:r>
            <a:r>
              <a:rPr lang="en-US" sz="5867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5867" dirty="0" err="1" smtClean="0">
                <a:solidFill>
                  <a:srgbClr val="002060"/>
                </a:solidFill>
                <a:latin typeface="+mj-lt"/>
              </a:rPr>
              <a:t>ngất</a:t>
            </a:r>
            <a:r>
              <a:rPr lang="en-US" sz="5867" dirty="0" smtClean="0">
                <a:solidFill>
                  <a:srgbClr val="002060"/>
                </a:solidFill>
                <a:latin typeface="+mj-lt"/>
              </a:rPr>
              <a:t> men say. Chung </a:t>
            </a:r>
            <a:r>
              <a:rPr lang="en-US" sz="5867" dirty="0" err="1" smtClean="0">
                <a:solidFill>
                  <a:srgbClr val="002060"/>
                </a:solidFill>
                <a:latin typeface="+mj-lt"/>
              </a:rPr>
              <a:t>nhau</a:t>
            </a:r>
            <a:r>
              <a:rPr lang="en-US" sz="5867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5867" dirty="0" err="1" smtClean="0">
                <a:solidFill>
                  <a:srgbClr val="002060"/>
                </a:solidFill>
                <a:latin typeface="+mj-lt"/>
              </a:rPr>
              <a:t>xây</a:t>
            </a:r>
            <a:r>
              <a:rPr lang="en-US" sz="5867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5867" dirty="0" err="1" smtClean="0">
                <a:solidFill>
                  <a:srgbClr val="002060"/>
                </a:solidFill>
                <a:latin typeface="+mj-lt"/>
              </a:rPr>
              <a:t>bao</a:t>
            </a:r>
            <a:r>
              <a:rPr lang="en-US" sz="5867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5867" dirty="0" err="1" smtClean="0">
                <a:solidFill>
                  <a:srgbClr val="002060"/>
                </a:solidFill>
                <a:latin typeface="+mj-lt"/>
              </a:rPr>
              <a:t>mơ</a:t>
            </a:r>
            <a:r>
              <a:rPr lang="en-US" sz="5867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5867" dirty="0" err="1" smtClean="0">
                <a:solidFill>
                  <a:srgbClr val="002060"/>
                </a:solidFill>
                <a:latin typeface="+mj-lt"/>
              </a:rPr>
              <a:t>ước</a:t>
            </a:r>
            <a:r>
              <a:rPr lang="en-US" sz="5867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5867" dirty="0" err="1" smtClean="0">
                <a:solidFill>
                  <a:srgbClr val="002060"/>
                </a:solidFill>
                <a:latin typeface="+mj-lt"/>
              </a:rPr>
              <a:t>hoa</a:t>
            </a:r>
            <a:r>
              <a:rPr lang="en-US" sz="5867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5867" dirty="0" err="1" smtClean="0">
                <a:solidFill>
                  <a:srgbClr val="002060"/>
                </a:solidFill>
                <a:latin typeface="+mj-lt"/>
              </a:rPr>
              <a:t>tình</a:t>
            </a:r>
            <a:r>
              <a:rPr lang="en-US" sz="5867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5867" dirty="0" err="1" smtClean="0">
                <a:solidFill>
                  <a:srgbClr val="002060"/>
                </a:solidFill>
                <a:latin typeface="+mj-lt"/>
              </a:rPr>
              <a:t>thơm</a:t>
            </a:r>
            <a:r>
              <a:rPr lang="en-US" sz="5867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5867" dirty="0" err="1" smtClean="0">
                <a:solidFill>
                  <a:srgbClr val="002060"/>
                </a:solidFill>
                <a:latin typeface="+mj-lt"/>
              </a:rPr>
              <a:t>ngát</a:t>
            </a:r>
            <a:r>
              <a:rPr lang="en-US" sz="5867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5867" dirty="0" err="1" smtClean="0">
                <a:solidFill>
                  <a:srgbClr val="002060"/>
                </a:solidFill>
                <a:latin typeface="+mj-lt"/>
              </a:rPr>
              <a:t>vườn</a:t>
            </a:r>
            <a:r>
              <a:rPr lang="en-US" sz="5867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5867" dirty="0" err="1" smtClean="0">
                <a:solidFill>
                  <a:srgbClr val="002060"/>
                </a:solidFill>
                <a:latin typeface="+mj-lt"/>
              </a:rPr>
              <a:t>xuân</a:t>
            </a:r>
            <a:r>
              <a:rPr lang="en-US" sz="5867" dirty="0" smtClean="0">
                <a:solidFill>
                  <a:srgbClr val="002060"/>
                </a:solidFill>
                <a:latin typeface="+mj-lt"/>
              </a:rPr>
              <a:t>. Mai </a:t>
            </a:r>
            <a:r>
              <a:rPr lang="en-US" sz="5867" dirty="0" err="1" smtClean="0">
                <a:solidFill>
                  <a:srgbClr val="002060"/>
                </a:solidFill>
                <a:latin typeface="+mj-lt"/>
              </a:rPr>
              <a:t>sau</a:t>
            </a:r>
            <a:r>
              <a:rPr lang="en-US" sz="5867" dirty="0" smtClean="0">
                <a:solidFill>
                  <a:srgbClr val="002060"/>
                </a:solidFill>
                <a:latin typeface="+mj-lt"/>
              </a:rPr>
              <a:t> con </a:t>
            </a:r>
            <a:r>
              <a:rPr lang="en-US" sz="5867" dirty="0" err="1" smtClean="0">
                <a:solidFill>
                  <a:srgbClr val="002060"/>
                </a:solidFill>
                <a:latin typeface="+mj-lt"/>
              </a:rPr>
              <a:t>cháu</a:t>
            </a:r>
            <a:r>
              <a:rPr lang="en-US" sz="5867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5867" dirty="0" err="1" smtClean="0">
                <a:solidFill>
                  <a:srgbClr val="002060"/>
                </a:solidFill>
                <a:latin typeface="+mj-lt"/>
              </a:rPr>
              <a:t>vui</a:t>
            </a:r>
            <a:r>
              <a:rPr lang="en-US" sz="5867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5867" dirty="0" err="1" smtClean="0">
                <a:solidFill>
                  <a:srgbClr val="002060"/>
                </a:solidFill>
                <a:latin typeface="+mj-lt"/>
              </a:rPr>
              <a:t>vầy</a:t>
            </a:r>
            <a:r>
              <a:rPr lang="en-US" sz="5867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5867" dirty="0" err="1" smtClean="0">
                <a:solidFill>
                  <a:srgbClr val="002060"/>
                </a:solidFill>
                <a:latin typeface="+mj-lt"/>
              </a:rPr>
              <a:t>gia</a:t>
            </a:r>
            <a:r>
              <a:rPr lang="en-US" sz="5867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5867" dirty="0" err="1" smtClean="0">
                <a:solidFill>
                  <a:srgbClr val="002060"/>
                </a:solidFill>
                <a:latin typeface="+mj-lt"/>
              </a:rPr>
              <a:t>đình</a:t>
            </a:r>
            <a:r>
              <a:rPr lang="en-US" sz="5867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5867" dirty="0" err="1" smtClean="0">
                <a:solidFill>
                  <a:srgbClr val="002060"/>
                </a:solidFill>
                <a:latin typeface="+mj-lt"/>
              </a:rPr>
              <a:t>hạnh</a:t>
            </a:r>
            <a:r>
              <a:rPr lang="en-US" sz="5867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5867" dirty="0" err="1" smtClean="0">
                <a:solidFill>
                  <a:srgbClr val="002060"/>
                </a:solidFill>
                <a:latin typeface="+mj-lt"/>
              </a:rPr>
              <a:t>phúc</a:t>
            </a:r>
            <a:r>
              <a:rPr lang="en-US" sz="5867" dirty="0" smtClean="0">
                <a:solidFill>
                  <a:srgbClr val="002060"/>
                </a:solidFill>
                <a:latin typeface="+mj-lt"/>
              </a:rPr>
              <a:t> an </a:t>
            </a:r>
            <a:r>
              <a:rPr lang="en-US" sz="5867" dirty="0" err="1" smtClean="0">
                <a:solidFill>
                  <a:srgbClr val="002060"/>
                </a:solidFill>
                <a:latin typeface="+mj-lt"/>
              </a:rPr>
              <a:t>vui</a:t>
            </a:r>
            <a:r>
              <a:rPr lang="en-US" sz="5867" dirty="0" smtClean="0">
                <a:solidFill>
                  <a:srgbClr val="002060"/>
                </a:solidFill>
                <a:latin typeface="+mj-lt"/>
              </a:rPr>
              <a:t>. </a:t>
            </a:r>
            <a:r>
              <a:rPr lang="en-US" sz="5867" dirty="0" err="1" smtClean="0">
                <a:solidFill>
                  <a:srgbClr val="002060"/>
                </a:solidFill>
                <a:latin typeface="+mj-lt"/>
              </a:rPr>
              <a:t>Yêu</a:t>
            </a:r>
            <a:r>
              <a:rPr lang="en-US" sz="5867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5867" dirty="0" err="1" smtClean="0">
                <a:solidFill>
                  <a:srgbClr val="002060"/>
                </a:solidFill>
                <a:latin typeface="+mj-lt"/>
              </a:rPr>
              <a:t>thương</a:t>
            </a:r>
            <a:r>
              <a:rPr lang="en-US" sz="5867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5867" dirty="0" err="1" smtClean="0">
                <a:solidFill>
                  <a:srgbClr val="002060"/>
                </a:solidFill>
                <a:latin typeface="+mj-lt"/>
              </a:rPr>
              <a:t>mơ</a:t>
            </a:r>
            <a:r>
              <a:rPr lang="en-US" sz="5867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5867" dirty="0" err="1" smtClean="0">
                <a:solidFill>
                  <a:srgbClr val="002060"/>
                </a:solidFill>
                <a:latin typeface="+mj-lt"/>
              </a:rPr>
              <a:t>sương</a:t>
            </a:r>
            <a:r>
              <a:rPr lang="en-US" sz="5867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5867" dirty="0" err="1" smtClean="0">
                <a:solidFill>
                  <a:srgbClr val="002060"/>
                </a:solidFill>
                <a:latin typeface="+mj-lt"/>
              </a:rPr>
              <a:t>cho</a:t>
            </a:r>
            <a:r>
              <a:rPr lang="en-US" sz="5867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5867" dirty="0" err="1" smtClean="0">
                <a:solidFill>
                  <a:srgbClr val="002060"/>
                </a:solidFill>
                <a:latin typeface="+mj-lt"/>
              </a:rPr>
              <a:t>đời</a:t>
            </a:r>
            <a:r>
              <a:rPr lang="en-US" sz="5867" dirty="0" smtClean="0">
                <a:solidFill>
                  <a:srgbClr val="002060"/>
                </a:solidFill>
                <a:latin typeface="+mj-lt"/>
              </a:rPr>
              <a:t>, </a:t>
            </a:r>
            <a:r>
              <a:rPr lang="en-US" sz="5867" dirty="0" err="1" smtClean="0">
                <a:solidFill>
                  <a:srgbClr val="002060"/>
                </a:solidFill>
                <a:latin typeface="+mj-lt"/>
              </a:rPr>
              <a:t>cho</a:t>
            </a:r>
            <a:r>
              <a:rPr lang="en-US" sz="5867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5867" dirty="0" err="1" smtClean="0">
                <a:solidFill>
                  <a:srgbClr val="002060"/>
                </a:solidFill>
                <a:latin typeface="+mj-lt"/>
              </a:rPr>
              <a:t>rừng</a:t>
            </a:r>
            <a:r>
              <a:rPr lang="en-US" sz="5867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5867" dirty="0" err="1" smtClean="0">
                <a:solidFill>
                  <a:srgbClr val="002060"/>
                </a:solidFill>
                <a:latin typeface="+mj-lt"/>
              </a:rPr>
              <a:t>xanh</a:t>
            </a:r>
            <a:r>
              <a:rPr lang="en-US" sz="5867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5867" dirty="0" err="1" smtClean="0">
                <a:solidFill>
                  <a:srgbClr val="002060"/>
                </a:solidFill>
                <a:latin typeface="+mj-lt"/>
              </a:rPr>
              <a:t>lá</a:t>
            </a:r>
            <a:r>
              <a:rPr lang="en-US" sz="5867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5867" dirty="0" err="1" smtClean="0">
                <a:solidFill>
                  <a:srgbClr val="002060"/>
                </a:solidFill>
                <a:latin typeface="+mj-lt"/>
              </a:rPr>
              <a:t>hương</a:t>
            </a:r>
            <a:r>
              <a:rPr lang="en-US" sz="5867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5867" dirty="0" err="1" smtClean="0">
                <a:solidFill>
                  <a:srgbClr val="002060"/>
                </a:solidFill>
                <a:latin typeface="+mj-lt"/>
              </a:rPr>
              <a:t>thơm</a:t>
            </a:r>
            <a:r>
              <a:rPr lang="en-US" sz="5867" dirty="0" smtClean="0">
                <a:solidFill>
                  <a:srgbClr val="002060"/>
                </a:solidFill>
                <a:latin typeface="+mj-lt"/>
              </a:rPr>
              <a:t>.</a:t>
            </a:r>
            <a:endParaRPr lang="vi-VN" sz="5867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719797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 anchor="ctr">
            <a:noAutofit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vi-VN" sz="8000" u="sng" dirty="0" smtClean="0">
                <a:solidFill>
                  <a:srgbClr val="FF0000"/>
                </a:solidFill>
                <a:latin typeface="+mj-lt"/>
              </a:rPr>
              <a:t>Đ</a:t>
            </a:r>
            <a:r>
              <a:rPr lang="en-US" sz="8000" u="sng" dirty="0" smtClean="0">
                <a:solidFill>
                  <a:srgbClr val="FF0000"/>
                </a:solidFill>
                <a:latin typeface="+mj-lt"/>
              </a:rPr>
              <a:t>k</a:t>
            </a:r>
            <a:r>
              <a:rPr lang="vi-VN" sz="8000" u="sng" dirty="0" smtClean="0">
                <a:solidFill>
                  <a:srgbClr val="FF0000"/>
                </a:solidFill>
                <a:latin typeface="+mj-lt"/>
              </a:rPr>
              <a:t>:</a:t>
            </a:r>
            <a:r>
              <a:rPr lang="vi-VN" sz="8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+mj-lt"/>
              </a:rPr>
              <a:t>Xin</a:t>
            </a:r>
            <a:r>
              <a:rPr lang="en-US" sz="8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+mj-lt"/>
              </a:rPr>
              <a:t>cho</a:t>
            </a:r>
            <a:r>
              <a:rPr lang="en-US" sz="8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+mj-lt"/>
              </a:rPr>
              <a:t>tình</a:t>
            </a:r>
            <a:r>
              <a:rPr lang="en-US" sz="8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+mj-lt"/>
              </a:rPr>
              <a:t>chúng</a:t>
            </a:r>
            <a:r>
              <a:rPr lang="en-US" sz="8000" dirty="0">
                <a:solidFill>
                  <a:srgbClr val="002060"/>
                </a:solidFill>
                <a:latin typeface="+mj-lt"/>
              </a:rPr>
              <a:t> con </a:t>
            </a:r>
            <a:r>
              <a:rPr lang="en-US" sz="8000" dirty="0" err="1">
                <a:solidFill>
                  <a:srgbClr val="002060"/>
                </a:solidFill>
                <a:latin typeface="+mj-lt"/>
              </a:rPr>
              <a:t>đây</a:t>
            </a:r>
            <a:r>
              <a:rPr lang="en-US" sz="8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+mj-lt"/>
              </a:rPr>
              <a:t>thắm</a:t>
            </a:r>
            <a:r>
              <a:rPr lang="en-US" sz="8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+mj-lt"/>
              </a:rPr>
              <a:t>nồng</a:t>
            </a:r>
            <a:r>
              <a:rPr lang="en-US" sz="8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+mj-lt"/>
              </a:rPr>
              <a:t>tựa</a:t>
            </a:r>
            <a:r>
              <a:rPr lang="en-US" sz="8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+mj-lt"/>
              </a:rPr>
              <a:t>nắng</a:t>
            </a:r>
            <a:r>
              <a:rPr lang="en-US" sz="8000" dirty="0">
                <a:solidFill>
                  <a:srgbClr val="002060"/>
                </a:solidFill>
                <a:latin typeface="+mj-lt"/>
              </a:rPr>
              <a:t> ban </a:t>
            </a:r>
            <a:r>
              <a:rPr lang="en-US" sz="8000" dirty="0" err="1">
                <a:solidFill>
                  <a:srgbClr val="002060"/>
                </a:solidFill>
                <a:latin typeface="+mj-lt"/>
              </a:rPr>
              <a:t>mai</a:t>
            </a:r>
            <a:r>
              <a:rPr lang="en-US" sz="8000" dirty="0">
                <a:solidFill>
                  <a:srgbClr val="002060"/>
                </a:solidFill>
                <a:latin typeface="+mj-lt"/>
              </a:rPr>
              <a:t>. </a:t>
            </a:r>
            <a:r>
              <a:rPr lang="en-US" sz="8000" dirty="0" err="1">
                <a:solidFill>
                  <a:srgbClr val="002060"/>
                </a:solidFill>
                <a:latin typeface="+mj-lt"/>
              </a:rPr>
              <a:t>Trao</a:t>
            </a:r>
            <a:r>
              <a:rPr lang="en-US" sz="8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+mj-lt"/>
              </a:rPr>
              <a:t>nhau</a:t>
            </a:r>
            <a:r>
              <a:rPr lang="en-US" sz="8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+mj-lt"/>
              </a:rPr>
              <a:t>lời</a:t>
            </a:r>
            <a:r>
              <a:rPr lang="en-US" sz="8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+mj-lt"/>
              </a:rPr>
              <a:t>hứa</a:t>
            </a:r>
            <a:r>
              <a:rPr lang="en-US" sz="8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+mj-lt"/>
              </a:rPr>
              <a:t>hôm</a:t>
            </a:r>
            <a:r>
              <a:rPr lang="en-US" sz="8000" dirty="0">
                <a:solidFill>
                  <a:srgbClr val="002060"/>
                </a:solidFill>
                <a:latin typeface="+mj-lt"/>
              </a:rPr>
              <a:t> nay, </a:t>
            </a:r>
            <a:r>
              <a:rPr lang="en-US" sz="8000" dirty="0" err="1">
                <a:solidFill>
                  <a:srgbClr val="002060"/>
                </a:solidFill>
                <a:latin typeface="+mj-lt"/>
              </a:rPr>
              <a:t>suốt</a:t>
            </a:r>
            <a:r>
              <a:rPr lang="en-US" sz="8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+mj-lt"/>
              </a:rPr>
              <a:t>đời</a:t>
            </a:r>
            <a:r>
              <a:rPr lang="en-US" sz="8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+mj-lt"/>
              </a:rPr>
              <a:t>nguyện</a:t>
            </a:r>
            <a:r>
              <a:rPr lang="en-US" sz="8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+mj-lt"/>
              </a:rPr>
              <a:t>giữ</a:t>
            </a:r>
            <a:r>
              <a:rPr lang="en-US" sz="8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+mj-lt"/>
              </a:rPr>
              <a:t>trung</a:t>
            </a:r>
            <a:r>
              <a:rPr lang="en-US" sz="8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+mj-lt"/>
              </a:rPr>
              <a:t>thành</a:t>
            </a:r>
            <a:r>
              <a:rPr lang="en-US" sz="8000" dirty="0">
                <a:solidFill>
                  <a:srgbClr val="002060"/>
                </a:solidFill>
                <a:latin typeface="+mj-lt"/>
              </a:rPr>
              <a:t>.</a:t>
            </a:r>
            <a:endParaRPr lang="vi-VN" sz="80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388417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0"/>
            <a:ext cx="6858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2446020"/>
            <a:ext cx="4572000" cy="4572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77966" y="15448"/>
            <a:ext cx="691407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err="1" smtClean="0">
                <a:solidFill>
                  <a:srgbClr val="002060"/>
                </a:solidFill>
                <a:ea typeface="SalinaDisplay" pitchFamily="18" charset="0"/>
                <a:cs typeface="SalinaDisplay" pitchFamily="18" charset="0"/>
              </a:rPr>
              <a:t>Thánh</a:t>
            </a:r>
            <a:r>
              <a:rPr lang="en-US" sz="6600" dirty="0" smtClean="0">
                <a:solidFill>
                  <a:srgbClr val="002060"/>
                </a:solidFill>
                <a:ea typeface="SalinaDisplay" pitchFamily="18" charset="0"/>
                <a:cs typeface="SalinaDisplay" pitchFamily="18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ea typeface="SalinaDisplay" pitchFamily="18" charset="0"/>
                <a:cs typeface="SalinaDisplay" pitchFamily="18" charset="0"/>
              </a:rPr>
              <a:t>Lê</a:t>
            </a:r>
            <a:r>
              <a:rPr lang="en-US" sz="6600" dirty="0" smtClean="0">
                <a:solidFill>
                  <a:srgbClr val="002060"/>
                </a:solidFill>
                <a:ea typeface="SalinaDisplay" pitchFamily="18" charset="0"/>
                <a:cs typeface="SalinaDisplay" pitchFamily="18" charset="0"/>
              </a:rPr>
              <a:t>̃ </a:t>
            </a:r>
            <a:r>
              <a:rPr lang="en-US" sz="6600" dirty="0" err="1" smtClean="0">
                <a:solidFill>
                  <a:srgbClr val="002060"/>
                </a:solidFill>
                <a:ea typeface="SalinaDisplay" pitchFamily="18" charset="0"/>
                <a:cs typeface="SalinaDisplay" pitchFamily="18" charset="0"/>
              </a:rPr>
              <a:t>Hôn</a:t>
            </a:r>
            <a:r>
              <a:rPr lang="en-US" sz="6600" dirty="0" smtClean="0">
                <a:solidFill>
                  <a:srgbClr val="002060"/>
                </a:solidFill>
                <a:ea typeface="SalinaDisplay" pitchFamily="18" charset="0"/>
                <a:cs typeface="SalinaDisplay" pitchFamily="18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ea typeface="SalinaDisplay" pitchFamily="18" charset="0"/>
                <a:cs typeface="SalinaDisplay" pitchFamily="18" charset="0"/>
              </a:rPr>
              <a:t>Phối</a:t>
            </a:r>
            <a:endParaRPr lang="en-US" sz="6600" dirty="0">
              <a:solidFill>
                <a:srgbClr val="002060"/>
              </a:solidFill>
              <a:ea typeface="SalinaDisplay" pitchFamily="18" charset="0"/>
              <a:cs typeface="SalinaDisplay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5220" y="1380297"/>
            <a:ext cx="1099156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</a:rPr>
              <a:t>Anh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Phaolô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Nguyễn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Đăng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Khoa</a:t>
            </a:r>
            <a:endParaRPr lang="en-US" sz="4400" dirty="0">
              <a:solidFill>
                <a:srgbClr val="FF0000"/>
              </a:solidFill>
            </a:endParaRPr>
          </a:p>
          <a:p>
            <a:pPr algn="ctr"/>
            <a:r>
              <a:rPr lang="en-US" sz="4400" dirty="0" err="1" smtClean="0">
                <a:solidFill>
                  <a:srgbClr val="FF0000"/>
                </a:solidFill>
              </a:rPr>
              <a:t>và</a:t>
            </a:r>
            <a:r>
              <a:rPr lang="en-US" sz="4400" dirty="0" smtClean="0">
                <a:solidFill>
                  <a:srgbClr val="FF0000"/>
                </a:solidFill>
              </a:rPr>
              <a:t>  </a:t>
            </a:r>
            <a:r>
              <a:rPr lang="en-US" sz="4400" dirty="0" err="1" smtClean="0">
                <a:solidFill>
                  <a:srgbClr val="FF0000"/>
                </a:solidFill>
              </a:rPr>
              <a:t>Chị</a:t>
            </a:r>
            <a:r>
              <a:rPr lang="en-US" sz="4400" dirty="0" smtClean="0">
                <a:solidFill>
                  <a:srgbClr val="FF0000"/>
                </a:solidFill>
              </a:rPr>
              <a:t> Maria </a:t>
            </a:r>
            <a:r>
              <a:rPr lang="en-US" sz="4400" dirty="0" err="1" smtClean="0">
                <a:solidFill>
                  <a:srgbClr val="FF0000"/>
                </a:solidFill>
              </a:rPr>
              <a:t>Bá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Thụy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Thiện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Hạnh</a:t>
            </a:r>
            <a:endParaRPr lang="en-US" sz="4400" dirty="0" smtClean="0">
              <a:solidFill>
                <a:srgbClr val="FF0000"/>
              </a:solidFill>
            </a:endParaRPr>
          </a:p>
          <a:p>
            <a:pPr algn="ctr"/>
            <a:endParaRPr lang="en-US" sz="4400" dirty="0" smtClean="0">
              <a:solidFill>
                <a:srgbClr val="FF0000"/>
              </a:solidFill>
            </a:endParaRPr>
          </a:p>
          <a:p>
            <a:pPr algn="ctr"/>
            <a:endParaRPr lang="en-US" sz="4400" dirty="0" smtClean="0">
              <a:solidFill>
                <a:srgbClr val="FF0000"/>
              </a:solidFill>
            </a:endParaRPr>
          </a:p>
          <a:p>
            <a:pPr algn="ctr"/>
            <a:r>
              <a:rPr lang="en-US" sz="4400" dirty="0" err="1" smtClean="0">
                <a:solidFill>
                  <a:srgbClr val="FF0000"/>
                </a:solidFill>
              </a:rPr>
              <a:t>Anh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Pherô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Dương</a:t>
            </a:r>
            <a:r>
              <a:rPr lang="en-US" sz="4400" dirty="0" smtClean="0">
                <a:solidFill>
                  <a:srgbClr val="FF0000"/>
                </a:solidFill>
              </a:rPr>
              <a:t> Minh </a:t>
            </a:r>
            <a:r>
              <a:rPr lang="en-US" sz="4400" dirty="0" err="1" smtClean="0">
                <a:solidFill>
                  <a:srgbClr val="FF0000"/>
                </a:solidFill>
              </a:rPr>
              <a:t>Hoàng</a:t>
            </a:r>
            <a:endParaRPr lang="en-US" sz="4400" dirty="0">
              <a:solidFill>
                <a:srgbClr val="FF0000"/>
              </a:solidFill>
            </a:endParaRPr>
          </a:p>
          <a:p>
            <a:pPr algn="ctr"/>
            <a:r>
              <a:rPr lang="en-US" sz="4400" dirty="0" err="1" smtClean="0">
                <a:solidFill>
                  <a:srgbClr val="FF0000"/>
                </a:solidFill>
              </a:rPr>
              <a:t>và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Chị</a:t>
            </a:r>
            <a:r>
              <a:rPr lang="en-US" sz="4400" dirty="0" smtClean="0">
                <a:solidFill>
                  <a:srgbClr val="FF0000"/>
                </a:solidFill>
              </a:rPr>
              <a:t> Maria </a:t>
            </a:r>
            <a:r>
              <a:rPr lang="en-US" sz="4400" dirty="0" err="1" smtClean="0">
                <a:solidFill>
                  <a:srgbClr val="FF0000"/>
                </a:solidFill>
              </a:rPr>
              <a:t>Nguyễn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Anh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Trúc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98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1821</Words>
  <Application>Microsoft Office PowerPoint</Application>
  <PresentationFormat>Custom</PresentationFormat>
  <Paragraphs>121</Paragraphs>
  <Slides>68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68</vt:i4>
      </vt:variant>
    </vt:vector>
  </HeadingPairs>
  <TitlesOfParts>
    <vt:vector size="73" baseType="lpstr">
      <vt:lpstr>3_Office Theme</vt:lpstr>
      <vt:lpstr>1_Office Theme</vt:lpstr>
      <vt:lpstr>12_Office Theme</vt:lpstr>
      <vt:lpstr>4_Office Theme</vt:lpstr>
      <vt:lpstr>36_Default Design</vt:lpstr>
      <vt:lpstr>PowerPoint Presentation</vt:lpstr>
      <vt:lpstr>Ca Nhập Lễ Đưa Nhau Nguyễn Duy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 </vt:lpstr>
      <vt:lpstr> </vt:lpstr>
      <vt:lpstr> </vt:lpstr>
      <vt:lpstr> </vt:lpstr>
      <vt:lpstr> </vt:lpstr>
      <vt:lpstr> </vt:lpstr>
      <vt:lpstr> </vt:lpstr>
      <vt:lpstr>PowerPoint Presentation</vt:lpstr>
      <vt:lpstr>Thánh Vịnh 127 Phúc Cho Những Ai Huyền Linh</vt:lpstr>
      <vt:lpstr>Đk: Phúc cho những ai tôn sợ Thiên Chúa. Phúc cho những ai sống theo Lời Người.</vt:lpstr>
      <vt:lpstr>Tk1: Hiền thê trong gia cư bạn như một thân nho tốt tươi. Nàng đem bao nhiêu hoan lạc với muôn trái thơm dịu ngọt.</vt:lpstr>
      <vt:lpstr>**: Này đây vây chung quanh bạn đàn con khôn ngoan xinh đẹp. Tựa như Ô-liu xanh rờn chồi non đang lớn Chúa thương chở che.</vt:lpstr>
      <vt:lpstr>Đk: Phúc cho những ai tôn sợ Thiên Chúa. Phúc cho những ai sống theo Lời Người.</vt:lpstr>
      <vt:lpstr>Tk2: Người thương luôn ban cho bạn an bình hân hoan sướng vui. Vì đây bao nhiêu phúc lộc chứa chan suốt trong một đời.</vt:lpstr>
      <vt:lpstr>**: Bạn ơi công lao tay bạn dài lâu ra hoa thơm nụ. Mừng cho Si-on hưng thịnh và vui con cháu lớn khôn tài hoa.</vt:lpstr>
      <vt:lpstr>Đk: Phúc cho những ai tôn sợ Thiên Chúa. Phúc cho những ai sống theo Lời Người.</vt:lpstr>
      <vt:lpstr>Tk3: Hồn con ca lên muôn lời tán tụng danh Cha suốt đời. Ngài ban cho con gia đình có mẹ có cha an bình.</vt:lpstr>
      <vt:lpstr>**: Niềm vui con sẽ lãnh nhận dựng xây mái ấm lâu bền. Tình yêu mãi thắm tươi mầu cùng ca khen Chúa phúc cho đời con.</vt:lpstr>
      <vt:lpstr>Đk: Phúc cho những ai tôn sợ Thiên Chúa. Phúc cho những ai sống theo Lời Người.</vt:lpstr>
      <vt:lpstr>Thiên Chúa là tình yêu, chúng ta hãy yêu thương nhau như Thiên Chúa đã yêu thương chúng ta.</vt:lpstr>
      <vt:lpstr>PowerPoint Presentation</vt:lpstr>
      <vt:lpstr>PowerPoint Presentation</vt:lpstr>
      <vt:lpstr>Tk1: Yêu thương là tấm bánh, là ly rượu nên của lễ dâng. Xin cho yêu thương này luôn liên kết tình thủy chung.</vt:lpstr>
      <vt:lpstr>Đk: Nguyện xin Cha đoái thương, tình yêu con hiến dâng. Xin trọn đời yêu thương, xin trọn đời bao dung trong cuộc tình kiên trung thơm lừng.</vt:lpstr>
      <vt:lpstr>**: Xin dâng Cha đây tấm lòng của mẹ, cha yêu con muôn trùng. Nguyện xin Cha đoái thương, tình yêu con hiến dâng.</vt:lpstr>
      <vt:lpstr>Tk2: Xin dâng tình yêu con, xin Chúa thương dệt vuông tròn. Xin cho hai tâm hồn xây hạnh phúc một mùa xuân.</vt:lpstr>
      <vt:lpstr>Đk: Nguyện xin Cha đoái thương, tình yêu con hiến dâng. Xin trọn đời yêu thương, xin trọn đời bao dung trong cuộc tình kiên trung thơm lừng.</vt:lpstr>
      <vt:lpstr>**: Xin dâng Cha đây tấm lòng của mẹ, cha yêu con muôn trùng. Nguyện xin Cha đoái thương, tình yêu con hiến dâng.</vt:lpstr>
      <vt:lpstr>Tk3: Xin cho đời trăm năm luôn sáng ngời như vầng trăng rằm. Xin cho duyên vợ chồng luôn chan chứa tựa Biển Đông.</vt:lpstr>
      <vt:lpstr>Đk: Nguyện xin Cha đoái thương, tình yêu con hiến dâng. Xin trọn đời yêu thương, xin trọn đời bao dung trong cuộc tình kiên trung thơm lừng.</vt:lpstr>
      <vt:lpstr>**: Xin dâng Cha đây tấm lòng của mẹ, cha yêu con muôn trùng. Nguyện xin Cha đoái thương, tình yêu con hiến dâng.</vt:lpstr>
      <vt:lpstr>PowerPoint Presentation</vt:lpstr>
      <vt:lpstr>Ca Nguyện Hiệp Lễ Khi Hoa Nở Miền Cana Phanxicô</vt:lpstr>
      <vt:lpstr>Tk1: Ngày xưa khi hoa nở miền Ca-na, khi đôi lứa í a chung đường. Chúa đã nâng ly rượu mừng. Ngài nâng nâng ly rượu chúc hôn. </vt:lpstr>
      <vt:lpstr>**: Ngài say theo men của cuộc đời, Ngài chung vui với người vui. Ngài ban ơn thiêng nối tình người. Ngài thánh hóa đời lứa đôi.</vt:lpstr>
      <vt:lpstr>Đk: Nguyện xin Giê-su thương mến cho duyên tình mãi nở hoa. Nguyện xin Giê-su đến trong nhà cho đời hòa tiếng ca.</vt:lpstr>
      <vt:lpstr>Tk2: Nhiều khi xem hoa nở chờ trăng lên, nương tay võng đón lời ru hời, Chúa đã vui trong phận người. Ngài vui trong thân phận chúng con.</vt:lpstr>
      <vt:lpstr>**: Ngài xem muôn hoa thắm vườn nhà. Ngài nghe tiếng hát mẹ cha. Ngài ba mươi năm sống thuận hòa. Và thấy nghĩa tình thiết tha.</vt:lpstr>
      <vt:lpstr>Đk: Nguyện xin Giê-su thương mến cho duyên tình mãi nở hoa. Nguyện xin Giê-su đến trong nhà cho đời hòa tiếng ca.</vt:lpstr>
      <vt:lpstr>Tk3: Tình yêu xin muôn thuở đẹp lung linh, trăm năm mãi có ta có mình, dắt dìu nhau trên đường tình. Dìu nhau trên con đường mến yêu.</vt:lpstr>
      <vt:lpstr>**: Dù khi an vui lúc ngậm ngùi. Tình luôn son sắt đẹp tươi. Niềm tin linh thiêng giữa giòng đời. Là nó giúp thuyền lướt trôi.</vt:lpstr>
      <vt:lpstr>Đk: Nguyện xin Giê-su thương mến cho duyên tình mãi nở hoa. Nguyện xin Giê-su đến trong nhà cho đời hòa tiếng ca.</vt:lpstr>
      <vt:lpstr>Tk4: Ngày xưa khi mây nở trời Ca-na, đôi chim trắng vút bay giữa trời, Chúa nhìn theo, môi mỉm cười. Ngài vui trông theo từng lứa đôi.</vt:lpstr>
      <vt:lpstr>**: Nguyện xin Giê-su nối đường đời. Dìu đưa trăm lối ngàn nơi. Người tay trong tay bước tuyệt vời. Về đến cõi trời thắm tươi.</vt:lpstr>
      <vt:lpstr>Đk: Nguyện xin Giê-su thương mến cho duyên tình mãi nở hoa. Nguyện xin Giê-su đến trong nhà cho đời hòa tiếng ca.</vt:lpstr>
      <vt:lpstr>PowerPoint Presentation</vt:lpstr>
      <vt:lpstr>Ca Kết Lễ Diễm Tình Ca 3  Lm. Thành Tâm</vt:lpstr>
      <vt:lpstr>Đk:  Ngày hôm nay tiếng hát bay cao. Quỳ bên nhau trước Đấng Tối Cao, hứa yêu nhau trao câu thề chung sống trọn đời.</vt:lpstr>
      <vt:lpstr>**:  Rồi mai đây kiếp sống có đôi. Đời buồn vui mãi mãi bên nhau. Khấn xin Mẹ thương dắt dìu tình yêu dâng cao.</vt:lpstr>
      <vt:lpstr>Tk1:  Tay đan tay nhịp bước đi trong đời, xin yêu thương hạnh phúc đến cho người, người anh em yêu, người em anh mến. Mẹ ơi trông đến.</vt:lpstr>
      <vt:lpstr>**:  Như chim kia nhịp cánh trên mây ngàn, đôi tim con hòa khúc hát huy hoàng. Trọn đời yêu nhau, dù bao gian khó, có Mẹ đừng lo.</vt:lpstr>
      <vt:lpstr>Đk:  Ngày hôm nay tiếng hát bay cao. Quỳ bên nhau trước Đấng Tối Cao, hứa yêu nhau trao câu thề chung sống trọn đời.</vt:lpstr>
      <vt:lpstr>**:  Rồi mai đây kiếp sống có đôi. Đời buồn vui mãi mãi bên nhau. Khấn xin Mẹ thương dắt dìu tình yêu dâng cao.</vt:lpstr>
      <vt:lpstr>Tk2:  Mai sau đây gặp lúc phải âu sầu, xin cho con đừng thế dễ quên lời, lời thề hôm xưa cùng người yêu dấu, tình thương tha thứ.</vt:lpstr>
      <vt:lpstr>**:  Hay khi nao hạnh phúc đến dâng đầy, xin cho con đừng thế dễ quên lời, lời ca tri ân, nhờ Mẹ thương đến chở che đời con.</vt:lpstr>
      <vt:lpstr>Đk:  Ngày hôm nay tiếng hát bay cao. Quỳ bên nhau trước Đấng Tối Cao, hứa yêu nhau trao câu thề chung sống trọn đời.</vt:lpstr>
      <vt:lpstr>**:  Rồi mai đây kiếp sống có đôi. Đời buồn vui mãi mãi bên nhau. Khấn xin Mẹ thương dắt dìu tình yêu dâng cao.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Chúa Nhật XVIII TN Năm A Lễ Hiển Dung</dc:title>
  <dc:creator>trungbo2001@gmail.com</dc:creator>
  <cp:lastModifiedBy>RePack by Diakov</cp:lastModifiedBy>
  <cp:revision>125</cp:revision>
  <dcterms:created xsi:type="dcterms:W3CDTF">2023-07-01T15:31:22Z</dcterms:created>
  <dcterms:modified xsi:type="dcterms:W3CDTF">2024-04-25T22:13:31Z</dcterms:modified>
</cp:coreProperties>
</file>