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900" r:id="rId3"/>
    <p:sldMasterId id="2147483912" r:id="rId4"/>
    <p:sldMasterId id="2147483932" r:id="rId5"/>
  </p:sldMasterIdLst>
  <p:sldIdLst>
    <p:sldId id="418" r:id="rId6"/>
    <p:sldId id="419" r:id="rId7"/>
    <p:sldId id="420" r:id="rId8"/>
    <p:sldId id="421" r:id="rId9"/>
    <p:sldId id="422" r:id="rId10"/>
    <p:sldId id="423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323" r:id="rId20"/>
    <p:sldId id="424" r:id="rId21"/>
    <p:sldId id="427" r:id="rId22"/>
    <p:sldId id="425" r:id="rId23"/>
    <p:sldId id="426" r:id="rId24"/>
    <p:sldId id="428" r:id="rId25"/>
    <p:sldId id="429" r:id="rId26"/>
    <p:sldId id="430" r:id="rId27"/>
    <p:sldId id="431" r:id="rId28"/>
    <p:sldId id="258" r:id="rId29"/>
    <p:sldId id="373" r:id="rId30"/>
    <p:sldId id="337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5" r:id="rId41"/>
    <p:sldId id="441" r:id="rId42"/>
    <p:sldId id="442" r:id="rId43"/>
    <p:sldId id="446" r:id="rId44"/>
    <p:sldId id="458" r:id="rId45"/>
    <p:sldId id="444" r:id="rId46"/>
    <p:sldId id="447" r:id="rId47"/>
    <p:sldId id="459" r:id="rId48"/>
    <p:sldId id="448" r:id="rId49"/>
    <p:sldId id="449" r:id="rId50"/>
    <p:sldId id="450" r:id="rId51"/>
    <p:sldId id="451" r:id="rId52"/>
    <p:sldId id="452" r:id="rId53"/>
    <p:sldId id="453" r:id="rId54"/>
    <p:sldId id="454" r:id="rId55"/>
    <p:sldId id="457" r:id="rId56"/>
    <p:sldId id="456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9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9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22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8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61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5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01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3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2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1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7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00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0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08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65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7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78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09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7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01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84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3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5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9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5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53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27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01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66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1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46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84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4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5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96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3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1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7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5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8AA0E-8D6B-4050-86D1-279E6A699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80E5-29CA-45CF-8420-B4A14AC9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9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"/>
            <a:ext cx="9144000" cy="5130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55295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white"/>
                </a:solidFill>
              </a:rPr>
              <a:t>THỨ BA, TRONG TUẦN BÁT NHẬT GIÁNG SINH</a:t>
            </a: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6623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15283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7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Vì lạy </a:t>
            </a:r>
            <a:r>
              <a:rPr 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 Giêsu Kitô, </a:t>
            </a:r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42132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2143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"/>
            <a:ext cx="9144000" cy="5130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55295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THỨ BA, TRONG TUẦN BÁT NHẬT GIÁNG SINH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>
          <a:xfrm>
            <a:off x="1143000" y="0"/>
            <a:ext cx="6858000" cy="51435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40000"/>
              </a:lnSpc>
              <a:buNone/>
              <a:defRPr/>
            </a:pPr>
            <a:endParaRPr lang="en-US" sz="3900" b="0" u="sng" dirty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0000"/>
              </a:lnSpc>
              <a:buNone/>
              <a:defRPr/>
            </a:pPr>
            <a:endParaRPr lang="en-US" sz="1575" b="0" u="sng" dirty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8C0CE3-496A-4B28-94BA-319EA670BBA5}"/>
              </a:ext>
            </a:extLst>
          </p:cNvPr>
          <p:cNvSpPr txBox="1"/>
          <p:nvPr/>
        </p:nvSpPr>
        <p:spPr>
          <a:xfrm>
            <a:off x="0" y="0"/>
            <a:ext cx="9220200" cy="51435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Vịnh</a:t>
            </a:r>
            <a:r>
              <a:rPr lang="en-US" sz="5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30</a:t>
            </a:r>
            <a:endParaRPr lang="en-US" sz="54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55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(03 </a:t>
            </a:r>
            <a:r>
              <a:rPr lang="en-US" sz="55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55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778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buNone/>
            </a:pPr>
            <a:r>
              <a:rPr lang="en-US" altLang="en-US" sz="8000" u="sng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Đk</a:t>
            </a:r>
            <a:r>
              <a:rPr lang="en-US" altLang="en-US" sz="80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8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Lạy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, con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phó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linh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hồn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tay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8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543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buNone/>
            </a:pPr>
            <a:r>
              <a:rPr lang="en-US" altLang="en-US" sz="54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Tk1:</a:t>
            </a:r>
            <a:r>
              <a:rPr lang="en-US" altLang="en-US" sz="54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Như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rặng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núi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bao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bọc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tựa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thành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trú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ẩn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an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toàn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Này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vẫn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tìm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nương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nhờ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liên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Ôi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vì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Uy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Danh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mà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luôn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dắt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</a:rPr>
              <a:t>dìu</a:t>
            </a:r>
            <a:r>
              <a:rPr lang="en-US" sz="5400" dirty="0" smtClean="0">
                <a:solidFill>
                  <a:schemeClr val="bg1"/>
                </a:solidFill>
                <a:latin typeface="+mj-lt"/>
              </a:rPr>
              <a:t> con. 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782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buNone/>
            </a:pPr>
            <a:r>
              <a:rPr lang="en-US" altLang="en-US" sz="8000" u="sng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Đk</a:t>
            </a:r>
            <a:r>
              <a:rPr lang="en-US" altLang="en-US" sz="80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8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Lạy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, con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phó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linh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hồn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tay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8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3145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250" b="0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5250" b="0" dirty="0" err="1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5250" b="0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250" b="0" dirty="0" err="1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5250" b="0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/>
            </a:r>
            <a:br>
              <a:rPr lang="en-US" sz="5250" b="0" dirty="0">
                <a:solidFill>
                  <a:srgbClr val="003399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</a:br>
            <a:r>
              <a:rPr lang="en-US" sz="5400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Mừng</a:t>
            </a:r>
            <a:r>
              <a:rPr lang="en-US" sz="5400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Kính</a:t>
            </a:r>
            <a:r>
              <a:rPr lang="en-US" sz="5400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Thánh</a:t>
            </a:r>
            <a:r>
              <a:rPr lang="en-US" sz="5400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Stêphanô</a:t>
            </a:r>
            <a:r>
              <a:rPr lang="en-US" sz="5400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</a:br>
            <a:r>
              <a:rPr lang="en-US" i="1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Đinh</a:t>
            </a:r>
            <a:r>
              <a:rPr lang="en-US" i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Công</a:t>
            </a:r>
            <a:r>
              <a:rPr lang="en-US" i="1" dirty="0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ea typeface="Tahoma" pitchFamily="34" charset="0"/>
                <a:cs typeface="Times New Roman" pitchFamily="18" charset="0"/>
              </a:rPr>
              <a:t>Huỳnh</a:t>
            </a:r>
            <a:endParaRPr lang="en-US" sz="5250" b="0" i="1" dirty="0">
              <a:solidFill>
                <a:schemeClr val="bg1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buNone/>
            </a:pPr>
            <a:r>
              <a:rPr lang="en-US" altLang="en-US" sz="51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Tk2:</a:t>
            </a:r>
            <a:r>
              <a:rPr lang="en-US" altLang="en-US" sz="51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Con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ẩn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náu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bên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đừng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để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sa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lưới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của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quân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thù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Hồn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phó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trọn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bàn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tay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đây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Ôi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trung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hậu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vô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biên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cứu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chuộc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con.</a:t>
            </a:r>
            <a:endParaRPr lang="vi-VN" sz="5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80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buNone/>
            </a:pPr>
            <a:r>
              <a:rPr lang="en-US" altLang="en-US" sz="8000" u="sng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Đk</a:t>
            </a:r>
            <a:r>
              <a:rPr lang="en-US" altLang="en-US" sz="80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8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Lạy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, con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phó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linh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hồn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tay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8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7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buNone/>
            </a:pPr>
            <a:r>
              <a:rPr lang="en-US" altLang="en-US" sz="51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Tk3:</a:t>
            </a:r>
            <a:r>
              <a:rPr lang="en-US" altLang="en-US" sz="51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5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tỏa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thánh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nhan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Ngài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dủ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cứu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kẻ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tôi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đòi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chở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che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kỹ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càng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luôn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ở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Thánh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Nhan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. Cho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thoát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trăm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ngàn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mưu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mô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phàn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nhân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toan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tính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bày</a:t>
            </a:r>
            <a:r>
              <a:rPr lang="en-US" sz="5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100" dirty="0" err="1" smtClean="0">
                <a:solidFill>
                  <a:schemeClr val="bg1"/>
                </a:solidFill>
                <a:latin typeface="+mj-lt"/>
              </a:rPr>
              <a:t>ra.</a:t>
            </a:r>
            <a:endParaRPr lang="vi-VN" sz="5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1204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30000"/>
              </a:lnSpc>
              <a:buNone/>
            </a:pPr>
            <a:r>
              <a:rPr lang="en-US" altLang="en-US" sz="8000" u="sng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Đk</a:t>
            </a:r>
            <a:r>
              <a:rPr lang="en-US" altLang="en-US" sz="80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8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Lạy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, con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phó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linh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hồn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con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tay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+mj-lt"/>
              </a:rPr>
              <a:t>Chúa</a:t>
            </a:r>
            <a:r>
              <a:rPr lang="en-US" sz="80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8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469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1"/>
            <a:ext cx="9144000" cy="3581400"/>
          </a:xfrm>
        </p:spPr>
        <p:txBody>
          <a:bodyPr>
            <a:noAutofit/>
          </a:bodyPr>
          <a:lstStyle/>
          <a:p>
            <a:pPr algn="just"/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Nguyện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tuôn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đổ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phúc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tiến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vào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nhân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danh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;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Thượng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Đế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giãi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sáng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trên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ta.</a:t>
            </a:r>
            <a:endParaRPr lang="en-US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"/>
            <a:ext cx="322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600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4000" y="4400550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Alleluia:</a:t>
            </a:r>
            <a:endParaRPr lang="en-US" sz="3600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"/>
            <a:ext cx="9144000" cy="5130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55295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white"/>
                </a:solidFill>
              </a:rPr>
              <a:t>THỨ BA, TRONG TUẦN BÁT NHẬT GIÁNG SINH</a:t>
            </a: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010150"/>
          </a:xfrm>
        </p:spPr>
        <p:txBody>
          <a:bodyPr anchor="ctr" anchorCtr="0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4800" b="0" dirty="0" err="1" smtClean="0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Ca</a:t>
            </a:r>
            <a:r>
              <a:rPr lang="en-US" sz="4800" b="0" dirty="0" smtClean="0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Dâng</a:t>
            </a:r>
            <a:r>
              <a:rPr lang="en-US" sz="4800" b="0" dirty="0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0" dirty="0" err="1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Lễ</a:t>
            </a:r>
            <a:endParaRPr lang="en-US" sz="4800" b="0" dirty="0">
              <a:solidFill>
                <a:srgbClr val="FFFF00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Tâm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Tình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Hòa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Bình</a:t>
            </a:r>
            <a:endParaRPr lang="en-US" sz="5400" b="0" dirty="0">
              <a:solidFill>
                <a:schemeClr val="bg1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b="0" i="1" dirty="0" err="1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Mi</a:t>
            </a:r>
            <a:r>
              <a:rPr lang="en-US" b="0" i="1" dirty="0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b="0" i="1" dirty="0" err="1" smtClean="0">
                <a:solidFill>
                  <a:schemeClr val="bg1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Trầm</a:t>
            </a:r>
            <a:endParaRPr lang="en-US" b="0" i="1" dirty="0">
              <a:solidFill>
                <a:schemeClr val="bg1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18288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0" u="sng" dirty="0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Tk1: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mục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tiến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hang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đá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ấm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bò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lừa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lễ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hơi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ấm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bò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lừa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đông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bừng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hy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vọng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Ngôi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giáng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giữa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đổi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48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600" b="0" u="sng" dirty="0" err="1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5600" b="0" u="sng" dirty="0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5600" b="0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tấm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kính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5600" b="0" dirty="0">
              <a:solidFill>
                <a:schemeClr val="bg1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buNone/>
            </a:pPr>
            <a:r>
              <a:rPr lang="en-US" altLang="en-US" sz="6000" u="sng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Tk</a:t>
            </a:r>
            <a:r>
              <a:rPr lang="en-US" altLang="en-US" sz="60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6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Trần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hoàn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hòa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ca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Thánh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Stêphanô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tông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đồ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đã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nêu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gương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quảng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đại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thương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tha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thứ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. </a:t>
            </a:r>
            <a:endParaRPr lang="vi-VN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438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-18288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4800" b="0" u="sng" dirty="0" smtClean="0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Tk2:</a:t>
            </a:r>
            <a:r>
              <a:rPr lang="en-US" sz="4800" b="0" dirty="0" smtClean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qua tin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vui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rộn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ta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muôn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dạt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dào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đậm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đà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nối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sz="4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Ngôi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giáng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4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cứu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cuộc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đời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bừng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tuyệt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vời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vi-VN" sz="48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600" b="0" u="sng" dirty="0" err="1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5600" b="0" u="sng" dirty="0">
                <a:solidFill>
                  <a:srgbClr val="FFFF00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5600" b="0" dirty="0">
                <a:solidFill>
                  <a:srgbClr val="003399"/>
                </a:solidFill>
                <a:effectLst/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tấm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kính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bánh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rượu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dâng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hòa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en-US" sz="5600" b="0" dirty="0">
              <a:solidFill>
                <a:schemeClr val="bg1"/>
              </a:solidFill>
              <a:effectLst/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5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"/>
            <a:ext cx="9144000" cy="5130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55295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white"/>
                </a:solidFill>
              </a:rPr>
              <a:t>THỨ BA, TRONG TUẦN BÁT NHẬT GIÁNG SINH</a:t>
            </a: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>
              <a:lnSpc>
                <a:spcPct val="120000"/>
              </a:lnSpc>
            </a:pPr>
            <a:endParaRPr lang="en-US" sz="2100" u="sng" dirty="0">
              <a:solidFill>
                <a:srgbClr val="FFFF00"/>
              </a:solidFill>
              <a:latin typeface="+mj-lt"/>
              <a:ea typeface="SimHei" pitchFamily="49" charset="-122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5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Ca</a:t>
            </a:r>
            <a:r>
              <a:rPr lang="en-US" sz="45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Nguyện</a:t>
            </a:r>
            <a:r>
              <a:rPr lang="en-US" sz="45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5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Hiệp</a:t>
            </a:r>
            <a:r>
              <a:rPr lang="en-US" sz="45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Lễ</a:t>
            </a:r>
            <a:endParaRPr lang="en-US" sz="4500" dirty="0">
              <a:solidFill>
                <a:srgbClr val="FFFF00"/>
              </a:solidFill>
              <a:latin typeface="+mj-lt"/>
              <a:ea typeface="SimHei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66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Noel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Về</a:t>
            </a:r>
            <a:endParaRPr lang="en-US" sz="6600" dirty="0">
              <a:solidFill>
                <a:schemeClr val="bg1"/>
              </a:solidFill>
              <a:latin typeface="+mj-lt"/>
              <a:ea typeface="SimHei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i="1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Nguyễn</a:t>
            </a:r>
            <a:r>
              <a:rPr lang="en-US" sz="4000" i="1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Duy</a:t>
            </a:r>
            <a:endParaRPr lang="en-US" sz="4000" i="1" dirty="0">
              <a:solidFill>
                <a:schemeClr val="bg1"/>
              </a:solidFill>
              <a:latin typeface="+mj-lt"/>
              <a:ea typeface="SimHei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en-US" sz="1050" u="sng" dirty="0">
              <a:solidFill>
                <a:srgbClr val="FFFF00"/>
              </a:solidFill>
              <a:latin typeface="+mj-lt"/>
              <a:ea typeface="SimHei" pitchFamily="49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5800" b="0" u="sng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Tk1</a:t>
            </a:r>
            <a:r>
              <a:rPr lang="en-US" sz="58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5800" b="0" dirty="0" smtClean="0"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No-el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No-el về, nhạc yêu thương vang réo rắt trời mơ. No-el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No-el về vạn ý thơ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lên khắp trần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5800" b="0" u="sng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**</a:t>
            </a:r>
            <a:r>
              <a:rPr lang="en-US" sz="58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5800" b="0" dirty="0" smtClean="0"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No-el về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,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No-el về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dạt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dào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Chúa xuống trần đem 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an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niềm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ước mơ muôn dân đang đợi trông.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5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Đk</a:t>
            </a:r>
            <a:r>
              <a:rPr lang="en-US" sz="56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5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Nào cùng hát lên bài ca, mừng giáng sinh trong đêm say hồng 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Ôi yêu thương tràn lan Chúa đến trong trần gian.</a:t>
            </a:r>
            <a:endParaRPr lang="en-US" sz="56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5600" b="0" u="sng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Tk2</a:t>
            </a:r>
            <a:r>
              <a:rPr lang="en-US" sz="56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5600" b="0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Đêm an bình đêm hy vọng 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</a:t>
            </a:r>
            <a:r>
              <a:rPr lang="en-US" sz="5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à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i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tặng ban cho nhân thế niềm tin. Chúa giáng trần ôi nhiệm mầu nào có ai hiểu được thấu tình sâu. </a:t>
            </a:r>
            <a:endParaRPr lang="en-US" sz="56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5600" b="0" u="sng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**</a:t>
            </a:r>
            <a:r>
              <a:rPr lang="en-US" sz="56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5600" b="0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Qua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bao đời muôn con người hằng đợi trông nguồn tình yêu cứu thế. Nay con người đã thấy 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5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é </a:t>
            </a:r>
            <a:r>
              <a:rPr lang="en-US" sz="5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hơ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chính Chúa đã tặng ban.</a:t>
            </a:r>
            <a:endParaRPr lang="en-US" sz="56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buNone/>
            </a:pPr>
            <a:r>
              <a:rPr lang="en-US" altLang="en-US" sz="60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**:</a:t>
            </a:r>
            <a:r>
              <a:rPr lang="en-US" altLang="en-US" sz="6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Dù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bị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ném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đá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năm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xưa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không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trả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đũa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hơn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thua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Sống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gương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tử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đạo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làm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chứng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cho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Tin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Mừng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354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5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Đk</a:t>
            </a:r>
            <a:r>
              <a:rPr lang="en-US" sz="56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5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Nào cùng hát lên bài ca, mừng giáng sinh trong đêm say hồng 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Ôi yêu thương tràn lan Chúa đến trong trần gian.</a:t>
            </a:r>
            <a:endParaRPr lang="en-US" sz="56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5800" b="0" u="sng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Tk3</a:t>
            </a:r>
            <a:r>
              <a:rPr lang="en-US" sz="58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5800" b="0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Say ân tình con nghiêng mình thờ lạy Chúa bên hang đá nhỏ xinh. Cho con hiểu giữ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a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cảnh đời dù đổi thay luôn son sắt niềm tin. 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5800" b="0" u="sng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**</a:t>
            </a:r>
            <a:r>
              <a:rPr lang="en-US" sz="58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5800" b="0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Xin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soi đường như sao lạ dìu con đi về trời cao yêu dấu. Tri ân </a:t>
            </a:r>
            <a:r>
              <a:rPr lang="en-US" sz="58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đã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xuống trần để dẫn con lên 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Q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uê </a:t>
            </a:r>
            <a:r>
              <a:rPr lang="en-US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</a:t>
            </a:r>
            <a:r>
              <a:rPr lang="vi-VN" sz="58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ương </a:t>
            </a:r>
            <a:r>
              <a:rPr lang="vi-VN" sz="58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trường sinh.</a:t>
            </a:r>
            <a:endParaRPr lang="en-US" sz="58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5600" b="0" u="sng" dirty="0" err="1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Đk</a:t>
            </a:r>
            <a:r>
              <a:rPr lang="en-US" sz="560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56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Nào cùng hát lên bài ca, mừng giáng sinh trong đêm say hồng 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ân</a:t>
            </a:r>
            <a:r>
              <a:rPr lang="en-US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r>
              <a:rPr lang="vi-VN" sz="5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5600" b="0" dirty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Ôi yêu thương tràn lan Chúa đến trong trần gian.</a:t>
            </a:r>
            <a:endParaRPr lang="en-US" sz="5600" b="0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"/>
            <a:ext cx="9144000" cy="5130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55295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white"/>
                </a:solidFill>
              </a:rPr>
              <a:t>THỨ BA, TRONG TUẦN BÁT NHẬT GIÁNG SINH</a:t>
            </a: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15240" y="-16002"/>
            <a:ext cx="9144000" cy="5159502"/>
          </a:xfrm>
        </p:spPr>
        <p:txBody>
          <a:bodyPr anchor="ctr" anchorCtr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0" dirty="0" err="1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400" b="0" dirty="0" smtClean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kết</a:t>
            </a:r>
            <a:r>
              <a:rPr lang="en-US" sz="5400" b="0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lê</a:t>
            </a:r>
            <a:r>
              <a:rPr lang="en-US" sz="5400" b="0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̃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600" b="0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Hang </a:t>
            </a:r>
            <a:r>
              <a:rPr lang="en-US" sz="9600" b="0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Bêlem</a:t>
            </a:r>
            <a:endParaRPr lang="en-US" sz="9600" b="0" dirty="0" smtClean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b="0" i="1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Hải</a:t>
            </a:r>
            <a:r>
              <a:rPr lang="en-US" sz="4800" b="0" i="1" dirty="0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i="1" dirty="0" err="1" smtClean="0">
                <a:solidFill>
                  <a:schemeClr val="bg1"/>
                </a:solidFill>
                <a:effectLst/>
                <a:latin typeface="+mj-lt"/>
                <a:cs typeface="Times New Roman" panose="02020603050405020304" pitchFamily="18" charset="0"/>
              </a:rPr>
              <a:t>Linh</a:t>
            </a:r>
            <a:endParaRPr lang="en-US" sz="8800" b="0" i="1" dirty="0">
              <a:solidFill>
                <a:schemeClr val="bg1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4700" u="sng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Đk</a:t>
            </a:r>
            <a:r>
              <a:rPr lang="en-US" sz="4700" u="sng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:</a:t>
            </a:r>
            <a:r>
              <a:rPr lang="en-US" sz="4700" dirty="0" smtClean="0">
                <a:solidFill>
                  <a:srgbClr val="FF00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Đêm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đông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lạnh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lẽo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sinh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ra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đời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sinh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ra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đời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nằm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trong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hang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đá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nơi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máng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lừa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Trong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hang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Bê-lem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ánh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sáng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tỏa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lan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tưng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bừng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nghe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trên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không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trung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tiếng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hát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Thiên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Thần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vang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lừng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en-US" sz="4700" dirty="0">
              <a:solidFill>
                <a:schemeClr val="bg1"/>
              </a:solidFill>
              <a:latin typeface="+mj-lt"/>
              <a:ea typeface="SimHei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4700" u="sng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**:</a:t>
            </a:r>
            <a:r>
              <a:rPr lang="en-US" sz="4700" dirty="0" smtClean="0">
                <a:solidFill>
                  <a:srgbClr val="FF00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đàn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hát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réo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rắt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tiếng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hát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)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xướng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dư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âm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vang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xa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Đây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thiên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tòa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giáng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sinh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vì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ta.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Người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hỡi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hãy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kíp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bước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tới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đến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xem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nơi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hang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Bê-lem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ôi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giáng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sinh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khó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khăn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thấp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hèn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en-US" sz="4700" dirty="0">
              <a:solidFill>
                <a:schemeClr val="bg1"/>
              </a:solidFill>
              <a:latin typeface="+mj-lt"/>
              <a:ea typeface="SimHei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4700" u="sng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Tk</a:t>
            </a:r>
            <a:r>
              <a:rPr lang="en-US" sz="4700" u="sng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: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Nửa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đêm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mừng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giáng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sinh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ra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chốn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gian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trần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Người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đem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ơn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phúc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xuống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cho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muôn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dân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lầm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than.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Nơi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hang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Bê-lem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Thiên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Thần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xướng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ca.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Thiên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vinh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danh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nhân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an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hòa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en-US" sz="4700" dirty="0">
              <a:solidFill>
                <a:schemeClr val="bg1"/>
              </a:solidFill>
              <a:latin typeface="+mj-lt"/>
              <a:ea typeface="SimHei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buNone/>
            </a:pPr>
            <a:r>
              <a:rPr lang="en-US" altLang="en-US" sz="6000" u="sng" dirty="0" err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Đk</a:t>
            </a:r>
            <a:r>
              <a:rPr lang="en-US" altLang="en-US" sz="60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en-US" sz="6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Stêphanô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máu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đào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đổ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ra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lai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láng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Gương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hy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sinh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anh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hùng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trổ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bông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tươi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thắm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283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5800" u="sng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Đk</a:t>
            </a:r>
            <a:r>
              <a:rPr lang="en-US" sz="5800" u="sng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:</a:t>
            </a:r>
            <a:r>
              <a:rPr lang="en-US" sz="5800" dirty="0" smtClean="0">
                <a:solidFill>
                  <a:srgbClr val="FF00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Trong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hang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Bê-lem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ánh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sáng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tỏa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lan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tưng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bừng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nghe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trên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không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trung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tiếng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hát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Thiên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Thần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vang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58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lừng</a:t>
            </a:r>
            <a:r>
              <a:rPr lang="en-US" sz="58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en-US" sz="5800" dirty="0">
              <a:solidFill>
                <a:schemeClr val="bg1"/>
              </a:solidFill>
              <a:latin typeface="+mj-lt"/>
              <a:ea typeface="SimHei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4700" u="sng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**:</a:t>
            </a:r>
            <a:r>
              <a:rPr lang="en-US" sz="4700" dirty="0" smtClean="0">
                <a:solidFill>
                  <a:srgbClr val="FF00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đàn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hát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réo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rắt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tiếng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hát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)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xướng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dư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âm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vang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xa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Đây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thiên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tòa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giáng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sinh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vì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ta.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Người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hỡi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hãy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kíp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bước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tới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đến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xem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(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nơi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hang </a:t>
            </a:r>
            <a:r>
              <a:rPr lang="en-US" sz="4700" dirty="0" err="1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Bê-lem</a:t>
            </a:r>
            <a:r>
              <a:rPr lang="en-US" sz="4700" dirty="0" smtClean="0">
                <a:solidFill>
                  <a:srgbClr val="FFFF00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)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ôi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Chúa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giáng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sinh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khó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khăn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thấp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sz="4700" dirty="0" err="1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hèn</a:t>
            </a:r>
            <a:r>
              <a:rPr lang="en-US" sz="4700" dirty="0" smtClean="0">
                <a:solidFill>
                  <a:schemeClr val="bg1"/>
                </a:solidFill>
                <a:latin typeface="+mj-lt"/>
                <a:ea typeface="SimHei" pitchFamily="49" charset="-122"/>
                <a:cs typeface="Times New Roman" panose="02020603050405020304" pitchFamily="18" charset="0"/>
              </a:rPr>
              <a:t>.</a:t>
            </a:r>
            <a:endParaRPr lang="en-US" sz="4700" dirty="0">
              <a:solidFill>
                <a:schemeClr val="bg1"/>
              </a:solidFill>
              <a:latin typeface="+mj-lt"/>
              <a:ea typeface="SimHei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4"/>
            <a:ext cx="9144000" cy="5130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455295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prstClr val="white"/>
                </a:solidFill>
              </a:rPr>
              <a:t>THỨ BA, TRONG TUẦN BÁT NHẬT GIÁNG SINH</a:t>
            </a: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="" xmlns:a16="http://schemas.microsoft.com/office/drawing/2014/main" id="{8E0E371E-C08E-4EB7-9772-F0D5B7B3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20000"/>
              </a:lnSpc>
              <a:buNone/>
            </a:pPr>
            <a:r>
              <a:rPr lang="en-US" altLang="en-US" sz="6000" u="sng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**:</a:t>
            </a:r>
            <a:r>
              <a:rPr lang="en-US" altLang="en-US" sz="6000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Nơi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cao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xanh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xin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Người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cầu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thay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nguyện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giúp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. Cho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nhân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gian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dõi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theo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dòng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máu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anh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+mj-lt"/>
              </a:rPr>
              <a:t>hùng</a:t>
            </a:r>
            <a:r>
              <a:rPr lang="en-US" sz="6000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6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28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vi-VN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vi-V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sz="5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1211</Words>
  <Application>Microsoft Office PowerPoint</Application>
  <PresentationFormat>On-screen Show (16:9)</PresentationFormat>
  <Paragraphs>76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Office Theme</vt:lpstr>
      <vt:lpstr>13_Office Theme</vt:lpstr>
      <vt:lpstr>8_Office Theme</vt:lpstr>
      <vt:lpstr>36_Default Design</vt:lpstr>
      <vt:lpstr>12_Office Theme</vt:lpstr>
      <vt:lpstr>PowerPoint Presentation</vt:lpstr>
      <vt:lpstr>Ca Nhập Lễ Mừng Kính Thánh Stêphanô Đinh Công Huỳnh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Nguyện xin Chúa tuôn đổ phúc lành cho người tiến vào đây nhân danh Chúa; Đức Chúa là Thượng Đế, Người giãi sáng trên ta.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Trong Tuần Bát Nhật Giáng Sinh</dc:title>
  <dc:creator>Hung Nam</dc:creator>
  <cp:lastModifiedBy>RePack by Diakov</cp:lastModifiedBy>
  <cp:revision>30</cp:revision>
  <dcterms:created xsi:type="dcterms:W3CDTF">2022-10-29T07:46:38Z</dcterms:created>
  <dcterms:modified xsi:type="dcterms:W3CDTF">2023-12-20T22:17:25Z</dcterms:modified>
</cp:coreProperties>
</file>