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928" r:id="rId2"/>
    <p:sldMasterId id="2147484024" r:id="rId3"/>
    <p:sldMasterId id="2147484228" r:id="rId4"/>
    <p:sldMasterId id="2147484384" r:id="rId5"/>
    <p:sldMasterId id="2147484564" r:id="rId6"/>
    <p:sldMasterId id="2147484672" r:id="rId7"/>
    <p:sldMasterId id="2147484684" r:id="rId8"/>
    <p:sldMasterId id="2147484696" r:id="rId9"/>
  </p:sldMasterIdLst>
  <p:notesMasterIdLst>
    <p:notesMasterId r:id="rId61"/>
  </p:notesMasterIdLst>
  <p:sldIdLst>
    <p:sldId id="507" r:id="rId10"/>
    <p:sldId id="825" r:id="rId11"/>
    <p:sldId id="553" r:id="rId12"/>
    <p:sldId id="585" r:id="rId13"/>
    <p:sldId id="831" r:id="rId14"/>
    <p:sldId id="855" r:id="rId15"/>
    <p:sldId id="832" r:id="rId16"/>
    <p:sldId id="856" r:id="rId17"/>
    <p:sldId id="826" r:id="rId18"/>
    <p:sldId id="649" r:id="rId19"/>
    <p:sldId id="731" r:id="rId20"/>
    <p:sldId id="732" r:id="rId21"/>
    <p:sldId id="733" r:id="rId22"/>
    <p:sldId id="833" r:id="rId23"/>
    <p:sldId id="857" r:id="rId24"/>
    <p:sldId id="834" r:id="rId25"/>
    <p:sldId id="835" r:id="rId26"/>
    <p:sldId id="858" r:id="rId27"/>
    <p:sldId id="836" r:id="rId28"/>
    <p:sldId id="837" r:id="rId29"/>
    <p:sldId id="859" r:id="rId30"/>
    <p:sldId id="772" r:id="rId31"/>
    <p:sldId id="827" r:id="rId32"/>
    <p:sldId id="549" r:id="rId33"/>
    <p:sldId id="558" r:id="rId34"/>
    <p:sldId id="559" r:id="rId35"/>
    <p:sldId id="802" r:id="rId36"/>
    <p:sldId id="773" r:id="rId37"/>
    <p:sldId id="803" r:id="rId38"/>
    <p:sldId id="824" r:id="rId39"/>
    <p:sldId id="828" r:id="rId40"/>
    <p:sldId id="277" r:id="rId41"/>
    <p:sldId id="838" r:id="rId42"/>
    <p:sldId id="839" r:id="rId43"/>
    <p:sldId id="840" r:id="rId44"/>
    <p:sldId id="841" r:id="rId45"/>
    <p:sldId id="842" r:id="rId46"/>
    <p:sldId id="843" r:id="rId47"/>
    <p:sldId id="864" r:id="rId48"/>
    <p:sldId id="865" r:id="rId49"/>
    <p:sldId id="846" r:id="rId50"/>
    <p:sldId id="847" r:id="rId51"/>
    <p:sldId id="862" r:id="rId52"/>
    <p:sldId id="863" r:id="rId53"/>
    <p:sldId id="292" r:id="rId54"/>
    <p:sldId id="829" r:id="rId55"/>
    <p:sldId id="293" r:id="rId56"/>
    <p:sldId id="852" r:id="rId57"/>
    <p:sldId id="853" r:id="rId58"/>
    <p:sldId id="854" r:id="rId59"/>
    <p:sldId id="830" r:id="rId6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6600CC"/>
    <a:srgbClr val="6F0DFF"/>
    <a:srgbClr val="33007E"/>
    <a:srgbClr val="660066"/>
    <a:srgbClr val="4C216D"/>
    <a:srgbClr val="000099"/>
    <a:srgbClr val="A50021"/>
    <a:srgbClr val="33CC33"/>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73" autoAdjust="0"/>
    <p:restoredTop sz="94693" autoAdjust="0"/>
  </p:normalViewPr>
  <p:slideViewPr>
    <p:cSldViewPr>
      <p:cViewPr>
        <p:scale>
          <a:sx n="125" d="100"/>
          <a:sy n="125" d="100"/>
        </p:scale>
        <p:origin x="-1618" y="-672"/>
      </p:cViewPr>
      <p:guideLst>
        <p:guide orient="horz" pos="1620"/>
        <p:guide pos="2880"/>
      </p:guideLst>
    </p:cSldViewPr>
  </p:slideViewPr>
  <p:outlineViewPr>
    <p:cViewPr>
      <p:scale>
        <a:sx n="33" d="100"/>
        <a:sy n="33" d="100"/>
      </p:scale>
      <p:origin x="0" y="646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17.xml"/><Relationship Id="rId21" Type="http://schemas.openxmlformats.org/officeDocument/2006/relationships/slide" Target="slides/slide12.xml"/><Relationship Id="rId34" Type="http://schemas.openxmlformats.org/officeDocument/2006/relationships/slide" Target="slides/slide25.xml"/><Relationship Id="rId42" Type="http://schemas.openxmlformats.org/officeDocument/2006/relationships/slide" Target="slides/slide33.xml"/><Relationship Id="rId47" Type="http://schemas.openxmlformats.org/officeDocument/2006/relationships/slide" Target="slides/slide38.xml"/><Relationship Id="rId50" Type="http://schemas.openxmlformats.org/officeDocument/2006/relationships/slide" Target="slides/slide41.xml"/><Relationship Id="rId55" Type="http://schemas.openxmlformats.org/officeDocument/2006/relationships/slide" Target="slides/slide46.xml"/><Relationship Id="rId63" Type="http://schemas.openxmlformats.org/officeDocument/2006/relationships/viewProps" Target="viewProps.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7.xml"/><Relationship Id="rId29" Type="http://schemas.openxmlformats.org/officeDocument/2006/relationships/slide" Target="slides/slide20.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slide" Target="slides/slide28.xml"/><Relationship Id="rId40" Type="http://schemas.openxmlformats.org/officeDocument/2006/relationships/slide" Target="slides/slide31.xml"/><Relationship Id="rId45" Type="http://schemas.openxmlformats.org/officeDocument/2006/relationships/slide" Target="slides/slide36.xml"/><Relationship Id="rId53" Type="http://schemas.openxmlformats.org/officeDocument/2006/relationships/slide" Target="slides/slide44.xml"/><Relationship Id="rId58" Type="http://schemas.openxmlformats.org/officeDocument/2006/relationships/slide" Target="slides/slide49.xml"/><Relationship Id="rId5" Type="http://schemas.openxmlformats.org/officeDocument/2006/relationships/slideMaster" Target="slideMasters/slideMaster5.xml"/><Relationship Id="rId61" Type="http://schemas.openxmlformats.org/officeDocument/2006/relationships/notesMaster" Target="notesMasters/notesMaster1.xml"/><Relationship Id="rId19" Type="http://schemas.openxmlformats.org/officeDocument/2006/relationships/slide" Target="slides/slide10.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slide" Target="slides/slide26.xml"/><Relationship Id="rId43" Type="http://schemas.openxmlformats.org/officeDocument/2006/relationships/slide" Target="slides/slide34.xml"/><Relationship Id="rId48" Type="http://schemas.openxmlformats.org/officeDocument/2006/relationships/slide" Target="slides/slide39.xml"/><Relationship Id="rId56" Type="http://schemas.openxmlformats.org/officeDocument/2006/relationships/slide" Target="slides/slide47.xml"/><Relationship Id="rId64" Type="http://schemas.openxmlformats.org/officeDocument/2006/relationships/theme" Target="theme/theme1.xml"/><Relationship Id="rId8" Type="http://schemas.openxmlformats.org/officeDocument/2006/relationships/slideMaster" Target="slideMasters/slideMaster8.xml"/><Relationship Id="rId51" Type="http://schemas.openxmlformats.org/officeDocument/2006/relationships/slide" Target="slides/slide42.xml"/><Relationship Id="rId3" Type="http://schemas.openxmlformats.org/officeDocument/2006/relationships/slideMaster" Target="slideMasters/slideMaster3.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slide" Target="slides/slide29.xml"/><Relationship Id="rId46" Type="http://schemas.openxmlformats.org/officeDocument/2006/relationships/slide" Target="slides/slide37.xml"/><Relationship Id="rId59" Type="http://schemas.openxmlformats.org/officeDocument/2006/relationships/slide" Target="slides/slide50.xml"/><Relationship Id="rId20" Type="http://schemas.openxmlformats.org/officeDocument/2006/relationships/slide" Target="slides/slide11.xml"/><Relationship Id="rId41" Type="http://schemas.openxmlformats.org/officeDocument/2006/relationships/slide" Target="slides/slide32.xml"/><Relationship Id="rId54" Type="http://schemas.openxmlformats.org/officeDocument/2006/relationships/slide" Target="slides/slide45.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49" Type="http://schemas.openxmlformats.org/officeDocument/2006/relationships/slide" Target="slides/slide40.xml"/><Relationship Id="rId57" Type="http://schemas.openxmlformats.org/officeDocument/2006/relationships/slide" Target="slides/slide48.xml"/><Relationship Id="rId10" Type="http://schemas.openxmlformats.org/officeDocument/2006/relationships/slide" Target="slides/slide1.xml"/><Relationship Id="rId31" Type="http://schemas.openxmlformats.org/officeDocument/2006/relationships/slide" Target="slides/slide22.xml"/><Relationship Id="rId44" Type="http://schemas.openxmlformats.org/officeDocument/2006/relationships/slide" Target="slides/slide35.xml"/><Relationship Id="rId52" Type="http://schemas.openxmlformats.org/officeDocument/2006/relationships/slide" Target="slides/slide43.xml"/><Relationship Id="rId60" Type="http://schemas.openxmlformats.org/officeDocument/2006/relationships/slide" Target="slides/slide51.xml"/><Relationship Id="rId65"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Master" Target="slideMasters/slideMaster9.xml"/><Relationship Id="rId13" Type="http://schemas.openxmlformats.org/officeDocument/2006/relationships/slide" Target="slides/slide4.xml"/><Relationship Id="rId18" Type="http://schemas.openxmlformats.org/officeDocument/2006/relationships/slide" Target="slides/slide9.xml"/><Relationship Id="rId39" Type="http://schemas.openxmlformats.org/officeDocument/2006/relationships/slide" Target="slides/slide3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C0324E-2BF0-4F5E-8572-1634D72B40AD}" type="datetimeFigureOut">
              <a:rPr lang="en-US" smtClean="0"/>
              <a:t>7/4/2024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FEB0A7-AB1D-4D04-B523-39A6F4B83193}" type="slidenum">
              <a:rPr lang="en-US" smtClean="0"/>
              <a:t>‹#›</a:t>
            </a:fld>
            <a:endParaRPr lang="en-US"/>
          </a:p>
        </p:txBody>
      </p:sp>
    </p:spTree>
    <p:extLst>
      <p:ext uri="{BB962C8B-B14F-4D97-AF65-F5344CB8AC3E}">
        <p14:creationId xmlns:p14="http://schemas.microsoft.com/office/powerpoint/2010/main" val="550365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E39482-4EB0-4B14-B26D-943EB7BAF646}" type="datetimeFigureOut">
              <a:rPr lang="en-US" smtClean="0"/>
              <a:t>7/4/2024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160812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t>7/4/2024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3716180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t>7/4/2024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21464772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66472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649533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349982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920681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089415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892380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389058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6872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t>7/4/2024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21628363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228531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10270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478867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716865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8392700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1291007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9311706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354745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976479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3453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E39482-4EB0-4B14-B26D-943EB7BAF646}" type="datetimeFigureOut">
              <a:rPr lang="en-US" smtClean="0"/>
              <a:t>7/4/2024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213064157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1844783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3014511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01860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6057716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133ACE7-4E4E-45DC-ACC2-E4D9C78A23A2}" type="datetimeFigureOut">
              <a:rPr lang="en-US" smtClean="0">
                <a:solidFill>
                  <a:prstClr val="black">
                    <a:tint val="75000"/>
                  </a:prstClr>
                </a:solidFill>
              </a:rPr>
              <a:pPr/>
              <a:t>7/4/2024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71758787"/>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33ACE7-4E4E-45DC-ACC2-E4D9C78A23A2}" type="datetimeFigureOut">
              <a:rPr lang="en-US" smtClean="0">
                <a:solidFill>
                  <a:prstClr val="black">
                    <a:tint val="75000"/>
                  </a:prstClr>
                </a:solidFill>
              </a:rPr>
              <a:pPr/>
              <a:t>7/4/2024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8784420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33ACE7-4E4E-45DC-ACC2-E4D9C78A23A2}" type="datetimeFigureOut">
              <a:rPr lang="en-US" smtClean="0">
                <a:solidFill>
                  <a:prstClr val="black">
                    <a:tint val="75000"/>
                  </a:prstClr>
                </a:solidFill>
              </a:rPr>
              <a:pPr/>
              <a:t>7/4/2024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195495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133ACE7-4E4E-45DC-ACC2-E4D9C78A23A2}" type="datetimeFigureOut">
              <a:rPr lang="en-US" smtClean="0">
                <a:solidFill>
                  <a:prstClr val="black">
                    <a:tint val="75000"/>
                  </a:prstClr>
                </a:solidFill>
              </a:rPr>
              <a:pPr/>
              <a:t>7/4/2024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8871711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33ACE7-4E4E-45DC-ACC2-E4D9C78A23A2}" type="datetimeFigureOut">
              <a:rPr lang="en-US" smtClean="0">
                <a:solidFill>
                  <a:prstClr val="black">
                    <a:tint val="75000"/>
                  </a:prstClr>
                </a:solidFill>
              </a:rPr>
              <a:pPr/>
              <a:t>7/4/2024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7298728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33ACE7-4E4E-45DC-ACC2-E4D9C78A23A2}" type="datetimeFigureOut">
              <a:rPr lang="en-US" smtClean="0">
                <a:solidFill>
                  <a:prstClr val="black">
                    <a:tint val="75000"/>
                  </a:prstClr>
                </a:solidFill>
              </a:rPr>
              <a:pPr/>
              <a:t>7/4/2024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13278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E39482-4EB0-4B14-B26D-943EB7BAF646}" type="datetimeFigureOut">
              <a:rPr lang="en-US" smtClean="0"/>
              <a:t>7/4/2024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85837859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33ACE7-4E4E-45DC-ACC2-E4D9C78A23A2}" type="datetimeFigureOut">
              <a:rPr lang="en-US" smtClean="0">
                <a:solidFill>
                  <a:prstClr val="black">
                    <a:tint val="75000"/>
                  </a:prstClr>
                </a:solidFill>
              </a:rPr>
              <a:pPr/>
              <a:t>7/4/2024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1864925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33ACE7-4E4E-45DC-ACC2-E4D9C78A23A2}" type="datetimeFigureOut">
              <a:rPr lang="en-US" smtClean="0">
                <a:solidFill>
                  <a:prstClr val="black">
                    <a:tint val="75000"/>
                  </a:prstClr>
                </a:solidFill>
              </a:rPr>
              <a:pPr/>
              <a:t>7/4/2024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8906302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33ACE7-4E4E-45DC-ACC2-E4D9C78A23A2}" type="datetimeFigureOut">
              <a:rPr lang="en-US" smtClean="0">
                <a:solidFill>
                  <a:prstClr val="black">
                    <a:tint val="75000"/>
                  </a:prstClr>
                </a:solidFill>
              </a:rPr>
              <a:pPr/>
              <a:t>7/4/2024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689156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33ACE7-4E4E-45DC-ACC2-E4D9C78A23A2}" type="datetimeFigureOut">
              <a:rPr lang="en-US" smtClean="0">
                <a:solidFill>
                  <a:prstClr val="black">
                    <a:tint val="75000"/>
                  </a:prstClr>
                </a:solidFill>
              </a:rPr>
              <a:pPr/>
              <a:t>7/4/2024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3904037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33ACE7-4E4E-45DC-ACC2-E4D9C78A23A2}" type="datetimeFigureOut">
              <a:rPr lang="en-US" smtClean="0">
                <a:solidFill>
                  <a:prstClr val="black">
                    <a:tint val="75000"/>
                  </a:prstClr>
                </a:solidFill>
              </a:rPr>
              <a:pPr/>
              <a:t>7/4/2024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841716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8932647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8110051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6637694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427767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90061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E39482-4EB0-4B14-B26D-943EB7BAF646}" type="datetimeFigureOut">
              <a:rPr lang="en-US" smtClean="0"/>
              <a:t>7/4/2024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372643585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0352637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5286989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821308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1854429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4169977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9885747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8620461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2339286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544811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18306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E39482-4EB0-4B14-B26D-943EB7BAF646}" type="datetimeFigureOut">
              <a:rPr lang="en-US" smtClean="0"/>
              <a:t>7/4/2024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302657638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0245885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482520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031058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0790314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9285156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37641500"/>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9377294"/>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2"/>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F0BBB32-54BA-4194-BF0A-ED9313CE4595}" type="datetimeFigureOut">
              <a:rPr lang="en-US" smtClean="0">
                <a:solidFill>
                  <a:prstClr val="black">
                    <a:tint val="75000"/>
                  </a:prstClr>
                </a:solidFill>
              </a:rPr>
              <a:pPr/>
              <a:t>7/4/2024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511856-4617-4425-9FD6-154895FC07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6696554"/>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0BBB32-54BA-4194-BF0A-ED9313CE4595}" type="datetimeFigureOut">
              <a:rPr lang="en-US" smtClean="0">
                <a:solidFill>
                  <a:prstClr val="black">
                    <a:tint val="75000"/>
                  </a:prstClr>
                </a:solidFill>
              </a:rPr>
              <a:pPr/>
              <a:t>7/4/2024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511856-4617-4425-9FD6-154895FC07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5065535"/>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8"/>
            <a:ext cx="7772400" cy="1021557"/>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F0BBB32-54BA-4194-BF0A-ED9313CE4595}" type="datetimeFigureOut">
              <a:rPr lang="en-US" smtClean="0">
                <a:solidFill>
                  <a:prstClr val="black">
                    <a:tint val="75000"/>
                  </a:prstClr>
                </a:solidFill>
              </a:rPr>
              <a:pPr/>
              <a:t>7/4/2024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511856-4617-4425-9FD6-154895FC07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5272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E39482-4EB0-4B14-B26D-943EB7BAF646}" type="datetimeFigureOut">
              <a:rPr lang="en-US" smtClean="0"/>
              <a:t>7/4/2024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1623494633"/>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F0BBB32-54BA-4194-BF0A-ED9313CE4595}" type="datetimeFigureOut">
              <a:rPr lang="en-US" smtClean="0">
                <a:solidFill>
                  <a:prstClr val="black">
                    <a:tint val="75000"/>
                  </a:prstClr>
                </a:solidFill>
              </a:rPr>
              <a:pPr/>
              <a:t>7/4/2024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511856-4617-4425-9FD6-154895FC07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33255396"/>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1"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1"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F0BBB32-54BA-4194-BF0A-ED9313CE4595}" type="datetimeFigureOut">
              <a:rPr lang="en-US" smtClean="0">
                <a:solidFill>
                  <a:prstClr val="black">
                    <a:tint val="75000"/>
                  </a:prstClr>
                </a:solidFill>
              </a:rPr>
              <a:pPr/>
              <a:t>7/4/2024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511856-4617-4425-9FD6-154895FC07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40186397"/>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F0BBB32-54BA-4194-BF0A-ED9313CE4595}" type="datetimeFigureOut">
              <a:rPr lang="en-US" smtClean="0">
                <a:solidFill>
                  <a:prstClr val="black">
                    <a:tint val="75000"/>
                  </a:prstClr>
                </a:solidFill>
              </a:rPr>
              <a:pPr/>
              <a:t>7/4/2024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511856-4617-4425-9FD6-154895FC07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58604447"/>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0BBB32-54BA-4194-BF0A-ED9313CE4595}" type="datetimeFigureOut">
              <a:rPr lang="en-US" smtClean="0">
                <a:solidFill>
                  <a:prstClr val="black">
                    <a:tint val="75000"/>
                  </a:prstClr>
                </a:solidFill>
              </a:rPr>
              <a:pPr/>
              <a:t>7/4/2024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511856-4617-4425-9FD6-154895FC07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16596023"/>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6" y="204788"/>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9"/>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6"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F0BBB32-54BA-4194-BF0A-ED9313CE4595}" type="datetimeFigureOut">
              <a:rPr lang="en-US" smtClean="0">
                <a:solidFill>
                  <a:prstClr val="black">
                    <a:tint val="75000"/>
                  </a:prstClr>
                </a:solidFill>
              </a:rPr>
              <a:pPr/>
              <a:t>7/4/2024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511856-4617-4425-9FD6-154895FC07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53304415"/>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F0BBB32-54BA-4194-BF0A-ED9313CE4595}" type="datetimeFigureOut">
              <a:rPr lang="en-US" smtClean="0">
                <a:solidFill>
                  <a:prstClr val="black">
                    <a:tint val="75000"/>
                  </a:prstClr>
                </a:solidFill>
              </a:rPr>
              <a:pPr/>
              <a:t>7/4/2024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511856-4617-4425-9FD6-154895FC07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94534508"/>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0BBB32-54BA-4194-BF0A-ED9313CE4595}" type="datetimeFigureOut">
              <a:rPr lang="en-US" smtClean="0">
                <a:solidFill>
                  <a:prstClr val="black">
                    <a:tint val="75000"/>
                  </a:prstClr>
                </a:solidFill>
              </a:rPr>
              <a:pPr/>
              <a:t>7/4/2024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511856-4617-4425-9FD6-154895FC07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4757337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1"/>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1"/>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0BBB32-54BA-4194-BF0A-ED9313CE4595}" type="datetimeFigureOut">
              <a:rPr lang="en-US" smtClean="0">
                <a:solidFill>
                  <a:prstClr val="black">
                    <a:tint val="75000"/>
                  </a:prstClr>
                </a:solidFill>
              </a:rPr>
              <a:pPr/>
              <a:t>7/4/2024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511856-4617-4425-9FD6-154895FC07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0250272"/>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02121367"/>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67077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t>7/4/2024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1964426002"/>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82101719"/>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04481825"/>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9250362"/>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89754860"/>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12298078"/>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79132249"/>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5160773"/>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01194089"/>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50236522"/>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02121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t>7/4/2024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58B6E9-FDE9-4331-BD41-48738A3DE83E}" type="slidenum">
              <a:rPr lang="en-US" smtClean="0"/>
              <a:t>‹#›</a:t>
            </a:fld>
            <a:endParaRPr lang="en-US"/>
          </a:p>
        </p:txBody>
      </p:sp>
    </p:spTree>
    <p:extLst>
      <p:ext uri="{BB962C8B-B14F-4D97-AF65-F5344CB8AC3E}">
        <p14:creationId xmlns:p14="http://schemas.microsoft.com/office/powerpoint/2010/main" val="3273544841"/>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67077999"/>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82101719"/>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04481825"/>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9250362"/>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89754860"/>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12298078"/>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79132249"/>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5160773"/>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01194089"/>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50236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jp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1.jp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13" Type="http://schemas.openxmlformats.org/officeDocument/2006/relationships/image" Target="../media/image2.jpg"/><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13" Type="http://schemas.openxmlformats.org/officeDocument/2006/relationships/image" Target="../media/image1.jpg"/><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13" Type="http://schemas.openxmlformats.org/officeDocument/2006/relationships/image" Target="../media/image1.jpg"/><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AE39482-4EB0-4B14-B26D-943EB7BAF646}" type="datetimeFigureOut">
              <a:rPr lang="en-US" smtClean="0"/>
              <a:t>7/4/2024</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B58B6E9-FDE9-4331-BD41-48738A3DE83E}" type="slidenum">
              <a:rPr lang="en-US" smtClean="0"/>
              <a:t>‹#›</a:t>
            </a:fld>
            <a:endParaRPr lang="en-US"/>
          </a:p>
        </p:txBody>
      </p:sp>
    </p:spTree>
    <p:extLst>
      <p:ext uri="{BB962C8B-B14F-4D97-AF65-F5344CB8AC3E}">
        <p14:creationId xmlns:p14="http://schemas.microsoft.com/office/powerpoint/2010/main" val="20223431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07940846"/>
      </p:ext>
    </p:extLst>
  </p:cSld>
  <p:clrMap bg1="lt1" tx1="dk1" bg2="lt2" tx2="dk2" accent1="accent1" accent2="accent2" accent3="accent3" accent4="accent4" accent5="accent5" accent6="accent6" hlink="hlink" folHlink="folHlink"/>
  <p:sldLayoutIdLst>
    <p:sldLayoutId id="2147483929" r:id="rId1"/>
    <p:sldLayoutId id="2147483930" r:id="rId2"/>
    <p:sldLayoutId id="2147483931" r:id="rId3"/>
    <p:sldLayoutId id="2147483932" r:id="rId4"/>
    <p:sldLayoutId id="2147483933" r:id="rId5"/>
    <p:sldLayoutId id="2147483934" r:id="rId6"/>
    <p:sldLayoutId id="2147483935" r:id="rId7"/>
    <p:sldLayoutId id="2147483936" r:id="rId8"/>
    <p:sldLayoutId id="2147483937" r:id="rId9"/>
    <p:sldLayoutId id="2147483938" r:id="rId10"/>
    <p:sldLayoutId id="214748393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11043320"/>
      </p:ext>
    </p:extLst>
  </p:cSld>
  <p:clrMap bg1="lt1" tx1="dk1" bg2="lt2" tx2="dk2" accent1="accent1" accent2="accent2" accent3="accent3" accent4="accent4" accent5="accent5" accent6="accent6" hlink="hlink" folHlink="folHlink"/>
  <p:sldLayoutIdLst>
    <p:sldLayoutId id="2147484025" r:id="rId1"/>
    <p:sldLayoutId id="2147484026" r:id="rId2"/>
    <p:sldLayoutId id="2147484027" r:id="rId3"/>
    <p:sldLayoutId id="2147484028" r:id="rId4"/>
    <p:sldLayoutId id="2147484029" r:id="rId5"/>
    <p:sldLayoutId id="2147484030" r:id="rId6"/>
    <p:sldLayoutId id="2147484031" r:id="rId7"/>
    <p:sldLayoutId id="2147484032" r:id="rId8"/>
    <p:sldLayoutId id="2147484033" r:id="rId9"/>
    <p:sldLayoutId id="2147484034" r:id="rId10"/>
    <p:sldLayoutId id="214748403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B133ACE7-4E4E-45DC-ACC2-E4D9C78A23A2}" type="datetimeFigureOut">
              <a:rPr lang="en-US" smtClean="0">
                <a:solidFill>
                  <a:prstClr val="black">
                    <a:tint val="75000"/>
                  </a:prstClr>
                </a:solidFill>
              </a:rPr>
              <a:pPr/>
              <a:t>7/4/2024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6A0D9471-2E9F-44F4-BFC3-9D0E7EC9AC9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6509030"/>
      </p:ext>
    </p:extLst>
  </p:cSld>
  <p:clrMap bg1="lt1" tx1="dk1" bg2="lt2" tx2="dk2" accent1="accent1" accent2="accent2" accent3="accent3" accent4="accent4" accent5="accent5" accent6="accent6" hlink="hlink" folHlink="folHlink"/>
  <p:sldLayoutIdLst>
    <p:sldLayoutId id="2147484229" r:id="rId1"/>
    <p:sldLayoutId id="2147484230" r:id="rId2"/>
    <p:sldLayoutId id="2147484231" r:id="rId3"/>
    <p:sldLayoutId id="2147484232" r:id="rId4"/>
    <p:sldLayoutId id="2147484233" r:id="rId5"/>
    <p:sldLayoutId id="2147484234" r:id="rId6"/>
    <p:sldLayoutId id="2147484235" r:id="rId7"/>
    <p:sldLayoutId id="2147484236" r:id="rId8"/>
    <p:sldLayoutId id="2147484237" r:id="rId9"/>
    <p:sldLayoutId id="2147484238" r:id="rId10"/>
    <p:sldLayoutId id="214748423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29905157"/>
      </p:ext>
    </p:extLst>
  </p:cSld>
  <p:clrMap bg1="lt1" tx1="dk1" bg2="lt2" tx2="dk2" accent1="accent1" accent2="accent2" accent3="accent3" accent4="accent4" accent5="accent5" accent6="accent6" hlink="hlink" folHlink="folHlink"/>
  <p:sldLayoutIdLst>
    <p:sldLayoutId id="2147484385" r:id="rId1"/>
    <p:sldLayoutId id="2147484386" r:id="rId2"/>
    <p:sldLayoutId id="2147484387" r:id="rId3"/>
    <p:sldLayoutId id="2147484388" r:id="rId4"/>
    <p:sldLayoutId id="2147484389" r:id="rId5"/>
    <p:sldLayoutId id="2147484390" r:id="rId6"/>
    <p:sldLayoutId id="2147484391" r:id="rId7"/>
    <p:sldLayoutId id="2147484392" r:id="rId8"/>
    <p:sldLayoutId id="2147484393" r:id="rId9"/>
    <p:sldLayoutId id="2147484394" r:id="rId10"/>
    <p:sldLayoutId id="21474843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67368208"/>
      </p:ext>
    </p:extLst>
  </p:cSld>
  <p:clrMap bg1="lt1" tx1="dk1" bg2="lt2" tx2="dk2" accent1="accent1" accent2="accent2" accent3="accent3" accent4="accent4" accent5="accent5" accent6="accent6" hlink="hlink" folHlink="folHlink"/>
  <p:sldLayoutIdLst>
    <p:sldLayoutId id="2147484565" r:id="rId1"/>
    <p:sldLayoutId id="2147484566" r:id="rId2"/>
    <p:sldLayoutId id="2147484567" r:id="rId3"/>
    <p:sldLayoutId id="2147484568" r:id="rId4"/>
    <p:sldLayoutId id="2147484569" r:id="rId5"/>
    <p:sldLayoutId id="2147484570" r:id="rId6"/>
    <p:sldLayoutId id="2147484571" r:id="rId7"/>
    <p:sldLayoutId id="2147484572" r:id="rId8"/>
    <p:sldLayoutId id="2147484573" r:id="rId9"/>
    <p:sldLayoutId id="2147484574" r:id="rId10"/>
    <p:sldLayoutId id="214748457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1F0BBB32-54BA-4194-BF0A-ED9313CE4595}" type="datetimeFigureOut">
              <a:rPr lang="en-US" smtClean="0">
                <a:solidFill>
                  <a:prstClr val="black">
                    <a:tint val="75000"/>
                  </a:prstClr>
                </a:solidFill>
              </a:rPr>
              <a:pPr/>
              <a:t>7/4/2024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AA511856-4617-4425-9FD6-154895FC07B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99646787"/>
      </p:ext>
    </p:extLst>
  </p:cSld>
  <p:clrMap bg1="lt1" tx1="dk1" bg2="lt2" tx2="dk2" accent1="accent1" accent2="accent2" accent3="accent3" accent4="accent4" accent5="accent5" accent6="accent6" hlink="hlink" folHlink="folHlink"/>
  <p:sldLayoutIdLst>
    <p:sldLayoutId id="2147484673" r:id="rId1"/>
    <p:sldLayoutId id="2147484674" r:id="rId2"/>
    <p:sldLayoutId id="2147484675" r:id="rId3"/>
    <p:sldLayoutId id="2147484676" r:id="rId4"/>
    <p:sldLayoutId id="2147484677" r:id="rId5"/>
    <p:sldLayoutId id="2147484678" r:id="rId6"/>
    <p:sldLayoutId id="2147484679" r:id="rId7"/>
    <p:sldLayoutId id="2147484680" r:id="rId8"/>
    <p:sldLayoutId id="2147484681" r:id="rId9"/>
    <p:sldLayoutId id="2147484682" r:id="rId10"/>
    <p:sldLayoutId id="2147484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74657583"/>
      </p:ext>
    </p:extLst>
  </p:cSld>
  <p:clrMap bg1="lt1" tx1="dk1" bg2="lt2" tx2="dk2" accent1="accent1" accent2="accent2" accent3="accent3" accent4="accent4" accent5="accent5" accent6="accent6" hlink="hlink" folHlink="folHlink"/>
  <p:sldLayoutIdLst>
    <p:sldLayoutId id="2147484685" r:id="rId1"/>
    <p:sldLayoutId id="2147484686" r:id="rId2"/>
    <p:sldLayoutId id="2147484687" r:id="rId3"/>
    <p:sldLayoutId id="2147484688" r:id="rId4"/>
    <p:sldLayoutId id="2147484689" r:id="rId5"/>
    <p:sldLayoutId id="2147484690" r:id="rId6"/>
    <p:sldLayoutId id="2147484691" r:id="rId7"/>
    <p:sldLayoutId id="2147484692" r:id="rId8"/>
    <p:sldLayoutId id="2147484693" r:id="rId9"/>
    <p:sldLayoutId id="2147484694" r:id="rId10"/>
    <p:sldLayoutId id="2147484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AE39482-4EB0-4B14-B26D-943EB7BAF646}" type="datetimeFigureOut">
              <a:rPr lang="en-US" smtClean="0">
                <a:solidFill>
                  <a:prstClr val="black">
                    <a:tint val="75000"/>
                  </a:prstClr>
                </a:solidFill>
              </a:rPr>
              <a:pPr/>
              <a:t>7/4/2024</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B58B6E9-FDE9-4331-BD41-48738A3DE83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74657583"/>
      </p:ext>
    </p:extLst>
  </p:cSld>
  <p:clrMap bg1="lt1" tx1="dk1" bg2="lt2" tx2="dk2" accent1="accent1" accent2="accent2" accent3="accent3" accent4="accent4" accent5="accent5" accent6="accent6" hlink="hlink" folHlink="folHlink"/>
  <p:sldLayoutIdLst>
    <p:sldLayoutId id="2147484697" r:id="rId1"/>
    <p:sldLayoutId id="2147484698" r:id="rId2"/>
    <p:sldLayoutId id="2147484699" r:id="rId3"/>
    <p:sldLayoutId id="2147484700" r:id="rId4"/>
    <p:sldLayoutId id="2147484701" r:id="rId5"/>
    <p:sldLayoutId id="2147484702" r:id="rId6"/>
    <p:sldLayoutId id="2147484703" r:id="rId7"/>
    <p:sldLayoutId id="2147484704" r:id="rId8"/>
    <p:sldLayoutId id="2147484705" r:id="rId9"/>
    <p:sldLayoutId id="2147484706" r:id="rId10"/>
    <p:sldLayoutId id="2147484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7.xml"/></Relationships>
</file>

<file path=ppt/slides/_rels/slide3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8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143500"/>
          </a:xfrm>
          <a:prstGeom prst="rect">
            <a:avLst/>
          </a:prstGeom>
        </p:spPr>
        <p:txBody>
          <a:bodyPr wrap="square" anchor="ctr" anchorCtr="0">
            <a:noAutofit/>
          </a:bodyPr>
          <a:lstStyle/>
          <a:p>
            <a:pPr algn="ctr">
              <a:lnSpc>
                <a:spcPct val="150000"/>
              </a:lnSpc>
            </a:pPr>
            <a:r>
              <a:rPr lang="en-US" sz="6000" dirty="0" smtClean="0">
                <a:solidFill>
                  <a:srgbClr val="FF0000"/>
                </a:solidFill>
                <a:ea typeface="+mj-ea"/>
                <a:cs typeface="+mj-cs"/>
              </a:rPr>
              <a:t>LỄ KÍNH</a:t>
            </a:r>
          </a:p>
          <a:p>
            <a:pPr algn="ctr">
              <a:lnSpc>
                <a:spcPct val="150000"/>
              </a:lnSpc>
            </a:pPr>
            <a:r>
              <a:rPr lang="en-US" sz="6000" dirty="0" smtClean="0">
                <a:solidFill>
                  <a:srgbClr val="FF0000"/>
                </a:solidFill>
                <a:ea typeface="+mj-ea"/>
                <a:cs typeface="+mj-cs"/>
              </a:rPr>
              <a:t>LÒNG THƯƠNG XÓT CHÚA</a:t>
            </a:r>
            <a:endParaRPr lang="vi-VN" dirty="0"/>
          </a:p>
        </p:txBody>
      </p:sp>
    </p:spTree>
    <p:extLst>
      <p:ext uri="{BB962C8B-B14F-4D97-AF65-F5344CB8AC3E}">
        <p14:creationId xmlns:p14="http://schemas.microsoft.com/office/powerpoint/2010/main" val="1186081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0" dirty="0">
              <a:solidFill>
                <a:srgbClr val="FF0000"/>
              </a:solidFill>
              <a:effectLst/>
              <a:latin typeface="+mj-lt"/>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4" name="TextBox 3"/>
          <p:cNvSpPr txBox="1"/>
          <p:nvPr/>
        </p:nvSpPr>
        <p:spPr>
          <a:xfrm>
            <a:off x="374904" y="285750"/>
            <a:ext cx="8305800" cy="584775"/>
          </a:xfrm>
          <a:prstGeom prst="rect">
            <a:avLst/>
          </a:prstGeom>
          <a:noFill/>
        </p:spPr>
        <p:txBody>
          <a:bodyPr wrap="square" rtlCol="0">
            <a:spAutoFit/>
          </a:bodyPr>
          <a:lstStyle/>
          <a:p>
            <a:r>
              <a:rPr lang="vi-VN" sz="3200" b="1" dirty="0">
                <a:ln w="1905"/>
                <a:solidFill>
                  <a:srgbClr val="7030A0"/>
                </a:solidFill>
                <a:effectLst>
                  <a:innerShdw blurRad="69850" dist="43180" dir="5400000">
                    <a:srgbClr val="000000">
                      <a:alpha val="65000"/>
                    </a:srgbClr>
                  </a:innerShdw>
                </a:effectLst>
              </a:rPr>
              <a:t>Bài đọc </a:t>
            </a:r>
            <a:r>
              <a:rPr lang="en-US" sz="3200" b="1" dirty="0" smtClean="0">
                <a:ln w="1905"/>
                <a:solidFill>
                  <a:srgbClr val="7030A0"/>
                </a:solidFill>
                <a:effectLst>
                  <a:innerShdw blurRad="69850" dist="43180" dir="5400000">
                    <a:srgbClr val="000000">
                      <a:alpha val="65000"/>
                    </a:srgbClr>
                  </a:innerShdw>
                </a:effectLst>
              </a:rPr>
              <a:t>1</a:t>
            </a:r>
            <a:r>
              <a:rPr lang="vi-VN" sz="3200" b="1" dirty="0" smtClean="0">
                <a:ln w="1905"/>
                <a:solidFill>
                  <a:srgbClr val="7030A0"/>
                </a:solidFill>
                <a:effectLst>
                  <a:innerShdw blurRad="69850" dist="43180" dir="5400000">
                    <a:srgbClr val="000000">
                      <a:alpha val="65000"/>
                    </a:srgbClr>
                  </a:innerShdw>
                </a:effectLst>
              </a:rPr>
              <a:t>.</a:t>
            </a:r>
            <a:endParaRPr lang="en-US" sz="3200" b="1" dirty="0" smtClean="0">
              <a:ln w="1905"/>
              <a:solidFill>
                <a:srgbClr val="7030A0"/>
              </a:soli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34501000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086349"/>
          </a:xfrm>
        </p:spPr>
        <p:txBody>
          <a:bodyPr>
            <a:noAutofit/>
          </a:bodyPr>
          <a:lstStyle/>
          <a:p>
            <a:pPr>
              <a:lnSpc>
                <a:spcPct val="130000"/>
              </a:lnSpc>
            </a:pPr>
            <a:r>
              <a:rPr lang="en-US" sz="6000" dirty="0" err="1" smtClean="0">
                <a:solidFill>
                  <a:srgbClr val="000066"/>
                </a:solidFill>
              </a:rPr>
              <a:t>Đáp</a:t>
            </a:r>
            <a:r>
              <a:rPr lang="en-US" sz="6000" dirty="0" smtClean="0">
                <a:solidFill>
                  <a:srgbClr val="000066"/>
                </a:solidFill>
              </a:rPr>
              <a:t> </a:t>
            </a:r>
            <a:r>
              <a:rPr lang="en-US" sz="6000" dirty="0" err="1" smtClean="0">
                <a:solidFill>
                  <a:srgbClr val="000066"/>
                </a:solidFill>
              </a:rPr>
              <a:t>Ca</a:t>
            </a:r>
            <a:r>
              <a:rPr lang="en-US" sz="6000" dirty="0" smtClean="0">
                <a:solidFill>
                  <a:srgbClr val="000066"/>
                </a:solidFill>
              </a:rPr>
              <a:t/>
            </a:r>
            <a:br>
              <a:rPr lang="en-US" sz="6000" dirty="0" smtClean="0">
                <a:solidFill>
                  <a:srgbClr val="000066"/>
                </a:solidFill>
              </a:rPr>
            </a:br>
            <a:r>
              <a:rPr lang="en-US" sz="8000" dirty="0" err="1" smtClean="0">
                <a:solidFill>
                  <a:srgbClr val="000066"/>
                </a:solidFill>
              </a:rPr>
              <a:t>Thánh</a:t>
            </a:r>
            <a:r>
              <a:rPr lang="en-US" sz="8000" dirty="0" smtClean="0">
                <a:solidFill>
                  <a:srgbClr val="000066"/>
                </a:solidFill>
              </a:rPr>
              <a:t> </a:t>
            </a:r>
            <a:r>
              <a:rPr lang="en-US" sz="8000" dirty="0" err="1" smtClean="0">
                <a:solidFill>
                  <a:srgbClr val="000066"/>
                </a:solidFill>
              </a:rPr>
              <a:t>Vịnh</a:t>
            </a:r>
            <a:r>
              <a:rPr lang="en-US" sz="8000" dirty="0" smtClean="0">
                <a:solidFill>
                  <a:srgbClr val="000066"/>
                </a:solidFill>
              </a:rPr>
              <a:t> 79</a:t>
            </a:r>
            <a:br>
              <a:rPr lang="en-US" sz="8000" dirty="0" smtClean="0">
                <a:solidFill>
                  <a:srgbClr val="000066"/>
                </a:solidFill>
              </a:rPr>
            </a:br>
            <a:r>
              <a:rPr lang="en-US" sz="6000" i="1" dirty="0" smtClean="0">
                <a:solidFill>
                  <a:srgbClr val="FF0000"/>
                </a:solidFill>
              </a:rPr>
              <a:t>Lm. Kim Long</a:t>
            </a:r>
            <a:br>
              <a:rPr lang="en-US" sz="6000" i="1" dirty="0" smtClean="0">
                <a:solidFill>
                  <a:srgbClr val="FF0000"/>
                </a:solidFill>
              </a:rPr>
            </a:br>
            <a:r>
              <a:rPr lang="en-US" sz="6000" i="1" dirty="0" smtClean="0">
                <a:solidFill>
                  <a:srgbClr val="FF0000"/>
                </a:solidFill>
              </a:rPr>
              <a:t>03 </a:t>
            </a:r>
            <a:r>
              <a:rPr lang="en-US" sz="6000" i="1" dirty="0" err="1" smtClean="0">
                <a:solidFill>
                  <a:srgbClr val="FF0000"/>
                </a:solidFill>
              </a:rPr>
              <a:t>câu</a:t>
            </a:r>
            <a:endParaRPr lang="en-US" sz="6000" i="1" dirty="0">
              <a:solidFill>
                <a:srgbClr val="FF0000"/>
              </a:solidFill>
            </a:endParaRPr>
          </a:p>
        </p:txBody>
      </p:sp>
    </p:spTree>
    <p:extLst>
      <p:ext uri="{BB962C8B-B14F-4D97-AF65-F5344CB8AC3E}">
        <p14:creationId xmlns:p14="http://schemas.microsoft.com/office/powerpoint/2010/main" val="3603338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086349"/>
          </a:xfrm>
        </p:spPr>
        <p:txBody>
          <a:bodyPr>
            <a:normAutofit/>
          </a:bodyPr>
          <a:lstStyle/>
          <a:p>
            <a:pPr algn="just">
              <a:lnSpc>
                <a:spcPct val="110000"/>
              </a:lnSpc>
            </a:pPr>
            <a:r>
              <a:rPr lang="en-US" sz="6500" u="sng" dirty="0" err="1" smtClean="0">
                <a:solidFill>
                  <a:srgbClr val="000066"/>
                </a:solidFill>
              </a:rPr>
              <a:t>Đk</a:t>
            </a:r>
            <a:r>
              <a:rPr lang="en-US" sz="6500" u="sng" dirty="0" smtClean="0">
                <a:solidFill>
                  <a:srgbClr val="000066"/>
                </a:solidFill>
              </a:rPr>
              <a:t>:</a:t>
            </a:r>
            <a:r>
              <a:rPr lang="en-US" sz="6500" dirty="0" smtClean="0">
                <a:solidFill>
                  <a:srgbClr val="FF0000"/>
                </a:solidFill>
              </a:rPr>
              <a:t> </a:t>
            </a:r>
            <a:r>
              <a:rPr lang="vi-VN" sz="6500" dirty="0" smtClean="0">
                <a:solidFill>
                  <a:srgbClr val="FF0000"/>
                </a:solidFill>
              </a:rPr>
              <a:t>Lạy Chúa, xin </a:t>
            </a:r>
            <a:r>
              <a:rPr lang="en-US" sz="6500" dirty="0" err="1" smtClean="0">
                <a:solidFill>
                  <a:srgbClr val="FF0000"/>
                </a:solidFill>
              </a:rPr>
              <a:t>đoái</a:t>
            </a:r>
            <a:r>
              <a:rPr lang="en-US" sz="6500" dirty="0" smtClean="0">
                <a:solidFill>
                  <a:srgbClr val="FF0000"/>
                </a:solidFill>
              </a:rPr>
              <a:t> </a:t>
            </a:r>
            <a:r>
              <a:rPr lang="en-US" sz="6500" dirty="0" err="1" smtClean="0">
                <a:solidFill>
                  <a:srgbClr val="FF0000"/>
                </a:solidFill>
              </a:rPr>
              <a:t>nhìn</a:t>
            </a:r>
            <a:r>
              <a:rPr lang="en-US" sz="6500" dirty="0" smtClean="0">
                <a:solidFill>
                  <a:srgbClr val="FF0000"/>
                </a:solidFill>
              </a:rPr>
              <a:t> </a:t>
            </a:r>
            <a:r>
              <a:rPr lang="en-US" sz="6500" dirty="0" err="1" smtClean="0">
                <a:solidFill>
                  <a:srgbClr val="FF0000"/>
                </a:solidFill>
              </a:rPr>
              <a:t>chúng</a:t>
            </a:r>
            <a:r>
              <a:rPr lang="en-US" sz="6500" dirty="0" smtClean="0">
                <a:solidFill>
                  <a:srgbClr val="FF0000"/>
                </a:solidFill>
              </a:rPr>
              <a:t> con, </a:t>
            </a:r>
            <a:r>
              <a:rPr lang="en-US" sz="6500" dirty="0" err="1" smtClean="0">
                <a:solidFill>
                  <a:srgbClr val="FF0000"/>
                </a:solidFill>
              </a:rPr>
              <a:t>xin</a:t>
            </a:r>
            <a:r>
              <a:rPr lang="en-US" sz="6500" dirty="0" smtClean="0">
                <a:solidFill>
                  <a:srgbClr val="FF0000"/>
                </a:solidFill>
              </a:rPr>
              <a:t> </a:t>
            </a:r>
            <a:r>
              <a:rPr lang="en-US" sz="6500" dirty="0" err="1" smtClean="0">
                <a:solidFill>
                  <a:srgbClr val="FF0000"/>
                </a:solidFill>
              </a:rPr>
              <a:t>tỏ</a:t>
            </a:r>
            <a:r>
              <a:rPr lang="en-US" sz="6500" dirty="0" smtClean="0">
                <a:solidFill>
                  <a:srgbClr val="FF0000"/>
                </a:solidFill>
              </a:rPr>
              <a:t> </a:t>
            </a:r>
            <a:r>
              <a:rPr lang="en-US" sz="6500" dirty="0" err="1" smtClean="0">
                <a:solidFill>
                  <a:srgbClr val="FF0000"/>
                </a:solidFill>
              </a:rPr>
              <a:t>nhan</a:t>
            </a:r>
            <a:r>
              <a:rPr lang="en-US" sz="6500" dirty="0" smtClean="0">
                <a:solidFill>
                  <a:srgbClr val="FF0000"/>
                </a:solidFill>
              </a:rPr>
              <a:t> </a:t>
            </a:r>
            <a:r>
              <a:rPr lang="en-US" sz="6500" dirty="0" err="1" smtClean="0">
                <a:solidFill>
                  <a:srgbClr val="FF0000"/>
                </a:solidFill>
              </a:rPr>
              <a:t>thánh</a:t>
            </a:r>
            <a:r>
              <a:rPr lang="en-US" sz="6500" dirty="0" smtClean="0">
                <a:solidFill>
                  <a:srgbClr val="FF0000"/>
                </a:solidFill>
              </a:rPr>
              <a:t> </a:t>
            </a:r>
            <a:r>
              <a:rPr lang="en-US" sz="6500" dirty="0" err="1" smtClean="0">
                <a:solidFill>
                  <a:srgbClr val="FF0000"/>
                </a:solidFill>
              </a:rPr>
              <a:t>Chúa</a:t>
            </a:r>
            <a:r>
              <a:rPr lang="en-US" sz="6500" dirty="0" smtClean="0">
                <a:solidFill>
                  <a:srgbClr val="FF0000"/>
                </a:solidFill>
              </a:rPr>
              <a:t> </a:t>
            </a:r>
            <a:r>
              <a:rPr lang="en-US" sz="6500" dirty="0" err="1" smtClean="0">
                <a:solidFill>
                  <a:srgbClr val="FF0000"/>
                </a:solidFill>
              </a:rPr>
              <a:t>và</a:t>
            </a:r>
            <a:r>
              <a:rPr lang="en-US" sz="6500" dirty="0" smtClean="0">
                <a:solidFill>
                  <a:srgbClr val="FF0000"/>
                </a:solidFill>
              </a:rPr>
              <a:t> </a:t>
            </a:r>
            <a:r>
              <a:rPr lang="en-US" sz="6500" dirty="0" err="1" smtClean="0">
                <a:solidFill>
                  <a:srgbClr val="FF0000"/>
                </a:solidFill>
              </a:rPr>
              <a:t>cứu</a:t>
            </a:r>
            <a:r>
              <a:rPr lang="en-US" sz="6500" dirty="0" smtClean="0">
                <a:solidFill>
                  <a:srgbClr val="FF0000"/>
                </a:solidFill>
              </a:rPr>
              <a:t> </a:t>
            </a:r>
            <a:r>
              <a:rPr lang="en-US" sz="6500" dirty="0" err="1" smtClean="0">
                <a:solidFill>
                  <a:srgbClr val="FF0000"/>
                </a:solidFill>
              </a:rPr>
              <a:t>độ</a:t>
            </a:r>
            <a:r>
              <a:rPr lang="en-US" sz="6500" dirty="0" smtClean="0">
                <a:solidFill>
                  <a:srgbClr val="FF0000"/>
                </a:solidFill>
              </a:rPr>
              <a:t> </a:t>
            </a:r>
            <a:r>
              <a:rPr lang="en-US" sz="6500" dirty="0" err="1" smtClean="0">
                <a:solidFill>
                  <a:srgbClr val="FF0000"/>
                </a:solidFill>
              </a:rPr>
              <a:t>chúng</a:t>
            </a:r>
            <a:r>
              <a:rPr lang="en-US" sz="6500" dirty="0" smtClean="0">
                <a:solidFill>
                  <a:srgbClr val="FF0000"/>
                </a:solidFill>
              </a:rPr>
              <a:t> con.</a:t>
            </a:r>
            <a:endParaRPr lang="vi-VN" sz="6500" dirty="0" smtClean="0">
              <a:solidFill>
                <a:srgbClr val="FF0000"/>
              </a:solidFill>
            </a:endParaRPr>
          </a:p>
        </p:txBody>
      </p:sp>
    </p:spTree>
    <p:extLst>
      <p:ext uri="{BB962C8B-B14F-4D97-AF65-F5344CB8AC3E}">
        <p14:creationId xmlns:p14="http://schemas.microsoft.com/office/powerpoint/2010/main" val="38309689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lnSpc>
                <a:spcPct val="120000"/>
              </a:lnSpc>
            </a:pPr>
            <a:r>
              <a:rPr lang="en-US" sz="5400" u="sng" dirty="0">
                <a:solidFill>
                  <a:srgbClr val="000066"/>
                </a:solidFill>
              </a:rPr>
              <a:t>T</a:t>
            </a:r>
            <a:r>
              <a:rPr lang="vi-VN" sz="5400" u="sng" dirty="0" smtClean="0">
                <a:solidFill>
                  <a:srgbClr val="000066"/>
                </a:solidFill>
              </a:rPr>
              <a:t>k1</a:t>
            </a:r>
            <a:r>
              <a:rPr lang="vi-VN" sz="5400" u="sng" dirty="0">
                <a:solidFill>
                  <a:srgbClr val="000066"/>
                </a:solidFill>
              </a:rPr>
              <a:t>:</a:t>
            </a:r>
            <a:r>
              <a:rPr lang="vi-VN" sz="5400" dirty="0">
                <a:solidFill>
                  <a:srgbClr val="FF0000"/>
                </a:solidFill>
              </a:rPr>
              <a:t> </a:t>
            </a:r>
            <a:r>
              <a:rPr lang="en-US" sz="5400" dirty="0" err="1" smtClean="0">
                <a:solidFill>
                  <a:srgbClr val="FF0000"/>
                </a:solidFill>
              </a:rPr>
              <a:t>Lạy</a:t>
            </a:r>
            <a:r>
              <a:rPr lang="en-US" sz="5400" dirty="0" smtClean="0">
                <a:solidFill>
                  <a:srgbClr val="FF0000"/>
                </a:solidFill>
              </a:rPr>
              <a:t> </a:t>
            </a:r>
            <a:r>
              <a:rPr lang="en-US" sz="5400" dirty="0" err="1" smtClean="0">
                <a:solidFill>
                  <a:srgbClr val="FF0000"/>
                </a:solidFill>
              </a:rPr>
              <a:t>mục</a:t>
            </a:r>
            <a:r>
              <a:rPr lang="en-US" sz="5400" dirty="0" smtClean="0">
                <a:solidFill>
                  <a:srgbClr val="FF0000"/>
                </a:solidFill>
              </a:rPr>
              <a:t> </a:t>
            </a:r>
            <a:r>
              <a:rPr lang="en-US" sz="5400" dirty="0" err="1" smtClean="0">
                <a:solidFill>
                  <a:srgbClr val="FF0000"/>
                </a:solidFill>
              </a:rPr>
              <a:t>tử</a:t>
            </a:r>
            <a:r>
              <a:rPr lang="en-US" sz="5400" dirty="0" smtClean="0">
                <a:solidFill>
                  <a:srgbClr val="FF0000"/>
                </a:solidFill>
              </a:rPr>
              <a:t> </a:t>
            </a:r>
            <a:r>
              <a:rPr lang="en-US" sz="5400" dirty="0" err="1" smtClean="0">
                <a:solidFill>
                  <a:srgbClr val="FF0000"/>
                </a:solidFill>
              </a:rPr>
              <a:t>nhà</a:t>
            </a:r>
            <a:r>
              <a:rPr lang="en-US" sz="5400" dirty="0" smtClean="0">
                <a:solidFill>
                  <a:srgbClr val="FF0000"/>
                </a:solidFill>
              </a:rPr>
              <a:t> Israel, </a:t>
            </a:r>
            <a:r>
              <a:rPr lang="en-US" sz="5400" dirty="0" err="1" smtClean="0">
                <a:solidFill>
                  <a:srgbClr val="FF0000"/>
                </a:solidFill>
              </a:rPr>
              <a:t>Ngài</a:t>
            </a:r>
            <a:r>
              <a:rPr lang="en-US" sz="5400" dirty="0" smtClean="0">
                <a:solidFill>
                  <a:srgbClr val="FF0000"/>
                </a:solidFill>
              </a:rPr>
              <a:t> </a:t>
            </a:r>
            <a:r>
              <a:rPr lang="en-US" sz="5400" dirty="0" err="1" smtClean="0">
                <a:solidFill>
                  <a:srgbClr val="FF0000"/>
                </a:solidFill>
              </a:rPr>
              <a:t>chăn</a:t>
            </a:r>
            <a:r>
              <a:rPr lang="en-US" sz="5400" dirty="0" smtClean="0">
                <a:solidFill>
                  <a:srgbClr val="FF0000"/>
                </a:solidFill>
              </a:rPr>
              <a:t> </a:t>
            </a:r>
            <a:r>
              <a:rPr lang="en-US" sz="5400" dirty="0" err="1" smtClean="0">
                <a:solidFill>
                  <a:srgbClr val="FF0000"/>
                </a:solidFill>
              </a:rPr>
              <a:t>dắt</a:t>
            </a:r>
            <a:r>
              <a:rPr lang="en-US" sz="5400" dirty="0" smtClean="0">
                <a:solidFill>
                  <a:srgbClr val="FF0000"/>
                </a:solidFill>
              </a:rPr>
              <a:t> </a:t>
            </a:r>
            <a:r>
              <a:rPr lang="en-US" sz="5400" dirty="0" err="1" smtClean="0">
                <a:solidFill>
                  <a:srgbClr val="FF0000"/>
                </a:solidFill>
              </a:rPr>
              <a:t>nhà</a:t>
            </a:r>
            <a:r>
              <a:rPr lang="en-US" sz="5400" dirty="0" smtClean="0">
                <a:solidFill>
                  <a:srgbClr val="FF0000"/>
                </a:solidFill>
              </a:rPr>
              <a:t> </a:t>
            </a:r>
            <a:r>
              <a:rPr lang="en-US" sz="5400" dirty="0" err="1" smtClean="0">
                <a:solidFill>
                  <a:srgbClr val="FF0000"/>
                </a:solidFill>
              </a:rPr>
              <a:t>Giuse</a:t>
            </a:r>
            <a:r>
              <a:rPr lang="en-US" sz="5400" dirty="0" smtClean="0">
                <a:solidFill>
                  <a:srgbClr val="FF0000"/>
                </a:solidFill>
              </a:rPr>
              <a:t>, </a:t>
            </a:r>
            <a:r>
              <a:rPr lang="en-US" sz="5400" dirty="0" err="1" smtClean="0">
                <a:solidFill>
                  <a:srgbClr val="FF0000"/>
                </a:solidFill>
              </a:rPr>
              <a:t>như</a:t>
            </a:r>
            <a:r>
              <a:rPr lang="en-US" sz="5400" dirty="0" smtClean="0">
                <a:solidFill>
                  <a:srgbClr val="FF0000"/>
                </a:solidFill>
              </a:rPr>
              <a:t> </a:t>
            </a:r>
            <a:r>
              <a:rPr lang="en-US" sz="5400" dirty="0" err="1" smtClean="0">
                <a:solidFill>
                  <a:srgbClr val="FF0000"/>
                </a:solidFill>
              </a:rPr>
              <a:t>chăn</a:t>
            </a:r>
            <a:r>
              <a:rPr lang="en-US" sz="5400" dirty="0" smtClean="0">
                <a:solidFill>
                  <a:srgbClr val="FF0000"/>
                </a:solidFill>
              </a:rPr>
              <a:t> </a:t>
            </a:r>
            <a:r>
              <a:rPr lang="en-US" sz="5400" dirty="0" err="1" smtClean="0">
                <a:solidFill>
                  <a:srgbClr val="FF0000"/>
                </a:solidFill>
              </a:rPr>
              <a:t>chiên</a:t>
            </a:r>
            <a:r>
              <a:rPr lang="en-US" sz="5400" dirty="0" smtClean="0">
                <a:solidFill>
                  <a:srgbClr val="FF0000"/>
                </a:solidFill>
              </a:rPr>
              <a:t> </a:t>
            </a:r>
            <a:r>
              <a:rPr lang="en-US" sz="5400" dirty="0" err="1" smtClean="0">
                <a:solidFill>
                  <a:srgbClr val="FF0000"/>
                </a:solidFill>
              </a:rPr>
              <a:t>cừu</a:t>
            </a:r>
            <a:r>
              <a:rPr lang="en-US" sz="5400" dirty="0" smtClean="0">
                <a:solidFill>
                  <a:srgbClr val="FF0000"/>
                </a:solidFill>
              </a:rPr>
              <a:t> </a:t>
            </a:r>
            <a:r>
              <a:rPr lang="en-US" sz="5400" dirty="0" err="1" smtClean="0">
                <a:solidFill>
                  <a:srgbClr val="FF0000"/>
                </a:solidFill>
              </a:rPr>
              <a:t>xin</a:t>
            </a:r>
            <a:r>
              <a:rPr lang="en-US" sz="5400" dirty="0" smtClean="0">
                <a:solidFill>
                  <a:srgbClr val="FF0000"/>
                </a:solidFill>
              </a:rPr>
              <a:t> </a:t>
            </a:r>
            <a:r>
              <a:rPr lang="en-US" sz="5400" dirty="0" err="1" smtClean="0">
                <a:solidFill>
                  <a:srgbClr val="FF0000"/>
                </a:solidFill>
              </a:rPr>
              <a:t>hãy</a:t>
            </a:r>
            <a:r>
              <a:rPr lang="en-US" sz="5400" dirty="0" smtClean="0">
                <a:solidFill>
                  <a:srgbClr val="FF0000"/>
                </a:solidFill>
              </a:rPr>
              <a:t> </a:t>
            </a:r>
            <a:r>
              <a:rPr lang="en-US" sz="5400" dirty="0" err="1" smtClean="0">
                <a:solidFill>
                  <a:srgbClr val="FF0000"/>
                </a:solidFill>
              </a:rPr>
              <a:t>lắng</a:t>
            </a:r>
            <a:r>
              <a:rPr lang="en-US" sz="5400" dirty="0" smtClean="0">
                <a:solidFill>
                  <a:srgbClr val="FF0000"/>
                </a:solidFill>
              </a:rPr>
              <a:t> tai </a:t>
            </a:r>
            <a:r>
              <a:rPr lang="en-US" sz="5400" dirty="0" err="1" smtClean="0">
                <a:solidFill>
                  <a:srgbClr val="FF0000"/>
                </a:solidFill>
              </a:rPr>
              <a:t>nghe</a:t>
            </a:r>
            <a:r>
              <a:rPr lang="en-US" sz="5400" dirty="0" smtClean="0">
                <a:solidFill>
                  <a:srgbClr val="FF0000"/>
                </a:solidFill>
              </a:rPr>
              <a:t>. </a:t>
            </a:r>
            <a:endParaRPr lang="en-US" sz="5400" dirty="0">
              <a:solidFill>
                <a:srgbClr val="FF0000"/>
              </a:solidFill>
            </a:endParaRPr>
          </a:p>
        </p:txBody>
      </p:sp>
    </p:spTree>
    <p:extLst>
      <p:ext uri="{BB962C8B-B14F-4D97-AF65-F5344CB8AC3E}">
        <p14:creationId xmlns:p14="http://schemas.microsoft.com/office/powerpoint/2010/main" val="714728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lnSpc>
                <a:spcPct val="120000"/>
              </a:lnSpc>
            </a:pPr>
            <a:r>
              <a:rPr lang="en-US" sz="5200" u="sng" dirty="0" smtClean="0">
                <a:solidFill>
                  <a:srgbClr val="000066"/>
                </a:solidFill>
              </a:rPr>
              <a:t>**</a:t>
            </a:r>
            <a:r>
              <a:rPr lang="vi-VN" sz="5200" u="sng" dirty="0" smtClean="0">
                <a:solidFill>
                  <a:srgbClr val="000066"/>
                </a:solidFill>
              </a:rPr>
              <a:t>:</a:t>
            </a:r>
            <a:r>
              <a:rPr lang="vi-VN" sz="5200" dirty="0" smtClean="0">
                <a:solidFill>
                  <a:srgbClr val="FF0000"/>
                </a:solidFill>
              </a:rPr>
              <a:t> </a:t>
            </a:r>
            <a:r>
              <a:rPr lang="en-US" sz="5200" dirty="0" err="1" smtClean="0">
                <a:solidFill>
                  <a:srgbClr val="FF0000"/>
                </a:solidFill>
              </a:rPr>
              <a:t>Lạy</a:t>
            </a:r>
            <a:r>
              <a:rPr lang="en-US" sz="5200" dirty="0" smtClean="0">
                <a:solidFill>
                  <a:srgbClr val="FF0000"/>
                </a:solidFill>
              </a:rPr>
              <a:t> </a:t>
            </a:r>
            <a:r>
              <a:rPr lang="en-US" sz="5200" dirty="0" err="1" smtClean="0">
                <a:solidFill>
                  <a:srgbClr val="FF0000"/>
                </a:solidFill>
              </a:rPr>
              <a:t>Đấng</a:t>
            </a:r>
            <a:r>
              <a:rPr lang="en-US" sz="5200" dirty="0" smtClean="0">
                <a:solidFill>
                  <a:srgbClr val="FF0000"/>
                </a:solidFill>
              </a:rPr>
              <a:t> </a:t>
            </a:r>
            <a:r>
              <a:rPr lang="en-US" sz="5200" dirty="0" err="1" smtClean="0">
                <a:solidFill>
                  <a:srgbClr val="FF0000"/>
                </a:solidFill>
              </a:rPr>
              <a:t>ngự</a:t>
            </a:r>
            <a:r>
              <a:rPr lang="en-US" sz="5200" dirty="0" smtClean="0">
                <a:solidFill>
                  <a:srgbClr val="FF0000"/>
                </a:solidFill>
              </a:rPr>
              <a:t> </a:t>
            </a:r>
            <a:r>
              <a:rPr lang="en-US" sz="5200" dirty="0" err="1" smtClean="0">
                <a:solidFill>
                  <a:srgbClr val="FF0000"/>
                </a:solidFill>
              </a:rPr>
              <a:t>giữa</a:t>
            </a:r>
            <a:r>
              <a:rPr lang="en-US" sz="5200" dirty="0" smtClean="0">
                <a:solidFill>
                  <a:srgbClr val="FF0000"/>
                </a:solidFill>
              </a:rPr>
              <a:t> </a:t>
            </a:r>
            <a:r>
              <a:rPr lang="en-US" sz="5200" dirty="0" err="1" smtClean="0">
                <a:solidFill>
                  <a:srgbClr val="FF0000"/>
                </a:solidFill>
              </a:rPr>
              <a:t>các</a:t>
            </a:r>
            <a:r>
              <a:rPr lang="en-US" sz="5200" dirty="0" smtClean="0">
                <a:solidFill>
                  <a:srgbClr val="FF0000"/>
                </a:solidFill>
              </a:rPr>
              <a:t> </a:t>
            </a:r>
            <a:r>
              <a:rPr lang="en-US" sz="5200" dirty="0" err="1" smtClean="0">
                <a:solidFill>
                  <a:srgbClr val="FF0000"/>
                </a:solidFill>
              </a:rPr>
              <a:t>thần</a:t>
            </a:r>
            <a:r>
              <a:rPr lang="en-US" sz="5200" dirty="0" smtClean="0">
                <a:solidFill>
                  <a:srgbClr val="FF0000"/>
                </a:solidFill>
              </a:rPr>
              <a:t> </a:t>
            </a:r>
            <a:r>
              <a:rPr lang="en-US" sz="5200" dirty="0" err="1" smtClean="0">
                <a:solidFill>
                  <a:srgbClr val="FF0000"/>
                </a:solidFill>
              </a:rPr>
              <a:t>hộ</a:t>
            </a:r>
            <a:r>
              <a:rPr lang="en-US" sz="5200" dirty="0" smtClean="0">
                <a:solidFill>
                  <a:srgbClr val="FF0000"/>
                </a:solidFill>
              </a:rPr>
              <a:t> </a:t>
            </a:r>
            <a:r>
              <a:rPr lang="en-US" sz="5200" dirty="0" err="1" smtClean="0">
                <a:solidFill>
                  <a:srgbClr val="FF0000"/>
                </a:solidFill>
              </a:rPr>
              <a:t>giá</a:t>
            </a:r>
            <a:r>
              <a:rPr lang="en-US" sz="5200" dirty="0" smtClean="0">
                <a:solidFill>
                  <a:srgbClr val="FF0000"/>
                </a:solidFill>
              </a:rPr>
              <a:t> </a:t>
            </a:r>
            <a:r>
              <a:rPr lang="en-US" sz="5200" dirty="0" err="1" smtClean="0">
                <a:solidFill>
                  <a:srgbClr val="FF0000"/>
                </a:solidFill>
              </a:rPr>
              <a:t>xin</a:t>
            </a:r>
            <a:r>
              <a:rPr lang="en-US" sz="5200" dirty="0" smtClean="0">
                <a:solidFill>
                  <a:srgbClr val="FF0000"/>
                </a:solidFill>
              </a:rPr>
              <a:t> </a:t>
            </a:r>
            <a:r>
              <a:rPr lang="en-US" sz="5200" dirty="0" err="1" smtClean="0">
                <a:solidFill>
                  <a:srgbClr val="FF0000"/>
                </a:solidFill>
              </a:rPr>
              <a:t>hãy</a:t>
            </a:r>
            <a:r>
              <a:rPr lang="en-US" sz="5200" dirty="0" smtClean="0">
                <a:solidFill>
                  <a:srgbClr val="FF0000"/>
                </a:solidFill>
              </a:rPr>
              <a:t> </a:t>
            </a:r>
            <a:r>
              <a:rPr lang="en-US" sz="5200" dirty="0" err="1" smtClean="0">
                <a:solidFill>
                  <a:srgbClr val="FF0000"/>
                </a:solidFill>
              </a:rPr>
              <a:t>hiển</a:t>
            </a:r>
            <a:r>
              <a:rPr lang="en-US" sz="5200" dirty="0" smtClean="0">
                <a:solidFill>
                  <a:srgbClr val="FF0000"/>
                </a:solidFill>
              </a:rPr>
              <a:t> </a:t>
            </a:r>
            <a:r>
              <a:rPr lang="en-US" sz="5200" dirty="0" err="1" smtClean="0">
                <a:solidFill>
                  <a:srgbClr val="FF0000"/>
                </a:solidFill>
              </a:rPr>
              <a:t>linh</a:t>
            </a:r>
            <a:r>
              <a:rPr lang="en-US" sz="5200" dirty="0" smtClean="0">
                <a:solidFill>
                  <a:srgbClr val="FF0000"/>
                </a:solidFill>
              </a:rPr>
              <a:t>. </a:t>
            </a:r>
            <a:r>
              <a:rPr lang="en-US" sz="5200" dirty="0" err="1" smtClean="0">
                <a:solidFill>
                  <a:srgbClr val="FF0000"/>
                </a:solidFill>
              </a:rPr>
              <a:t>Xin</a:t>
            </a:r>
            <a:r>
              <a:rPr lang="en-US" sz="5200" dirty="0" smtClean="0">
                <a:solidFill>
                  <a:srgbClr val="FF0000"/>
                </a:solidFill>
              </a:rPr>
              <a:t> </a:t>
            </a:r>
            <a:r>
              <a:rPr lang="en-US" sz="5200" dirty="0" err="1" smtClean="0">
                <a:solidFill>
                  <a:srgbClr val="FF0000"/>
                </a:solidFill>
              </a:rPr>
              <a:t>khơi</a:t>
            </a:r>
            <a:r>
              <a:rPr lang="en-US" sz="5200" dirty="0" smtClean="0">
                <a:solidFill>
                  <a:srgbClr val="FF0000"/>
                </a:solidFill>
              </a:rPr>
              <a:t> </a:t>
            </a:r>
            <a:r>
              <a:rPr lang="en-US" sz="5200" dirty="0" err="1" smtClean="0">
                <a:solidFill>
                  <a:srgbClr val="FF0000"/>
                </a:solidFill>
              </a:rPr>
              <a:t>dậy</a:t>
            </a:r>
            <a:r>
              <a:rPr lang="en-US" sz="5200" dirty="0" smtClean="0">
                <a:solidFill>
                  <a:srgbClr val="FF0000"/>
                </a:solidFill>
              </a:rPr>
              <a:t> </a:t>
            </a:r>
            <a:r>
              <a:rPr lang="en-US" sz="5200" dirty="0" err="1" smtClean="0">
                <a:solidFill>
                  <a:srgbClr val="FF0000"/>
                </a:solidFill>
              </a:rPr>
              <a:t>uy</a:t>
            </a:r>
            <a:r>
              <a:rPr lang="en-US" sz="5200" dirty="0" smtClean="0">
                <a:solidFill>
                  <a:srgbClr val="FF0000"/>
                </a:solidFill>
              </a:rPr>
              <a:t> </a:t>
            </a:r>
            <a:r>
              <a:rPr lang="en-US" sz="5200" dirty="0" err="1" smtClean="0">
                <a:solidFill>
                  <a:srgbClr val="FF0000"/>
                </a:solidFill>
              </a:rPr>
              <a:t>dũng</a:t>
            </a:r>
            <a:r>
              <a:rPr lang="en-US" sz="5200" dirty="0" smtClean="0">
                <a:solidFill>
                  <a:srgbClr val="FF0000"/>
                </a:solidFill>
              </a:rPr>
              <a:t> </a:t>
            </a:r>
            <a:r>
              <a:rPr lang="en-US" sz="5200" dirty="0" err="1" smtClean="0">
                <a:solidFill>
                  <a:srgbClr val="FF0000"/>
                </a:solidFill>
              </a:rPr>
              <a:t>của</a:t>
            </a:r>
            <a:r>
              <a:rPr lang="en-US" sz="5200" dirty="0" smtClean="0">
                <a:solidFill>
                  <a:srgbClr val="FF0000"/>
                </a:solidFill>
              </a:rPr>
              <a:t> </a:t>
            </a:r>
            <a:r>
              <a:rPr lang="en-US" sz="5200" dirty="0" err="1" smtClean="0">
                <a:solidFill>
                  <a:srgbClr val="FF0000"/>
                </a:solidFill>
              </a:rPr>
              <a:t>Ngài</a:t>
            </a:r>
            <a:r>
              <a:rPr lang="en-US" sz="5200" dirty="0" smtClean="0">
                <a:solidFill>
                  <a:srgbClr val="FF0000"/>
                </a:solidFill>
              </a:rPr>
              <a:t> </a:t>
            </a:r>
            <a:r>
              <a:rPr lang="en-US" sz="5200" dirty="0" err="1" smtClean="0">
                <a:solidFill>
                  <a:srgbClr val="FF0000"/>
                </a:solidFill>
              </a:rPr>
              <a:t>mà</a:t>
            </a:r>
            <a:r>
              <a:rPr lang="en-US" sz="5200" dirty="0" smtClean="0">
                <a:solidFill>
                  <a:srgbClr val="FF0000"/>
                </a:solidFill>
              </a:rPr>
              <a:t> </a:t>
            </a:r>
            <a:r>
              <a:rPr lang="en-US" sz="5200" dirty="0" err="1" smtClean="0">
                <a:solidFill>
                  <a:srgbClr val="FF0000"/>
                </a:solidFill>
              </a:rPr>
              <a:t>mau</a:t>
            </a:r>
            <a:r>
              <a:rPr lang="en-US" sz="5200" dirty="0" smtClean="0">
                <a:solidFill>
                  <a:srgbClr val="FF0000"/>
                </a:solidFill>
              </a:rPr>
              <a:t> </a:t>
            </a:r>
            <a:r>
              <a:rPr lang="en-US" sz="5200" dirty="0" err="1" smtClean="0">
                <a:solidFill>
                  <a:srgbClr val="FF0000"/>
                </a:solidFill>
              </a:rPr>
              <a:t>đến</a:t>
            </a:r>
            <a:r>
              <a:rPr lang="en-US" sz="5200" dirty="0" smtClean="0">
                <a:solidFill>
                  <a:srgbClr val="FF0000"/>
                </a:solidFill>
              </a:rPr>
              <a:t> </a:t>
            </a:r>
            <a:r>
              <a:rPr lang="en-US" sz="5200" dirty="0" err="1" smtClean="0">
                <a:solidFill>
                  <a:srgbClr val="FF0000"/>
                </a:solidFill>
              </a:rPr>
              <a:t>cứu</a:t>
            </a:r>
            <a:r>
              <a:rPr lang="en-US" sz="5200" dirty="0" smtClean="0">
                <a:solidFill>
                  <a:srgbClr val="FF0000"/>
                </a:solidFill>
              </a:rPr>
              <a:t> </a:t>
            </a:r>
            <a:r>
              <a:rPr lang="en-US" sz="5200" dirty="0" err="1" smtClean="0">
                <a:solidFill>
                  <a:srgbClr val="FF0000"/>
                </a:solidFill>
              </a:rPr>
              <a:t>độ</a:t>
            </a:r>
            <a:r>
              <a:rPr lang="en-US" sz="5200" dirty="0" smtClean="0">
                <a:solidFill>
                  <a:srgbClr val="FF0000"/>
                </a:solidFill>
              </a:rPr>
              <a:t> </a:t>
            </a:r>
            <a:r>
              <a:rPr lang="en-US" sz="5200" dirty="0" err="1" smtClean="0">
                <a:solidFill>
                  <a:srgbClr val="FF0000"/>
                </a:solidFill>
              </a:rPr>
              <a:t>chúng</a:t>
            </a:r>
            <a:r>
              <a:rPr lang="en-US" sz="5200" dirty="0" smtClean="0">
                <a:solidFill>
                  <a:srgbClr val="FF0000"/>
                </a:solidFill>
              </a:rPr>
              <a:t> con.</a:t>
            </a:r>
            <a:endParaRPr lang="en-US" sz="5200" dirty="0">
              <a:solidFill>
                <a:srgbClr val="FF0000"/>
              </a:solidFill>
            </a:endParaRPr>
          </a:p>
        </p:txBody>
      </p:sp>
    </p:spTree>
    <p:extLst>
      <p:ext uri="{BB962C8B-B14F-4D97-AF65-F5344CB8AC3E}">
        <p14:creationId xmlns:p14="http://schemas.microsoft.com/office/powerpoint/2010/main" val="35590056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086349"/>
          </a:xfrm>
        </p:spPr>
        <p:txBody>
          <a:bodyPr>
            <a:normAutofit/>
          </a:bodyPr>
          <a:lstStyle/>
          <a:p>
            <a:pPr algn="just">
              <a:lnSpc>
                <a:spcPct val="110000"/>
              </a:lnSpc>
            </a:pPr>
            <a:r>
              <a:rPr lang="en-US" sz="6500" u="sng" dirty="0" err="1" smtClean="0">
                <a:solidFill>
                  <a:srgbClr val="000066"/>
                </a:solidFill>
              </a:rPr>
              <a:t>Đk</a:t>
            </a:r>
            <a:r>
              <a:rPr lang="en-US" sz="6500" u="sng" dirty="0" smtClean="0">
                <a:solidFill>
                  <a:srgbClr val="000066"/>
                </a:solidFill>
              </a:rPr>
              <a:t>:</a:t>
            </a:r>
            <a:r>
              <a:rPr lang="en-US" sz="6500" dirty="0" smtClean="0">
                <a:solidFill>
                  <a:srgbClr val="FF0000"/>
                </a:solidFill>
              </a:rPr>
              <a:t> </a:t>
            </a:r>
            <a:r>
              <a:rPr lang="vi-VN" sz="6500" dirty="0" smtClean="0">
                <a:solidFill>
                  <a:srgbClr val="FF0000"/>
                </a:solidFill>
              </a:rPr>
              <a:t>Lạy Chúa, xin </a:t>
            </a:r>
            <a:r>
              <a:rPr lang="en-US" sz="6500" dirty="0" err="1" smtClean="0">
                <a:solidFill>
                  <a:srgbClr val="FF0000"/>
                </a:solidFill>
              </a:rPr>
              <a:t>đoái</a:t>
            </a:r>
            <a:r>
              <a:rPr lang="en-US" sz="6500" dirty="0" smtClean="0">
                <a:solidFill>
                  <a:srgbClr val="FF0000"/>
                </a:solidFill>
              </a:rPr>
              <a:t> </a:t>
            </a:r>
            <a:r>
              <a:rPr lang="en-US" sz="6500" dirty="0" err="1" smtClean="0">
                <a:solidFill>
                  <a:srgbClr val="FF0000"/>
                </a:solidFill>
              </a:rPr>
              <a:t>nhìn</a:t>
            </a:r>
            <a:r>
              <a:rPr lang="en-US" sz="6500" dirty="0" smtClean="0">
                <a:solidFill>
                  <a:srgbClr val="FF0000"/>
                </a:solidFill>
              </a:rPr>
              <a:t> </a:t>
            </a:r>
            <a:r>
              <a:rPr lang="en-US" sz="6500" dirty="0" err="1" smtClean="0">
                <a:solidFill>
                  <a:srgbClr val="FF0000"/>
                </a:solidFill>
              </a:rPr>
              <a:t>chúng</a:t>
            </a:r>
            <a:r>
              <a:rPr lang="en-US" sz="6500" dirty="0" smtClean="0">
                <a:solidFill>
                  <a:srgbClr val="FF0000"/>
                </a:solidFill>
              </a:rPr>
              <a:t> con, </a:t>
            </a:r>
            <a:r>
              <a:rPr lang="en-US" sz="6500" dirty="0" err="1" smtClean="0">
                <a:solidFill>
                  <a:srgbClr val="FF0000"/>
                </a:solidFill>
              </a:rPr>
              <a:t>xin</a:t>
            </a:r>
            <a:r>
              <a:rPr lang="en-US" sz="6500" dirty="0" smtClean="0">
                <a:solidFill>
                  <a:srgbClr val="FF0000"/>
                </a:solidFill>
              </a:rPr>
              <a:t> </a:t>
            </a:r>
            <a:r>
              <a:rPr lang="en-US" sz="6500" dirty="0" err="1" smtClean="0">
                <a:solidFill>
                  <a:srgbClr val="FF0000"/>
                </a:solidFill>
              </a:rPr>
              <a:t>tỏ</a:t>
            </a:r>
            <a:r>
              <a:rPr lang="en-US" sz="6500" dirty="0" smtClean="0">
                <a:solidFill>
                  <a:srgbClr val="FF0000"/>
                </a:solidFill>
              </a:rPr>
              <a:t> </a:t>
            </a:r>
            <a:r>
              <a:rPr lang="en-US" sz="6500" dirty="0" err="1" smtClean="0">
                <a:solidFill>
                  <a:srgbClr val="FF0000"/>
                </a:solidFill>
              </a:rPr>
              <a:t>nhan</a:t>
            </a:r>
            <a:r>
              <a:rPr lang="en-US" sz="6500" dirty="0" smtClean="0">
                <a:solidFill>
                  <a:srgbClr val="FF0000"/>
                </a:solidFill>
              </a:rPr>
              <a:t> </a:t>
            </a:r>
            <a:r>
              <a:rPr lang="en-US" sz="6500" dirty="0" err="1" smtClean="0">
                <a:solidFill>
                  <a:srgbClr val="FF0000"/>
                </a:solidFill>
              </a:rPr>
              <a:t>thánh</a:t>
            </a:r>
            <a:r>
              <a:rPr lang="en-US" sz="6500" dirty="0" smtClean="0">
                <a:solidFill>
                  <a:srgbClr val="FF0000"/>
                </a:solidFill>
              </a:rPr>
              <a:t> </a:t>
            </a:r>
            <a:r>
              <a:rPr lang="en-US" sz="6500" dirty="0" err="1" smtClean="0">
                <a:solidFill>
                  <a:srgbClr val="FF0000"/>
                </a:solidFill>
              </a:rPr>
              <a:t>Chúa</a:t>
            </a:r>
            <a:r>
              <a:rPr lang="en-US" sz="6500" dirty="0" smtClean="0">
                <a:solidFill>
                  <a:srgbClr val="FF0000"/>
                </a:solidFill>
              </a:rPr>
              <a:t> </a:t>
            </a:r>
            <a:r>
              <a:rPr lang="en-US" sz="6500" dirty="0" err="1" smtClean="0">
                <a:solidFill>
                  <a:srgbClr val="FF0000"/>
                </a:solidFill>
              </a:rPr>
              <a:t>và</a:t>
            </a:r>
            <a:r>
              <a:rPr lang="en-US" sz="6500" dirty="0" smtClean="0">
                <a:solidFill>
                  <a:srgbClr val="FF0000"/>
                </a:solidFill>
              </a:rPr>
              <a:t> </a:t>
            </a:r>
            <a:r>
              <a:rPr lang="en-US" sz="6500" dirty="0" err="1" smtClean="0">
                <a:solidFill>
                  <a:srgbClr val="FF0000"/>
                </a:solidFill>
              </a:rPr>
              <a:t>cứu</a:t>
            </a:r>
            <a:r>
              <a:rPr lang="en-US" sz="6500" dirty="0" smtClean="0">
                <a:solidFill>
                  <a:srgbClr val="FF0000"/>
                </a:solidFill>
              </a:rPr>
              <a:t> </a:t>
            </a:r>
            <a:r>
              <a:rPr lang="en-US" sz="6500" dirty="0" err="1" smtClean="0">
                <a:solidFill>
                  <a:srgbClr val="FF0000"/>
                </a:solidFill>
              </a:rPr>
              <a:t>độ</a:t>
            </a:r>
            <a:r>
              <a:rPr lang="en-US" sz="6500" dirty="0" smtClean="0">
                <a:solidFill>
                  <a:srgbClr val="FF0000"/>
                </a:solidFill>
              </a:rPr>
              <a:t> </a:t>
            </a:r>
            <a:r>
              <a:rPr lang="en-US" sz="6500" dirty="0" err="1" smtClean="0">
                <a:solidFill>
                  <a:srgbClr val="FF0000"/>
                </a:solidFill>
              </a:rPr>
              <a:t>chúng</a:t>
            </a:r>
            <a:r>
              <a:rPr lang="en-US" sz="6500" dirty="0" smtClean="0">
                <a:solidFill>
                  <a:srgbClr val="FF0000"/>
                </a:solidFill>
              </a:rPr>
              <a:t> con.</a:t>
            </a:r>
            <a:endParaRPr lang="vi-VN" sz="6500" dirty="0" smtClean="0">
              <a:solidFill>
                <a:srgbClr val="FF0000"/>
              </a:solidFill>
            </a:endParaRPr>
          </a:p>
        </p:txBody>
      </p:sp>
    </p:spTree>
    <p:extLst>
      <p:ext uri="{BB962C8B-B14F-4D97-AF65-F5344CB8AC3E}">
        <p14:creationId xmlns:p14="http://schemas.microsoft.com/office/powerpoint/2010/main" val="40377007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lnSpc>
                <a:spcPct val="120000"/>
              </a:lnSpc>
            </a:pPr>
            <a:r>
              <a:rPr lang="en-US" sz="5400" u="sng" dirty="0">
                <a:solidFill>
                  <a:srgbClr val="000066"/>
                </a:solidFill>
              </a:rPr>
              <a:t>T</a:t>
            </a:r>
            <a:r>
              <a:rPr lang="vi-VN" sz="5400" u="sng" dirty="0" smtClean="0">
                <a:solidFill>
                  <a:srgbClr val="000066"/>
                </a:solidFill>
              </a:rPr>
              <a:t>k</a:t>
            </a:r>
            <a:r>
              <a:rPr lang="en-US" sz="5400" u="sng" dirty="0" smtClean="0">
                <a:solidFill>
                  <a:srgbClr val="000066"/>
                </a:solidFill>
              </a:rPr>
              <a:t>2</a:t>
            </a:r>
            <a:r>
              <a:rPr lang="vi-VN" sz="5400" u="sng" dirty="0" smtClean="0">
                <a:solidFill>
                  <a:srgbClr val="000066"/>
                </a:solidFill>
              </a:rPr>
              <a:t>:</a:t>
            </a:r>
            <a:r>
              <a:rPr lang="vi-VN" sz="5400" dirty="0" smtClean="0">
                <a:solidFill>
                  <a:srgbClr val="FF0000"/>
                </a:solidFill>
              </a:rPr>
              <a:t> </a:t>
            </a:r>
            <a:r>
              <a:rPr lang="en-US" sz="5400" dirty="0" err="1" smtClean="0">
                <a:solidFill>
                  <a:srgbClr val="FF0000"/>
                </a:solidFill>
              </a:rPr>
              <a:t>Vạn</a:t>
            </a:r>
            <a:r>
              <a:rPr lang="en-US" sz="5400" dirty="0" smtClean="0">
                <a:solidFill>
                  <a:srgbClr val="FF0000"/>
                </a:solidFill>
              </a:rPr>
              <a:t> </a:t>
            </a:r>
            <a:r>
              <a:rPr lang="en-US" sz="5400" dirty="0" err="1" smtClean="0">
                <a:solidFill>
                  <a:srgbClr val="FF0000"/>
                </a:solidFill>
              </a:rPr>
              <a:t>lạy</a:t>
            </a:r>
            <a:r>
              <a:rPr lang="en-US" sz="5400" dirty="0" smtClean="0">
                <a:solidFill>
                  <a:srgbClr val="FF0000"/>
                </a:solidFill>
              </a:rPr>
              <a:t> </a:t>
            </a:r>
            <a:r>
              <a:rPr lang="en-US" sz="5400" dirty="0" err="1" smtClean="0">
                <a:solidFill>
                  <a:srgbClr val="FF0000"/>
                </a:solidFill>
              </a:rPr>
              <a:t>Ngài</a:t>
            </a:r>
            <a:r>
              <a:rPr lang="en-US" sz="5400" dirty="0" smtClean="0">
                <a:solidFill>
                  <a:srgbClr val="FF0000"/>
                </a:solidFill>
              </a:rPr>
              <a:t> </a:t>
            </a:r>
            <a:r>
              <a:rPr lang="en-US" sz="5400" dirty="0" err="1" smtClean="0">
                <a:solidFill>
                  <a:srgbClr val="FF0000"/>
                </a:solidFill>
              </a:rPr>
              <a:t>là</a:t>
            </a:r>
            <a:r>
              <a:rPr lang="en-US" sz="5400" dirty="0" smtClean="0">
                <a:solidFill>
                  <a:srgbClr val="FF0000"/>
                </a:solidFill>
              </a:rPr>
              <a:t> </a:t>
            </a:r>
            <a:r>
              <a:rPr lang="en-US" sz="5400" dirty="0" err="1" smtClean="0">
                <a:solidFill>
                  <a:srgbClr val="FF0000"/>
                </a:solidFill>
              </a:rPr>
              <a:t>Chúa</a:t>
            </a:r>
            <a:r>
              <a:rPr lang="en-US" sz="5400" dirty="0" smtClean="0">
                <a:solidFill>
                  <a:srgbClr val="FF0000"/>
                </a:solidFill>
              </a:rPr>
              <a:t> </a:t>
            </a:r>
            <a:r>
              <a:rPr lang="en-US" sz="5400" dirty="0" err="1" smtClean="0">
                <a:solidFill>
                  <a:srgbClr val="FF0000"/>
                </a:solidFill>
              </a:rPr>
              <a:t>thiên</a:t>
            </a:r>
            <a:r>
              <a:rPr lang="en-US" sz="5400" dirty="0" smtClean="0">
                <a:solidFill>
                  <a:srgbClr val="FF0000"/>
                </a:solidFill>
              </a:rPr>
              <a:t> </a:t>
            </a:r>
            <a:r>
              <a:rPr lang="en-US" sz="5400" dirty="0" err="1" smtClean="0">
                <a:solidFill>
                  <a:srgbClr val="FF0000"/>
                </a:solidFill>
              </a:rPr>
              <a:t>binh</a:t>
            </a:r>
            <a:r>
              <a:rPr lang="en-US" sz="5400" dirty="0" smtClean="0">
                <a:solidFill>
                  <a:srgbClr val="FF0000"/>
                </a:solidFill>
              </a:rPr>
              <a:t>, </a:t>
            </a:r>
            <a:r>
              <a:rPr lang="en-US" sz="5400" dirty="0" err="1" smtClean="0">
                <a:solidFill>
                  <a:srgbClr val="FF0000"/>
                </a:solidFill>
              </a:rPr>
              <a:t>nguyện</a:t>
            </a:r>
            <a:r>
              <a:rPr lang="en-US" sz="5400" dirty="0" smtClean="0">
                <a:solidFill>
                  <a:srgbClr val="FF0000"/>
                </a:solidFill>
              </a:rPr>
              <a:t> </a:t>
            </a:r>
            <a:r>
              <a:rPr lang="en-US" sz="5400" dirty="0" err="1" smtClean="0">
                <a:solidFill>
                  <a:srgbClr val="FF0000"/>
                </a:solidFill>
              </a:rPr>
              <a:t>thương</a:t>
            </a:r>
            <a:r>
              <a:rPr lang="en-US" sz="5400" dirty="0" smtClean="0">
                <a:solidFill>
                  <a:srgbClr val="FF0000"/>
                </a:solidFill>
              </a:rPr>
              <a:t> </a:t>
            </a:r>
            <a:r>
              <a:rPr lang="en-US" sz="5400" dirty="0" err="1" smtClean="0">
                <a:solidFill>
                  <a:srgbClr val="FF0000"/>
                </a:solidFill>
              </a:rPr>
              <a:t>xót</a:t>
            </a:r>
            <a:r>
              <a:rPr lang="en-US" sz="5400" dirty="0" smtClean="0">
                <a:solidFill>
                  <a:srgbClr val="FF0000"/>
                </a:solidFill>
              </a:rPr>
              <a:t> </a:t>
            </a:r>
            <a:r>
              <a:rPr lang="en-US" sz="5400" dirty="0" err="1" smtClean="0">
                <a:solidFill>
                  <a:srgbClr val="FF0000"/>
                </a:solidFill>
              </a:rPr>
              <a:t>trở</a:t>
            </a:r>
            <a:r>
              <a:rPr lang="en-US" sz="5400" dirty="0" smtClean="0">
                <a:solidFill>
                  <a:srgbClr val="FF0000"/>
                </a:solidFill>
              </a:rPr>
              <a:t> </a:t>
            </a:r>
            <a:r>
              <a:rPr lang="en-US" sz="5400" dirty="0" err="1" smtClean="0">
                <a:solidFill>
                  <a:srgbClr val="FF0000"/>
                </a:solidFill>
              </a:rPr>
              <a:t>lại</a:t>
            </a:r>
            <a:r>
              <a:rPr lang="en-US" sz="5400" dirty="0" smtClean="0">
                <a:solidFill>
                  <a:srgbClr val="FF0000"/>
                </a:solidFill>
              </a:rPr>
              <a:t> </a:t>
            </a:r>
            <a:r>
              <a:rPr lang="en-US" sz="5400" dirty="0" err="1" smtClean="0">
                <a:solidFill>
                  <a:srgbClr val="FF0000"/>
                </a:solidFill>
              </a:rPr>
              <a:t>đi</a:t>
            </a:r>
            <a:r>
              <a:rPr lang="en-US" sz="5400" dirty="0" smtClean="0">
                <a:solidFill>
                  <a:srgbClr val="FF0000"/>
                </a:solidFill>
              </a:rPr>
              <a:t>, </a:t>
            </a:r>
            <a:r>
              <a:rPr lang="en-US" sz="5400" dirty="0" err="1" smtClean="0">
                <a:solidFill>
                  <a:srgbClr val="FF0000"/>
                </a:solidFill>
              </a:rPr>
              <a:t>tít</a:t>
            </a:r>
            <a:r>
              <a:rPr lang="en-US" sz="5400" dirty="0" smtClean="0">
                <a:solidFill>
                  <a:srgbClr val="FF0000"/>
                </a:solidFill>
              </a:rPr>
              <a:t> </a:t>
            </a:r>
            <a:r>
              <a:rPr lang="en-US" sz="5400" dirty="0" err="1" smtClean="0">
                <a:solidFill>
                  <a:srgbClr val="FF0000"/>
                </a:solidFill>
              </a:rPr>
              <a:t>trên</a:t>
            </a:r>
            <a:r>
              <a:rPr lang="en-US" sz="5400" dirty="0">
                <a:solidFill>
                  <a:srgbClr val="FF0000"/>
                </a:solidFill>
              </a:rPr>
              <a:t> </a:t>
            </a:r>
            <a:r>
              <a:rPr lang="en-US" sz="5400" dirty="0" err="1" smtClean="0">
                <a:solidFill>
                  <a:srgbClr val="FF0000"/>
                </a:solidFill>
              </a:rPr>
              <a:t>cung</a:t>
            </a:r>
            <a:r>
              <a:rPr lang="en-US" sz="5400" dirty="0" smtClean="0">
                <a:solidFill>
                  <a:srgbClr val="FF0000"/>
                </a:solidFill>
              </a:rPr>
              <a:t> </a:t>
            </a:r>
            <a:r>
              <a:rPr lang="en-US" sz="5400" dirty="0" err="1" smtClean="0">
                <a:solidFill>
                  <a:srgbClr val="FF0000"/>
                </a:solidFill>
              </a:rPr>
              <a:t>trời</a:t>
            </a:r>
            <a:r>
              <a:rPr lang="en-US" sz="5400" dirty="0" smtClean="0">
                <a:solidFill>
                  <a:srgbClr val="FF0000"/>
                </a:solidFill>
              </a:rPr>
              <a:t> </a:t>
            </a:r>
            <a:r>
              <a:rPr lang="en-US" sz="5400" dirty="0" err="1" smtClean="0">
                <a:solidFill>
                  <a:srgbClr val="FF0000"/>
                </a:solidFill>
              </a:rPr>
              <a:t>xin</a:t>
            </a:r>
            <a:r>
              <a:rPr lang="en-US" sz="5400" dirty="0" smtClean="0">
                <a:solidFill>
                  <a:srgbClr val="FF0000"/>
                </a:solidFill>
              </a:rPr>
              <a:t> </a:t>
            </a:r>
            <a:r>
              <a:rPr lang="en-US" sz="5400" dirty="0" err="1" smtClean="0">
                <a:solidFill>
                  <a:srgbClr val="FF0000"/>
                </a:solidFill>
              </a:rPr>
              <a:t>ngó</a:t>
            </a:r>
            <a:r>
              <a:rPr lang="en-US" sz="5400" dirty="0" smtClean="0">
                <a:solidFill>
                  <a:srgbClr val="FF0000"/>
                </a:solidFill>
              </a:rPr>
              <a:t> </a:t>
            </a:r>
            <a:r>
              <a:rPr lang="en-US" sz="5400" dirty="0" err="1" smtClean="0">
                <a:solidFill>
                  <a:srgbClr val="FF0000"/>
                </a:solidFill>
              </a:rPr>
              <a:t>xuống</a:t>
            </a:r>
            <a:r>
              <a:rPr lang="en-US" sz="5400" dirty="0" smtClean="0">
                <a:solidFill>
                  <a:srgbClr val="FF0000"/>
                </a:solidFill>
              </a:rPr>
              <a:t> </a:t>
            </a:r>
            <a:r>
              <a:rPr lang="en-US" sz="5400" dirty="0" err="1" smtClean="0">
                <a:solidFill>
                  <a:srgbClr val="FF0000"/>
                </a:solidFill>
              </a:rPr>
              <a:t>trông</a:t>
            </a:r>
            <a:r>
              <a:rPr lang="en-US" sz="5400" dirty="0" smtClean="0">
                <a:solidFill>
                  <a:srgbClr val="FF0000"/>
                </a:solidFill>
              </a:rPr>
              <a:t> </a:t>
            </a:r>
            <a:r>
              <a:rPr lang="en-US" sz="5400" dirty="0" err="1" smtClean="0">
                <a:solidFill>
                  <a:srgbClr val="FF0000"/>
                </a:solidFill>
              </a:rPr>
              <a:t>xem</a:t>
            </a:r>
            <a:r>
              <a:rPr lang="en-US" sz="5400" dirty="0" smtClean="0">
                <a:solidFill>
                  <a:srgbClr val="FF0000"/>
                </a:solidFill>
              </a:rPr>
              <a:t>. </a:t>
            </a:r>
            <a:endParaRPr lang="en-US" sz="5400" dirty="0">
              <a:solidFill>
                <a:srgbClr val="FF0000"/>
              </a:solidFill>
            </a:endParaRPr>
          </a:p>
        </p:txBody>
      </p:sp>
    </p:spTree>
    <p:extLst>
      <p:ext uri="{BB962C8B-B14F-4D97-AF65-F5344CB8AC3E}">
        <p14:creationId xmlns:p14="http://schemas.microsoft.com/office/powerpoint/2010/main" val="3666719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lnSpc>
                <a:spcPct val="120000"/>
              </a:lnSpc>
            </a:pPr>
            <a:r>
              <a:rPr lang="en-US" sz="5200" u="sng" dirty="0" smtClean="0">
                <a:solidFill>
                  <a:srgbClr val="000066"/>
                </a:solidFill>
              </a:rPr>
              <a:t>**</a:t>
            </a:r>
            <a:r>
              <a:rPr lang="vi-VN" sz="5200" u="sng" dirty="0" smtClean="0">
                <a:solidFill>
                  <a:srgbClr val="000066"/>
                </a:solidFill>
              </a:rPr>
              <a:t>:</a:t>
            </a:r>
            <a:r>
              <a:rPr lang="vi-VN" sz="5200" dirty="0" smtClean="0">
                <a:solidFill>
                  <a:srgbClr val="FF0000"/>
                </a:solidFill>
              </a:rPr>
              <a:t> </a:t>
            </a:r>
            <a:r>
              <a:rPr lang="en-US" sz="5200" dirty="0" err="1" smtClean="0">
                <a:solidFill>
                  <a:srgbClr val="FF0000"/>
                </a:solidFill>
              </a:rPr>
              <a:t>Nguyện</a:t>
            </a:r>
            <a:r>
              <a:rPr lang="en-US" sz="5200" dirty="0" smtClean="0">
                <a:solidFill>
                  <a:srgbClr val="FF0000"/>
                </a:solidFill>
              </a:rPr>
              <a:t> </a:t>
            </a:r>
            <a:r>
              <a:rPr lang="en-US" sz="5200" dirty="0" err="1" smtClean="0">
                <a:solidFill>
                  <a:srgbClr val="FF0000"/>
                </a:solidFill>
              </a:rPr>
              <a:t>Chúa</a:t>
            </a:r>
            <a:r>
              <a:rPr lang="en-US" sz="5200" dirty="0" smtClean="0">
                <a:solidFill>
                  <a:srgbClr val="FF0000"/>
                </a:solidFill>
              </a:rPr>
              <a:t> </a:t>
            </a:r>
            <a:r>
              <a:rPr lang="en-US" sz="5200" dirty="0" err="1" smtClean="0">
                <a:solidFill>
                  <a:srgbClr val="FF0000"/>
                </a:solidFill>
              </a:rPr>
              <a:t>dủ</a:t>
            </a:r>
            <a:r>
              <a:rPr lang="en-US" sz="5200" dirty="0" smtClean="0">
                <a:solidFill>
                  <a:srgbClr val="FF0000"/>
                </a:solidFill>
              </a:rPr>
              <a:t> </a:t>
            </a:r>
            <a:r>
              <a:rPr lang="en-US" sz="5200" dirty="0" err="1" smtClean="0">
                <a:solidFill>
                  <a:srgbClr val="FF0000"/>
                </a:solidFill>
              </a:rPr>
              <a:t>thương</a:t>
            </a:r>
            <a:r>
              <a:rPr lang="en-US" sz="5200" dirty="0" smtClean="0">
                <a:solidFill>
                  <a:srgbClr val="FF0000"/>
                </a:solidFill>
              </a:rPr>
              <a:t> </a:t>
            </a:r>
            <a:r>
              <a:rPr lang="en-US" sz="5200" dirty="0" err="1" smtClean="0">
                <a:solidFill>
                  <a:srgbClr val="FF0000"/>
                </a:solidFill>
              </a:rPr>
              <a:t>thăm</a:t>
            </a:r>
            <a:r>
              <a:rPr lang="en-US" sz="5200" dirty="0" smtClean="0">
                <a:solidFill>
                  <a:srgbClr val="FF0000"/>
                </a:solidFill>
              </a:rPr>
              <a:t> </a:t>
            </a:r>
            <a:r>
              <a:rPr lang="en-US" sz="5200" dirty="0" err="1" smtClean="0">
                <a:solidFill>
                  <a:srgbClr val="FF0000"/>
                </a:solidFill>
              </a:rPr>
              <a:t>vườn</a:t>
            </a:r>
            <a:r>
              <a:rPr lang="en-US" sz="5200" dirty="0" smtClean="0">
                <a:solidFill>
                  <a:srgbClr val="FF0000"/>
                </a:solidFill>
              </a:rPr>
              <a:t> </a:t>
            </a:r>
            <a:r>
              <a:rPr lang="en-US" sz="5200" dirty="0" err="1" smtClean="0">
                <a:solidFill>
                  <a:srgbClr val="FF0000"/>
                </a:solidFill>
              </a:rPr>
              <a:t>nho</a:t>
            </a:r>
            <a:r>
              <a:rPr lang="en-US" sz="5200" dirty="0" smtClean="0">
                <a:solidFill>
                  <a:srgbClr val="FF0000"/>
                </a:solidFill>
              </a:rPr>
              <a:t> </a:t>
            </a:r>
            <a:r>
              <a:rPr lang="en-US" sz="5200" dirty="0" err="1" smtClean="0">
                <a:solidFill>
                  <a:srgbClr val="FF0000"/>
                </a:solidFill>
              </a:rPr>
              <a:t>cũ</a:t>
            </a:r>
            <a:r>
              <a:rPr lang="en-US" sz="5200" dirty="0" smtClean="0">
                <a:solidFill>
                  <a:srgbClr val="FF0000"/>
                </a:solidFill>
              </a:rPr>
              <a:t> </a:t>
            </a:r>
            <a:r>
              <a:rPr lang="en-US" sz="5200" dirty="0" err="1" smtClean="0">
                <a:solidFill>
                  <a:srgbClr val="FF0000"/>
                </a:solidFill>
              </a:rPr>
              <a:t>tay</a:t>
            </a:r>
            <a:r>
              <a:rPr lang="en-US" sz="5200" dirty="0" smtClean="0">
                <a:solidFill>
                  <a:srgbClr val="FF0000"/>
                </a:solidFill>
              </a:rPr>
              <a:t> </a:t>
            </a:r>
            <a:r>
              <a:rPr lang="en-US" sz="5200" dirty="0" err="1" smtClean="0">
                <a:solidFill>
                  <a:srgbClr val="FF0000"/>
                </a:solidFill>
              </a:rPr>
              <a:t>Chúa</a:t>
            </a:r>
            <a:r>
              <a:rPr lang="en-US" sz="5200" dirty="0" smtClean="0">
                <a:solidFill>
                  <a:srgbClr val="FF0000"/>
                </a:solidFill>
              </a:rPr>
              <a:t> </a:t>
            </a:r>
            <a:r>
              <a:rPr lang="en-US" sz="5200" dirty="0" err="1" smtClean="0">
                <a:solidFill>
                  <a:srgbClr val="FF0000"/>
                </a:solidFill>
              </a:rPr>
              <a:t>trồng</a:t>
            </a:r>
            <a:r>
              <a:rPr lang="en-US" sz="5200" dirty="0" smtClean="0">
                <a:solidFill>
                  <a:srgbClr val="FF0000"/>
                </a:solidFill>
              </a:rPr>
              <a:t> </a:t>
            </a:r>
            <a:r>
              <a:rPr lang="en-US" sz="5200" dirty="0" err="1" smtClean="0">
                <a:solidFill>
                  <a:srgbClr val="FF0000"/>
                </a:solidFill>
              </a:rPr>
              <a:t>xưa</a:t>
            </a:r>
            <a:r>
              <a:rPr lang="en-US" sz="5200" dirty="0" smtClean="0">
                <a:solidFill>
                  <a:srgbClr val="FF0000"/>
                </a:solidFill>
              </a:rPr>
              <a:t>. </a:t>
            </a:r>
            <a:r>
              <a:rPr lang="en-US" sz="5200" dirty="0" err="1" smtClean="0">
                <a:solidFill>
                  <a:srgbClr val="FF0000"/>
                </a:solidFill>
              </a:rPr>
              <a:t>Tay</a:t>
            </a:r>
            <a:r>
              <a:rPr lang="en-US" sz="5200" dirty="0" smtClean="0">
                <a:solidFill>
                  <a:srgbClr val="FF0000"/>
                </a:solidFill>
              </a:rPr>
              <a:t> </a:t>
            </a:r>
            <a:r>
              <a:rPr lang="en-US" sz="5200" dirty="0" err="1" smtClean="0">
                <a:solidFill>
                  <a:srgbClr val="FF0000"/>
                </a:solidFill>
              </a:rPr>
              <a:t>uy</a:t>
            </a:r>
            <a:r>
              <a:rPr lang="en-US" sz="5200" dirty="0" smtClean="0">
                <a:solidFill>
                  <a:srgbClr val="FF0000"/>
                </a:solidFill>
              </a:rPr>
              <a:t> </a:t>
            </a:r>
            <a:r>
              <a:rPr lang="en-US" sz="5200" dirty="0" err="1" smtClean="0">
                <a:solidFill>
                  <a:srgbClr val="FF0000"/>
                </a:solidFill>
              </a:rPr>
              <a:t>quyền</a:t>
            </a:r>
            <a:r>
              <a:rPr lang="en-US" sz="5200" dirty="0" smtClean="0">
                <a:solidFill>
                  <a:srgbClr val="FF0000"/>
                </a:solidFill>
              </a:rPr>
              <a:t> </a:t>
            </a:r>
            <a:r>
              <a:rPr lang="en-US" sz="5200" dirty="0" err="1" smtClean="0">
                <a:solidFill>
                  <a:srgbClr val="FF0000"/>
                </a:solidFill>
              </a:rPr>
              <a:t>xin</a:t>
            </a:r>
            <a:r>
              <a:rPr lang="en-US" sz="5200" dirty="0" smtClean="0">
                <a:solidFill>
                  <a:srgbClr val="FF0000"/>
                </a:solidFill>
              </a:rPr>
              <a:t> </a:t>
            </a:r>
            <a:r>
              <a:rPr lang="en-US" sz="5200" dirty="0" err="1" smtClean="0">
                <a:solidFill>
                  <a:srgbClr val="FF0000"/>
                </a:solidFill>
              </a:rPr>
              <a:t>hãy</a:t>
            </a:r>
            <a:r>
              <a:rPr lang="en-US" sz="5200" dirty="0" smtClean="0">
                <a:solidFill>
                  <a:srgbClr val="FF0000"/>
                </a:solidFill>
              </a:rPr>
              <a:t> </a:t>
            </a:r>
            <a:r>
              <a:rPr lang="en-US" sz="5200" dirty="0" err="1" smtClean="0">
                <a:solidFill>
                  <a:srgbClr val="FF0000"/>
                </a:solidFill>
              </a:rPr>
              <a:t>bảo</a:t>
            </a:r>
            <a:r>
              <a:rPr lang="en-US" sz="5200" dirty="0" smtClean="0">
                <a:solidFill>
                  <a:srgbClr val="FF0000"/>
                </a:solidFill>
              </a:rPr>
              <a:t> </a:t>
            </a:r>
            <a:r>
              <a:rPr lang="en-US" sz="5200" dirty="0" err="1" smtClean="0">
                <a:solidFill>
                  <a:srgbClr val="FF0000"/>
                </a:solidFill>
              </a:rPr>
              <a:t>vệ</a:t>
            </a:r>
            <a:r>
              <a:rPr lang="en-US" sz="5200" dirty="0" smtClean="0">
                <a:solidFill>
                  <a:srgbClr val="FF0000"/>
                </a:solidFill>
              </a:rPr>
              <a:t>, </a:t>
            </a:r>
            <a:r>
              <a:rPr lang="en-US" sz="5200" dirty="0" err="1" smtClean="0">
                <a:solidFill>
                  <a:srgbClr val="FF0000"/>
                </a:solidFill>
              </a:rPr>
              <a:t>chồi</a:t>
            </a:r>
            <a:r>
              <a:rPr lang="en-US" sz="5200" dirty="0" smtClean="0">
                <a:solidFill>
                  <a:srgbClr val="FF0000"/>
                </a:solidFill>
              </a:rPr>
              <a:t> non </a:t>
            </a:r>
            <a:r>
              <a:rPr lang="en-US" sz="5200" dirty="0" err="1" smtClean="0">
                <a:solidFill>
                  <a:srgbClr val="FF0000"/>
                </a:solidFill>
              </a:rPr>
              <a:t>đó</a:t>
            </a:r>
            <a:r>
              <a:rPr lang="en-US" sz="5200" dirty="0" smtClean="0">
                <a:solidFill>
                  <a:srgbClr val="FF0000"/>
                </a:solidFill>
              </a:rPr>
              <a:t> </a:t>
            </a:r>
            <a:r>
              <a:rPr lang="en-US" sz="5200" dirty="0" err="1" smtClean="0">
                <a:solidFill>
                  <a:srgbClr val="FF0000"/>
                </a:solidFill>
              </a:rPr>
              <a:t>hãy</a:t>
            </a:r>
            <a:r>
              <a:rPr lang="en-US" sz="5200" dirty="0" smtClean="0">
                <a:solidFill>
                  <a:srgbClr val="FF0000"/>
                </a:solidFill>
              </a:rPr>
              <a:t> </a:t>
            </a:r>
            <a:r>
              <a:rPr lang="en-US" sz="5200" dirty="0" err="1" smtClean="0">
                <a:solidFill>
                  <a:srgbClr val="FF0000"/>
                </a:solidFill>
              </a:rPr>
              <a:t>củng</a:t>
            </a:r>
            <a:r>
              <a:rPr lang="en-US" sz="5200" dirty="0" smtClean="0">
                <a:solidFill>
                  <a:srgbClr val="FF0000"/>
                </a:solidFill>
              </a:rPr>
              <a:t> </a:t>
            </a:r>
            <a:r>
              <a:rPr lang="en-US" sz="5200" dirty="0" err="1" smtClean="0">
                <a:solidFill>
                  <a:srgbClr val="FF0000"/>
                </a:solidFill>
              </a:rPr>
              <a:t>cố</a:t>
            </a:r>
            <a:r>
              <a:rPr lang="en-US" sz="5200" dirty="0" smtClean="0">
                <a:solidFill>
                  <a:srgbClr val="FF0000"/>
                </a:solidFill>
              </a:rPr>
              <a:t> </a:t>
            </a:r>
            <a:r>
              <a:rPr lang="en-US" sz="5200" dirty="0" err="1" smtClean="0">
                <a:solidFill>
                  <a:srgbClr val="FF0000"/>
                </a:solidFill>
              </a:rPr>
              <a:t>thêm</a:t>
            </a:r>
            <a:r>
              <a:rPr lang="en-US" sz="5200" dirty="0" smtClean="0">
                <a:solidFill>
                  <a:srgbClr val="FF0000"/>
                </a:solidFill>
              </a:rPr>
              <a:t>.</a:t>
            </a:r>
            <a:endParaRPr lang="en-US" sz="5200" dirty="0">
              <a:solidFill>
                <a:srgbClr val="FF0000"/>
              </a:solidFill>
            </a:endParaRPr>
          </a:p>
        </p:txBody>
      </p:sp>
    </p:spTree>
    <p:extLst>
      <p:ext uri="{BB962C8B-B14F-4D97-AF65-F5344CB8AC3E}">
        <p14:creationId xmlns:p14="http://schemas.microsoft.com/office/powerpoint/2010/main" val="25592960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086349"/>
          </a:xfrm>
        </p:spPr>
        <p:txBody>
          <a:bodyPr>
            <a:normAutofit/>
          </a:bodyPr>
          <a:lstStyle/>
          <a:p>
            <a:pPr algn="just">
              <a:lnSpc>
                <a:spcPct val="110000"/>
              </a:lnSpc>
            </a:pPr>
            <a:r>
              <a:rPr lang="en-US" sz="6500" u="sng" dirty="0" err="1" smtClean="0">
                <a:solidFill>
                  <a:srgbClr val="000066"/>
                </a:solidFill>
              </a:rPr>
              <a:t>Đk</a:t>
            </a:r>
            <a:r>
              <a:rPr lang="en-US" sz="6500" u="sng" dirty="0" smtClean="0">
                <a:solidFill>
                  <a:srgbClr val="000066"/>
                </a:solidFill>
              </a:rPr>
              <a:t>:</a:t>
            </a:r>
            <a:r>
              <a:rPr lang="en-US" sz="6500" dirty="0" smtClean="0">
                <a:solidFill>
                  <a:srgbClr val="FF0000"/>
                </a:solidFill>
              </a:rPr>
              <a:t> </a:t>
            </a:r>
            <a:r>
              <a:rPr lang="vi-VN" sz="6500" dirty="0" smtClean="0">
                <a:solidFill>
                  <a:srgbClr val="FF0000"/>
                </a:solidFill>
              </a:rPr>
              <a:t>Lạy Chúa, xin </a:t>
            </a:r>
            <a:r>
              <a:rPr lang="en-US" sz="6500" dirty="0" err="1" smtClean="0">
                <a:solidFill>
                  <a:srgbClr val="FF0000"/>
                </a:solidFill>
              </a:rPr>
              <a:t>đoái</a:t>
            </a:r>
            <a:r>
              <a:rPr lang="en-US" sz="6500" dirty="0" smtClean="0">
                <a:solidFill>
                  <a:srgbClr val="FF0000"/>
                </a:solidFill>
              </a:rPr>
              <a:t> </a:t>
            </a:r>
            <a:r>
              <a:rPr lang="en-US" sz="6500" dirty="0" err="1" smtClean="0">
                <a:solidFill>
                  <a:srgbClr val="FF0000"/>
                </a:solidFill>
              </a:rPr>
              <a:t>nhìn</a:t>
            </a:r>
            <a:r>
              <a:rPr lang="en-US" sz="6500" dirty="0" smtClean="0">
                <a:solidFill>
                  <a:srgbClr val="FF0000"/>
                </a:solidFill>
              </a:rPr>
              <a:t> </a:t>
            </a:r>
            <a:r>
              <a:rPr lang="en-US" sz="6500" dirty="0" err="1" smtClean="0">
                <a:solidFill>
                  <a:srgbClr val="FF0000"/>
                </a:solidFill>
              </a:rPr>
              <a:t>chúng</a:t>
            </a:r>
            <a:r>
              <a:rPr lang="en-US" sz="6500" dirty="0" smtClean="0">
                <a:solidFill>
                  <a:srgbClr val="FF0000"/>
                </a:solidFill>
              </a:rPr>
              <a:t> con, </a:t>
            </a:r>
            <a:r>
              <a:rPr lang="en-US" sz="6500" dirty="0" err="1" smtClean="0">
                <a:solidFill>
                  <a:srgbClr val="FF0000"/>
                </a:solidFill>
              </a:rPr>
              <a:t>xin</a:t>
            </a:r>
            <a:r>
              <a:rPr lang="en-US" sz="6500" dirty="0" smtClean="0">
                <a:solidFill>
                  <a:srgbClr val="FF0000"/>
                </a:solidFill>
              </a:rPr>
              <a:t> </a:t>
            </a:r>
            <a:r>
              <a:rPr lang="en-US" sz="6500" dirty="0" err="1" smtClean="0">
                <a:solidFill>
                  <a:srgbClr val="FF0000"/>
                </a:solidFill>
              </a:rPr>
              <a:t>tỏ</a:t>
            </a:r>
            <a:r>
              <a:rPr lang="en-US" sz="6500" dirty="0" smtClean="0">
                <a:solidFill>
                  <a:srgbClr val="FF0000"/>
                </a:solidFill>
              </a:rPr>
              <a:t> </a:t>
            </a:r>
            <a:r>
              <a:rPr lang="en-US" sz="6500" dirty="0" err="1" smtClean="0">
                <a:solidFill>
                  <a:srgbClr val="FF0000"/>
                </a:solidFill>
              </a:rPr>
              <a:t>nhan</a:t>
            </a:r>
            <a:r>
              <a:rPr lang="en-US" sz="6500" dirty="0" smtClean="0">
                <a:solidFill>
                  <a:srgbClr val="FF0000"/>
                </a:solidFill>
              </a:rPr>
              <a:t> </a:t>
            </a:r>
            <a:r>
              <a:rPr lang="en-US" sz="6500" dirty="0" err="1" smtClean="0">
                <a:solidFill>
                  <a:srgbClr val="FF0000"/>
                </a:solidFill>
              </a:rPr>
              <a:t>thánh</a:t>
            </a:r>
            <a:r>
              <a:rPr lang="en-US" sz="6500" dirty="0" smtClean="0">
                <a:solidFill>
                  <a:srgbClr val="FF0000"/>
                </a:solidFill>
              </a:rPr>
              <a:t> </a:t>
            </a:r>
            <a:r>
              <a:rPr lang="en-US" sz="6500" dirty="0" err="1" smtClean="0">
                <a:solidFill>
                  <a:srgbClr val="FF0000"/>
                </a:solidFill>
              </a:rPr>
              <a:t>Chúa</a:t>
            </a:r>
            <a:r>
              <a:rPr lang="en-US" sz="6500" dirty="0" smtClean="0">
                <a:solidFill>
                  <a:srgbClr val="FF0000"/>
                </a:solidFill>
              </a:rPr>
              <a:t> </a:t>
            </a:r>
            <a:r>
              <a:rPr lang="en-US" sz="6500" dirty="0" err="1" smtClean="0">
                <a:solidFill>
                  <a:srgbClr val="FF0000"/>
                </a:solidFill>
              </a:rPr>
              <a:t>và</a:t>
            </a:r>
            <a:r>
              <a:rPr lang="en-US" sz="6500" dirty="0" smtClean="0">
                <a:solidFill>
                  <a:srgbClr val="FF0000"/>
                </a:solidFill>
              </a:rPr>
              <a:t> </a:t>
            </a:r>
            <a:r>
              <a:rPr lang="en-US" sz="6500" dirty="0" err="1" smtClean="0">
                <a:solidFill>
                  <a:srgbClr val="FF0000"/>
                </a:solidFill>
              </a:rPr>
              <a:t>cứu</a:t>
            </a:r>
            <a:r>
              <a:rPr lang="en-US" sz="6500" dirty="0" smtClean="0">
                <a:solidFill>
                  <a:srgbClr val="FF0000"/>
                </a:solidFill>
              </a:rPr>
              <a:t> </a:t>
            </a:r>
            <a:r>
              <a:rPr lang="en-US" sz="6500" dirty="0" err="1" smtClean="0">
                <a:solidFill>
                  <a:srgbClr val="FF0000"/>
                </a:solidFill>
              </a:rPr>
              <a:t>độ</a:t>
            </a:r>
            <a:r>
              <a:rPr lang="en-US" sz="6500" dirty="0" smtClean="0">
                <a:solidFill>
                  <a:srgbClr val="FF0000"/>
                </a:solidFill>
              </a:rPr>
              <a:t> </a:t>
            </a:r>
            <a:r>
              <a:rPr lang="en-US" sz="6500" dirty="0" err="1" smtClean="0">
                <a:solidFill>
                  <a:srgbClr val="FF0000"/>
                </a:solidFill>
              </a:rPr>
              <a:t>chúng</a:t>
            </a:r>
            <a:r>
              <a:rPr lang="en-US" sz="6500" dirty="0" smtClean="0">
                <a:solidFill>
                  <a:srgbClr val="FF0000"/>
                </a:solidFill>
              </a:rPr>
              <a:t> con.</a:t>
            </a:r>
            <a:endParaRPr lang="vi-VN" sz="6500" dirty="0" smtClean="0">
              <a:solidFill>
                <a:srgbClr val="FF0000"/>
              </a:solidFill>
            </a:endParaRPr>
          </a:p>
        </p:txBody>
      </p:sp>
    </p:spTree>
    <p:extLst>
      <p:ext uri="{BB962C8B-B14F-4D97-AF65-F5344CB8AC3E}">
        <p14:creationId xmlns:p14="http://schemas.microsoft.com/office/powerpoint/2010/main" val="29314521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lnSpc>
                <a:spcPct val="120000"/>
              </a:lnSpc>
            </a:pPr>
            <a:r>
              <a:rPr lang="en-US" sz="5400" u="sng" dirty="0">
                <a:solidFill>
                  <a:srgbClr val="000066"/>
                </a:solidFill>
              </a:rPr>
              <a:t>T</a:t>
            </a:r>
            <a:r>
              <a:rPr lang="vi-VN" sz="5400" u="sng" dirty="0" smtClean="0">
                <a:solidFill>
                  <a:srgbClr val="000066"/>
                </a:solidFill>
              </a:rPr>
              <a:t>k</a:t>
            </a:r>
            <a:r>
              <a:rPr lang="en-US" sz="5400" u="sng" dirty="0" smtClean="0">
                <a:solidFill>
                  <a:srgbClr val="000066"/>
                </a:solidFill>
              </a:rPr>
              <a:t>3</a:t>
            </a:r>
            <a:r>
              <a:rPr lang="vi-VN" sz="5400" u="sng" dirty="0" smtClean="0">
                <a:solidFill>
                  <a:srgbClr val="000066"/>
                </a:solidFill>
              </a:rPr>
              <a:t>:</a:t>
            </a:r>
            <a:r>
              <a:rPr lang="vi-VN" sz="5400" dirty="0" smtClean="0">
                <a:solidFill>
                  <a:srgbClr val="FF0000"/>
                </a:solidFill>
              </a:rPr>
              <a:t> </a:t>
            </a:r>
            <a:r>
              <a:rPr lang="en-US" sz="5400" dirty="0" err="1" smtClean="0">
                <a:solidFill>
                  <a:srgbClr val="FF0000"/>
                </a:solidFill>
              </a:rPr>
              <a:t>Rày</a:t>
            </a:r>
            <a:r>
              <a:rPr lang="en-US" sz="5400" dirty="0" smtClean="0">
                <a:solidFill>
                  <a:srgbClr val="FF0000"/>
                </a:solidFill>
              </a:rPr>
              <a:t> </a:t>
            </a:r>
            <a:r>
              <a:rPr lang="en-US" sz="5400" dirty="0" err="1" smtClean="0">
                <a:solidFill>
                  <a:srgbClr val="FF0000"/>
                </a:solidFill>
              </a:rPr>
              <a:t>nguyện</a:t>
            </a:r>
            <a:r>
              <a:rPr lang="en-US" sz="5400" dirty="0" smtClean="0">
                <a:solidFill>
                  <a:srgbClr val="FF0000"/>
                </a:solidFill>
              </a:rPr>
              <a:t> </a:t>
            </a:r>
            <a:r>
              <a:rPr lang="en-US" sz="5400" dirty="0" err="1" smtClean="0">
                <a:solidFill>
                  <a:srgbClr val="FF0000"/>
                </a:solidFill>
              </a:rPr>
              <a:t>xin</a:t>
            </a:r>
            <a:r>
              <a:rPr lang="en-US" sz="5400" dirty="0" smtClean="0">
                <a:solidFill>
                  <a:srgbClr val="FF0000"/>
                </a:solidFill>
              </a:rPr>
              <a:t> </a:t>
            </a:r>
            <a:r>
              <a:rPr lang="en-US" sz="5400" dirty="0" err="1" smtClean="0">
                <a:solidFill>
                  <a:srgbClr val="FF0000"/>
                </a:solidFill>
              </a:rPr>
              <a:t>Ngài</a:t>
            </a:r>
            <a:r>
              <a:rPr lang="en-US" sz="5400" dirty="0" smtClean="0">
                <a:solidFill>
                  <a:srgbClr val="FF0000"/>
                </a:solidFill>
              </a:rPr>
              <a:t> </a:t>
            </a:r>
            <a:r>
              <a:rPr lang="en-US" sz="5400" dirty="0" err="1" smtClean="0">
                <a:solidFill>
                  <a:srgbClr val="FF0000"/>
                </a:solidFill>
              </a:rPr>
              <a:t>hãy</a:t>
            </a:r>
            <a:r>
              <a:rPr lang="en-US" sz="5400" dirty="0" smtClean="0">
                <a:solidFill>
                  <a:srgbClr val="FF0000"/>
                </a:solidFill>
              </a:rPr>
              <a:t> </a:t>
            </a:r>
            <a:r>
              <a:rPr lang="en-US" sz="5400" dirty="0" err="1" smtClean="0">
                <a:solidFill>
                  <a:srgbClr val="FF0000"/>
                </a:solidFill>
              </a:rPr>
              <a:t>ra</a:t>
            </a:r>
            <a:r>
              <a:rPr lang="en-US" sz="5400" dirty="0" smtClean="0">
                <a:solidFill>
                  <a:srgbClr val="FF0000"/>
                </a:solidFill>
              </a:rPr>
              <a:t> </a:t>
            </a:r>
            <a:r>
              <a:rPr lang="en-US" sz="5400" dirty="0" err="1" smtClean="0">
                <a:solidFill>
                  <a:srgbClr val="FF0000"/>
                </a:solidFill>
              </a:rPr>
              <a:t>tay</a:t>
            </a:r>
            <a:r>
              <a:rPr lang="en-US" sz="5400" dirty="0" smtClean="0">
                <a:solidFill>
                  <a:srgbClr val="FF0000"/>
                </a:solidFill>
              </a:rPr>
              <a:t> </a:t>
            </a:r>
            <a:r>
              <a:rPr lang="en-US" sz="5400" dirty="0" err="1" smtClean="0">
                <a:solidFill>
                  <a:srgbClr val="FF0000"/>
                </a:solidFill>
              </a:rPr>
              <a:t>chở</a:t>
            </a:r>
            <a:r>
              <a:rPr lang="en-US" sz="5400" dirty="0" smtClean="0">
                <a:solidFill>
                  <a:srgbClr val="FF0000"/>
                </a:solidFill>
              </a:rPr>
              <a:t> </a:t>
            </a:r>
            <a:r>
              <a:rPr lang="en-US" sz="5400" dirty="0" err="1" smtClean="0">
                <a:solidFill>
                  <a:srgbClr val="FF0000"/>
                </a:solidFill>
              </a:rPr>
              <a:t>che</a:t>
            </a:r>
            <a:r>
              <a:rPr lang="en-US" sz="5400" dirty="0" smtClean="0">
                <a:solidFill>
                  <a:srgbClr val="FF0000"/>
                </a:solidFill>
              </a:rPr>
              <a:t> </a:t>
            </a:r>
            <a:r>
              <a:rPr lang="en-US" sz="5400" dirty="0" err="1" smtClean="0">
                <a:solidFill>
                  <a:srgbClr val="FF0000"/>
                </a:solidFill>
              </a:rPr>
              <a:t>Đấng</a:t>
            </a:r>
            <a:r>
              <a:rPr lang="en-US" sz="5400" dirty="0" smtClean="0">
                <a:solidFill>
                  <a:srgbClr val="FF0000"/>
                </a:solidFill>
              </a:rPr>
              <a:t> </a:t>
            </a:r>
            <a:r>
              <a:rPr lang="en-US" sz="5400" dirty="0" err="1" smtClean="0">
                <a:solidFill>
                  <a:srgbClr val="FF0000"/>
                </a:solidFill>
              </a:rPr>
              <a:t>ngồi</a:t>
            </a:r>
            <a:r>
              <a:rPr lang="en-US" sz="5400" dirty="0" smtClean="0">
                <a:solidFill>
                  <a:srgbClr val="FF0000"/>
                </a:solidFill>
              </a:rPr>
              <a:t> </a:t>
            </a:r>
            <a:r>
              <a:rPr lang="en-US" sz="5400" dirty="0" err="1" smtClean="0">
                <a:solidFill>
                  <a:srgbClr val="FF0000"/>
                </a:solidFill>
              </a:rPr>
              <a:t>bên</a:t>
            </a:r>
            <a:r>
              <a:rPr lang="en-US" sz="5400" dirty="0" smtClean="0">
                <a:solidFill>
                  <a:srgbClr val="FF0000"/>
                </a:solidFill>
              </a:rPr>
              <a:t> </a:t>
            </a:r>
            <a:r>
              <a:rPr lang="en-US" sz="5400" dirty="0" err="1" smtClean="0">
                <a:solidFill>
                  <a:srgbClr val="FF0000"/>
                </a:solidFill>
              </a:rPr>
              <a:t>ngai</a:t>
            </a:r>
            <a:r>
              <a:rPr lang="en-US" sz="5400" dirty="0" smtClean="0">
                <a:solidFill>
                  <a:srgbClr val="FF0000"/>
                </a:solidFill>
              </a:rPr>
              <a:t>, </a:t>
            </a:r>
            <a:r>
              <a:rPr lang="en-US" sz="5400" dirty="0" err="1" smtClean="0">
                <a:solidFill>
                  <a:srgbClr val="FF0000"/>
                </a:solidFill>
              </a:rPr>
              <a:t>chính</a:t>
            </a:r>
            <a:r>
              <a:rPr lang="en-US" sz="5400" dirty="0" smtClean="0">
                <a:solidFill>
                  <a:srgbClr val="FF0000"/>
                </a:solidFill>
              </a:rPr>
              <a:t> </a:t>
            </a:r>
            <a:r>
              <a:rPr lang="en-US" sz="5400" dirty="0" err="1" smtClean="0">
                <a:solidFill>
                  <a:srgbClr val="FF0000"/>
                </a:solidFill>
              </a:rPr>
              <a:t>đây</a:t>
            </a:r>
            <a:r>
              <a:rPr lang="en-US" sz="5400" dirty="0" smtClean="0">
                <a:solidFill>
                  <a:srgbClr val="FF0000"/>
                </a:solidFill>
              </a:rPr>
              <a:t> con </a:t>
            </a:r>
            <a:r>
              <a:rPr lang="en-US" sz="5400" dirty="0" err="1" smtClean="0">
                <a:solidFill>
                  <a:srgbClr val="FF0000"/>
                </a:solidFill>
              </a:rPr>
              <a:t>người</a:t>
            </a:r>
            <a:r>
              <a:rPr lang="en-US" sz="5400" dirty="0" smtClean="0">
                <a:solidFill>
                  <a:srgbClr val="FF0000"/>
                </a:solidFill>
              </a:rPr>
              <a:t> </a:t>
            </a:r>
            <a:r>
              <a:rPr lang="en-US" sz="5400" dirty="0" err="1" smtClean="0">
                <a:solidFill>
                  <a:srgbClr val="FF0000"/>
                </a:solidFill>
              </a:rPr>
              <a:t>được</a:t>
            </a:r>
            <a:r>
              <a:rPr lang="en-US" sz="5400" dirty="0" smtClean="0">
                <a:solidFill>
                  <a:srgbClr val="FF0000"/>
                </a:solidFill>
              </a:rPr>
              <a:t> </a:t>
            </a:r>
            <a:r>
              <a:rPr lang="en-US" sz="5400" dirty="0" err="1" smtClean="0">
                <a:solidFill>
                  <a:srgbClr val="FF0000"/>
                </a:solidFill>
              </a:rPr>
              <a:t>Chúa</a:t>
            </a:r>
            <a:r>
              <a:rPr lang="en-US" sz="5400" dirty="0" smtClean="0">
                <a:solidFill>
                  <a:srgbClr val="FF0000"/>
                </a:solidFill>
              </a:rPr>
              <a:t> </a:t>
            </a:r>
            <a:r>
              <a:rPr lang="en-US" sz="5400" dirty="0" err="1" smtClean="0">
                <a:solidFill>
                  <a:srgbClr val="FF0000"/>
                </a:solidFill>
              </a:rPr>
              <a:t>xuống</a:t>
            </a:r>
            <a:r>
              <a:rPr lang="en-US" sz="5400" dirty="0" smtClean="0">
                <a:solidFill>
                  <a:srgbClr val="FF0000"/>
                </a:solidFill>
              </a:rPr>
              <a:t> </a:t>
            </a:r>
            <a:r>
              <a:rPr lang="en-US" sz="5400" dirty="0" err="1" smtClean="0">
                <a:solidFill>
                  <a:srgbClr val="FF0000"/>
                </a:solidFill>
              </a:rPr>
              <a:t>uy</a:t>
            </a:r>
            <a:r>
              <a:rPr lang="en-US" sz="5400" dirty="0" smtClean="0">
                <a:solidFill>
                  <a:srgbClr val="FF0000"/>
                </a:solidFill>
              </a:rPr>
              <a:t> </a:t>
            </a:r>
            <a:r>
              <a:rPr lang="en-US" sz="5400" dirty="0" err="1" smtClean="0">
                <a:solidFill>
                  <a:srgbClr val="FF0000"/>
                </a:solidFill>
              </a:rPr>
              <a:t>phong</a:t>
            </a:r>
            <a:r>
              <a:rPr lang="en-US" sz="5400" dirty="0" smtClean="0">
                <a:solidFill>
                  <a:srgbClr val="FF0000"/>
                </a:solidFill>
              </a:rPr>
              <a:t>. </a:t>
            </a:r>
            <a:endParaRPr lang="en-US" sz="5400" dirty="0">
              <a:solidFill>
                <a:srgbClr val="FF0000"/>
              </a:solidFill>
            </a:endParaRPr>
          </a:p>
        </p:txBody>
      </p:sp>
    </p:spTree>
    <p:extLst>
      <p:ext uri="{BB962C8B-B14F-4D97-AF65-F5344CB8AC3E}">
        <p14:creationId xmlns:p14="http://schemas.microsoft.com/office/powerpoint/2010/main" val="40953449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24299466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lnSpc>
                <a:spcPct val="120000"/>
              </a:lnSpc>
            </a:pPr>
            <a:r>
              <a:rPr lang="en-US" sz="5200" u="sng" dirty="0" smtClean="0">
                <a:solidFill>
                  <a:srgbClr val="000066"/>
                </a:solidFill>
              </a:rPr>
              <a:t>**</a:t>
            </a:r>
            <a:r>
              <a:rPr lang="vi-VN" sz="5200" u="sng" dirty="0" smtClean="0">
                <a:solidFill>
                  <a:srgbClr val="000066"/>
                </a:solidFill>
              </a:rPr>
              <a:t>:</a:t>
            </a:r>
            <a:r>
              <a:rPr lang="vi-VN" sz="5200" dirty="0" smtClean="0">
                <a:solidFill>
                  <a:srgbClr val="FF0000"/>
                </a:solidFill>
              </a:rPr>
              <a:t> </a:t>
            </a:r>
            <a:r>
              <a:rPr lang="en-US" sz="5200" dirty="0" err="1" smtClean="0">
                <a:solidFill>
                  <a:srgbClr val="FF0000"/>
                </a:solidFill>
              </a:rPr>
              <a:t>Nguyện</a:t>
            </a:r>
            <a:r>
              <a:rPr lang="en-US" sz="5200" dirty="0" smtClean="0">
                <a:solidFill>
                  <a:srgbClr val="FF0000"/>
                </a:solidFill>
              </a:rPr>
              <a:t> </a:t>
            </a:r>
            <a:r>
              <a:rPr lang="en-US" sz="5200" dirty="0" err="1" smtClean="0">
                <a:solidFill>
                  <a:srgbClr val="FF0000"/>
                </a:solidFill>
              </a:rPr>
              <a:t>ước</a:t>
            </a:r>
            <a:r>
              <a:rPr lang="en-US" sz="5200" dirty="0" smtClean="0">
                <a:solidFill>
                  <a:srgbClr val="FF0000"/>
                </a:solidFill>
              </a:rPr>
              <a:t> </a:t>
            </a:r>
            <a:r>
              <a:rPr lang="en-US" sz="5200" dirty="0" err="1" smtClean="0">
                <a:solidFill>
                  <a:srgbClr val="FF0000"/>
                </a:solidFill>
              </a:rPr>
              <a:t>đoàn</a:t>
            </a:r>
            <a:r>
              <a:rPr lang="en-US" sz="5200" dirty="0" smtClean="0">
                <a:solidFill>
                  <a:srgbClr val="FF0000"/>
                </a:solidFill>
              </a:rPr>
              <a:t> con </a:t>
            </a:r>
            <a:r>
              <a:rPr lang="en-US" sz="5200" dirty="0" err="1" smtClean="0">
                <a:solidFill>
                  <a:srgbClr val="FF0000"/>
                </a:solidFill>
              </a:rPr>
              <a:t>không</a:t>
            </a:r>
            <a:r>
              <a:rPr lang="en-US" sz="5200" dirty="0" smtClean="0">
                <a:solidFill>
                  <a:srgbClr val="FF0000"/>
                </a:solidFill>
              </a:rPr>
              <a:t> </a:t>
            </a:r>
            <a:r>
              <a:rPr lang="en-US" sz="5200" dirty="0" err="1" smtClean="0">
                <a:solidFill>
                  <a:srgbClr val="FF0000"/>
                </a:solidFill>
              </a:rPr>
              <a:t>còn</a:t>
            </a:r>
            <a:r>
              <a:rPr lang="en-US" sz="5200" dirty="0" smtClean="0">
                <a:solidFill>
                  <a:srgbClr val="FF0000"/>
                </a:solidFill>
              </a:rPr>
              <a:t> </a:t>
            </a:r>
            <a:r>
              <a:rPr lang="en-US" sz="5200" dirty="0" err="1" smtClean="0">
                <a:solidFill>
                  <a:srgbClr val="FF0000"/>
                </a:solidFill>
              </a:rPr>
              <a:t>khi</a:t>
            </a:r>
            <a:r>
              <a:rPr lang="en-US" sz="5200" dirty="0" smtClean="0">
                <a:solidFill>
                  <a:srgbClr val="FF0000"/>
                </a:solidFill>
              </a:rPr>
              <a:t> </a:t>
            </a:r>
            <a:r>
              <a:rPr lang="en-US" sz="5200" dirty="0" err="1" smtClean="0">
                <a:solidFill>
                  <a:srgbClr val="FF0000"/>
                </a:solidFill>
              </a:rPr>
              <a:t>dám</a:t>
            </a:r>
            <a:r>
              <a:rPr lang="en-US" sz="5200" dirty="0" smtClean="0">
                <a:solidFill>
                  <a:srgbClr val="FF0000"/>
                </a:solidFill>
              </a:rPr>
              <a:t> </a:t>
            </a:r>
            <a:r>
              <a:rPr lang="en-US" sz="5200" dirty="0" err="1" smtClean="0">
                <a:solidFill>
                  <a:srgbClr val="FF0000"/>
                </a:solidFill>
              </a:rPr>
              <a:t>xa</a:t>
            </a:r>
            <a:r>
              <a:rPr lang="en-US" sz="5200" dirty="0" smtClean="0">
                <a:solidFill>
                  <a:srgbClr val="FF0000"/>
                </a:solidFill>
              </a:rPr>
              <a:t> </a:t>
            </a:r>
            <a:r>
              <a:rPr lang="en-US" sz="5200" dirty="0" err="1" smtClean="0">
                <a:solidFill>
                  <a:srgbClr val="FF0000"/>
                </a:solidFill>
              </a:rPr>
              <a:t>Chúa</a:t>
            </a:r>
            <a:r>
              <a:rPr lang="en-US" sz="5200" dirty="0" smtClean="0">
                <a:solidFill>
                  <a:srgbClr val="FF0000"/>
                </a:solidFill>
              </a:rPr>
              <a:t> </a:t>
            </a:r>
            <a:r>
              <a:rPr lang="en-US" sz="5200" dirty="0" err="1" smtClean="0">
                <a:solidFill>
                  <a:srgbClr val="FF0000"/>
                </a:solidFill>
              </a:rPr>
              <a:t>nữa</a:t>
            </a:r>
            <a:r>
              <a:rPr lang="en-US" sz="5200" dirty="0" smtClean="0">
                <a:solidFill>
                  <a:srgbClr val="FF0000"/>
                </a:solidFill>
              </a:rPr>
              <a:t> </a:t>
            </a:r>
            <a:r>
              <a:rPr lang="en-US" sz="5200" dirty="0" err="1" smtClean="0">
                <a:solidFill>
                  <a:srgbClr val="FF0000"/>
                </a:solidFill>
              </a:rPr>
              <a:t>đâu</a:t>
            </a:r>
            <a:r>
              <a:rPr lang="en-US" sz="5200" dirty="0" smtClean="0">
                <a:solidFill>
                  <a:srgbClr val="FF0000"/>
                </a:solidFill>
              </a:rPr>
              <a:t>. Van </a:t>
            </a:r>
            <a:r>
              <a:rPr lang="en-US" sz="5200" dirty="0" err="1" smtClean="0">
                <a:solidFill>
                  <a:srgbClr val="FF0000"/>
                </a:solidFill>
              </a:rPr>
              <a:t>xin</a:t>
            </a:r>
            <a:r>
              <a:rPr lang="en-US" sz="5200" dirty="0" smtClean="0">
                <a:solidFill>
                  <a:srgbClr val="FF0000"/>
                </a:solidFill>
              </a:rPr>
              <a:t> </a:t>
            </a:r>
            <a:r>
              <a:rPr lang="en-US" sz="5200" dirty="0" err="1" smtClean="0">
                <a:solidFill>
                  <a:srgbClr val="FF0000"/>
                </a:solidFill>
              </a:rPr>
              <a:t>Ngài</a:t>
            </a:r>
            <a:r>
              <a:rPr lang="en-US" sz="5200" dirty="0" smtClean="0">
                <a:solidFill>
                  <a:srgbClr val="FF0000"/>
                </a:solidFill>
              </a:rPr>
              <a:t> </a:t>
            </a:r>
            <a:r>
              <a:rPr lang="en-US" sz="5200" dirty="0" err="1" smtClean="0">
                <a:solidFill>
                  <a:srgbClr val="FF0000"/>
                </a:solidFill>
              </a:rPr>
              <a:t>cho</a:t>
            </a:r>
            <a:r>
              <a:rPr lang="en-US" sz="5200" dirty="0" smtClean="0">
                <a:solidFill>
                  <a:srgbClr val="FF0000"/>
                </a:solidFill>
              </a:rPr>
              <a:t> </a:t>
            </a:r>
            <a:r>
              <a:rPr lang="en-US" sz="5200" dirty="0" err="1" smtClean="0">
                <a:solidFill>
                  <a:srgbClr val="FF0000"/>
                </a:solidFill>
              </a:rPr>
              <a:t>sống</a:t>
            </a:r>
            <a:r>
              <a:rPr lang="en-US" sz="5200" dirty="0" smtClean="0">
                <a:solidFill>
                  <a:srgbClr val="FF0000"/>
                </a:solidFill>
              </a:rPr>
              <a:t> an </a:t>
            </a:r>
            <a:r>
              <a:rPr lang="en-US" sz="5200" dirty="0" err="1" smtClean="0">
                <a:solidFill>
                  <a:srgbClr val="FF0000"/>
                </a:solidFill>
              </a:rPr>
              <a:t>bình</a:t>
            </a:r>
            <a:r>
              <a:rPr lang="en-US" sz="5200" dirty="0" smtClean="0">
                <a:solidFill>
                  <a:srgbClr val="FF0000"/>
                </a:solidFill>
              </a:rPr>
              <a:t>, </a:t>
            </a:r>
            <a:r>
              <a:rPr lang="en-US" sz="5200" dirty="0" err="1" smtClean="0">
                <a:solidFill>
                  <a:srgbClr val="FF0000"/>
                </a:solidFill>
              </a:rPr>
              <a:t>đoàn</a:t>
            </a:r>
            <a:r>
              <a:rPr lang="en-US" sz="5200" dirty="0" smtClean="0">
                <a:solidFill>
                  <a:srgbClr val="FF0000"/>
                </a:solidFill>
              </a:rPr>
              <a:t> con </a:t>
            </a:r>
            <a:r>
              <a:rPr lang="en-US" sz="5200" dirty="0" err="1" smtClean="0">
                <a:solidFill>
                  <a:srgbClr val="FF0000"/>
                </a:solidFill>
              </a:rPr>
              <a:t>mãi</a:t>
            </a:r>
            <a:r>
              <a:rPr lang="en-US" sz="5200" dirty="0" smtClean="0">
                <a:solidFill>
                  <a:srgbClr val="FF0000"/>
                </a:solidFill>
              </a:rPr>
              <a:t> </a:t>
            </a:r>
            <a:r>
              <a:rPr lang="en-US" sz="5200" dirty="0" err="1" smtClean="0">
                <a:solidFill>
                  <a:srgbClr val="FF0000"/>
                </a:solidFill>
              </a:rPr>
              <a:t>chúc</a:t>
            </a:r>
            <a:r>
              <a:rPr lang="en-US" sz="5200" dirty="0" smtClean="0">
                <a:solidFill>
                  <a:srgbClr val="FF0000"/>
                </a:solidFill>
              </a:rPr>
              <a:t> </a:t>
            </a:r>
            <a:r>
              <a:rPr lang="en-US" sz="5200" dirty="0" err="1" smtClean="0">
                <a:solidFill>
                  <a:srgbClr val="FF0000"/>
                </a:solidFill>
              </a:rPr>
              <a:t>tụng</a:t>
            </a:r>
            <a:r>
              <a:rPr lang="en-US" sz="5200" dirty="0" smtClean="0">
                <a:solidFill>
                  <a:srgbClr val="FF0000"/>
                </a:solidFill>
              </a:rPr>
              <a:t> </a:t>
            </a:r>
            <a:r>
              <a:rPr lang="en-US" sz="5200" dirty="0" err="1" smtClean="0">
                <a:solidFill>
                  <a:srgbClr val="FF0000"/>
                </a:solidFill>
              </a:rPr>
              <a:t>Thánh</a:t>
            </a:r>
            <a:r>
              <a:rPr lang="en-US" sz="5200" dirty="0" smtClean="0">
                <a:solidFill>
                  <a:srgbClr val="FF0000"/>
                </a:solidFill>
              </a:rPr>
              <a:t> </a:t>
            </a:r>
            <a:r>
              <a:rPr lang="en-US" sz="5200" dirty="0" err="1" smtClean="0">
                <a:solidFill>
                  <a:srgbClr val="FF0000"/>
                </a:solidFill>
              </a:rPr>
              <a:t>Danh</a:t>
            </a:r>
            <a:r>
              <a:rPr lang="en-US" sz="5200" dirty="0" smtClean="0">
                <a:solidFill>
                  <a:srgbClr val="FF0000"/>
                </a:solidFill>
              </a:rPr>
              <a:t>.</a:t>
            </a:r>
            <a:endParaRPr lang="en-US" sz="5200" dirty="0">
              <a:solidFill>
                <a:srgbClr val="FF0000"/>
              </a:solidFill>
            </a:endParaRPr>
          </a:p>
        </p:txBody>
      </p:sp>
    </p:spTree>
    <p:extLst>
      <p:ext uri="{BB962C8B-B14F-4D97-AF65-F5344CB8AC3E}">
        <p14:creationId xmlns:p14="http://schemas.microsoft.com/office/powerpoint/2010/main" val="39366584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086349"/>
          </a:xfrm>
        </p:spPr>
        <p:txBody>
          <a:bodyPr>
            <a:normAutofit/>
          </a:bodyPr>
          <a:lstStyle/>
          <a:p>
            <a:pPr algn="just">
              <a:lnSpc>
                <a:spcPct val="110000"/>
              </a:lnSpc>
            </a:pPr>
            <a:r>
              <a:rPr lang="en-US" sz="6500" u="sng" dirty="0" err="1" smtClean="0">
                <a:solidFill>
                  <a:srgbClr val="000066"/>
                </a:solidFill>
              </a:rPr>
              <a:t>Đk</a:t>
            </a:r>
            <a:r>
              <a:rPr lang="en-US" sz="6500" u="sng" dirty="0" smtClean="0">
                <a:solidFill>
                  <a:srgbClr val="000066"/>
                </a:solidFill>
              </a:rPr>
              <a:t>:</a:t>
            </a:r>
            <a:r>
              <a:rPr lang="en-US" sz="6500" dirty="0" smtClean="0">
                <a:solidFill>
                  <a:srgbClr val="FF0000"/>
                </a:solidFill>
              </a:rPr>
              <a:t> </a:t>
            </a:r>
            <a:r>
              <a:rPr lang="vi-VN" sz="6500" dirty="0" smtClean="0">
                <a:solidFill>
                  <a:srgbClr val="FF0000"/>
                </a:solidFill>
              </a:rPr>
              <a:t>Lạy Chúa, xin </a:t>
            </a:r>
            <a:r>
              <a:rPr lang="en-US" sz="6500" dirty="0" err="1" smtClean="0">
                <a:solidFill>
                  <a:srgbClr val="FF0000"/>
                </a:solidFill>
              </a:rPr>
              <a:t>đoái</a:t>
            </a:r>
            <a:r>
              <a:rPr lang="en-US" sz="6500" dirty="0" smtClean="0">
                <a:solidFill>
                  <a:srgbClr val="FF0000"/>
                </a:solidFill>
              </a:rPr>
              <a:t> </a:t>
            </a:r>
            <a:r>
              <a:rPr lang="en-US" sz="6500" dirty="0" err="1" smtClean="0">
                <a:solidFill>
                  <a:srgbClr val="FF0000"/>
                </a:solidFill>
              </a:rPr>
              <a:t>nhìn</a:t>
            </a:r>
            <a:r>
              <a:rPr lang="en-US" sz="6500" dirty="0" smtClean="0">
                <a:solidFill>
                  <a:srgbClr val="FF0000"/>
                </a:solidFill>
              </a:rPr>
              <a:t> </a:t>
            </a:r>
            <a:r>
              <a:rPr lang="en-US" sz="6500" dirty="0" err="1" smtClean="0">
                <a:solidFill>
                  <a:srgbClr val="FF0000"/>
                </a:solidFill>
              </a:rPr>
              <a:t>chúng</a:t>
            </a:r>
            <a:r>
              <a:rPr lang="en-US" sz="6500" dirty="0" smtClean="0">
                <a:solidFill>
                  <a:srgbClr val="FF0000"/>
                </a:solidFill>
              </a:rPr>
              <a:t> con, </a:t>
            </a:r>
            <a:r>
              <a:rPr lang="en-US" sz="6500" dirty="0" err="1" smtClean="0">
                <a:solidFill>
                  <a:srgbClr val="FF0000"/>
                </a:solidFill>
              </a:rPr>
              <a:t>xin</a:t>
            </a:r>
            <a:r>
              <a:rPr lang="en-US" sz="6500" dirty="0" smtClean="0">
                <a:solidFill>
                  <a:srgbClr val="FF0000"/>
                </a:solidFill>
              </a:rPr>
              <a:t> </a:t>
            </a:r>
            <a:r>
              <a:rPr lang="en-US" sz="6500" dirty="0" err="1" smtClean="0">
                <a:solidFill>
                  <a:srgbClr val="FF0000"/>
                </a:solidFill>
              </a:rPr>
              <a:t>tỏ</a:t>
            </a:r>
            <a:r>
              <a:rPr lang="en-US" sz="6500" dirty="0" smtClean="0">
                <a:solidFill>
                  <a:srgbClr val="FF0000"/>
                </a:solidFill>
              </a:rPr>
              <a:t> </a:t>
            </a:r>
            <a:r>
              <a:rPr lang="en-US" sz="6500" dirty="0" err="1" smtClean="0">
                <a:solidFill>
                  <a:srgbClr val="FF0000"/>
                </a:solidFill>
              </a:rPr>
              <a:t>nhan</a:t>
            </a:r>
            <a:r>
              <a:rPr lang="en-US" sz="6500" dirty="0" smtClean="0">
                <a:solidFill>
                  <a:srgbClr val="FF0000"/>
                </a:solidFill>
              </a:rPr>
              <a:t> </a:t>
            </a:r>
            <a:r>
              <a:rPr lang="en-US" sz="6500" dirty="0" err="1" smtClean="0">
                <a:solidFill>
                  <a:srgbClr val="FF0000"/>
                </a:solidFill>
              </a:rPr>
              <a:t>thánh</a:t>
            </a:r>
            <a:r>
              <a:rPr lang="en-US" sz="6500" dirty="0" smtClean="0">
                <a:solidFill>
                  <a:srgbClr val="FF0000"/>
                </a:solidFill>
              </a:rPr>
              <a:t> </a:t>
            </a:r>
            <a:r>
              <a:rPr lang="en-US" sz="6500" dirty="0" err="1" smtClean="0">
                <a:solidFill>
                  <a:srgbClr val="FF0000"/>
                </a:solidFill>
              </a:rPr>
              <a:t>Chúa</a:t>
            </a:r>
            <a:r>
              <a:rPr lang="en-US" sz="6500" dirty="0" smtClean="0">
                <a:solidFill>
                  <a:srgbClr val="FF0000"/>
                </a:solidFill>
              </a:rPr>
              <a:t> </a:t>
            </a:r>
            <a:r>
              <a:rPr lang="en-US" sz="6500" dirty="0" err="1" smtClean="0">
                <a:solidFill>
                  <a:srgbClr val="FF0000"/>
                </a:solidFill>
              </a:rPr>
              <a:t>và</a:t>
            </a:r>
            <a:r>
              <a:rPr lang="en-US" sz="6500" dirty="0" smtClean="0">
                <a:solidFill>
                  <a:srgbClr val="FF0000"/>
                </a:solidFill>
              </a:rPr>
              <a:t> </a:t>
            </a:r>
            <a:r>
              <a:rPr lang="en-US" sz="6500" dirty="0" err="1" smtClean="0">
                <a:solidFill>
                  <a:srgbClr val="FF0000"/>
                </a:solidFill>
              </a:rPr>
              <a:t>cứu</a:t>
            </a:r>
            <a:r>
              <a:rPr lang="en-US" sz="6500" dirty="0" smtClean="0">
                <a:solidFill>
                  <a:srgbClr val="FF0000"/>
                </a:solidFill>
              </a:rPr>
              <a:t> </a:t>
            </a:r>
            <a:r>
              <a:rPr lang="en-US" sz="6500" dirty="0" err="1" smtClean="0">
                <a:solidFill>
                  <a:srgbClr val="FF0000"/>
                </a:solidFill>
              </a:rPr>
              <a:t>độ</a:t>
            </a:r>
            <a:r>
              <a:rPr lang="en-US" sz="6500" dirty="0" smtClean="0">
                <a:solidFill>
                  <a:srgbClr val="FF0000"/>
                </a:solidFill>
              </a:rPr>
              <a:t> </a:t>
            </a:r>
            <a:r>
              <a:rPr lang="en-US" sz="6500" dirty="0" err="1" smtClean="0">
                <a:solidFill>
                  <a:srgbClr val="FF0000"/>
                </a:solidFill>
              </a:rPr>
              <a:t>chúng</a:t>
            </a:r>
            <a:r>
              <a:rPr lang="en-US" sz="6500" dirty="0" smtClean="0">
                <a:solidFill>
                  <a:srgbClr val="FF0000"/>
                </a:solidFill>
              </a:rPr>
              <a:t> con.</a:t>
            </a:r>
            <a:endParaRPr lang="vi-VN" sz="6500" dirty="0" smtClean="0">
              <a:solidFill>
                <a:srgbClr val="FF0000"/>
              </a:solidFill>
            </a:endParaRPr>
          </a:p>
        </p:txBody>
      </p:sp>
    </p:spTree>
    <p:extLst>
      <p:ext uri="{BB962C8B-B14F-4D97-AF65-F5344CB8AC3E}">
        <p14:creationId xmlns:p14="http://schemas.microsoft.com/office/powerpoint/2010/main" val="12850092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61950"/>
            <a:ext cx="9144000" cy="3733800"/>
          </a:xfrm>
        </p:spPr>
        <p:txBody>
          <a:bodyPr>
            <a:noAutofit/>
          </a:bodyPr>
          <a:lstStyle/>
          <a:p>
            <a:pPr algn="just">
              <a:lnSpc>
                <a:spcPct val="120000"/>
              </a:lnSpc>
            </a:pPr>
            <a:r>
              <a:rPr lang="en-US" sz="5400" dirty="0" err="1" smtClean="0">
                <a:solidFill>
                  <a:srgbClr val="FF0000"/>
                </a:solidFill>
              </a:rPr>
              <a:t>Ước</a:t>
            </a:r>
            <a:r>
              <a:rPr lang="en-US" sz="5400" dirty="0" smtClean="0">
                <a:solidFill>
                  <a:srgbClr val="FF0000"/>
                </a:solidFill>
              </a:rPr>
              <a:t> </a:t>
            </a:r>
            <a:r>
              <a:rPr lang="en-US" sz="5400" dirty="0" err="1" smtClean="0">
                <a:solidFill>
                  <a:srgbClr val="FF0000"/>
                </a:solidFill>
              </a:rPr>
              <a:t>gì</a:t>
            </a:r>
            <a:r>
              <a:rPr lang="en-US" sz="5400" dirty="0" smtClean="0">
                <a:solidFill>
                  <a:srgbClr val="FF0000"/>
                </a:solidFill>
              </a:rPr>
              <a:t> </a:t>
            </a:r>
            <a:r>
              <a:rPr lang="en-US" sz="5400" dirty="0" err="1" smtClean="0">
                <a:solidFill>
                  <a:srgbClr val="FF0000"/>
                </a:solidFill>
              </a:rPr>
              <a:t>hôm</a:t>
            </a:r>
            <a:r>
              <a:rPr lang="en-US" sz="5400" dirty="0" smtClean="0">
                <a:solidFill>
                  <a:srgbClr val="FF0000"/>
                </a:solidFill>
              </a:rPr>
              <a:t> nay </a:t>
            </a:r>
            <a:r>
              <a:rPr lang="en-US" sz="5400" dirty="0" err="1" smtClean="0">
                <a:solidFill>
                  <a:srgbClr val="FF0000"/>
                </a:solidFill>
              </a:rPr>
              <a:t>các</a:t>
            </a:r>
            <a:r>
              <a:rPr lang="en-US" sz="5400" dirty="0" smtClean="0">
                <a:solidFill>
                  <a:srgbClr val="FF0000"/>
                </a:solidFill>
              </a:rPr>
              <a:t> </a:t>
            </a:r>
            <a:r>
              <a:rPr lang="en-US" sz="5400" dirty="0" err="1" smtClean="0">
                <a:solidFill>
                  <a:srgbClr val="FF0000"/>
                </a:solidFill>
              </a:rPr>
              <a:t>bạn</a:t>
            </a:r>
            <a:r>
              <a:rPr lang="en-US" sz="5400" dirty="0" smtClean="0">
                <a:solidFill>
                  <a:srgbClr val="FF0000"/>
                </a:solidFill>
              </a:rPr>
              <a:t> </a:t>
            </a:r>
            <a:r>
              <a:rPr lang="en-US" sz="5400" dirty="0" err="1" smtClean="0">
                <a:solidFill>
                  <a:srgbClr val="FF0000"/>
                </a:solidFill>
              </a:rPr>
              <a:t>nghe</a:t>
            </a:r>
            <a:r>
              <a:rPr lang="en-US" sz="5400" dirty="0" smtClean="0">
                <a:solidFill>
                  <a:srgbClr val="FF0000"/>
                </a:solidFill>
              </a:rPr>
              <a:t> </a:t>
            </a:r>
            <a:r>
              <a:rPr lang="en-US" sz="5400" dirty="0" err="1" smtClean="0">
                <a:solidFill>
                  <a:srgbClr val="FF0000"/>
                </a:solidFill>
              </a:rPr>
              <a:t>tiếng</a:t>
            </a:r>
            <a:r>
              <a:rPr lang="en-US" sz="5400" dirty="0" smtClean="0">
                <a:solidFill>
                  <a:srgbClr val="FF0000"/>
                </a:solidFill>
              </a:rPr>
              <a:t> </a:t>
            </a:r>
            <a:r>
              <a:rPr lang="en-US" sz="5400" dirty="0" err="1" smtClean="0">
                <a:solidFill>
                  <a:srgbClr val="FF0000"/>
                </a:solidFill>
              </a:rPr>
              <a:t>Chúa</a:t>
            </a:r>
            <a:r>
              <a:rPr lang="en-US" sz="5400" dirty="0" smtClean="0">
                <a:solidFill>
                  <a:srgbClr val="FF0000"/>
                </a:solidFill>
              </a:rPr>
              <a:t> </a:t>
            </a:r>
            <a:r>
              <a:rPr lang="en-US" sz="5400" dirty="0" err="1" smtClean="0">
                <a:solidFill>
                  <a:srgbClr val="FF0000"/>
                </a:solidFill>
              </a:rPr>
              <a:t>và</a:t>
            </a:r>
            <a:r>
              <a:rPr lang="en-US" sz="5400" dirty="0" smtClean="0">
                <a:solidFill>
                  <a:srgbClr val="FF0000"/>
                </a:solidFill>
              </a:rPr>
              <a:t> </a:t>
            </a:r>
            <a:r>
              <a:rPr lang="en-US" sz="5400" dirty="0" err="1" smtClean="0">
                <a:solidFill>
                  <a:srgbClr val="FF0000"/>
                </a:solidFill>
              </a:rPr>
              <a:t>đừng</a:t>
            </a:r>
            <a:r>
              <a:rPr lang="en-US" sz="5400" dirty="0" smtClean="0">
                <a:solidFill>
                  <a:srgbClr val="FF0000"/>
                </a:solidFill>
              </a:rPr>
              <a:t> </a:t>
            </a:r>
            <a:r>
              <a:rPr lang="en-US" sz="5400" dirty="0" err="1" smtClean="0">
                <a:solidFill>
                  <a:srgbClr val="FF0000"/>
                </a:solidFill>
              </a:rPr>
              <a:t>cứng</a:t>
            </a:r>
            <a:r>
              <a:rPr lang="en-US" sz="5400" dirty="0" smtClean="0">
                <a:solidFill>
                  <a:srgbClr val="FF0000"/>
                </a:solidFill>
              </a:rPr>
              <a:t> </a:t>
            </a:r>
            <a:r>
              <a:rPr lang="en-US" sz="5400" dirty="0" err="1" smtClean="0">
                <a:solidFill>
                  <a:srgbClr val="FF0000"/>
                </a:solidFill>
              </a:rPr>
              <a:t>lòng</a:t>
            </a:r>
            <a:r>
              <a:rPr lang="en-US" sz="5400" dirty="0" smtClean="0">
                <a:solidFill>
                  <a:srgbClr val="FF0000"/>
                </a:solidFill>
              </a:rPr>
              <a:t>.</a:t>
            </a:r>
            <a:endParaRPr lang="en-US" sz="6200" dirty="0">
              <a:solidFill>
                <a:srgbClr val="FF0000"/>
              </a:solidFill>
            </a:endParaRPr>
          </a:p>
        </p:txBody>
      </p:sp>
      <p:sp>
        <p:nvSpPr>
          <p:cNvPr id="3" name="TextBox 2"/>
          <p:cNvSpPr txBox="1"/>
          <p:nvPr/>
        </p:nvSpPr>
        <p:spPr>
          <a:xfrm>
            <a:off x="0" y="1"/>
            <a:ext cx="3886200" cy="646331"/>
          </a:xfrm>
          <a:prstGeom prst="rect">
            <a:avLst/>
          </a:prstGeom>
          <a:noFill/>
        </p:spPr>
        <p:txBody>
          <a:bodyPr wrap="square" rtlCol="0">
            <a:spAutoFit/>
          </a:bodyPr>
          <a:lstStyle/>
          <a:p>
            <a:r>
              <a:rPr lang="en-US" sz="3600" u="sng" dirty="0" smtClean="0">
                <a:solidFill>
                  <a:srgbClr val="000066"/>
                </a:solidFill>
              </a:rPr>
              <a:t>Alleluia-Alleluia</a:t>
            </a:r>
            <a:endParaRPr lang="en-US" sz="3600" u="sng" dirty="0">
              <a:solidFill>
                <a:srgbClr val="000066"/>
              </a:solidFill>
            </a:endParaRPr>
          </a:p>
        </p:txBody>
      </p:sp>
      <p:sp>
        <p:nvSpPr>
          <p:cNvPr id="4" name="Rectangle 3"/>
          <p:cNvSpPr/>
          <p:nvPr/>
        </p:nvSpPr>
        <p:spPr>
          <a:xfrm>
            <a:off x="6477000" y="4497169"/>
            <a:ext cx="184731" cy="646331"/>
          </a:xfrm>
          <a:prstGeom prst="rect">
            <a:avLst/>
          </a:prstGeom>
        </p:spPr>
        <p:txBody>
          <a:bodyPr wrap="none">
            <a:spAutoFit/>
          </a:bodyPr>
          <a:lstStyle/>
          <a:p>
            <a:endParaRPr lang="en-US" sz="3600" u="sng" dirty="0">
              <a:solidFill>
                <a:srgbClr val="FF0000"/>
              </a:solidFill>
            </a:endParaRPr>
          </a:p>
        </p:txBody>
      </p:sp>
      <p:sp>
        <p:nvSpPr>
          <p:cNvPr id="5" name="Rectangle 4"/>
          <p:cNvSpPr/>
          <p:nvPr/>
        </p:nvSpPr>
        <p:spPr>
          <a:xfrm>
            <a:off x="6400800" y="4471884"/>
            <a:ext cx="1725152" cy="584775"/>
          </a:xfrm>
          <a:prstGeom prst="rect">
            <a:avLst/>
          </a:prstGeom>
        </p:spPr>
        <p:txBody>
          <a:bodyPr wrap="none">
            <a:spAutoFit/>
          </a:bodyPr>
          <a:lstStyle/>
          <a:p>
            <a:r>
              <a:rPr lang="en-US" sz="3200" dirty="0" smtClean="0">
                <a:solidFill>
                  <a:srgbClr val="000066"/>
                </a:solidFill>
              </a:rPr>
              <a:t>Alleluia…</a:t>
            </a:r>
            <a:endParaRPr lang="en-US" sz="3200" dirty="0">
              <a:solidFill>
                <a:srgbClr val="000066"/>
              </a:solidFill>
            </a:endParaRPr>
          </a:p>
        </p:txBody>
      </p:sp>
    </p:spTree>
    <p:extLst>
      <p:ext uri="{BB962C8B-B14F-4D97-AF65-F5344CB8AC3E}">
        <p14:creationId xmlns:p14="http://schemas.microsoft.com/office/powerpoint/2010/main" val="4512636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1766715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0" dirty="0">
              <a:solidFill>
                <a:srgbClr val="FF0000"/>
              </a:solidFill>
              <a:effectLst/>
              <a:latin typeface="+mj-lt"/>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18536339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6" name="TextBox 5"/>
          <p:cNvSpPr txBox="1"/>
          <p:nvPr/>
        </p:nvSpPr>
        <p:spPr>
          <a:xfrm>
            <a:off x="2819400" y="1504950"/>
            <a:ext cx="6705600" cy="2172903"/>
          </a:xfrm>
          <a:prstGeom prst="rect">
            <a:avLst/>
          </a:prstGeom>
          <a:noFill/>
        </p:spPr>
        <p:txBody>
          <a:bodyPr wrap="square" rtlCol="0">
            <a:spAutoFit/>
          </a:bodyPr>
          <a:lstStyle/>
          <a:p>
            <a:pPr algn="ctr">
              <a:lnSpc>
                <a:spcPct val="130000"/>
              </a:lnSpc>
            </a:pPr>
            <a:r>
              <a:rPr lang="en-US" sz="6000" dirty="0" err="1" smtClean="0">
                <a:solidFill>
                  <a:srgbClr val="000066"/>
                </a:solidFill>
              </a:rPr>
              <a:t>Xin</a:t>
            </a:r>
            <a:r>
              <a:rPr lang="en-US" sz="6000" dirty="0" smtClean="0">
                <a:solidFill>
                  <a:srgbClr val="000066"/>
                </a:solidFill>
              </a:rPr>
              <a:t> </a:t>
            </a:r>
            <a:r>
              <a:rPr lang="en-US" sz="6000" dirty="0" err="1" smtClean="0">
                <a:solidFill>
                  <a:srgbClr val="000066"/>
                </a:solidFill>
              </a:rPr>
              <a:t>Dâng</a:t>
            </a:r>
            <a:r>
              <a:rPr lang="en-US" sz="6000" dirty="0" smtClean="0">
                <a:solidFill>
                  <a:srgbClr val="000066"/>
                </a:solidFill>
              </a:rPr>
              <a:t> (2)</a:t>
            </a:r>
          </a:p>
          <a:p>
            <a:pPr algn="ctr">
              <a:lnSpc>
                <a:spcPct val="130000"/>
              </a:lnSpc>
            </a:pPr>
            <a:r>
              <a:rPr lang="en-US" sz="4400" i="1" dirty="0" smtClean="0">
                <a:solidFill>
                  <a:srgbClr val="FF0000"/>
                </a:solidFill>
              </a:rPr>
              <a:t>Lm. </a:t>
            </a:r>
            <a:r>
              <a:rPr lang="en-US" sz="4400" i="1" dirty="0" err="1" smtClean="0">
                <a:solidFill>
                  <a:srgbClr val="FF0000"/>
                </a:solidFill>
              </a:rPr>
              <a:t>Ân</a:t>
            </a:r>
            <a:r>
              <a:rPr lang="en-US" sz="4400" i="1" dirty="0" smtClean="0">
                <a:solidFill>
                  <a:srgbClr val="FF0000"/>
                </a:solidFill>
              </a:rPr>
              <a:t> </a:t>
            </a:r>
            <a:r>
              <a:rPr lang="en-US" sz="4400" i="1" dirty="0" err="1" smtClean="0">
                <a:solidFill>
                  <a:srgbClr val="FF0000"/>
                </a:solidFill>
              </a:rPr>
              <a:t>Đức</a:t>
            </a:r>
            <a:endParaRPr lang="en-US" sz="4400" i="1" dirty="0">
              <a:solidFill>
                <a:srgbClr val="FF0000"/>
              </a:solidFill>
            </a:endParaRPr>
          </a:p>
        </p:txBody>
      </p:sp>
    </p:spTree>
    <p:extLst>
      <p:ext uri="{BB962C8B-B14F-4D97-AF65-F5344CB8AC3E}">
        <p14:creationId xmlns:p14="http://schemas.microsoft.com/office/powerpoint/2010/main" val="12358554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lnSpc>
                <a:spcPct val="110000"/>
              </a:lnSpc>
            </a:pPr>
            <a:r>
              <a:rPr lang="en-US" sz="5400" u="sng" dirty="0">
                <a:solidFill>
                  <a:srgbClr val="000066"/>
                </a:solidFill>
              </a:rPr>
              <a:t>T</a:t>
            </a:r>
            <a:r>
              <a:rPr lang="vi-VN" sz="5400" u="sng" dirty="0" smtClean="0">
                <a:solidFill>
                  <a:srgbClr val="000066"/>
                </a:solidFill>
              </a:rPr>
              <a:t>k1:</a:t>
            </a:r>
            <a:r>
              <a:rPr lang="vi-VN" sz="5400" dirty="0" smtClean="0">
                <a:solidFill>
                  <a:srgbClr val="FF0000"/>
                </a:solidFill>
              </a:rPr>
              <a:t> </a:t>
            </a:r>
            <a:r>
              <a:rPr lang="vi-VN" sz="5400" dirty="0">
                <a:solidFill>
                  <a:srgbClr val="FF0000"/>
                </a:solidFill>
              </a:rPr>
              <a:t>Xin dâng cho lòng thương xót Chúa dĩ vãng đời con là biết bao lỗi lầm. Xin dâng cho tình Cha ưu ái tương lai đời con xin an bài đỡ nâng. </a:t>
            </a:r>
            <a:endParaRPr lang="en-US" sz="5400" b="0" dirty="0">
              <a:solidFill>
                <a:srgbClr val="FF0000"/>
              </a:solidFill>
              <a:effectLst/>
            </a:endParaRPr>
          </a:p>
        </p:txBody>
      </p:sp>
    </p:spTree>
    <p:extLst>
      <p:ext uri="{BB962C8B-B14F-4D97-AF65-F5344CB8AC3E}">
        <p14:creationId xmlns:p14="http://schemas.microsoft.com/office/powerpoint/2010/main" val="37593992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lnSpc>
                <a:spcPct val="110000"/>
              </a:lnSpc>
            </a:pPr>
            <a:r>
              <a:rPr lang="vi-VN" sz="5400" u="sng" dirty="0" smtClean="0">
                <a:solidFill>
                  <a:srgbClr val="000066"/>
                </a:solidFill>
              </a:rPr>
              <a:t>**</a:t>
            </a:r>
            <a:r>
              <a:rPr lang="en-US" sz="5400" u="sng" dirty="0" smtClean="0">
                <a:solidFill>
                  <a:srgbClr val="000066"/>
                </a:solidFill>
              </a:rPr>
              <a:t>:</a:t>
            </a:r>
            <a:r>
              <a:rPr lang="vi-VN" sz="5400" dirty="0" smtClean="0">
                <a:solidFill>
                  <a:srgbClr val="FF0000"/>
                </a:solidFill>
              </a:rPr>
              <a:t> Xin </a:t>
            </a:r>
            <a:r>
              <a:rPr lang="vi-VN" sz="5400" dirty="0">
                <a:solidFill>
                  <a:srgbClr val="FF0000"/>
                </a:solidFill>
              </a:rPr>
              <a:t>dâng lên Cha giây phút này một niềm yêu mến là yêu mến mà thôi. Xin dâng lên Cha trót cuộc đời để nên của lễ và nên khúc ngợi </a:t>
            </a:r>
            <a:r>
              <a:rPr lang="vi-VN" sz="5400" dirty="0" smtClean="0">
                <a:solidFill>
                  <a:srgbClr val="FF0000"/>
                </a:solidFill>
              </a:rPr>
              <a:t>ca. </a:t>
            </a:r>
            <a:endParaRPr lang="en-US" sz="5400" b="0" dirty="0">
              <a:solidFill>
                <a:srgbClr val="FF0000"/>
              </a:solidFill>
              <a:effectLst/>
            </a:endParaRPr>
          </a:p>
        </p:txBody>
      </p:sp>
    </p:spTree>
    <p:extLst>
      <p:ext uri="{BB962C8B-B14F-4D97-AF65-F5344CB8AC3E}">
        <p14:creationId xmlns:p14="http://schemas.microsoft.com/office/powerpoint/2010/main" val="10403610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lnSpc>
                <a:spcPct val="120000"/>
              </a:lnSpc>
            </a:pPr>
            <a:r>
              <a:rPr lang="en-US" sz="5000" u="sng" dirty="0">
                <a:solidFill>
                  <a:srgbClr val="000066"/>
                </a:solidFill>
              </a:rPr>
              <a:t>T</a:t>
            </a:r>
            <a:r>
              <a:rPr lang="vi-VN" sz="5000" u="sng" dirty="0" smtClean="0">
                <a:solidFill>
                  <a:srgbClr val="000066"/>
                </a:solidFill>
              </a:rPr>
              <a:t>k2:</a:t>
            </a:r>
            <a:r>
              <a:rPr lang="vi-VN" sz="5000" dirty="0" smtClean="0">
                <a:solidFill>
                  <a:srgbClr val="FF0000"/>
                </a:solidFill>
              </a:rPr>
              <a:t> </a:t>
            </a:r>
            <a:r>
              <a:rPr lang="vi-VN" sz="5000" dirty="0">
                <a:solidFill>
                  <a:srgbClr val="FF0000"/>
                </a:solidFill>
              </a:rPr>
              <a:t>Xin dâng bao niềm vui nỗi khó cuộc sống trần gian là chết đi mỗi ngày. Xin dâng muôn khổ đau Thánh Giá trong con nguyện thánh hiến </a:t>
            </a:r>
            <a:r>
              <a:rPr lang="en-US" sz="5000" dirty="0" err="1" smtClean="0">
                <a:solidFill>
                  <a:srgbClr val="FF0000"/>
                </a:solidFill>
              </a:rPr>
              <a:t>nên</a:t>
            </a:r>
            <a:r>
              <a:rPr lang="en-US" sz="5000" dirty="0" smtClean="0">
                <a:solidFill>
                  <a:srgbClr val="FF0000"/>
                </a:solidFill>
              </a:rPr>
              <a:t> </a:t>
            </a:r>
            <a:r>
              <a:rPr lang="vi-VN" sz="5000" dirty="0" smtClean="0">
                <a:solidFill>
                  <a:srgbClr val="FF0000"/>
                </a:solidFill>
              </a:rPr>
              <a:t>lễ </a:t>
            </a:r>
            <a:r>
              <a:rPr lang="vi-VN" sz="5000" dirty="0">
                <a:solidFill>
                  <a:srgbClr val="FF0000"/>
                </a:solidFill>
              </a:rPr>
              <a:t>tình yêu. </a:t>
            </a:r>
            <a:endParaRPr lang="en-US" sz="5000" b="0" dirty="0">
              <a:solidFill>
                <a:srgbClr val="FF0000"/>
              </a:solidFill>
              <a:effectLst/>
            </a:endParaRPr>
          </a:p>
        </p:txBody>
      </p:sp>
    </p:spTree>
    <p:extLst>
      <p:ext uri="{BB962C8B-B14F-4D97-AF65-F5344CB8AC3E}">
        <p14:creationId xmlns:p14="http://schemas.microsoft.com/office/powerpoint/2010/main" val="24395835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lnSpc>
                <a:spcPct val="120000"/>
              </a:lnSpc>
            </a:pPr>
            <a:r>
              <a:rPr lang="vi-VN" sz="5200" u="sng" dirty="0" smtClean="0">
                <a:solidFill>
                  <a:srgbClr val="000066"/>
                </a:solidFill>
              </a:rPr>
              <a:t>**</a:t>
            </a:r>
            <a:r>
              <a:rPr lang="en-US" sz="5200" u="sng" dirty="0" smtClean="0">
                <a:solidFill>
                  <a:srgbClr val="000066"/>
                </a:solidFill>
              </a:rPr>
              <a:t>:</a:t>
            </a:r>
            <a:r>
              <a:rPr lang="vi-VN" sz="5200" dirty="0" smtClean="0">
                <a:solidFill>
                  <a:srgbClr val="FF0000"/>
                </a:solidFill>
              </a:rPr>
              <a:t> Xin </a:t>
            </a:r>
            <a:r>
              <a:rPr lang="vi-VN" sz="5200" dirty="0">
                <a:solidFill>
                  <a:srgbClr val="FF0000"/>
                </a:solidFill>
              </a:rPr>
              <a:t>dâng lên Cha của lễ này là hoa thơm trái lành chan chứa hồng ân. Xin dâng lên Cha mỗi cuộc đời hiệp thông trong mối tình duy nhất của Cha.</a:t>
            </a:r>
            <a:endParaRPr lang="en-US" sz="5200" b="0" dirty="0">
              <a:solidFill>
                <a:srgbClr val="FF0000"/>
              </a:solidFill>
              <a:effectLst/>
            </a:endParaRPr>
          </a:p>
        </p:txBody>
      </p:sp>
    </p:spTree>
    <p:extLst>
      <p:ext uri="{BB962C8B-B14F-4D97-AF65-F5344CB8AC3E}">
        <p14:creationId xmlns:p14="http://schemas.microsoft.com/office/powerpoint/2010/main" val="1308247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nSpc>
                <a:spcPct val="130000"/>
              </a:lnSpc>
            </a:pPr>
            <a:r>
              <a:rPr lang="en-US" sz="6000" b="0" u="sng" dirty="0" err="1" smtClean="0">
                <a:solidFill>
                  <a:srgbClr val="000066"/>
                </a:solidFill>
                <a:effectLst/>
              </a:rPr>
              <a:t>Ca</a:t>
            </a:r>
            <a:r>
              <a:rPr lang="en-US" sz="6000" b="0" u="sng" dirty="0" smtClean="0">
                <a:solidFill>
                  <a:srgbClr val="000066"/>
                </a:solidFill>
                <a:effectLst/>
              </a:rPr>
              <a:t> </a:t>
            </a:r>
            <a:r>
              <a:rPr lang="en-US" sz="6000" b="0" u="sng" dirty="0" err="1">
                <a:solidFill>
                  <a:srgbClr val="000066"/>
                </a:solidFill>
                <a:effectLst/>
              </a:rPr>
              <a:t>Nhập</a:t>
            </a:r>
            <a:r>
              <a:rPr lang="en-US" sz="6000" b="0" u="sng" dirty="0">
                <a:solidFill>
                  <a:srgbClr val="000066"/>
                </a:solidFill>
                <a:effectLst/>
              </a:rPr>
              <a:t> </a:t>
            </a:r>
            <a:r>
              <a:rPr lang="en-US" sz="6000" b="0" u="sng" dirty="0" err="1">
                <a:solidFill>
                  <a:srgbClr val="000066"/>
                </a:solidFill>
                <a:effectLst/>
              </a:rPr>
              <a:t>Lễ</a:t>
            </a:r>
            <a:r>
              <a:rPr lang="en-US" sz="6000" b="0" dirty="0">
                <a:solidFill>
                  <a:srgbClr val="000066"/>
                </a:solidFill>
                <a:effectLst/>
              </a:rPr>
              <a:t/>
            </a:r>
            <a:br>
              <a:rPr lang="en-US" sz="6000" b="0" dirty="0">
                <a:solidFill>
                  <a:srgbClr val="000066"/>
                </a:solidFill>
                <a:effectLst/>
              </a:rPr>
            </a:br>
            <a:r>
              <a:rPr lang="en-US" sz="8000" dirty="0" err="1" smtClean="0">
                <a:solidFill>
                  <a:srgbClr val="000066"/>
                </a:solidFill>
              </a:rPr>
              <a:t>Nguyện</a:t>
            </a:r>
            <a:r>
              <a:rPr lang="en-US" sz="8000" dirty="0" smtClean="0">
                <a:solidFill>
                  <a:srgbClr val="000066"/>
                </a:solidFill>
              </a:rPr>
              <a:t> </a:t>
            </a:r>
            <a:r>
              <a:rPr lang="en-US" sz="8000" dirty="0" err="1" smtClean="0">
                <a:solidFill>
                  <a:srgbClr val="000066"/>
                </a:solidFill>
              </a:rPr>
              <a:t>Chúa</a:t>
            </a:r>
            <a:r>
              <a:rPr lang="en-US" sz="8000" dirty="0" smtClean="0">
                <a:solidFill>
                  <a:srgbClr val="000066"/>
                </a:solidFill>
              </a:rPr>
              <a:t> </a:t>
            </a:r>
            <a:r>
              <a:rPr lang="en-US" sz="8000" dirty="0" err="1" smtClean="0">
                <a:solidFill>
                  <a:srgbClr val="000066"/>
                </a:solidFill>
              </a:rPr>
              <a:t>Chí</a:t>
            </a:r>
            <a:r>
              <a:rPr lang="en-US" sz="8000" dirty="0" smtClean="0">
                <a:solidFill>
                  <a:srgbClr val="000066"/>
                </a:solidFill>
              </a:rPr>
              <a:t> </a:t>
            </a:r>
            <a:r>
              <a:rPr lang="en-US" sz="8000" dirty="0" err="1" smtClean="0">
                <a:solidFill>
                  <a:srgbClr val="000066"/>
                </a:solidFill>
              </a:rPr>
              <a:t>Ái</a:t>
            </a:r>
            <a:r>
              <a:rPr lang="en-US" sz="8000" dirty="0" smtClean="0">
                <a:solidFill>
                  <a:srgbClr val="000066"/>
                </a:solidFill>
              </a:rPr>
              <a:t/>
            </a:r>
            <a:br>
              <a:rPr lang="en-US" sz="8000" dirty="0" smtClean="0">
                <a:solidFill>
                  <a:srgbClr val="000066"/>
                </a:solidFill>
              </a:rPr>
            </a:br>
            <a:r>
              <a:rPr lang="en-US" sz="6000" b="0" i="1" dirty="0" smtClean="0">
                <a:solidFill>
                  <a:srgbClr val="FF0000"/>
                </a:solidFill>
                <a:effectLst/>
                <a:latin typeface="+mj-lt"/>
              </a:rPr>
              <a:t>Kim Long</a:t>
            </a:r>
            <a:endParaRPr lang="en-US" sz="6000" b="0" i="1" dirty="0">
              <a:solidFill>
                <a:srgbClr val="FF0000"/>
              </a:solidFill>
              <a:effectLst/>
              <a:latin typeface="+mj-lt"/>
            </a:endParaRPr>
          </a:p>
        </p:txBody>
      </p:sp>
    </p:spTree>
    <p:extLst>
      <p:ext uri="{BB962C8B-B14F-4D97-AF65-F5344CB8AC3E}">
        <p14:creationId xmlns:p14="http://schemas.microsoft.com/office/powerpoint/2010/main" val="11484157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053106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17667155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nSpc>
                <a:spcPct val="130000"/>
              </a:lnSpc>
            </a:pPr>
            <a:r>
              <a:rPr lang="en-US" sz="4800" b="0" u="sng" dirty="0">
                <a:solidFill>
                  <a:srgbClr val="000066"/>
                </a:solidFill>
                <a:effectLst/>
                <a:latin typeface="+mj-lt"/>
              </a:rPr>
              <a:t>Ca </a:t>
            </a:r>
            <a:r>
              <a:rPr lang="en-US" sz="4800" b="0" u="sng" dirty="0" err="1">
                <a:solidFill>
                  <a:srgbClr val="000066"/>
                </a:solidFill>
                <a:effectLst/>
                <a:latin typeface="+mj-lt"/>
              </a:rPr>
              <a:t>Nguyện</a:t>
            </a:r>
            <a:r>
              <a:rPr lang="en-US" sz="4800" b="0" u="sng" dirty="0">
                <a:solidFill>
                  <a:srgbClr val="000066"/>
                </a:solidFill>
                <a:effectLst/>
                <a:latin typeface="+mj-lt"/>
              </a:rPr>
              <a:t> </a:t>
            </a:r>
            <a:r>
              <a:rPr lang="en-US" sz="4800" b="0" u="sng" dirty="0" err="1">
                <a:solidFill>
                  <a:srgbClr val="000066"/>
                </a:solidFill>
                <a:effectLst/>
                <a:latin typeface="+mj-lt"/>
              </a:rPr>
              <a:t>Hiệp</a:t>
            </a:r>
            <a:r>
              <a:rPr lang="en-US" sz="4800" b="0" u="sng" dirty="0">
                <a:solidFill>
                  <a:srgbClr val="000066"/>
                </a:solidFill>
                <a:effectLst/>
                <a:latin typeface="+mj-lt"/>
              </a:rPr>
              <a:t> </a:t>
            </a:r>
            <a:r>
              <a:rPr lang="en-US" sz="4800" b="0" u="sng" dirty="0" err="1">
                <a:solidFill>
                  <a:srgbClr val="000066"/>
                </a:solidFill>
                <a:effectLst/>
                <a:latin typeface="+mj-lt"/>
              </a:rPr>
              <a:t>Lễ</a:t>
            </a:r>
            <a:r>
              <a:rPr lang="en-US" sz="5400" b="0" dirty="0">
                <a:solidFill>
                  <a:srgbClr val="000066"/>
                </a:solidFill>
                <a:effectLst/>
                <a:latin typeface="+mj-lt"/>
              </a:rPr>
              <a:t/>
            </a:r>
            <a:br>
              <a:rPr lang="en-US" sz="5400" b="0" dirty="0">
                <a:solidFill>
                  <a:srgbClr val="000066"/>
                </a:solidFill>
                <a:effectLst/>
                <a:latin typeface="+mj-lt"/>
              </a:rPr>
            </a:br>
            <a:r>
              <a:rPr lang="en-US" sz="6600" dirty="0" err="1" smtClean="0">
                <a:solidFill>
                  <a:srgbClr val="000066"/>
                </a:solidFill>
              </a:rPr>
              <a:t>Tín</a:t>
            </a:r>
            <a:r>
              <a:rPr lang="en-US" sz="6600" dirty="0" smtClean="0">
                <a:solidFill>
                  <a:srgbClr val="000066"/>
                </a:solidFill>
              </a:rPr>
              <a:t> </a:t>
            </a:r>
            <a:r>
              <a:rPr lang="en-US" sz="6600" dirty="0" err="1" smtClean="0">
                <a:solidFill>
                  <a:srgbClr val="000066"/>
                </a:solidFill>
              </a:rPr>
              <a:t>Thác</a:t>
            </a:r>
            <a:r>
              <a:rPr lang="en-US" sz="6600" dirty="0" smtClean="0">
                <a:solidFill>
                  <a:srgbClr val="000066"/>
                </a:solidFill>
              </a:rPr>
              <a:t> </a:t>
            </a:r>
            <a:r>
              <a:rPr lang="en-US" sz="6600" dirty="0" err="1" smtClean="0">
                <a:solidFill>
                  <a:srgbClr val="000066"/>
                </a:solidFill>
              </a:rPr>
              <a:t>Vào</a:t>
            </a:r>
            <a:r>
              <a:rPr lang="en-US" sz="6600" dirty="0" smtClean="0">
                <a:solidFill>
                  <a:srgbClr val="000066"/>
                </a:solidFill>
              </a:rPr>
              <a:t> </a:t>
            </a:r>
            <a:r>
              <a:rPr lang="en-US" sz="6600" dirty="0" err="1" smtClean="0">
                <a:solidFill>
                  <a:srgbClr val="000066"/>
                </a:solidFill>
              </a:rPr>
              <a:t>Lòng</a:t>
            </a:r>
            <a:r>
              <a:rPr lang="en-US" sz="6600" dirty="0" smtClean="0">
                <a:solidFill>
                  <a:srgbClr val="000066"/>
                </a:solidFill>
              </a:rPr>
              <a:t> </a:t>
            </a:r>
            <a:r>
              <a:rPr lang="en-US" sz="6600" dirty="0" err="1" smtClean="0">
                <a:solidFill>
                  <a:srgbClr val="000066"/>
                </a:solidFill>
              </a:rPr>
              <a:t>Thương</a:t>
            </a:r>
            <a:r>
              <a:rPr lang="en-US" sz="6600" dirty="0" smtClean="0">
                <a:solidFill>
                  <a:srgbClr val="000066"/>
                </a:solidFill>
              </a:rPr>
              <a:t> </a:t>
            </a:r>
            <a:r>
              <a:rPr lang="en-US" sz="6600" dirty="0" err="1" smtClean="0">
                <a:solidFill>
                  <a:srgbClr val="000066"/>
                </a:solidFill>
              </a:rPr>
              <a:t>Xót</a:t>
            </a:r>
            <a:r>
              <a:rPr lang="en-US" sz="6600" dirty="0" smtClean="0">
                <a:solidFill>
                  <a:srgbClr val="000066"/>
                </a:solidFill>
              </a:rPr>
              <a:t> </a:t>
            </a:r>
            <a:r>
              <a:rPr lang="en-US" sz="6600" dirty="0" err="1" smtClean="0">
                <a:solidFill>
                  <a:srgbClr val="000066"/>
                </a:solidFill>
              </a:rPr>
              <a:t>Chúa</a:t>
            </a:r>
            <a:r>
              <a:rPr lang="en-US" sz="6600" b="0" dirty="0" smtClean="0">
                <a:solidFill>
                  <a:srgbClr val="000066"/>
                </a:solidFill>
                <a:effectLst/>
              </a:rPr>
              <a:t/>
            </a:r>
            <a:br>
              <a:rPr lang="en-US" sz="6600" b="0" dirty="0" smtClean="0">
                <a:solidFill>
                  <a:srgbClr val="000066"/>
                </a:solidFill>
                <a:effectLst/>
              </a:rPr>
            </a:br>
            <a:r>
              <a:rPr lang="en-US" sz="4800" i="1" dirty="0" err="1" smtClean="0">
                <a:solidFill>
                  <a:srgbClr val="FF0000"/>
                </a:solidFill>
              </a:rPr>
              <a:t>Phạm</a:t>
            </a:r>
            <a:r>
              <a:rPr lang="en-US" sz="4800" i="1" dirty="0" smtClean="0">
                <a:solidFill>
                  <a:srgbClr val="FF0000"/>
                </a:solidFill>
              </a:rPr>
              <a:t> </a:t>
            </a:r>
            <a:r>
              <a:rPr lang="en-US" sz="4800" i="1" dirty="0" err="1" smtClean="0">
                <a:solidFill>
                  <a:srgbClr val="FF0000"/>
                </a:solidFill>
              </a:rPr>
              <a:t>Trung</a:t>
            </a:r>
            <a:endParaRPr lang="en-US" sz="4800" b="0" i="1" dirty="0">
              <a:solidFill>
                <a:srgbClr val="FF0000"/>
              </a:solidFill>
              <a:effectLst/>
            </a:endParaRPr>
          </a:p>
        </p:txBody>
      </p:sp>
    </p:spTree>
    <p:extLst>
      <p:ext uri="{BB962C8B-B14F-4D97-AF65-F5344CB8AC3E}">
        <p14:creationId xmlns:p14="http://schemas.microsoft.com/office/powerpoint/2010/main" val="35387842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067800" cy="5143500"/>
          </a:xfrm>
        </p:spPr>
        <p:txBody>
          <a:bodyPr anchor="ctr" anchorCtr="0">
            <a:noAutofit/>
          </a:bodyPr>
          <a:lstStyle/>
          <a:p>
            <a:pPr marL="27432" indent="0" algn="just">
              <a:lnSpc>
                <a:spcPct val="120000"/>
              </a:lnSpc>
              <a:buNone/>
            </a:pPr>
            <a:r>
              <a:rPr lang="en-US" sz="5600" u="sng" dirty="0">
                <a:solidFill>
                  <a:srgbClr val="000066"/>
                </a:solidFill>
                <a:latin typeface="+mj-lt"/>
                <a:ea typeface="Tahoma" pitchFamily="34" charset="0"/>
                <a:cs typeface="Times New Roman" pitchFamily="18" charset="0"/>
              </a:rPr>
              <a:t>Tk1:</a:t>
            </a:r>
            <a:r>
              <a:rPr lang="en-US" sz="5600" dirty="0">
                <a:solidFill>
                  <a:srgbClr val="000066"/>
                </a:solidFill>
                <a:latin typeface="+mj-lt"/>
                <a:ea typeface="Tahoma" pitchFamily="34" charset="0"/>
                <a:cs typeface="Times New Roman" pitchFamily="18" charset="0"/>
              </a:rPr>
              <a:t> </a:t>
            </a:r>
            <a:r>
              <a:rPr lang="en-US" sz="5600" dirty="0" err="1" smtClean="0">
                <a:solidFill>
                  <a:srgbClr val="FF0000"/>
                </a:solidFill>
                <a:latin typeface="+mj-lt"/>
                <a:cs typeface="Times New Roman" panose="02020603050405020304" pitchFamily="18" charset="0"/>
              </a:rPr>
              <a:t>Nguyện</a:t>
            </a:r>
            <a:r>
              <a:rPr lang="en-US" sz="5600" dirty="0" smtClean="0">
                <a:solidFill>
                  <a:srgbClr val="FF0000"/>
                </a:solidFill>
                <a:latin typeface="+mj-lt"/>
                <a:cs typeface="Times New Roman" panose="02020603050405020304" pitchFamily="18" charset="0"/>
              </a:rPr>
              <a:t> </a:t>
            </a:r>
            <a:r>
              <a:rPr lang="en-US" sz="5600" dirty="0" err="1" smtClean="0">
                <a:solidFill>
                  <a:srgbClr val="FF0000"/>
                </a:solidFill>
                <a:latin typeface="+mj-lt"/>
                <a:cs typeface="Times New Roman" panose="02020603050405020304" pitchFamily="18" charset="0"/>
              </a:rPr>
              <a:t>xin</a:t>
            </a:r>
            <a:r>
              <a:rPr lang="en-US" sz="5600" dirty="0" smtClean="0">
                <a:solidFill>
                  <a:srgbClr val="FF0000"/>
                </a:solidFill>
                <a:latin typeface="+mj-lt"/>
                <a:cs typeface="Times New Roman" panose="02020603050405020304" pitchFamily="18" charset="0"/>
              </a:rPr>
              <a:t> </a:t>
            </a:r>
            <a:r>
              <a:rPr lang="en-US" sz="5600" dirty="0" err="1" smtClean="0">
                <a:solidFill>
                  <a:srgbClr val="FF0000"/>
                </a:solidFill>
                <a:latin typeface="+mj-lt"/>
                <a:cs typeface="Times New Roman" panose="02020603050405020304" pitchFamily="18" charset="0"/>
              </a:rPr>
              <a:t>Lòng</a:t>
            </a:r>
            <a:r>
              <a:rPr lang="en-US" sz="5600" dirty="0" smtClean="0">
                <a:solidFill>
                  <a:srgbClr val="FF0000"/>
                </a:solidFill>
                <a:latin typeface="+mj-lt"/>
                <a:cs typeface="Times New Roman" panose="02020603050405020304" pitchFamily="18" charset="0"/>
              </a:rPr>
              <a:t> </a:t>
            </a:r>
            <a:r>
              <a:rPr lang="en-US" sz="5600" dirty="0" err="1" smtClean="0">
                <a:solidFill>
                  <a:srgbClr val="FF0000"/>
                </a:solidFill>
                <a:latin typeface="+mj-lt"/>
                <a:cs typeface="Times New Roman" panose="02020603050405020304" pitchFamily="18" charset="0"/>
              </a:rPr>
              <a:t>Thương</a:t>
            </a:r>
            <a:r>
              <a:rPr lang="en-US" sz="5600" dirty="0" smtClean="0">
                <a:solidFill>
                  <a:srgbClr val="FF0000"/>
                </a:solidFill>
                <a:latin typeface="+mj-lt"/>
                <a:cs typeface="Times New Roman" panose="02020603050405020304" pitchFamily="18" charset="0"/>
              </a:rPr>
              <a:t> </a:t>
            </a:r>
            <a:r>
              <a:rPr lang="en-US" sz="5600" dirty="0" err="1" smtClean="0">
                <a:solidFill>
                  <a:srgbClr val="FF0000"/>
                </a:solidFill>
                <a:latin typeface="+mj-lt"/>
                <a:cs typeface="Times New Roman" panose="02020603050405020304" pitchFamily="18" charset="0"/>
              </a:rPr>
              <a:t>Xót</a:t>
            </a:r>
            <a:r>
              <a:rPr lang="en-US" sz="5600" dirty="0" smtClean="0">
                <a:solidFill>
                  <a:srgbClr val="FF0000"/>
                </a:solidFill>
                <a:latin typeface="+mj-lt"/>
                <a:cs typeface="Times New Roman" panose="02020603050405020304" pitchFamily="18" charset="0"/>
              </a:rPr>
              <a:t> </a:t>
            </a:r>
            <a:r>
              <a:rPr lang="en-US" sz="5600" dirty="0" err="1" smtClean="0">
                <a:solidFill>
                  <a:srgbClr val="FF0000"/>
                </a:solidFill>
                <a:latin typeface="+mj-lt"/>
                <a:cs typeface="Times New Roman" panose="02020603050405020304" pitchFamily="18" charset="0"/>
              </a:rPr>
              <a:t>Chúa</a:t>
            </a:r>
            <a:r>
              <a:rPr lang="en-US" sz="5600" dirty="0" smtClean="0">
                <a:solidFill>
                  <a:srgbClr val="FF0000"/>
                </a:solidFill>
                <a:latin typeface="+mj-lt"/>
                <a:cs typeface="Times New Roman" panose="02020603050405020304" pitchFamily="18" charset="0"/>
              </a:rPr>
              <a:t> ban </a:t>
            </a:r>
            <a:r>
              <a:rPr lang="en-US" sz="5600" dirty="0" err="1" smtClean="0">
                <a:solidFill>
                  <a:srgbClr val="FF0000"/>
                </a:solidFill>
                <a:latin typeface="+mj-lt"/>
                <a:cs typeface="Times New Roman" panose="02020603050405020304" pitchFamily="18" charset="0"/>
              </a:rPr>
              <a:t>cho</a:t>
            </a:r>
            <a:r>
              <a:rPr lang="en-US" sz="5600" dirty="0" smtClean="0">
                <a:solidFill>
                  <a:srgbClr val="FF0000"/>
                </a:solidFill>
                <a:latin typeface="+mj-lt"/>
                <a:cs typeface="Times New Roman" panose="02020603050405020304" pitchFamily="18" charset="0"/>
              </a:rPr>
              <a:t> con </a:t>
            </a:r>
            <a:r>
              <a:rPr lang="en-US" sz="5600" dirty="0" err="1" smtClean="0">
                <a:solidFill>
                  <a:srgbClr val="FF0000"/>
                </a:solidFill>
                <a:latin typeface="+mj-lt"/>
                <a:cs typeface="Times New Roman" panose="02020603050405020304" pitchFamily="18" charset="0"/>
              </a:rPr>
              <a:t>một</a:t>
            </a:r>
            <a:r>
              <a:rPr lang="en-US" sz="5600" dirty="0" smtClean="0">
                <a:solidFill>
                  <a:srgbClr val="FF0000"/>
                </a:solidFill>
                <a:latin typeface="+mj-lt"/>
                <a:cs typeface="Times New Roman" panose="02020603050405020304" pitchFamily="18" charset="0"/>
              </a:rPr>
              <a:t> </a:t>
            </a:r>
            <a:r>
              <a:rPr lang="en-US" sz="5600" dirty="0" err="1" smtClean="0">
                <a:solidFill>
                  <a:srgbClr val="FF0000"/>
                </a:solidFill>
                <a:latin typeface="+mj-lt"/>
                <a:cs typeface="Times New Roman" panose="02020603050405020304" pitchFamily="18" charset="0"/>
              </a:rPr>
              <a:t>trái</a:t>
            </a:r>
            <a:r>
              <a:rPr lang="en-US" sz="5600" dirty="0" smtClean="0">
                <a:solidFill>
                  <a:srgbClr val="FF0000"/>
                </a:solidFill>
                <a:latin typeface="+mj-lt"/>
                <a:cs typeface="Times New Roman" panose="02020603050405020304" pitchFamily="18" charset="0"/>
              </a:rPr>
              <a:t> </a:t>
            </a:r>
            <a:r>
              <a:rPr lang="en-US" sz="5600" dirty="0" err="1" smtClean="0">
                <a:solidFill>
                  <a:srgbClr val="FF0000"/>
                </a:solidFill>
                <a:latin typeface="+mj-lt"/>
                <a:cs typeface="Times New Roman" panose="02020603050405020304" pitchFamily="18" charset="0"/>
              </a:rPr>
              <a:t>tim</a:t>
            </a:r>
            <a:r>
              <a:rPr lang="en-US" sz="5600" dirty="0" smtClean="0">
                <a:solidFill>
                  <a:srgbClr val="FF0000"/>
                </a:solidFill>
                <a:latin typeface="+mj-lt"/>
                <a:cs typeface="Times New Roman" panose="02020603050405020304" pitchFamily="18" charset="0"/>
              </a:rPr>
              <a:t> </a:t>
            </a:r>
            <a:r>
              <a:rPr lang="en-US" sz="5600" dirty="0" err="1" smtClean="0">
                <a:solidFill>
                  <a:srgbClr val="FF0000"/>
                </a:solidFill>
                <a:latin typeface="+mj-lt"/>
                <a:cs typeface="Times New Roman" panose="02020603050405020304" pitchFamily="18" charset="0"/>
              </a:rPr>
              <a:t>mới</a:t>
            </a:r>
            <a:r>
              <a:rPr lang="en-US" sz="5600" dirty="0" smtClean="0">
                <a:solidFill>
                  <a:srgbClr val="FF0000"/>
                </a:solidFill>
                <a:latin typeface="+mj-lt"/>
                <a:cs typeface="Times New Roman" panose="02020603050405020304" pitchFamily="18" charset="0"/>
              </a:rPr>
              <a:t>. </a:t>
            </a:r>
            <a:r>
              <a:rPr lang="en-US" sz="5600" dirty="0" err="1" smtClean="0">
                <a:solidFill>
                  <a:srgbClr val="FF0000"/>
                </a:solidFill>
                <a:latin typeface="+mj-lt"/>
                <a:cs typeface="Times New Roman" panose="02020603050405020304" pitchFamily="18" charset="0"/>
              </a:rPr>
              <a:t>Trái</a:t>
            </a:r>
            <a:r>
              <a:rPr lang="en-US" sz="5600" dirty="0" smtClean="0">
                <a:solidFill>
                  <a:srgbClr val="FF0000"/>
                </a:solidFill>
                <a:latin typeface="+mj-lt"/>
                <a:cs typeface="Times New Roman" panose="02020603050405020304" pitchFamily="18" charset="0"/>
              </a:rPr>
              <a:t> </a:t>
            </a:r>
            <a:r>
              <a:rPr lang="en-US" sz="5600" dirty="0" err="1" smtClean="0">
                <a:solidFill>
                  <a:srgbClr val="FF0000"/>
                </a:solidFill>
                <a:latin typeface="+mj-lt"/>
                <a:cs typeface="Times New Roman" panose="02020603050405020304" pitchFamily="18" charset="0"/>
              </a:rPr>
              <a:t>tim</a:t>
            </a:r>
            <a:r>
              <a:rPr lang="en-US" sz="5600" dirty="0" smtClean="0">
                <a:solidFill>
                  <a:srgbClr val="FF0000"/>
                </a:solidFill>
                <a:latin typeface="+mj-lt"/>
                <a:cs typeface="Times New Roman" panose="02020603050405020304" pitchFamily="18" charset="0"/>
              </a:rPr>
              <a:t> </a:t>
            </a:r>
            <a:r>
              <a:rPr lang="en-US" sz="5600" dirty="0" err="1" smtClean="0">
                <a:solidFill>
                  <a:srgbClr val="FF0000"/>
                </a:solidFill>
                <a:latin typeface="+mj-lt"/>
                <a:cs typeface="Times New Roman" panose="02020603050405020304" pitchFamily="18" charset="0"/>
              </a:rPr>
              <a:t>biết</a:t>
            </a:r>
            <a:r>
              <a:rPr lang="en-US" sz="5600" dirty="0" smtClean="0">
                <a:solidFill>
                  <a:srgbClr val="FF0000"/>
                </a:solidFill>
                <a:latin typeface="+mj-lt"/>
                <a:cs typeface="Times New Roman" panose="02020603050405020304" pitchFamily="18" charset="0"/>
              </a:rPr>
              <a:t> </a:t>
            </a:r>
            <a:r>
              <a:rPr lang="en-US" sz="5600" dirty="0" err="1" smtClean="0">
                <a:solidFill>
                  <a:srgbClr val="FF0000"/>
                </a:solidFill>
                <a:latin typeface="+mj-lt"/>
                <a:cs typeface="Times New Roman" panose="02020603050405020304" pitchFamily="18" charset="0"/>
              </a:rPr>
              <a:t>yêu</a:t>
            </a:r>
            <a:r>
              <a:rPr lang="en-US" sz="5600" dirty="0" smtClean="0">
                <a:solidFill>
                  <a:srgbClr val="FF0000"/>
                </a:solidFill>
                <a:latin typeface="+mj-lt"/>
                <a:cs typeface="Times New Roman" panose="02020603050405020304" pitchFamily="18" charset="0"/>
              </a:rPr>
              <a:t> </a:t>
            </a:r>
            <a:r>
              <a:rPr lang="en-US" sz="5600" dirty="0" err="1" smtClean="0">
                <a:solidFill>
                  <a:srgbClr val="FF0000"/>
                </a:solidFill>
                <a:latin typeface="+mj-lt"/>
                <a:cs typeface="Times New Roman" panose="02020603050405020304" pitchFamily="18" charset="0"/>
              </a:rPr>
              <a:t>tha</a:t>
            </a:r>
            <a:r>
              <a:rPr lang="en-US" sz="5600" dirty="0" smtClean="0">
                <a:solidFill>
                  <a:srgbClr val="FF0000"/>
                </a:solidFill>
                <a:latin typeface="+mj-lt"/>
                <a:cs typeface="Times New Roman" panose="02020603050405020304" pitchFamily="18" charset="0"/>
              </a:rPr>
              <a:t> </a:t>
            </a:r>
            <a:r>
              <a:rPr lang="en-US" sz="5600" dirty="0" err="1" smtClean="0">
                <a:solidFill>
                  <a:srgbClr val="FF0000"/>
                </a:solidFill>
                <a:latin typeface="+mj-lt"/>
                <a:cs typeface="Times New Roman" panose="02020603050405020304" pitchFamily="18" charset="0"/>
              </a:rPr>
              <a:t>nhân</a:t>
            </a:r>
            <a:r>
              <a:rPr lang="en-US" sz="5600" dirty="0" smtClean="0">
                <a:solidFill>
                  <a:srgbClr val="FF0000"/>
                </a:solidFill>
                <a:latin typeface="+mj-lt"/>
                <a:cs typeface="Times New Roman" panose="02020603050405020304" pitchFamily="18" charset="0"/>
              </a:rPr>
              <a:t> </a:t>
            </a:r>
            <a:r>
              <a:rPr lang="en-US" sz="5600" dirty="0" err="1" smtClean="0">
                <a:solidFill>
                  <a:srgbClr val="FF0000"/>
                </a:solidFill>
                <a:latin typeface="+mj-lt"/>
                <a:cs typeface="Times New Roman" panose="02020603050405020304" pitchFamily="18" charset="0"/>
              </a:rPr>
              <a:t>biết</a:t>
            </a:r>
            <a:r>
              <a:rPr lang="en-US" sz="5600" dirty="0" smtClean="0">
                <a:solidFill>
                  <a:srgbClr val="FF0000"/>
                </a:solidFill>
                <a:latin typeface="+mj-lt"/>
                <a:cs typeface="Times New Roman" panose="02020603050405020304" pitchFamily="18" charset="0"/>
              </a:rPr>
              <a:t> </a:t>
            </a:r>
            <a:r>
              <a:rPr lang="en-US" sz="5600" dirty="0" err="1" smtClean="0">
                <a:solidFill>
                  <a:srgbClr val="FF0000"/>
                </a:solidFill>
                <a:latin typeface="+mj-lt"/>
                <a:cs typeface="Times New Roman" panose="02020603050405020304" pitchFamily="18" charset="0"/>
              </a:rPr>
              <a:t>cho</a:t>
            </a:r>
            <a:r>
              <a:rPr lang="en-US" sz="5600" dirty="0" smtClean="0">
                <a:solidFill>
                  <a:srgbClr val="FF0000"/>
                </a:solidFill>
                <a:latin typeface="+mj-lt"/>
                <a:cs typeface="Times New Roman" panose="02020603050405020304" pitchFamily="18" charset="0"/>
              </a:rPr>
              <a:t> </a:t>
            </a:r>
            <a:r>
              <a:rPr lang="en-US" sz="5600" dirty="0" err="1" smtClean="0">
                <a:solidFill>
                  <a:srgbClr val="FF0000"/>
                </a:solidFill>
                <a:latin typeface="+mj-lt"/>
                <a:cs typeface="Times New Roman" panose="02020603050405020304" pitchFamily="18" charset="0"/>
              </a:rPr>
              <a:t>mình</a:t>
            </a:r>
            <a:r>
              <a:rPr lang="en-US" sz="5600" dirty="0" smtClean="0">
                <a:solidFill>
                  <a:srgbClr val="FF0000"/>
                </a:solidFill>
                <a:latin typeface="+mj-lt"/>
                <a:cs typeface="Times New Roman" panose="02020603050405020304" pitchFamily="18" charset="0"/>
              </a:rPr>
              <a:t> </a:t>
            </a:r>
            <a:r>
              <a:rPr lang="en-US" sz="5600" dirty="0" err="1" smtClean="0">
                <a:solidFill>
                  <a:srgbClr val="FF0000"/>
                </a:solidFill>
                <a:latin typeface="+mj-lt"/>
                <a:cs typeface="Times New Roman" panose="02020603050405020304" pitchFamily="18" charset="0"/>
              </a:rPr>
              <a:t>đi</a:t>
            </a:r>
            <a:r>
              <a:rPr lang="en-US" sz="5600" dirty="0" smtClean="0">
                <a:solidFill>
                  <a:srgbClr val="FF0000"/>
                </a:solidFill>
                <a:latin typeface="+mj-lt"/>
                <a:cs typeface="Times New Roman" panose="02020603050405020304" pitchFamily="18" charset="0"/>
              </a:rPr>
              <a:t> </a:t>
            </a:r>
            <a:r>
              <a:rPr lang="en-US" sz="5600" dirty="0" err="1" smtClean="0">
                <a:solidFill>
                  <a:srgbClr val="FF0000"/>
                </a:solidFill>
                <a:latin typeface="+mj-lt"/>
                <a:cs typeface="Times New Roman" panose="02020603050405020304" pitchFamily="18" charset="0"/>
              </a:rPr>
              <a:t>và</a:t>
            </a:r>
            <a:r>
              <a:rPr lang="en-US" sz="5600" dirty="0" smtClean="0">
                <a:solidFill>
                  <a:srgbClr val="FF0000"/>
                </a:solidFill>
                <a:latin typeface="+mj-lt"/>
                <a:cs typeface="Times New Roman" panose="02020603050405020304" pitchFamily="18" charset="0"/>
              </a:rPr>
              <a:t> </a:t>
            </a:r>
            <a:r>
              <a:rPr lang="en-US" sz="5600" dirty="0" err="1" smtClean="0">
                <a:solidFill>
                  <a:srgbClr val="FF0000"/>
                </a:solidFill>
                <a:latin typeface="+mj-lt"/>
                <a:cs typeface="Times New Roman" panose="02020603050405020304" pitchFamily="18" charset="0"/>
              </a:rPr>
              <a:t>luôn</a:t>
            </a:r>
            <a:r>
              <a:rPr lang="en-US" sz="5600" dirty="0" smtClean="0">
                <a:solidFill>
                  <a:srgbClr val="FF0000"/>
                </a:solidFill>
                <a:latin typeface="+mj-lt"/>
                <a:cs typeface="Times New Roman" panose="02020603050405020304" pitchFamily="18" charset="0"/>
              </a:rPr>
              <a:t> </a:t>
            </a:r>
            <a:r>
              <a:rPr lang="en-US" sz="5600" dirty="0" err="1" smtClean="0">
                <a:solidFill>
                  <a:srgbClr val="FF0000"/>
                </a:solidFill>
                <a:latin typeface="+mj-lt"/>
                <a:cs typeface="Times New Roman" panose="02020603050405020304" pitchFamily="18" charset="0"/>
              </a:rPr>
              <a:t>tha</a:t>
            </a:r>
            <a:r>
              <a:rPr lang="en-US" sz="5600" dirty="0" smtClean="0">
                <a:solidFill>
                  <a:srgbClr val="FF0000"/>
                </a:solidFill>
                <a:latin typeface="+mj-lt"/>
                <a:cs typeface="Times New Roman" panose="02020603050405020304" pitchFamily="18" charset="0"/>
              </a:rPr>
              <a:t> </a:t>
            </a:r>
            <a:r>
              <a:rPr lang="en-US" sz="5600" dirty="0" err="1" smtClean="0">
                <a:solidFill>
                  <a:srgbClr val="FF0000"/>
                </a:solidFill>
                <a:latin typeface="+mj-lt"/>
                <a:cs typeface="Times New Roman" panose="02020603050405020304" pitchFamily="18" charset="0"/>
              </a:rPr>
              <a:t>thứ</a:t>
            </a:r>
            <a:r>
              <a:rPr lang="vi-VN" sz="5600" dirty="0" smtClean="0">
                <a:solidFill>
                  <a:srgbClr val="FF0000"/>
                </a:solidFill>
                <a:latin typeface="+mj-lt"/>
                <a:cs typeface="Times New Roman" panose="02020603050405020304" pitchFamily="18" charset="0"/>
              </a:rPr>
              <a:t>. </a:t>
            </a:r>
            <a:endParaRPr lang="en-US" sz="5600" u="sng" dirty="0">
              <a:solidFill>
                <a:srgbClr val="FF0000"/>
              </a:solidFill>
              <a:effectLst>
                <a:outerShdw blurRad="38100" dist="38100" dir="2700000" algn="tl">
                  <a:srgbClr val="000000">
                    <a:alpha val="43137"/>
                  </a:srgbClr>
                </a:outerShdw>
              </a:effectLst>
              <a:latin typeface="+mj-lt"/>
              <a:ea typeface="Tahoma" pitchFamily="34" charset="0"/>
              <a:cs typeface="Times New Roman" pitchFamily="18" charset="0"/>
            </a:endParaRPr>
          </a:p>
        </p:txBody>
      </p:sp>
    </p:spTree>
    <p:extLst>
      <p:ext uri="{BB962C8B-B14F-4D97-AF65-F5344CB8AC3E}">
        <p14:creationId xmlns:p14="http://schemas.microsoft.com/office/powerpoint/2010/main" val="261805827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067800" cy="5143500"/>
          </a:xfrm>
        </p:spPr>
        <p:txBody>
          <a:bodyPr anchor="ctr" anchorCtr="0">
            <a:noAutofit/>
          </a:bodyPr>
          <a:lstStyle/>
          <a:p>
            <a:pPr marL="27432" indent="0" algn="just">
              <a:lnSpc>
                <a:spcPct val="120000"/>
              </a:lnSpc>
              <a:buNone/>
            </a:pPr>
            <a:r>
              <a:rPr lang="en-US" sz="5200" u="sng" dirty="0" smtClean="0">
                <a:solidFill>
                  <a:srgbClr val="000066"/>
                </a:solidFill>
                <a:latin typeface="+mj-lt"/>
                <a:ea typeface="Tahoma" pitchFamily="34" charset="0"/>
                <a:cs typeface="Times New Roman" pitchFamily="18" charset="0"/>
              </a:rPr>
              <a:t>**:</a:t>
            </a:r>
            <a:r>
              <a:rPr lang="en-US" sz="5200" dirty="0" smtClean="0">
                <a:solidFill>
                  <a:srgbClr val="FF0000"/>
                </a:solidFill>
                <a:effectLst>
                  <a:outerShdw blurRad="38100" dist="38100" dir="2700000" algn="tl">
                    <a:srgbClr val="000000">
                      <a:alpha val="43137"/>
                    </a:srgbClr>
                  </a:outerShdw>
                </a:effectLst>
                <a:latin typeface="+mj-lt"/>
                <a:ea typeface="Tahoma" pitchFamily="34" charset="0"/>
                <a:cs typeface="Times New Roman" pitchFamily="18" charset="0"/>
              </a:rPr>
              <a:t> </a:t>
            </a:r>
            <a:r>
              <a:rPr lang="en-US" sz="5200" dirty="0" err="1" smtClean="0">
                <a:solidFill>
                  <a:srgbClr val="FF0000"/>
                </a:solidFill>
                <a:latin typeface="+mj-lt"/>
                <a:cs typeface="Times New Roman" panose="02020603050405020304" pitchFamily="18" charset="0"/>
              </a:rPr>
              <a:t>Nguyện</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xin</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Lòng</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Thương</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Xót</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Chúa</a:t>
            </a:r>
            <a:r>
              <a:rPr lang="en-US" sz="5200" dirty="0" smtClean="0">
                <a:solidFill>
                  <a:srgbClr val="FF0000"/>
                </a:solidFill>
                <a:latin typeface="+mj-lt"/>
                <a:cs typeface="Times New Roman" panose="02020603050405020304" pitchFamily="18" charset="0"/>
              </a:rPr>
              <a:t> ban </a:t>
            </a:r>
            <a:r>
              <a:rPr lang="en-US" sz="5200" dirty="0" err="1" smtClean="0">
                <a:solidFill>
                  <a:srgbClr val="FF0000"/>
                </a:solidFill>
                <a:latin typeface="+mj-lt"/>
                <a:cs typeface="Times New Roman" panose="02020603050405020304" pitchFamily="18" charset="0"/>
              </a:rPr>
              <a:t>cho</a:t>
            </a:r>
            <a:r>
              <a:rPr lang="en-US" sz="5200" dirty="0" smtClean="0">
                <a:solidFill>
                  <a:srgbClr val="FF0000"/>
                </a:solidFill>
                <a:latin typeface="+mj-lt"/>
                <a:cs typeface="Times New Roman" panose="02020603050405020304" pitchFamily="18" charset="0"/>
              </a:rPr>
              <a:t> con </a:t>
            </a:r>
            <a:r>
              <a:rPr lang="en-US" sz="5200" dirty="0" err="1" smtClean="0">
                <a:solidFill>
                  <a:srgbClr val="FF0000"/>
                </a:solidFill>
                <a:latin typeface="+mj-lt"/>
                <a:cs typeface="Times New Roman" panose="02020603050405020304" pitchFamily="18" charset="0"/>
              </a:rPr>
              <a:t>một</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tâm</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hồn</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mới</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Tâm</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hồn</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sống</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trong</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bao</a:t>
            </a:r>
            <a:r>
              <a:rPr lang="en-US" sz="5200" dirty="0" smtClean="0">
                <a:solidFill>
                  <a:srgbClr val="FF0000"/>
                </a:solidFill>
                <a:latin typeface="+mj-lt"/>
                <a:cs typeface="Times New Roman" panose="02020603050405020304" pitchFamily="18" charset="0"/>
              </a:rPr>
              <a:t> dung </a:t>
            </a:r>
            <a:r>
              <a:rPr lang="en-US" sz="5200" dirty="0" err="1" smtClean="0">
                <a:solidFill>
                  <a:srgbClr val="FF0000"/>
                </a:solidFill>
                <a:latin typeface="+mj-lt"/>
                <a:cs typeface="Times New Roman" panose="02020603050405020304" pitchFamily="18" charset="0"/>
              </a:rPr>
              <a:t>sống</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trong</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tình</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thương</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sống</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trong</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bình</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yên</a:t>
            </a:r>
            <a:r>
              <a:rPr lang="vi-VN" sz="5200" dirty="0" smtClean="0">
                <a:solidFill>
                  <a:srgbClr val="FF0000"/>
                </a:solidFill>
                <a:latin typeface="+mj-lt"/>
                <a:cs typeface="Times New Roman" panose="02020603050405020304" pitchFamily="18" charset="0"/>
              </a:rPr>
              <a:t>. </a:t>
            </a:r>
            <a:endParaRPr lang="en-US" sz="5200" u="sng" dirty="0">
              <a:solidFill>
                <a:srgbClr val="FF0000"/>
              </a:solidFill>
              <a:effectLst>
                <a:outerShdw blurRad="38100" dist="38100" dir="2700000" algn="tl">
                  <a:srgbClr val="000000">
                    <a:alpha val="43137"/>
                  </a:srgbClr>
                </a:outerShdw>
              </a:effectLst>
              <a:latin typeface="+mj-lt"/>
              <a:ea typeface="Tahoma" pitchFamily="34" charset="0"/>
              <a:cs typeface="Times New Roman" pitchFamily="18" charset="0"/>
            </a:endParaRPr>
          </a:p>
        </p:txBody>
      </p:sp>
    </p:spTree>
    <p:extLst>
      <p:ext uri="{BB962C8B-B14F-4D97-AF65-F5344CB8AC3E}">
        <p14:creationId xmlns:p14="http://schemas.microsoft.com/office/powerpoint/2010/main" val="220388398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067800" cy="5143500"/>
          </a:xfrm>
        </p:spPr>
        <p:txBody>
          <a:bodyPr anchor="ctr" anchorCtr="0">
            <a:noAutofit/>
          </a:bodyPr>
          <a:lstStyle/>
          <a:p>
            <a:pPr marL="27432" indent="0" algn="just">
              <a:lnSpc>
                <a:spcPct val="120000"/>
              </a:lnSpc>
              <a:buNone/>
            </a:pPr>
            <a:r>
              <a:rPr lang="en-US" sz="5800" u="sng" dirty="0" err="1" smtClean="0">
                <a:solidFill>
                  <a:srgbClr val="000066"/>
                </a:solidFill>
                <a:latin typeface="+mj-lt"/>
                <a:ea typeface="Tahoma" pitchFamily="34" charset="0"/>
                <a:cs typeface="Times New Roman" pitchFamily="18" charset="0"/>
              </a:rPr>
              <a:t>Đk</a:t>
            </a:r>
            <a:r>
              <a:rPr lang="en-US" sz="5800" u="sng" dirty="0" smtClean="0">
                <a:solidFill>
                  <a:srgbClr val="000066"/>
                </a:solidFill>
                <a:latin typeface="+mj-lt"/>
                <a:ea typeface="Tahoma" pitchFamily="34" charset="0"/>
                <a:cs typeface="Times New Roman" pitchFamily="18" charset="0"/>
              </a:rPr>
              <a:t>:</a:t>
            </a:r>
            <a:r>
              <a:rPr lang="en-US" sz="5800" dirty="0" smtClean="0">
                <a:solidFill>
                  <a:srgbClr val="000066"/>
                </a:solidFill>
                <a:latin typeface="+mj-lt"/>
                <a:ea typeface="Tahoma" pitchFamily="34" charset="0"/>
                <a:cs typeface="Times New Roman" pitchFamily="18" charset="0"/>
              </a:rPr>
              <a:t> </a:t>
            </a:r>
            <a:r>
              <a:rPr lang="en-US" sz="5800" dirty="0" smtClean="0">
                <a:solidFill>
                  <a:srgbClr val="FF0000"/>
                </a:solidFill>
                <a:latin typeface="+mj-lt"/>
                <a:cs typeface="Times New Roman" panose="02020603050405020304" pitchFamily="18" charset="0"/>
              </a:rPr>
              <a:t>Con </a:t>
            </a:r>
            <a:r>
              <a:rPr lang="en-US" sz="5800" dirty="0" err="1" smtClean="0">
                <a:solidFill>
                  <a:srgbClr val="FF0000"/>
                </a:solidFill>
                <a:latin typeface="+mj-lt"/>
                <a:cs typeface="Times New Roman" panose="02020603050405020304" pitchFamily="18" charset="0"/>
              </a:rPr>
              <a:t>xin</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tín</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thác</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vào</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tình</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thương</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bao</a:t>
            </a:r>
            <a:r>
              <a:rPr lang="en-US" sz="5800" dirty="0" smtClean="0">
                <a:solidFill>
                  <a:srgbClr val="FF0000"/>
                </a:solidFill>
                <a:latin typeface="+mj-lt"/>
                <a:cs typeface="Times New Roman" panose="02020603050405020304" pitchFamily="18" charset="0"/>
              </a:rPr>
              <a:t> la </a:t>
            </a:r>
            <a:r>
              <a:rPr lang="en-US" sz="5800" dirty="0" err="1" smtClean="0">
                <a:solidFill>
                  <a:srgbClr val="FF0000"/>
                </a:solidFill>
                <a:latin typeface="+mj-lt"/>
                <a:cs typeface="Times New Roman" panose="02020603050405020304" pitchFamily="18" charset="0"/>
              </a:rPr>
              <a:t>của</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Chúa</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Bên</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trái</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tim</a:t>
            </a:r>
            <a:r>
              <a:rPr lang="en-US" sz="5800" dirty="0" smtClean="0">
                <a:solidFill>
                  <a:srgbClr val="FF0000"/>
                </a:solidFill>
                <a:latin typeface="+mj-lt"/>
                <a:cs typeface="Times New Roman" panose="02020603050405020304" pitchFamily="18" charset="0"/>
              </a:rPr>
              <a:t> Cha </a:t>
            </a:r>
            <a:r>
              <a:rPr lang="en-US" sz="5800" dirty="0" err="1" smtClean="0">
                <a:solidFill>
                  <a:srgbClr val="FF0000"/>
                </a:solidFill>
                <a:latin typeface="+mj-lt"/>
                <a:cs typeface="Times New Roman" panose="02020603050405020304" pitchFamily="18" charset="0"/>
              </a:rPr>
              <a:t>lòng</a:t>
            </a:r>
            <a:r>
              <a:rPr lang="en-US" sz="5800" dirty="0" smtClean="0">
                <a:solidFill>
                  <a:srgbClr val="FF0000"/>
                </a:solidFill>
                <a:latin typeface="+mj-lt"/>
                <a:cs typeface="Times New Roman" panose="02020603050405020304" pitchFamily="18" charset="0"/>
              </a:rPr>
              <a:t> con </a:t>
            </a:r>
            <a:r>
              <a:rPr lang="en-US" sz="5800" dirty="0" err="1" smtClean="0">
                <a:solidFill>
                  <a:srgbClr val="FF0000"/>
                </a:solidFill>
                <a:latin typeface="+mj-lt"/>
                <a:cs typeface="Times New Roman" panose="02020603050405020304" pitchFamily="18" charset="0"/>
              </a:rPr>
              <a:t>ngây</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ngất</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hoan</a:t>
            </a:r>
            <a:r>
              <a:rPr lang="en-US" sz="5800" dirty="0" smtClean="0">
                <a:solidFill>
                  <a:srgbClr val="FF0000"/>
                </a:solidFill>
                <a:latin typeface="+mj-lt"/>
                <a:cs typeface="Times New Roman" panose="02020603050405020304" pitchFamily="18" charset="0"/>
              </a:rPr>
              <a:t> ca. </a:t>
            </a:r>
            <a:endParaRPr lang="en-US" sz="5800" u="sng" dirty="0">
              <a:solidFill>
                <a:srgbClr val="FF0000"/>
              </a:solidFill>
              <a:effectLst>
                <a:outerShdw blurRad="38100" dist="38100" dir="2700000" algn="tl">
                  <a:srgbClr val="000000">
                    <a:alpha val="43137"/>
                  </a:srgbClr>
                </a:outerShdw>
              </a:effectLst>
              <a:latin typeface="+mj-lt"/>
              <a:ea typeface="Tahoma" pitchFamily="34" charset="0"/>
              <a:cs typeface="Times New Roman" pitchFamily="18" charset="0"/>
            </a:endParaRPr>
          </a:p>
        </p:txBody>
      </p:sp>
    </p:spTree>
    <p:extLst>
      <p:ext uri="{BB962C8B-B14F-4D97-AF65-F5344CB8AC3E}">
        <p14:creationId xmlns:p14="http://schemas.microsoft.com/office/powerpoint/2010/main" val="398146333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067800" cy="5143500"/>
          </a:xfrm>
        </p:spPr>
        <p:txBody>
          <a:bodyPr anchor="ctr" anchorCtr="0">
            <a:noAutofit/>
          </a:bodyPr>
          <a:lstStyle/>
          <a:p>
            <a:pPr marL="27432" indent="0" algn="just">
              <a:lnSpc>
                <a:spcPct val="120000"/>
              </a:lnSpc>
              <a:buNone/>
            </a:pPr>
            <a:r>
              <a:rPr lang="en-US" sz="5800" u="sng" dirty="0" smtClean="0">
                <a:solidFill>
                  <a:srgbClr val="000066"/>
                </a:solidFill>
                <a:latin typeface="+mj-lt"/>
                <a:ea typeface="Tahoma" pitchFamily="34" charset="0"/>
                <a:cs typeface="Times New Roman" pitchFamily="18" charset="0"/>
              </a:rPr>
              <a:t>**:</a:t>
            </a:r>
            <a:r>
              <a:rPr lang="en-US" sz="5800" dirty="0" smtClean="0">
                <a:solidFill>
                  <a:srgbClr val="FF0000"/>
                </a:solidFill>
                <a:effectLst>
                  <a:outerShdw blurRad="38100" dist="38100" dir="2700000" algn="tl">
                    <a:srgbClr val="000000">
                      <a:alpha val="43137"/>
                    </a:srgbClr>
                  </a:outerShdw>
                </a:effectLst>
                <a:latin typeface="+mj-lt"/>
                <a:ea typeface="Tahoma" pitchFamily="34" charset="0"/>
                <a:cs typeface="Times New Roman" pitchFamily="18" charset="0"/>
              </a:rPr>
              <a:t> </a:t>
            </a:r>
            <a:r>
              <a:rPr lang="en-US" sz="5800" dirty="0" smtClean="0">
                <a:solidFill>
                  <a:srgbClr val="FF0000"/>
                </a:solidFill>
                <a:latin typeface="+mj-lt"/>
                <a:cs typeface="Times New Roman" panose="02020603050405020304" pitchFamily="18" charset="0"/>
              </a:rPr>
              <a:t>Con </a:t>
            </a:r>
            <a:r>
              <a:rPr lang="en-US" sz="5800" dirty="0" err="1" smtClean="0">
                <a:solidFill>
                  <a:srgbClr val="FF0000"/>
                </a:solidFill>
                <a:latin typeface="+mj-lt"/>
                <a:cs typeface="Times New Roman" panose="02020603050405020304" pitchFamily="18" charset="0"/>
              </a:rPr>
              <a:t>xin</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dâng</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Chúa</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một</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bài</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ca</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tôn</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vinh</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tình</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yêu</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Chúa</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Bên</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suối</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yêu</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thương</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hồn</a:t>
            </a:r>
            <a:r>
              <a:rPr lang="en-US" sz="5800" dirty="0" smtClean="0">
                <a:solidFill>
                  <a:srgbClr val="FF0000"/>
                </a:solidFill>
                <a:latin typeface="+mj-lt"/>
                <a:cs typeface="Times New Roman" panose="02020603050405020304" pitchFamily="18" charset="0"/>
              </a:rPr>
              <a:t> con </a:t>
            </a:r>
            <a:r>
              <a:rPr lang="en-US" sz="5800" dirty="0" err="1" smtClean="0">
                <a:solidFill>
                  <a:srgbClr val="FF0000"/>
                </a:solidFill>
                <a:latin typeface="+mj-lt"/>
                <a:cs typeface="Times New Roman" panose="02020603050405020304" pitchFamily="18" charset="0"/>
              </a:rPr>
              <a:t>hướng</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về</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lòng</a:t>
            </a:r>
            <a:r>
              <a:rPr lang="en-US" sz="5800" dirty="0" smtClean="0">
                <a:solidFill>
                  <a:srgbClr val="FF0000"/>
                </a:solidFill>
                <a:latin typeface="+mj-lt"/>
                <a:cs typeface="Times New Roman" panose="02020603050405020304" pitchFamily="18" charset="0"/>
              </a:rPr>
              <a:t> Cha.</a:t>
            </a:r>
            <a:endParaRPr lang="en-US" sz="5800" u="sng" dirty="0">
              <a:solidFill>
                <a:srgbClr val="FF0000"/>
              </a:solidFill>
              <a:effectLst>
                <a:outerShdw blurRad="38100" dist="38100" dir="2700000" algn="tl">
                  <a:srgbClr val="000000">
                    <a:alpha val="43137"/>
                  </a:srgbClr>
                </a:outerShdw>
              </a:effectLst>
              <a:latin typeface="+mj-lt"/>
              <a:ea typeface="Tahoma" pitchFamily="34" charset="0"/>
              <a:cs typeface="Times New Roman" pitchFamily="18" charset="0"/>
            </a:endParaRPr>
          </a:p>
        </p:txBody>
      </p:sp>
    </p:spTree>
    <p:extLst>
      <p:ext uri="{BB962C8B-B14F-4D97-AF65-F5344CB8AC3E}">
        <p14:creationId xmlns:p14="http://schemas.microsoft.com/office/powerpoint/2010/main" val="199566822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067800" cy="5143500"/>
          </a:xfrm>
        </p:spPr>
        <p:txBody>
          <a:bodyPr anchor="ctr" anchorCtr="0">
            <a:noAutofit/>
          </a:bodyPr>
          <a:lstStyle/>
          <a:p>
            <a:pPr marL="27432" indent="0" algn="just">
              <a:lnSpc>
                <a:spcPct val="120000"/>
              </a:lnSpc>
              <a:buNone/>
            </a:pPr>
            <a:r>
              <a:rPr lang="en-US" sz="5600" u="sng" dirty="0" smtClean="0">
                <a:solidFill>
                  <a:srgbClr val="000066"/>
                </a:solidFill>
                <a:latin typeface="+mj-lt"/>
                <a:ea typeface="Tahoma" pitchFamily="34" charset="0"/>
                <a:cs typeface="Times New Roman" pitchFamily="18" charset="0"/>
              </a:rPr>
              <a:t>Tk2:</a:t>
            </a:r>
            <a:r>
              <a:rPr lang="en-US" sz="5600" dirty="0" smtClean="0">
                <a:solidFill>
                  <a:srgbClr val="000066"/>
                </a:solidFill>
                <a:latin typeface="+mj-lt"/>
                <a:ea typeface="Tahoma" pitchFamily="34" charset="0"/>
                <a:cs typeface="Times New Roman" pitchFamily="18" charset="0"/>
              </a:rPr>
              <a:t> </a:t>
            </a:r>
            <a:r>
              <a:rPr lang="en-US" sz="5600" dirty="0" err="1" smtClean="0">
                <a:solidFill>
                  <a:srgbClr val="FF0000"/>
                </a:solidFill>
                <a:latin typeface="+mj-lt"/>
                <a:cs typeface="Times New Roman" panose="02020603050405020304" pitchFamily="18" charset="0"/>
              </a:rPr>
              <a:t>Nguyện</a:t>
            </a:r>
            <a:r>
              <a:rPr lang="en-US" sz="5600" dirty="0" smtClean="0">
                <a:solidFill>
                  <a:srgbClr val="FF0000"/>
                </a:solidFill>
                <a:latin typeface="+mj-lt"/>
                <a:cs typeface="Times New Roman" panose="02020603050405020304" pitchFamily="18" charset="0"/>
              </a:rPr>
              <a:t> </a:t>
            </a:r>
            <a:r>
              <a:rPr lang="en-US" sz="5600" dirty="0" err="1" smtClean="0">
                <a:solidFill>
                  <a:srgbClr val="FF0000"/>
                </a:solidFill>
                <a:latin typeface="+mj-lt"/>
                <a:cs typeface="Times New Roman" panose="02020603050405020304" pitchFamily="18" charset="0"/>
              </a:rPr>
              <a:t>xin</a:t>
            </a:r>
            <a:r>
              <a:rPr lang="en-US" sz="5600" dirty="0" smtClean="0">
                <a:solidFill>
                  <a:srgbClr val="FF0000"/>
                </a:solidFill>
                <a:latin typeface="+mj-lt"/>
                <a:cs typeface="Times New Roman" panose="02020603050405020304" pitchFamily="18" charset="0"/>
              </a:rPr>
              <a:t> </a:t>
            </a:r>
            <a:r>
              <a:rPr lang="en-US" sz="5600" dirty="0" err="1" smtClean="0">
                <a:solidFill>
                  <a:srgbClr val="FF0000"/>
                </a:solidFill>
                <a:latin typeface="+mj-lt"/>
                <a:cs typeface="Times New Roman" panose="02020603050405020304" pitchFamily="18" charset="0"/>
              </a:rPr>
              <a:t>Lòng</a:t>
            </a:r>
            <a:r>
              <a:rPr lang="en-US" sz="5600" dirty="0" smtClean="0">
                <a:solidFill>
                  <a:srgbClr val="FF0000"/>
                </a:solidFill>
                <a:latin typeface="+mj-lt"/>
                <a:cs typeface="Times New Roman" panose="02020603050405020304" pitchFamily="18" charset="0"/>
              </a:rPr>
              <a:t> </a:t>
            </a:r>
            <a:r>
              <a:rPr lang="en-US" sz="5600" dirty="0" err="1" smtClean="0">
                <a:solidFill>
                  <a:srgbClr val="FF0000"/>
                </a:solidFill>
                <a:latin typeface="+mj-lt"/>
                <a:cs typeface="Times New Roman" panose="02020603050405020304" pitchFamily="18" charset="0"/>
              </a:rPr>
              <a:t>Thương</a:t>
            </a:r>
            <a:r>
              <a:rPr lang="en-US" sz="5600" dirty="0" smtClean="0">
                <a:solidFill>
                  <a:srgbClr val="FF0000"/>
                </a:solidFill>
                <a:latin typeface="+mj-lt"/>
                <a:cs typeface="Times New Roman" panose="02020603050405020304" pitchFamily="18" charset="0"/>
              </a:rPr>
              <a:t> </a:t>
            </a:r>
            <a:r>
              <a:rPr lang="en-US" sz="5600" dirty="0" err="1" smtClean="0">
                <a:solidFill>
                  <a:srgbClr val="FF0000"/>
                </a:solidFill>
                <a:latin typeface="+mj-lt"/>
                <a:cs typeface="Times New Roman" panose="02020603050405020304" pitchFamily="18" charset="0"/>
              </a:rPr>
              <a:t>Xót</a:t>
            </a:r>
            <a:r>
              <a:rPr lang="en-US" sz="5600" dirty="0" smtClean="0">
                <a:solidFill>
                  <a:srgbClr val="FF0000"/>
                </a:solidFill>
                <a:latin typeface="+mj-lt"/>
                <a:cs typeface="Times New Roman" panose="02020603050405020304" pitchFamily="18" charset="0"/>
              </a:rPr>
              <a:t> </a:t>
            </a:r>
            <a:r>
              <a:rPr lang="en-US" sz="5600" dirty="0" err="1" smtClean="0">
                <a:solidFill>
                  <a:srgbClr val="FF0000"/>
                </a:solidFill>
                <a:latin typeface="+mj-lt"/>
                <a:cs typeface="Times New Roman" panose="02020603050405020304" pitchFamily="18" charset="0"/>
              </a:rPr>
              <a:t>Chúa</a:t>
            </a:r>
            <a:r>
              <a:rPr lang="en-US" sz="5600" dirty="0" smtClean="0">
                <a:solidFill>
                  <a:srgbClr val="FF0000"/>
                </a:solidFill>
                <a:latin typeface="+mj-lt"/>
                <a:cs typeface="Times New Roman" panose="02020603050405020304" pitchFamily="18" charset="0"/>
              </a:rPr>
              <a:t> ban </a:t>
            </a:r>
            <a:r>
              <a:rPr lang="en-US" sz="5600" dirty="0" err="1" smtClean="0">
                <a:solidFill>
                  <a:srgbClr val="FF0000"/>
                </a:solidFill>
                <a:latin typeface="+mj-lt"/>
                <a:cs typeface="Times New Roman" panose="02020603050405020304" pitchFamily="18" charset="0"/>
              </a:rPr>
              <a:t>cho</a:t>
            </a:r>
            <a:r>
              <a:rPr lang="en-US" sz="5600" dirty="0" smtClean="0">
                <a:solidFill>
                  <a:srgbClr val="FF0000"/>
                </a:solidFill>
                <a:latin typeface="+mj-lt"/>
                <a:cs typeface="Times New Roman" panose="02020603050405020304" pitchFamily="18" charset="0"/>
              </a:rPr>
              <a:t> con </a:t>
            </a:r>
            <a:r>
              <a:rPr lang="en-US" sz="5600" dirty="0" err="1" smtClean="0">
                <a:solidFill>
                  <a:srgbClr val="FF0000"/>
                </a:solidFill>
                <a:latin typeface="+mj-lt"/>
                <a:cs typeface="Times New Roman" panose="02020603050405020304" pitchFamily="18" charset="0"/>
              </a:rPr>
              <a:t>bàn</a:t>
            </a:r>
            <a:r>
              <a:rPr lang="en-US" sz="5600" dirty="0" smtClean="0">
                <a:solidFill>
                  <a:srgbClr val="FF0000"/>
                </a:solidFill>
                <a:latin typeface="+mj-lt"/>
                <a:cs typeface="Times New Roman" panose="02020603050405020304" pitchFamily="18" charset="0"/>
              </a:rPr>
              <a:t> </a:t>
            </a:r>
            <a:r>
              <a:rPr lang="en-US" sz="5600" dirty="0" err="1" smtClean="0">
                <a:solidFill>
                  <a:srgbClr val="FF0000"/>
                </a:solidFill>
                <a:latin typeface="+mj-lt"/>
                <a:cs typeface="Times New Roman" panose="02020603050405020304" pitchFamily="18" charset="0"/>
              </a:rPr>
              <a:t>tay</a:t>
            </a:r>
            <a:r>
              <a:rPr lang="en-US" sz="5600" dirty="0" smtClean="0">
                <a:solidFill>
                  <a:srgbClr val="FF0000"/>
                </a:solidFill>
                <a:latin typeface="+mj-lt"/>
                <a:cs typeface="Times New Roman" panose="02020603050405020304" pitchFamily="18" charset="0"/>
              </a:rPr>
              <a:t> </a:t>
            </a:r>
            <a:r>
              <a:rPr lang="en-US" sz="5600" dirty="0" err="1" smtClean="0">
                <a:solidFill>
                  <a:srgbClr val="FF0000"/>
                </a:solidFill>
                <a:latin typeface="+mj-lt"/>
                <a:cs typeface="Times New Roman" panose="02020603050405020304" pitchFamily="18" charset="0"/>
              </a:rPr>
              <a:t>dịu</a:t>
            </a:r>
            <a:r>
              <a:rPr lang="en-US" sz="5600" dirty="0" smtClean="0">
                <a:solidFill>
                  <a:srgbClr val="FF0000"/>
                </a:solidFill>
                <a:latin typeface="+mj-lt"/>
                <a:cs typeface="Times New Roman" panose="02020603050405020304" pitchFamily="18" charset="0"/>
              </a:rPr>
              <a:t> </a:t>
            </a:r>
            <a:r>
              <a:rPr lang="en-US" sz="5600" dirty="0" err="1" smtClean="0">
                <a:solidFill>
                  <a:srgbClr val="FF0000"/>
                </a:solidFill>
                <a:latin typeface="+mj-lt"/>
                <a:cs typeface="Times New Roman" panose="02020603050405020304" pitchFamily="18" charset="0"/>
              </a:rPr>
              <a:t>êm</a:t>
            </a:r>
            <a:r>
              <a:rPr lang="en-US" sz="5600" dirty="0" smtClean="0">
                <a:solidFill>
                  <a:srgbClr val="FF0000"/>
                </a:solidFill>
                <a:latin typeface="+mj-lt"/>
                <a:cs typeface="Times New Roman" panose="02020603050405020304" pitchFamily="18" charset="0"/>
              </a:rPr>
              <a:t>. </a:t>
            </a:r>
            <a:r>
              <a:rPr lang="en-US" sz="5600" dirty="0" err="1" smtClean="0">
                <a:solidFill>
                  <a:srgbClr val="FF0000"/>
                </a:solidFill>
                <a:latin typeface="+mj-lt"/>
                <a:cs typeface="Times New Roman" panose="02020603050405020304" pitchFamily="18" charset="0"/>
              </a:rPr>
              <a:t>Xoa</a:t>
            </a:r>
            <a:r>
              <a:rPr lang="en-US" sz="5600" dirty="0" smtClean="0">
                <a:solidFill>
                  <a:srgbClr val="FF0000"/>
                </a:solidFill>
                <a:latin typeface="+mj-lt"/>
                <a:cs typeface="Times New Roman" panose="02020603050405020304" pitchFamily="18" charset="0"/>
              </a:rPr>
              <a:t> </a:t>
            </a:r>
            <a:r>
              <a:rPr lang="en-US" sz="5600" dirty="0" err="1" smtClean="0">
                <a:solidFill>
                  <a:srgbClr val="FF0000"/>
                </a:solidFill>
                <a:latin typeface="+mj-lt"/>
                <a:cs typeface="Times New Roman" panose="02020603050405020304" pitchFamily="18" charset="0"/>
              </a:rPr>
              <a:t>dịu</a:t>
            </a:r>
            <a:r>
              <a:rPr lang="en-US" sz="5600" dirty="0" smtClean="0">
                <a:solidFill>
                  <a:srgbClr val="FF0000"/>
                </a:solidFill>
                <a:latin typeface="+mj-lt"/>
                <a:cs typeface="Times New Roman" panose="02020603050405020304" pitchFamily="18" charset="0"/>
              </a:rPr>
              <a:t> </a:t>
            </a:r>
            <a:r>
              <a:rPr lang="en-US" sz="5600" dirty="0" err="1" smtClean="0">
                <a:solidFill>
                  <a:srgbClr val="FF0000"/>
                </a:solidFill>
                <a:latin typeface="+mj-lt"/>
                <a:cs typeface="Times New Roman" panose="02020603050405020304" pitchFamily="18" charset="0"/>
              </a:rPr>
              <a:t>nỗi</a:t>
            </a:r>
            <a:r>
              <a:rPr lang="en-US" sz="5600" dirty="0" smtClean="0">
                <a:solidFill>
                  <a:srgbClr val="FF0000"/>
                </a:solidFill>
                <a:latin typeface="+mj-lt"/>
                <a:cs typeface="Times New Roman" panose="02020603050405020304" pitchFamily="18" charset="0"/>
              </a:rPr>
              <a:t> </a:t>
            </a:r>
            <a:r>
              <a:rPr lang="en-US" sz="5600" dirty="0" err="1" smtClean="0">
                <a:solidFill>
                  <a:srgbClr val="FF0000"/>
                </a:solidFill>
                <a:latin typeface="+mj-lt"/>
                <a:cs typeface="Times New Roman" panose="02020603050405020304" pitchFamily="18" charset="0"/>
              </a:rPr>
              <a:t>đau</a:t>
            </a:r>
            <a:r>
              <a:rPr lang="en-US" sz="5600" dirty="0" smtClean="0">
                <a:solidFill>
                  <a:srgbClr val="FF0000"/>
                </a:solidFill>
                <a:latin typeface="+mj-lt"/>
                <a:cs typeface="Times New Roman" panose="02020603050405020304" pitchFamily="18" charset="0"/>
              </a:rPr>
              <a:t> </a:t>
            </a:r>
            <a:r>
              <a:rPr lang="en-US" sz="5600" dirty="0" err="1" smtClean="0">
                <a:solidFill>
                  <a:srgbClr val="FF0000"/>
                </a:solidFill>
                <a:latin typeface="+mj-lt"/>
                <a:cs typeface="Times New Roman" panose="02020603050405020304" pitchFamily="18" charset="0"/>
              </a:rPr>
              <a:t>khôn</a:t>
            </a:r>
            <a:r>
              <a:rPr lang="en-US" sz="5600" dirty="0" smtClean="0">
                <a:solidFill>
                  <a:srgbClr val="FF0000"/>
                </a:solidFill>
                <a:latin typeface="+mj-lt"/>
                <a:cs typeface="Times New Roman" panose="02020603050405020304" pitchFamily="18" charset="0"/>
              </a:rPr>
              <a:t> </a:t>
            </a:r>
            <a:r>
              <a:rPr lang="en-US" sz="5600" dirty="0" err="1" smtClean="0">
                <a:solidFill>
                  <a:srgbClr val="FF0000"/>
                </a:solidFill>
                <a:latin typeface="+mj-lt"/>
                <a:cs typeface="Times New Roman" panose="02020603050405020304" pitchFamily="18" charset="0"/>
              </a:rPr>
              <a:t>nguôi</a:t>
            </a:r>
            <a:r>
              <a:rPr lang="en-US" sz="5600" dirty="0" smtClean="0">
                <a:solidFill>
                  <a:srgbClr val="FF0000"/>
                </a:solidFill>
                <a:latin typeface="+mj-lt"/>
                <a:cs typeface="Times New Roman" panose="02020603050405020304" pitchFamily="18" charset="0"/>
              </a:rPr>
              <a:t> </a:t>
            </a:r>
            <a:r>
              <a:rPr lang="en-US" sz="5600" dirty="0" err="1" smtClean="0">
                <a:solidFill>
                  <a:srgbClr val="FF0000"/>
                </a:solidFill>
                <a:latin typeface="+mj-lt"/>
                <a:cs typeface="Times New Roman" panose="02020603050405020304" pitchFamily="18" charset="0"/>
              </a:rPr>
              <a:t>đỡ</a:t>
            </a:r>
            <a:r>
              <a:rPr lang="en-US" sz="5600" dirty="0" smtClean="0">
                <a:solidFill>
                  <a:srgbClr val="FF0000"/>
                </a:solidFill>
                <a:latin typeface="+mj-lt"/>
                <a:cs typeface="Times New Roman" panose="02020603050405020304" pitchFamily="18" charset="0"/>
              </a:rPr>
              <a:t> </a:t>
            </a:r>
            <a:r>
              <a:rPr lang="en-US" sz="5600" dirty="0" err="1" smtClean="0">
                <a:solidFill>
                  <a:srgbClr val="FF0000"/>
                </a:solidFill>
                <a:latin typeface="+mj-lt"/>
                <a:cs typeface="Times New Roman" panose="02020603050405020304" pitchFamily="18" charset="0"/>
              </a:rPr>
              <a:t>nâng</a:t>
            </a:r>
            <a:r>
              <a:rPr lang="en-US" sz="5600" dirty="0" smtClean="0">
                <a:solidFill>
                  <a:srgbClr val="FF0000"/>
                </a:solidFill>
                <a:latin typeface="+mj-lt"/>
                <a:cs typeface="Times New Roman" panose="02020603050405020304" pitchFamily="18" charset="0"/>
              </a:rPr>
              <a:t> </a:t>
            </a:r>
            <a:r>
              <a:rPr lang="en-US" sz="5600" dirty="0" err="1" smtClean="0">
                <a:solidFill>
                  <a:srgbClr val="FF0000"/>
                </a:solidFill>
                <a:latin typeface="+mj-lt"/>
                <a:cs typeface="Times New Roman" panose="02020603050405020304" pitchFamily="18" charset="0"/>
              </a:rPr>
              <a:t>ủi</a:t>
            </a:r>
            <a:r>
              <a:rPr lang="en-US" sz="5600" dirty="0" smtClean="0">
                <a:solidFill>
                  <a:srgbClr val="FF0000"/>
                </a:solidFill>
                <a:latin typeface="+mj-lt"/>
                <a:cs typeface="Times New Roman" panose="02020603050405020304" pitchFamily="18" charset="0"/>
              </a:rPr>
              <a:t> an </a:t>
            </a:r>
            <a:r>
              <a:rPr lang="en-US" sz="5600" dirty="0" err="1" smtClean="0">
                <a:solidFill>
                  <a:srgbClr val="FF0000"/>
                </a:solidFill>
                <a:latin typeface="+mj-lt"/>
                <a:cs typeface="Times New Roman" panose="02020603050405020304" pitchFamily="18" charset="0"/>
              </a:rPr>
              <a:t>mảnh</a:t>
            </a:r>
            <a:r>
              <a:rPr lang="en-US" sz="5600" dirty="0" smtClean="0">
                <a:solidFill>
                  <a:srgbClr val="FF0000"/>
                </a:solidFill>
                <a:latin typeface="+mj-lt"/>
                <a:cs typeface="Times New Roman" panose="02020603050405020304" pitchFamily="18" charset="0"/>
              </a:rPr>
              <a:t> </a:t>
            </a:r>
            <a:r>
              <a:rPr lang="en-US" sz="5600" dirty="0" err="1" smtClean="0">
                <a:solidFill>
                  <a:srgbClr val="FF0000"/>
                </a:solidFill>
                <a:latin typeface="+mj-lt"/>
                <a:cs typeface="Times New Roman" panose="02020603050405020304" pitchFamily="18" charset="0"/>
              </a:rPr>
              <a:t>đời</a:t>
            </a:r>
            <a:r>
              <a:rPr lang="en-US" sz="5600" dirty="0" smtClean="0">
                <a:solidFill>
                  <a:srgbClr val="FF0000"/>
                </a:solidFill>
                <a:latin typeface="+mj-lt"/>
                <a:cs typeface="Times New Roman" panose="02020603050405020304" pitchFamily="18" charset="0"/>
              </a:rPr>
              <a:t> </a:t>
            </a:r>
            <a:r>
              <a:rPr lang="en-US" sz="5600" dirty="0" err="1" smtClean="0">
                <a:solidFill>
                  <a:srgbClr val="FF0000"/>
                </a:solidFill>
                <a:latin typeface="+mj-lt"/>
                <a:cs typeface="Times New Roman" panose="02020603050405020304" pitchFamily="18" charset="0"/>
              </a:rPr>
              <a:t>đau</a:t>
            </a:r>
            <a:r>
              <a:rPr lang="en-US" sz="5600" dirty="0" smtClean="0">
                <a:solidFill>
                  <a:srgbClr val="FF0000"/>
                </a:solidFill>
                <a:latin typeface="+mj-lt"/>
                <a:cs typeface="Times New Roman" panose="02020603050405020304" pitchFamily="18" charset="0"/>
              </a:rPr>
              <a:t> </a:t>
            </a:r>
            <a:r>
              <a:rPr lang="en-US" sz="5600" dirty="0" err="1" smtClean="0">
                <a:solidFill>
                  <a:srgbClr val="FF0000"/>
                </a:solidFill>
                <a:latin typeface="+mj-lt"/>
                <a:cs typeface="Times New Roman" panose="02020603050405020304" pitchFamily="18" charset="0"/>
              </a:rPr>
              <a:t>thương</a:t>
            </a:r>
            <a:r>
              <a:rPr lang="vi-VN" sz="5600" dirty="0" smtClean="0">
                <a:solidFill>
                  <a:srgbClr val="FF0000"/>
                </a:solidFill>
                <a:latin typeface="+mj-lt"/>
                <a:cs typeface="Times New Roman" panose="02020603050405020304" pitchFamily="18" charset="0"/>
              </a:rPr>
              <a:t>. </a:t>
            </a:r>
            <a:endParaRPr lang="en-US" sz="5600" u="sng" dirty="0">
              <a:solidFill>
                <a:srgbClr val="FF0000"/>
              </a:solidFill>
              <a:effectLst>
                <a:outerShdw blurRad="38100" dist="38100" dir="2700000" algn="tl">
                  <a:srgbClr val="000000">
                    <a:alpha val="43137"/>
                  </a:srgbClr>
                </a:outerShdw>
              </a:effectLst>
              <a:latin typeface="+mj-lt"/>
              <a:ea typeface="Tahoma" pitchFamily="34" charset="0"/>
              <a:cs typeface="Times New Roman" pitchFamily="18" charset="0"/>
            </a:endParaRPr>
          </a:p>
        </p:txBody>
      </p:sp>
    </p:spTree>
    <p:extLst>
      <p:ext uri="{BB962C8B-B14F-4D97-AF65-F5344CB8AC3E}">
        <p14:creationId xmlns:p14="http://schemas.microsoft.com/office/powerpoint/2010/main" val="131882936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067800" cy="5143500"/>
          </a:xfrm>
        </p:spPr>
        <p:txBody>
          <a:bodyPr anchor="ctr" anchorCtr="0">
            <a:noAutofit/>
          </a:bodyPr>
          <a:lstStyle/>
          <a:p>
            <a:pPr marL="27432" indent="0" algn="just">
              <a:lnSpc>
                <a:spcPct val="120000"/>
              </a:lnSpc>
              <a:buNone/>
            </a:pPr>
            <a:r>
              <a:rPr lang="en-US" sz="5200" u="sng" dirty="0" smtClean="0">
                <a:solidFill>
                  <a:srgbClr val="000066"/>
                </a:solidFill>
                <a:latin typeface="+mj-lt"/>
                <a:ea typeface="Tahoma" pitchFamily="34" charset="0"/>
                <a:cs typeface="Times New Roman" pitchFamily="18" charset="0"/>
              </a:rPr>
              <a:t>**:</a:t>
            </a:r>
            <a:r>
              <a:rPr lang="en-US" sz="5200" dirty="0" smtClean="0">
                <a:solidFill>
                  <a:srgbClr val="FF0000"/>
                </a:solidFill>
                <a:effectLst>
                  <a:outerShdw blurRad="38100" dist="38100" dir="2700000" algn="tl">
                    <a:srgbClr val="000000">
                      <a:alpha val="43137"/>
                    </a:srgbClr>
                  </a:outerShdw>
                </a:effectLst>
                <a:latin typeface="+mj-lt"/>
                <a:ea typeface="Tahoma" pitchFamily="34" charset="0"/>
                <a:cs typeface="Times New Roman" pitchFamily="18" charset="0"/>
              </a:rPr>
              <a:t> </a:t>
            </a:r>
            <a:r>
              <a:rPr lang="en-US" sz="5200" dirty="0" err="1" smtClean="0">
                <a:solidFill>
                  <a:srgbClr val="FF0000"/>
                </a:solidFill>
                <a:latin typeface="+mj-lt"/>
                <a:cs typeface="Times New Roman" panose="02020603050405020304" pitchFamily="18" charset="0"/>
              </a:rPr>
              <a:t>Nguyện</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xin</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Lòng</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Thương</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Xót</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Chúa</a:t>
            </a:r>
            <a:r>
              <a:rPr lang="en-US" sz="5200" dirty="0" smtClean="0">
                <a:solidFill>
                  <a:srgbClr val="FF0000"/>
                </a:solidFill>
                <a:latin typeface="+mj-lt"/>
                <a:cs typeface="Times New Roman" panose="02020603050405020304" pitchFamily="18" charset="0"/>
              </a:rPr>
              <a:t> ban </a:t>
            </a:r>
            <a:r>
              <a:rPr lang="en-US" sz="5200" dirty="0" err="1" smtClean="0">
                <a:solidFill>
                  <a:srgbClr val="FF0000"/>
                </a:solidFill>
                <a:latin typeface="+mj-lt"/>
                <a:cs typeface="Times New Roman" panose="02020603050405020304" pitchFamily="18" charset="0"/>
              </a:rPr>
              <a:t>cho</a:t>
            </a:r>
            <a:r>
              <a:rPr lang="en-US" sz="5200" dirty="0" smtClean="0">
                <a:solidFill>
                  <a:srgbClr val="FF0000"/>
                </a:solidFill>
                <a:latin typeface="+mj-lt"/>
                <a:cs typeface="Times New Roman" panose="02020603050405020304" pitchFamily="18" charset="0"/>
              </a:rPr>
              <a:t> con </a:t>
            </a:r>
            <a:r>
              <a:rPr lang="en-US" sz="5200" dirty="0" err="1" smtClean="0">
                <a:solidFill>
                  <a:srgbClr val="FF0000"/>
                </a:solidFill>
                <a:latin typeface="+mj-lt"/>
                <a:cs typeface="Times New Roman" panose="02020603050405020304" pitchFamily="18" charset="0"/>
              </a:rPr>
              <a:t>bàn</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chân</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Ngài</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đi</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Viếng</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thăm</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những</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ai</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cô</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đơn</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sống</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trong</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lầm</a:t>
            </a:r>
            <a:r>
              <a:rPr lang="en-US" sz="5200" dirty="0" smtClean="0">
                <a:solidFill>
                  <a:srgbClr val="FF0000"/>
                </a:solidFill>
                <a:latin typeface="+mj-lt"/>
                <a:cs typeface="Times New Roman" panose="02020603050405020304" pitchFamily="18" charset="0"/>
              </a:rPr>
              <a:t> than </a:t>
            </a:r>
            <a:r>
              <a:rPr lang="en-US" sz="5200" dirty="0" err="1" smtClean="0">
                <a:solidFill>
                  <a:srgbClr val="FF0000"/>
                </a:solidFill>
                <a:latin typeface="+mj-lt"/>
                <a:cs typeface="Times New Roman" panose="02020603050405020304" pitchFamily="18" charset="0"/>
              </a:rPr>
              <a:t>sống</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không</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ngày</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mai</a:t>
            </a:r>
            <a:r>
              <a:rPr lang="en-US" sz="5200" dirty="0" smtClean="0">
                <a:solidFill>
                  <a:srgbClr val="FF0000"/>
                </a:solidFill>
                <a:latin typeface="+mj-lt"/>
                <a:cs typeface="Times New Roman" panose="02020603050405020304" pitchFamily="18" charset="0"/>
              </a:rPr>
              <a:t>.</a:t>
            </a:r>
            <a:endParaRPr lang="en-US" sz="5200" u="sng" dirty="0">
              <a:solidFill>
                <a:srgbClr val="FF0000"/>
              </a:solidFill>
              <a:effectLst>
                <a:outerShdw blurRad="38100" dist="38100" dir="2700000" algn="tl">
                  <a:srgbClr val="000000">
                    <a:alpha val="43137"/>
                  </a:srgbClr>
                </a:outerShdw>
              </a:effectLst>
              <a:latin typeface="+mj-lt"/>
              <a:ea typeface="Tahoma" pitchFamily="34" charset="0"/>
              <a:cs typeface="Times New Roman" pitchFamily="18" charset="0"/>
            </a:endParaRPr>
          </a:p>
        </p:txBody>
      </p:sp>
    </p:spTree>
    <p:extLst>
      <p:ext uri="{BB962C8B-B14F-4D97-AF65-F5344CB8AC3E}">
        <p14:creationId xmlns:p14="http://schemas.microsoft.com/office/powerpoint/2010/main" val="324841542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067800" cy="5143500"/>
          </a:xfrm>
        </p:spPr>
        <p:txBody>
          <a:bodyPr anchor="ctr" anchorCtr="0">
            <a:noAutofit/>
          </a:bodyPr>
          <a:lstStyle/>
          <a:p>
            <a:pPr marL="27432" indent="0" algn="just">
              <a:lnSpc>
                <a:spcPct val="120000"/>
              </a:lnSpc>
              <a:buNone/>
            </a:pPr>
            <a:r>
              <a:rPr lang="en-US" sz="5800" u="sng" dirty="0" err="1" smtClean="0">
                <a:solidFill>
                  <a:srgbClr val="000066"/>
                </a:solidFill>
                <a:latin typeface="+mj-lt"/>
                <a:ea typeface="Tahoma" pitchFamily="34" charset="0"/>
                <a:cs typeface="Times New Roman" pitchFamily="18" charset="0"/>
              </a:rPr>
              <a:t>Đk</a:t>
            </a:r>
            <a:r>
              <a:rPr lang="en-US" sz="5800" u="sng" dirty="0" smtClean="0">
                <a:solidFill>
                  <a:srgbClr val="000066"/>
                </a:solidFill>
                <a:latin typeface="+mj-lt"/>
                <a:ea typeface="Tahoma" pitchFamily="34" charset="0"/>
                <a:cs typeface="Times New Roman" pitchFamily="18" charset="0"/>
              </a:rPr>
              <a:t>:</a:t>
            </a:r>
            <a:r>
              <a:rPr lang="en-US" sz="5800" dirty="0" smtClean="0">
                <a:solidFill>
                  <a:srgbClr val="000066"/>
                </a:solidFill>
                <a:latin typeface="+mj-lt"/>
                <a:ea typeface="Tahoma" pitchFamily="34" charset="0"/>
                <a:cs typeface="Times New Roman" pitchFamily="18" charset="0"/>
              </a:rPr>
              <a:t> </a:t>
            </a:r>
            <a:r>
              <a:rPr lang="en-US" sz="5800" dirty="0" smtClean="0">
                <a:solidFill>
                  <a:srgbClr val="FF0000"/>
                </a:solidFill>
                <a:latin typeface="+mj-lt"/>
                <a:cs typeface="Times New Roman" panose="02020603050405020304" pitchFamily="18" charset="0"/>
              </a:rPr>
              <a:t>Con </a:t>
            </a:r>
            <a:r>
              <a:rPr lang="en-US" sz="5800" dirty="0" err="1" smtClean="0">
                <a:solidFill>
                  <a:srgbClr val="FF0000"/>
                </a:solidFill>
                <a:latin typeface="+mj-lt"/>
                <a:cs typeface="Times New Roman" panose="02020603050405020304" pitchFamily="18" charset="0"/>
              </a:rPr>
              <a:t>xin</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tín</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thác</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vào</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tình</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thương</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bao</a:t>
            </a:r>
            <a:r>
              <a:rPr lang="en-US" sz="5800" dirty="0" smtClean="0">
                <a:solidFill>
                  <a:srgbClr val="FF0000"/>
                </a:solidFill>
                <a:latin typeface="+mj-lt"/>
                <a:cs typeface="Times New Roman" panose="02020603050405020304" pitchFamily="18" charset="0"/>
              </a:rPr>
              <a:t> la </a:t>
            </a:r>
            <a:r>
              <a:rPr lang="en-US" sz="5800" dirty="0" err="1" smtClean="0">
                <a:solidFill>
                  <a:srgbClr val="FF0000"/>
                </a:solidFill>
                <a:latin typeface="+mj-lt"/>
                <a:cs typeface="Times New Roman" panose="02020603050405020304" pitchFamily="18" charset="0"/>
              </a:rPr>
              <a:t>của</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Chúa</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Bên</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trái</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tim</a:t>
            </a:r>
            <a:r>
              <a:rPr lang="en-US" sz="5800" dirty="0" smtClean="0">
                <a:solidFill>
                  <a:srgbClr val="FF0000"/>
                </a:solidFill>
                <a:latin typeface="+mj-lt"/>
                <a:cs typeface="Times New Roman" panose="02020603050405020304" pitchFamily="18" charset="0"/>
              </a:rPr>
              <a:t> Cha </a:t>
            </a:r>
            <a:r>
              <a:rPr lang="en-US" sz="5800" dirty="0" err="1" smtClean="0">
                <a:solidFill>
                  <a:srgbClr val="FF0000"/>
                </a:solidFill>
                <a:latin typeface="+mj-lt"/>
                <a:cs typeface="Times New Roman" panose="02020603050405020304" pitchFamily="18" charset="0"/>
              </a:rPr>
              <a:t>lòng</a:t>
            </a:r>
            <a:r>
              <a:rPr lang="en-US" sz="5800" dirty="0" smtClean="0">
                <a:solidFill>
                  <a:srgbClr val="FF0000"/>
                </a:solidFill>
                <a:latin typeface="+mj-lt"/>
                <a:cs typeface="Times New Roman" panose="02020603050405020304" pitchFamily="18" charset="0"/>
              </a:rPr>
              <a:t> con </a:t>
            </a:r>
            <a:r>
              <a:rPr lang="en-US" sz="5800" dirty="0" err="1" smtClean="0">
                <a:solidFill>
                  <a:srgbClr val="FF0000"/>
                </a:solidFill>
                <a:latin typeface="+mj-lt"/>
                <a:cs typeface="Times New Roman" panose="02020603050405020304" pitchFamily="18" charset="0"/>
              </a:rPr>
              <a:t>ngây</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ngất</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hoan</a:t>
            </a:r>
            <a:r>
              <a:rPr lang="en-US" sz="5800" dirty="0" smtClean="0">
                <a:solidFill>
                  <a:srgbClr val="FF0000"/>
                </a:solidFill>
                <a:latin typeface="+mj-lt"/>
                <a:cs typeface="Times New Roman" panose="02020603050405020304" pitchFamily="18" charset="0"/>
              </a:rPr>
              <a:t> ca. </a:t>
            </a:r>
            <a:endParaRPr lang="en-US" sz="5800" u="sng" dirty="0">
              <a:solidFill>
                <a:srgbClr val="FF0000"/>
              </a:solidFill>
              <a:effectLst>
                <a:outerShdw blurRad="38100" dist="38100" dir="2700000" algn="tl">
                  <a:srgbClr val="000000">
                    <a:alpha val="43137"/>
                  </a:srgbClr>
                </a:outerShdw>
              </a:effectLst>
              <a:latin typeface="+mj-lt"/>
              <a:ea typeface="Tahoma" pitchFamily="34" charset="0"/>
              <a:cs typeface="Times New Roman" pitchFamily="18" charset="0"/>
            </a:endParaRPr>
          </a:p>
        </p:txBody>
      </p:sp>
    </p:spTree>
    <p:extLst>
      <p:ext uri="{BB962C8B-B14F-4D97-AF65-F5344CB8AC3E}">
        <p14:creationId xmlns:p14="http://schemas.microsoft.com/office/powerpoint/2010/main" val="20646063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143500"/>
          </a:xfrm>
        </p:spPr>
        <p:txBody>
          <a:bodyPr anchor="ctr">
            <a:noAutofit/>
          </a:bodyPr>
          <a:lstStyle/>
          <a:p>
            <a:pPr algn="just">
              <a:lnSpc>
                <a:spcPct val="120000"/>
              </a:lnSpc>
              <a:spcBef>
                <a:spcPts val="0"/>
              </a:spcBef>
            </a:pPr>
            <a:r>
              <a:rPr lang="vi-VN" sz="5600" u="sng" dirty="0" smtClean="0">
                <a:solidFill>
                  <a:srgbClr val="000066"/>
                </a:solidFill>
                <a:latin typeface="+mj-lt"/>
              </a:rPr>
              <a:t>Đ</a:t>
            </a:r>
            <a:r>
              <a:rPr lang="en-US" sz="5600" u="sng" dirty="0" smtClean="0">
                <a:solidFill>
                  <a:srgbClr val="000066"/>
                </a:solidFill>
                <a:latin typeface="+mj-lt"/>
              </a:rPr>
              <a:t>k</a:t>
            </a:r>
            <a:r>
              <a:rPr lang="vi-VN" sz="5600" u="sng" dirty="0" smtClean="0">
                <a:solidFill>
                  <a:srgbClr val="000066"/>
                </a:solidFill>
                <a:latin typeface="+mj-lt"/>
              </a:rPr>
              <a:t>:</a:t>
            </a:r>
            <a:r>
              <a:rPr lang="vi-VN" sz="5600" dirty="0" smtClean="0">
                <a:solidFill>
                  <a:srgbClr val="FF0000"/>
                </a:solidFill>
                <a:latin typeface="+mj-lt"/>
              </a:rPr>
              <a:t> </a:t>
            </a:r>
            <a:r>
              <a:rPr lang="en-US" sz="5600" dirty="0" err="1" smtClean="0">
                <a:solidFill>
                  <a:srgbClr val="FF0000"/>
                </a:solidFill>
                <a:latin typeface="+mj-lt"/>
              </a:rPr>
              <a:t>Nguyện</a:t>
            </a:r>
            <a:r>
              <a:rPr lang="en-US" sz="5600" dirty="0" smtClean="0">
                <a:solidFill>
                  <a:srgbClr val="FF0000"/>
                </a:solidFill>
                <a:latin typeface="+mj-lt"/>
              </a:rPr>
              <a:t> </a:t>
            </a:r>
            <a:r>
              <a:rPr lang="en-US" sz="5600" dirty="0" err="1" smtClean="0">
                <a:solidFill>
                  <a:srgbClr val="FF0000"/>
                </a:solidFill>
                <a:latin typeface="+mj-lt"/>
              </a:rPr>
              <a:t>Chúa</a:t>
            </a:r>
            <a:r>
              <a:rPr lang="en-US" sz="5600" dirty="0" smtClean="0">
                <a:solidFill>
                  <a:srgbClr val="FF0000"/>
                </a:solidFill>
                <a:latin typeface="+mj-lt"/>
              </a:rPr>
              <a:t> </a:t>
            </a:r>
            <a:r>
              <a:rPr lang="en-US" sz="5600" dirty="0" err="1" smtClean="0">
                <a:solidFill>
                  <a:srgbClr val="FF0000"/>
                </a:solidFill>
                <a:latin typeface="+mj-lt"/>
              </a:rPr>
              <a:t>chí</a:t>
            </a:r>
            <a:r>
              <a:rPr lang="en-US" sz="5600" dirty="0" smtClean="0">
                <a:solidFill>
                  <a:srgbClr val="FF0000"/>
                </a:solidFill>
                <a:latin typeface="+mj-lt"/>
              </a:rPr>
              <a:t> </a:t>
            </a:r>
            <a:r>
              <a:rPr lang="en-US" sz="5600" dirty="0" err="1" smtClean="0">
                <a:solidFill>
                  <a:srgbClr val="FF0000"/>
                </a:solidFill>
                <a:latin typeface="+mj-lt"/>
              </a:rPr>
              <a:t>ái</a:t>
            </a:r>
            <a:r>
              <a:rPr lang="en-US" sz="5600" dirty="0" smtClean="0">
                <a:solidFill>
                  <a:srgbClr val="FF0000"/>
                </a:solidFill>
                <a:latin typeface="+mj-lt"/>
              </a:rPr>
              <a:t> </a:t>
            </a:r>
            <a:r>
              <a:rPr lang="en-US" sz="5600" dirty="0" err="1" smtClean="0">
                <a:solidFill>
                  <a:srgbClr val="FF0000"/>
                </a:solidFill>
                <a:latin typeface="+mj-lt"/>
              </a:rPr>
              <a:t>hãy</a:t>
            </a:r>
            <a:r>
              <a:rPr lang="en-US" sz="5600" dirty="0" smtClean="0">
                <a:solidFill>
                  <a:srgbClr val="FF0000"/>
                </a:solidFill>
                <a:latin typeface="+mj-lt"/>
              </a:rPr>
              <a:t> </a:t>
            </a:r>
            <a:r>
              <a:rPr lang="en-US" sz="5600" dirty="0" err="1" smtClean="0">
                <a:solidFill>
                  <a:srgbClr val="FF0000"/>
                </a:solidFill>
                <a:latin typeface="+mj-lt"/>
              </a:rPr>
              <a:t>lắng</a:t>
            </a:r>
            <a:r>
              <a:rPr lang="en-US" sz="5600" dirty="0" smtClean="0">
                <a:solidFill>
                  <a:srgbClr val="FF0000"/>
                </a:solidFill>
                <a:latin typeface="+mj-lt"/>
              </a:rPr>
              <a:t> </a:t>
            </a:r>
            <a:r>
              <a:rPr lang="en-US" sz="5600" dirty="0" err="1" smtClean="0">
                <a:solidFill>
                  <a:srgbClr val="FF0000"/>
                </a:solidFill>
                <a:latin typeface="+mj-lt"/>
              </a:rPr>
              <a:t>nghe</a:t>
            </a:r>
            <a:r>
              <a:rPr lang="en-US" sz="5600" dirty="0" smtClean="0">
                <a:solidFill>
                  <a:srgbClr val="FF0000"/>
                </a:solidFill>
                <a:latin typeface="+mj-lt"/>
              </a:rPr>
              <a:t> </a:t>
            </a:r>
            <a:r>
              <a:rPr lang="en-US" sz="5600" dirty="0" err="1" smtClean="0">
                <a:solidFill>
                  <a:srgbClr val="FF0000"/>
                </a:solidFill>
                <a:latin typeface="+mj-lt"/>
              </a:rPr>
              <a:t>lời</a:t>
            </a:r>
            <a:r>
              <a:rPr lang="en-US" sz="5600" dirty="0" smtClean="0">
                <a:solidFill>
                  <a:srgbClr val="FF0000"/>
                </a:solidFill>
                <a:latin typeface="+mj-lt"/>
              </a:rPr>
              <a:t> </a:t>
            </a:r>
            <a:r>
              <a:rPr lang="en-US" sz="5600" dirty="0" err="1" smtClean="0">
                <a:solidFill>
                  <a:srgbClr val="FF0000"/>
                </a:solidFill>
                <a:latin typeface="+mj-lt"/>
              </a:rPr>
              <a:t>chúng</a:t>
            </a:r>
            <a:r>
              <a:rPr lang="en-US" sz="5600" dirty="0" smtClean="0">
                <a:solidFill>
                  <a:srgbClr val="FF0000"/>
                </a:solidFill>
                <a:latin typeface="+mj-lt"/>
              </a:rPr>
              <a:t> con. </a:t>
            </a:r>
            <a:r>
              <a:rPr lang="en-US" sz="5600" dirty="0" err="1" smtClean="0">
                <a:solidFill>
                  <a:srgbClr val="FF0000"/>
                </a:solidFill>
                <a:latin typeface="+mj-lt"/>
              </a:rPr>
              <a:t>Dủ</a:t>
            </a:r>
            <a:r>
              <a:rPr lang="en-US" sz="5600" dirty="0" smtClean="0">
                <a:solidFill>
                  <a:srgbClr val="FF0000"/>
                </a:solidFill>
                <a:latin typeface="+mj-lt"/>
              </a:rPr>
              <a:t> </a:t>
            </a:r>
            <a:r>
              <a:rPr lang="en-US" sz="5600" dirty="0" err="1" smtClean="0">
                <a:solidFill>
                  <a:srgbClr val="FF0000"/>
                </a:solidFill>
                <a:latin typeface="+mj-lt"/>
              </a:rPr>
              <a:t>tình</a:t>
            </a:r>
            <a:r>
              <a:rPr lang="en-US" sz="5600" dirty="0" smtClean="0">
                <a:solidFill>
                  <a:srgbClr val="FF0000"/>
                </a:solidFill>
                <a:latin typeface="+mj-lt"/>
              </a:rPr>
              <a:t> </a:t>
            </a:r>
            <a:r>
              <a:rPr lang="en-US" sz="5600" dirty="0" err="1" smtClean="0">
                <a:solidFill>
                  <a:srgbClr val="FF0000"/>
                </a:solidFill>
                <a:latin typeface="+mj-lt"/>
              </a:rPr>
              <a:t>thương</a:t>
            </a:r>
            <a:r>
              <a:rPr lang="en-US" sz="5600" dirty="0" smtClean="0">
                <a:solidFill>
                  <a:srgbClr val="FF0000"/>
                </a:solidFill>
                <a:latin typeface="+mj-lt"/>
              </a:rPr>
              <a:t> </a:t>
            </a:r>
            <a:r>
              <a:rPr lang="en-US" sz="5600" dirty="0" err="1" smtClean="0">
                <a:solidFill>
                  <a:srgbClr val="FF0000"/>
                </a:solidFill>
                <a:latin typeface="+mj-lt"/>
              </a:rPr>
              <a:t>xem</a:t>
            </a:r>
            <a:r>
              <a:rPr lang="en-US" sz="5600" dirty="0" smtClean="0">
                <a:solidFill>
                  <a:srgbClr val="FF0000"/>
                </a:solidFill>
                <a:latin typeface="+mj-lt"/>
              </a:rPr>
              <a:t> </a:t>
            </a:r>
            <a:r>
              <a:rPr lang="en-US" sz="5600" dirty="0" err="1" smtClean="0">
                <a:solidFill>
                  <a:srgbClr val="FF0000"/>
                </a:solidFill>
                <a:latin typeface="+mj-lt"/>
              </a:rPr>
              <a:t>vì</a:t>
            </a:r>
            <a:r>
              <a:rPr lang="en-US" sz="5600" dirty="0" smtClean="0">
                <a:solidFill>
                  <a:srgbClr val="FF0000"/>
                </a:solidFill>
                <a:latin typeface="+mj-lt"/>
              </a:rPr>
              <a:t> </a:t>
            </a:r>
            <a:r>
              <a:rPr lang="en-US" sz="5600" dirty="0" err="1" smtClean="0">
                <a:solidFill>
                  <a:srgbClr val="FF0000"/>
                </a:solidFill>
                <a:latin typeface="+mj-lt"/>
              </a:rPr>
              <a:t>chúng</a:t>
            </a:r>
            <a:r>
              <a:rPr lang="en-US" sz="5600" dirty="0" smtClean="0">
                <a:solidFill>
                  <a:srgbClr val="FF0000"/>
                </a:solidFill>
                <a:latin typeface="+mj-lt"/>
              </a:rPr>
              <a:t> con </a:t>
            </a:r>
            <a:r>
              <a:rPr lang="en-US" sz="5600" dirty="0" err="1" smtClean="0">
                <a:solidFill>
                  <a:srgbClr val="FF0000"/>
                </a:solidFill>
                <a:latin typeface="+mj-lt"/>
              </a:rPr>
              <a:t>phạm</a:t>
            </a:r>
            <a:r>
              <a:rPr lang="en-US" sz="5600" dirty="0" smtClean="0">
                <a:solidFill>
                  <a:srgbClr val="FF0000"/>
                </a:solidFill>
                <a:latin typeface="+mj-lt"/>
              </a:rPr>
              <a:t> </a:t>
            </a:r>
            <a:r>
              <a:rPr lang="en-US" sz="5600" dirty="0" err="1" smtClean="0">
                <a:solidFill>
                  <a:srgbClr val="FF0000"/>
                </a:solidFill>
                <a:latin typeface="+mj-lt"/>
              </a:rPr>
              <a:t>đến</a:t>
            </a:r>
            <a:r>
              <a:rPr lang="en-US" sz="5600" dirty="0" smtClean="0">
                <a:solidFill>
                  <a:srgbClr val="FF0000"/>
                </a:solidFill>
                <a:latin typeface="+mj-lt"/>
              </a:rPr>
              <a:t> </a:t>
            </a:r>
            <a:r>
              <a:rPr lang="en-US" sz="5600" dirty="0" err="1" smtClean="0">
                <a:solidFill>
                  <a:srgbClr val="FF0000"/>
                </a:solidFill>
                <a:latin typeface="+mj-lt"/>
              </a:rPr>
              <a:t>Người</a:t>
            </a:r>
            <a:r>
              <a:rPr lang="en-US" sz="5600" dirty="0" smtClean="0">
                <a:solidFill>
                  <a:srgbClr val="FF0000"/>
                </a:solidFill>
                <a:latin typeface="+mj-lt"/>
              </a:rPr>
              <a:t>.</a:t>
            </a:r>
            <a:endParaRPr lang="vi-VN" sz="5600" dirty="0">
              <a:solidFill>
                <a:srgbClr val="FF0000"/>
              </a:solidFill>
              <a:latin typeface="+mj-lt"/>
            </a:endParaRPr>
          </a:p>
        </p:txBody>
      </p:sp>
    </p:spTree>
    <p:extLst>
      <p:ext uri="{BB962C8B-B14F-4D97-AF65-F5344CB8AC3E}">
        <p14:creationId xmlns:p14="http://schemas.microsoft.com/office/powerpoint/2010/main" val="1519906175"/>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067800" cy="5143500"/>
          </a:xfrm>
        </p:spPr>
        <p:txBody>
          <a:bodyPr anchor="ctr" anchorCtr="0">
            <a:noAutofit/>
          </a:bodyPr>
          <a:lstStyle/>
          <a:p>
            <a:pPr marL="27432" indent="0" algn="just">
              <a:lnSpc>
                <a:spcPct val="120000"/>
              </a:lnSpc>
              <a:buNone/>
            </a:pPr>
            <a:r>
              <a:rPr lang="en-US" sz="5800" u="sng" dirty="0" smtClean="0">
                <a:solidFill>
                  <a:srgbClr val="000066"/>
                </a:solidFill>
                <a:latin typeface="+mj-lt"/>
                <a:ea typeface="Tahoma" pitchFamily="34" charset="0"/>
                <a:cs typeface="Times New Roman" pitchFamily="18" charset="0"/>
              </a:rPr>
              <a:t>**:</a:t>
            </a:r>
            <a:r>
              <a:rPr lang="en-US" sz="5800" dirty="0" smtClean="0">
                <a:solidFill>
                  <a:srgbClr val="FF0000"/>
                </a:solidFill>
                <a:effectLst>
                  <a:outerShdw blurRad="38100" dist="38100" dir="2700000" algn="tl">
                    <a:srgbClr val="000000">
                      <a:alpha val="43137"/>
                    </a:srgbClr>
                  </a:outerShdw>
                </a:effectLst>
                <a:latin typeface="+mj-lt"/>
                <a:ea typeface="Tahoma" pitchFamily="34" charset="0"/>
                <a:cs typeface="Times New Roman" pitchFamily="18" charset="0"/>
              </a:rPr>
              <a:t> </a:t>
            </a:r>
            <a:r>
              <a:rPr lang="en-US" sz="5800" dirty="0" smtClean="0">
                <a:solidFill>
                  <a:srgbClr val="FF0000"/>
                </a:solidFill>
                <a:latin typeface="+mj-lt"/>
                <a:cs typeface="Times New Roman" panose="02020603050405020304" pitchFamily="18" charset="0"/>
              </a:rPr>
              <a:t>Con </a:t>
            </a:r>
            <a:r>
              <a:rPr lang="en-US" sz="5800" dirty="0" err="1" smtClean="0">
                <a:solidFill>
                  <a:srgbClr val="FF0000"/>
                </a:solidFill>
                <a:latin typeface="+mj-lt"/>
                <a:cs typeface="Times New Roman" panose="02020603050405020304" pitchFamily="18" charset="0"/>
              </a:rPr>
              <a:t>xin</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dâng</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Chúa</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một</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bài</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ca</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tôn</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vinh</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tình</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yêu</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Chúa</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Bên</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suối</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yêu</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thương</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hồn</a:t>
            </a:r>
            <a:r>
              <a:rPr lang="en-US" sz="5800" dirty="0" smtClean="0">
                <a:solidFill>
                  <a:srgbClr val="FF0000"/>
                </a:solidFill>
                <a:latin typeface="+mj-lt"/>
                <a:cs typeface="Times New Roman" panose="02020603050405020304" pitchFamily="18" charset="0"/>
              </a:rPr>
              <a:t> con </a:t>
            </a:r>
            <a:r>
              <a:rPr lang="en-US" sz="5800" dirty="0" err="1" smtClean="0">
                <a:solidFill>
                  <a:srgbClr val="FF0000"/>
                </a:solidFill>
                <a:latin typeface="+mj-lt"/>
                <a:cs typeface="Times New Roman" panose="02020603050405020304" pitchFamily="18" charset="0"/>
              </a:rPr>
              <a:t>hướng</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về</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lòng</a:t>
            </a:r>
            <a:r>
              <a:rPr lang="en-US" sz="5800" dirty="0" smtClean="0">
                <a:solidFill>
                  <a:srgbClr val="FF0000"/>
                </a:solidFill>
                <a:latin typeface="+mj-lt"/>
                <a:cs typeface="Times New Roman" panose="02020603050405020304" pitchFamily="18" charset="0"/>
              </a:rPr>
              <a:t> Cha.</a:t>
            </a:r>
            <a:endParaRPr lang="en-US" sz="5800" u="sng" dirty="0">
              <a:solidFill>
                <a:srgbClr val="FF0000"/>
              </a:solidFill>
              <a:effectLst>
                <a:outerShdw blurRad="38100" dist="38100" dir="2700000" algn="tl">
                  <a:srgbClr val="000000">
                    <a:alpha val="43137"/>
                  </a:srgbClr>
                </a:outerShdw>
              </a:effectLst>
              <a:latin typeface="+mj-lt"/>
              <a:ea typeface="Tahoma" pitchFamily="34" charset="0"/>
              <a:cs typeface="Times New Roman" pitchFamily="18" charset="0"/>
            </a:endParaRPr>
          </a:p>
        </p:txBody>
      </p:sp>
    </p:spTree>
    <p:extLst>
      <p:ext uri="{BB962C8B-B14F-4D97-AF65-F5344CB8AC3E}">
        <p14:creationId xmlns:p14="http://schemas.microsoft.com/office/powerpoint/2010/main" val="429412961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067800" cy="5143500"/>
          </a:xfrm>
        </p:spPr>
        <p:txBody>
          <a:bodyPr anchor="ctr" anchorCtr="0">
            <a:noAutofit/>
          </a:bodyPr>
          <a:lstStyle/>
          <a:p>
            <a:pPr marL="27432" indent="0" algn="just">
              <a:lnSpc>
                <a:spcPct val="120000"/>
              </a:lnSpc>
              <a:buNone/>
            </a:pPr>
            <a:r>
              <a:rPr lang="en-US" sz="5400" u="sng" dirty="0" smtClean="0">
                <a:solidFill>
                  <a:srgbClr val="000066"/>
                </a:solidFill>
                <a:latin typeface="+mj-lt"/>
                <a:ea typeface="Tahoma" pitchFamily="34" charset="0"/>
                <a:cs typeface="Times New Roman" pitchFamily="18" charset="0"/>
              </a:rPr>
              <a:t>Tk3:</a:t>
            </a:r>
            <a:r>
              <a:rPr lang="en-US" sz="5400" dirty="0" smtClean="0">
                <a:solidFill>
                  <a:srgbClr val="000066"/>
                </a:solidFill>
                <a:latin typeface="+mj-lt"/>
                <a:ea typeface="Tahoma" pitchFamily="34" charset="0"/>
                <a:cs typeface="Times New Roman" pitchFamily="18" charset="0"/>
              </a:rPr>
              <a:t> </a:t>
            </a:r>
            <a:r>
              <a:rPr lang="en-US" sz="5400" dirty="0" err="1" smtClean="0">
                <a:solidFill>
                  <a:srgbClr val="FF0000"/>
                </a:solidFill>
                <a:latin typeface="+mj-lt"/>
                <a:cs typeface="Times New Roman" panose="02020603050405020304" pitchFamily="18" charset="0"/>
              </a:rPr>
              <a:t>Nguyện</a:t>
            </a:r>
            <a:r>
              <a:rPr lang="en-US" sz="5400" dirty="0" smtClean="0">
                <a:solidFill>
                  <a:srgbClr val="FF0000"/>
                </a:solidFill>
                <a:latin typeface="+mj-lt"/>
                <a:cs typeface="Times New Roman" panose="02020603050405020304" pitchFamily="18" charset="0"/>
              </a:rPr>
              <a:t> </a:t>
            </a:r>
            <a:r>
              <a:rPr lang="en-US" sz="5400" dirty="0" err="1" smtClean="0">
                <a:solidFill>
                  <a:srgbClr val="FF0000"/>
                </a:solidFill>
                <a:latin typeface="+mj-lt"/>
                <a:cs typeface="Times New Roman" panose="02020603050405020304" pitchFamily="18" charset="0"/>
              </a:rPr>
              <a:t>xin</a:t>
            </a:r>
            <a:r>
              <a:rPr lang="en-US" sz="5400" dirty="0" smtClean="0">
                <a:solidFill>
                  <a:srgbClr val="FF0000"/>
                </a:solidFill>
                <a:latin typeface="+mj-lt"/>
                <a:cs typeface="Times New Roman" panose="02020603050405020304" pitchFamily="18" charset="0"/>
              </a:rPr>
              <a:t> </a:t>
            </a:r>
            <a:r>
              <a:rPr lang="en-US" sz="5400" dirty="0" err="1" smtClean="0">
                <a:solidFill>
                  <a:srgbClr val="FF0000"/>
                </a:solidFill>
                <a:latin typeface="+mj-lt"/>
                <a:cs typeface="Times New Roman" panose="02020603050405020304" pitchFamily="18" charset="0"/>
              </a:rPr>
              <a:t>Lòng</a:t>
            </a:r>
            <a:r>
              <a:rPr lang="en-US" sz="5400" dirty="0" smtClean="0">
                <a:solidFill>
                  <a:srgbClr val="FF0000"/>
                </a:solidFill>
                <a:latin typeface="+mj-lt"/>
                <a:cs typeface="Times New Roman" panose="02020603050405020304" pitchFamily="18" charset="0"/>
              </a:rPr>
              <a:t> </a:t>
            </a:r>
            <a:r>
              <a:rPr lang="en-US" sz="5400" dirty="0" err="1" smtClean="0">
                <a:solidFill>
                  <a:srgbClr val="FF0000"/>
                </a:solidFill>
                <a:latin typeface="+mj-lt"/>
                <a:cs typeface="Times New Roman" panose="02020603050405020304" pitchFamily="18" charset="0"/>
              </a:rPr>
              <a:t>Thương</a:t>
            </a:r>
            <a:r>
              <a:rPr lang="en-US" sz="5400" dirty="0" smtClean="0">
                <a:solidFill>
                  <a:srgbClr val="FF0000"/>
                </a:solidFill>
                <a:latin typeface="+mj-lt"/>
                <a:cs typeface="Times New Roman" panose="02020603050405020304" pitchFamily="18" charset="0"/>
              </a:rPr>
              <a:t> </a:t>
            </a:r>
            <a:r>
              <a:rPr lang="en-US" sz="5400" dirty="0" err="1" smtClean="0">
                <a:solidFill>
                  <a:srgbClr val="FF0000"/>
                </a:solidFill>
                <a:latin typeface="+mj-lt"/>
                <a:cs typeface="Times New Roman" panose="02020603050405020304" pitchFamily="18" charset="0"/>
              </a:rPr>
              <a:t>Xót</a:t>
            </a:r>
            <a:r>
              <a:rPr lang="en-US" sz="5400" dirty="0" smtClean="0">
                <a:solidFill>
                  <a:srgbClr val="FF0000"/>
                </a:solidFill>
                <a:latin typeface="+mj-lt"/>
                <a:cs typeface="Times New Roman" panose="02020603050405020304" pitchFamily="18" charset="0"/>
              </a:rPr>
              <a:t> </a:t>
            </a:r>
            <a:r>
              <a:rPr lang="en-US" sz="5400" dirty="0" err="1" smtClean="0">
                <a:solidFill>
                  <a:srgbClr val="FF0000"/>
                </a:solidFill>
                <a:latin typeface="+mj-lt"/>
                <a:cs typeface="Times New Roman" panose="02020603050405020304" pitchFamily="18" charset="0"/>
              </a:rPr>
              <a:t>Chúa</a:t>
            </a:r>
            <a:r>
              <a:rPr lang="en-US" sz="5400" dirty="0" smtClean="0">
                <a:solidFill>
                  <a:srgbClr val="FF0000"/>
                </a:solidFill>
                <a:latin typeface="+mj-lt"/>
                <a:cs typeface="Times New Roman" panose="02020603050405020304" pitchFamily="18" charset="0"/>
              </a:rPr>
              <a:t> ban </a:t>
            </a:r>
            <a:r>
              <a:rPr lang="en-US" sz="5400" dirty="0" err="1" smtClean="0">
                <a:solidFill>
                  <a:srgbClr val="FF0000"/>
                </a:solidFill>
                <a:latin typeface="+mj-lt"/>
                <a:cs typeface="Times New Roman" panose="02020603050405020304" pitchFamily="18" charset="0"/>
              </a:rPr>
              <a:t>cho</a:t>
            </a:r>
            <a:r>
              <a:rPr lang="en-US" sz="5400" dirty="0" smtClean="0">
                <a:solidFill>
                  <a:srgbClr val="FF0000"/>
                </a:solidFill>
                <a:latin typeface="+mj-lt"/>
                <a:cs typeface="Times New Roman" panose="02020603050405020304" pitchFamily="18" charset="0"/>
              </a:rPr>
              <a:t> con </a:t>
            </a:r>
            <a:r>
              <a:rPr lang="en-US" sz="5400" dirty="0" err="1" smtClean="0">
                <a:solidFill>
                  <a:srgbClr val="FF0000"/>
                </a:solidFill>
                <a:latin typeface="+mj-lt"/>
                <a:cs typeface="Times New Roman" panose="02020603050405020304" pitchFamily="18" charset="0"/>
              </a:rPr>
              <a:t>ánh</a:t>
            </a:r>
            <a:r>
              <a:rPr lang="en-US" sz="5400" dirty="0" smtClean="0">
                <a:solidFill>
                  <a:srgbClr val="FF0000"/>
                </a:solidFill>
                <a:latin typeface="+mj-lt"/>
                <a:cs typeface="Times New Roman" panose="02020603050405020304" pitchFamily="18" charset="0"/>
              </a:rPr>
              <a:t> </a:t>
            </a:r>
            <a:r>
              <a:rPr lang="en-US" sz="5400" dirty="0" err="1" smtClean="0">
                <a:solidFill>
                  <a:srgbClr val="FF0000"/>
                </a:solidFill>
                <a:latin typeface="+mj-lt"/>
                <a:cs typeface="Times New Roman" panose="02020603050405020304" pitchFamily="18" charset="0"/>
              </a:rPr>
              <a:t>mắt</a:t>
            </a:r>
            <a:r>
              <a:rPr lang="en-US" sz="5400" dirty="0" smtClean="0">
                <a:solidFill>
                  <a:srgbClr val="FF0000"/>
                </a:solidFill>
                <a:latin typeface="+mj-lt"/>
                <a:cs typeface="Times New Roman" panose="02020603050405020304" pitchFamily="18" charset="0"/>
              </a:rPr>
              <a:t> </a:t>
            </a:r>
            <a:r>
              <a:rPr lang="en-US" sz="5400" dirty="0" err="1" smtClean="0">
                <a:solidFill>
                  <a:srgbClr val="FF0000"/>
                </a:solidFill>
                <a:latin typeface="+mj-lt"/>
                <a:cs typeface="Times New Roman" panose="02020603050405020304" pitchFamily="18" charset="0"/>
              </a:rPr>
              <a:t>tình</a:t>
            </a:r>
            <a:r>
              <a:rPr lang="en-US" sz="5400" dirty="0" smtClean="0">
                <a:solidFill>
                  <a:srgbClr val="FF0000"/>
                </a:solidFill>
                <a:latin typeface="+mj-lt"/>
                <a:cs typeface="Times New Roman" panose="02020603050405020304" pitchFamily="18" charset="0"/>
              </a:rPr>
              <a:t> </a:t>
            </a:r>
            <a:r>
              <a:rPr lang="en-US" sz="5400" dirty="0" err="1" smtClean="0">
                <a:solidFill>
                  <a:srgbClr val="FF0000"/>
                </a:solidFill>
                <a:latin typeface="+mj-lt"/>
                <a:cs typeface="Times New Roman" panose="02020603050405020304" pitchFamily="18" charset="0"/>
              </a:rPr>
              <a:t>yêu</a:t>
            </a:r>
            <a:r>
              <a:rPr lang="en-US" sz="5400" dirty="0" smtClean="0">
                <a:solidFill>
                  <a:srgbClr val="FF0000"/>
                </a:solidFill>
                <a:latin typeface="+mj-lt"/>
                <a:cs typeface="Times New Roman" panose="02020603050405020304" pitchFamily="18" charset="0"/>
              </a:rPr>
              <a:t>. Con </a:t>
            </a:r>
            <a:r>
              <a:rPr lang="en-US" sz="5400" dirty="0" err="1" smtClean="0">
                <a:solidFill>
                  <a:srgbClr val="FF0000"/>
                </a:solidFill>
                <a:latin typeface="+mj-lt"/>
                <a:cs typeface="Times New Roman" panose="02020603050405020304" pitchFamily="18" charset="0"/>
              </a:rPr>
              <a:t>nhìn</a:t>
            </a:r>
            <a:r>
              <a:rPr lang="en-US" sz="5400" dirty="0" smtClean="0">
                <a:solidFill>
                  <a:srgbClr val="FF0000"/>
                </a:solidFill>
                <a:latin typeface="+mj-lt"/>
                <a:cs typeface="Times New Roman" panose="02020603050405020304" pitchFamily="18" charset="0"/>
              </a:rPr>
              <a:t> </a:t>
            </a:r>
            <a:r>
              <a:rPr lang="en-US" sz="5400" dirty="0" err="1" smtClean="0">
                <a:solidFill>
                  <a:srgbClr val="FF0000"/>
                </a:solidFill>
                <a:latin typeface="+mj-lt"/>
                <a:cs typeface="Times New Roman" panose="02020603050405020304" pitchFamily="18" charset="0"/>
              </a:rPr>
              <a:t>Chúa</a:t>
            </a:r>
            <a:r>
              <a:rPr lang="en-US" sz="5400" dirty="0" smtClean="0">
                <a:solidFill>
                  <a:srgbClr val="FF0000"/>
                </a:solidFill>
                <a:latin typeface="+mj-lt"/>
                <a:cs typeface="Times New Roman" panose="02020603050405020304" pitchFamily="18" charset="0"/>
              </a:rPr>
              <a:t> </a:t>
            </a:r>
            <a:r>
              <a:rPr lang="en-US" sz="5400" dirty="0" err="1" smtClean="0">
                <a:solidFill>
                  <a:srgbClr val="FF0000"/>
                </a:solidFill>
                <a:latin typeface="+mj-lt"/>
                <a:cs typeface="Times New Roman" panose="02020603050405020304" pitchFamily="18" charset="0"/>
              </a:rPr>
              <a:t>trong</a:t>
            </a:r>
            <a:r>
              <a:rPr lang="en-US" sz="5400" dirty="0" smtClean="0">
                <a:solidFill>
                  <a:srgbClr val="FF0000"/>
                </a:solidFill>
                <a:latin typeface="+mj-lt"/>
                <a:cs typeface="Times New Roman" panose="02020603050405020304" pitchFamily="18" charset="0"/>
              </a:rPr>
              <a:t> </a:t>
            </a:r>
            <a:r>
              <a:rPr lang="en-US" sz="5400" dirty="0" err="1" smtClean="0">
                <a:solidFill>
                  <a:srgbClr val="FF0000"/>
                </a:solidFill>
                <a:latin typeface="+mj-lt"/>
                <a:cs typeface="Times New Roman" panose="02020603050405020304" pitchFamily="18" charset="0"/>
              </a:rPr>
              <a:t>anh</a:t>
            </a:r>
            <a:r>
              <a:rPr lang="en-US" sz="5400" dirty="0" smtClean="0">
                <a:solidFill>
                  <a:srgbClr val="FF0000"/>
                </a:solidFill>
                <a:latin typeface="+mj-lt"/>
                <a:cs typeface="Times New Roman" panose="02020603050405020304" pitchFamily="18" charset="0"/>
              </a:rPr>
              <a:t> </a:t>
            </a:r>
            <a:r>
              <a:rPr lang="en-US" sz="5400" dirty="0" err="1" smtClean="0">
                <a:solidFill>
                  <a:srgbClr val="FF0000"/>
                </a:solidFill>
                <a:latin typeface="+mj-lt"/>
                <a:cs typeface="Times New Roman" panose="02020603050405020304" pitchFamily="18" charset="0"/>
              </a:rPr>
              <a:t>em</a:t>
            </a:r>
            <a:r>
              <a:rPr lang="en-US" sz="5400" dirty="0" smtClean="0">
                <a:solidFill>
                  <a:srgbClr val="FF0000"/>
                </a:solidFill>
                <a:latin typeface="+mj-lt"/>
                <a:cs typeface="Times New Roman" panose="02020603050405020304" pitchFamily="18" charset="0"/>
              </a:rPr>
              <a:t> </a:t>
            </a:r>
            <a:r>
              <a:rPr lang="en-US" sz="5400" dirty="0" err="1" smtClean="0">
                <a:solidFill>
                  <a:srgbClr val="FF0000"/>
                </a:solidFill>
                <a:latin typeface="+mj-lt"/>
                <a:cs typeface="Times New Roman" panose="02020603050405020304" pitchFamily="18" charset="0"/>
              </a:rPr>
              <a:t>sống</a:t>
            </a:r>
            <a:r>
              <a:rPr lang="en-US" sz="5400" dirty="0" smtClean="0">
                <a:solidFill>
                  <a:srgbClr val="FF0000"/>
                </a:solidFill>
                <a:latin typeface="+mj-lt"/>
                <a:cs typeface="Times New Roman" panose="02020603050405020304" pitchFamily="18" charset="0"/>
              </a:rPr>
              <a:t> </a:t>
            </a:r>
            <a:r>
              <a:rPr lang="en-US" sz="5400" dirty="0" err="1" smtClean="0">
                <a:solidFill>
                  <a:srgbClr val="FF0000"/>
                </a:solidFill>
                <a:latin typeface="+mj-lt"/>
                <a:cs typeface="Times New Roman" panose="02020603050405020304" pitchFamily="18" charset="0"/>
              </a:rPr>
              <a:t>trong</a:t>
            </a:r>
            <a:r>
              <a:rPr lang="en-US" sz="5400" dirty="0" smtClean="0">
                <a:solidFill>
                  <a:srgbClr val="FF0000"/>
                </a:solidFill>
                <a:latin typeface="+mj-lt"/>
                <a:cs typeface="Times New Roman" panose="02020603050405020304" pitchFamily="18" charset="0"/>
              </a:rPr>
              <a:t> </a:t>
            </a:r>
            <a:r>
              <a:rPr lang="en-US" sz="5400" dirty="0" err="1" smtClean="0">
                <a:solidFill>
                  <a:srgbClr val="FF0000"/>
                </a:solidFill>
                <a:latin typeface="+mj-lt"/>
                <a:cs typeface="Times New Roman" panose="02020603050405020304" pitchFamily="18" charset="0"/>
              </a:rPr>
              <a:t>khổ</a:t>
            </a:r>
            <a:r>
              <a:rPr lang="en-US" sz="5400" dirty="0" smtClean="0">
                <a:solidFill>
                  <a:srgbClr val="FF0000"/>
                </a:solidFill>
                <a:latin typeface="+mj-lt"/>
                <a:cs typeface="Times New Roman" panose="02020603050405020304" pitchFamily="18" charset="0"/>
              </a:rPr>
              <a:t> </a:t>
            </a:r>
            <a:r>
              <a:rPr lang="en-US" sz="5400" dirty="0" err="1" smtClean="0">
                <a:solidFill>
                  <a:srgbClr val="FF0000"/>
                </a:solidFill>
                <a:latin typeface="+mj-lt"/>
                <a:cs typeface="Times New Roman" panose="02020603050405020304" pitchFamily="18" charset="0"/>
              </a:rPr>
              <a:t>đau</a:t>
            </a:r>
            <a:r>
              <a:rPr lang="en-US" sz="5400" dirty="0" smtClean="0">
                <a:solidFill>
                  <a:srgbClr val="FF0000"/>
                </a:solidFill>
                <a:latin typeface="+mj-lt"/>
                <a:cs typeface="Times New Roman" panose="02020603050405020304" pitchFamily="18" charset="0"/>
              </a:rPr>
              <a:t> </a:t>
            </a:r>
            <a:r>
              <a:rPr lang="en-US" sz="5400" dirty="0" err="1" smtClean="0">
                <a:solidFill>
                  <a:srgbClr val="FF0000"/>
                </a:solidFill>
                <a:latin typeface="+mj-lt"/>
                <a:cs typeface="Times New Roman" panose="02020603050405020304" pitchFamily="18" charset="0"/>
              </a:rPr>
              <a:t>cả</a:t>
            </a:r>
            <a:r>
              <a:rPr lang="en-US" sz="5400" dirty="0" smtClean="0">
                <a:solidFill>
                  <a:srgbClr val="FF0000"/>
                </a:solidFill>
                <a:latin typeface="+mj-lt"/>
                <a:cs typeface="Times New Roman" panose="02020603050405020304" pitchFamily="18" charset="0"/>
              </a:rPr>
              <a:t> </a:t>
            </a:r>
            <a:r>
              <a:rPr lang="en-US" sz="5400" dirty="0" err="1" smtClean="0">
                <a:solidFill>
                  <a:srgbClr val="FF0000"/>
                </a:solidFill>
                <a:latin typeface="+mj-lt"/>
                <a:cs typeface="Times New Roman" panose="02020603050405020304" pitchFamily="18" charset="0"/>
              </a:rPr>
              <a:t>đời</a:t>
            </a:r>
            <a:r>
              <a:rPr lang="en-US" sz="5400" dirty="0" smtClean="0">
                <a:solidFill>
                  <a:srgbClr val="FF0000"/>
                </a:solidFill>
                <a:latin typeface="+mj-lt"/>
                <a:cs typeface="Times New Roman" panose="02020603050405020304" pitchFamily="18" charset="0"/>
              </a:rPr>
              <a:t> </a:t>
            </a:r>
            <a:r>
              <a:rPr lang="en-US" sz="5400" dirty="0" err="1" smtClean="0">
                <a:solidFill>
                  <a:srgbClr val="FF0000"/>
                </a:solidFill>
                <a:latin typeface="+mj-lt"/>
                <a:cs typeface="Times New Roman" panose="02020603050405020304" pitchFamily="18" charset="0"/>
              </a:rPr>
              <a:t>khốn</a:t>
            </a:r>
            <a:r>
              <a:rPr lang="en-US" sz="5400" dirty="0" smtClean="0">
                <a:solidFill>
                  <a:srgbClr val="FF0000"/>
                </a:solidFill>
                <a:latin typeface="+mj-lt"/>
                <a:cs typeface="Times New Roman" panose="02020603050405020304" pitchFamily="18" charset="0"/>
              </a:rPr>
              <a:t> </a:t>
            </a:r>
            <a:r>
              <a:rPr lang="en-US" sz="5400" dirty="0" err="1" smtClean="0">
                <a:solidFill>
                  <a:srgbClr val="FF0000"/>
                </a:solidFill>
                <a:latin typeface="+mj-lt"/>
                <a:cs typeface="Times New Roman" panose="02020603050405020304" pitchFamily="18" charset="0"/>
              </a:rPr>
              <a:t>khó</a:t>
            </a:r>
            <a:r>
              <a:rPr lang="en-US" sz="5400" dirty="0" smtClean="0">
                <a:solidFill>
                  <a:srgbClr val="FF0000"/>
                </a:solidFill>
                <a:latin typeface="+mj-lt"/>
                <a:cs typeface="Times New Roman" panose="02020603050405020304" pitchFamily="18" charset="0"/>
              </a:rPr>
              <a:t>.</a:t>
            </a:r>
            <a:endParaRPr lang="en-US" sz="5400" u="sng" dirty="0">
              <a:solidFill>
                <a:srgbClr val="FF0000"/>
              </a:solidFill>
              <a:effectLst>
                <a:outerShdw blurRad="38100" dist="38100" dir="2700000" algn="tl">
                  <a:srgbClr val="000000">
                    <a:alpha val="43137"/>
                  </a:srgbClr>
                </a:outerShdw>
              </a:effectLst>
              <a:latin typeface="+mj-lt"/>
              <a:ea typeface="Tahoma" pitchFamily="34" charset="0"/>
              <a:cs typeface="Times New Roman" pitchFamily="18" charset="0"/>
            </a:endParaRPr>
          </a:p>
        </p:txBody>
      </p:sp>
    </p:spTree>
    <p:extLst>
      <p:ext uri="{BB962C8B-B14F-4D97-AF65-F5344CB8AC3E}">
        <p14:creationId xmlns:p14="http://schemas.microsoft.com/office/powerpoint/2010/main" val="98814737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067800" cy="5143500"/>
          </a:xfrm>
        </p:spPr>
        <p:txBody>
          <a:bodyPr anchor="ctr" anchorCtr="0">
            <a:noAutofit/>
          </a:bodyPr>
          <a:lstStyle/>
          <a:p>
            <a:pPr marL="27432" indent="0" algn="just">
              <a:lnSpc>
                <a:spcPct val="120000"/>
              </a:lnSpc>
              <a:buNone/>
            </a:pPr>
            <a:r>
              <a:rPr lang="en-US" sz="5200" u="sng" dirty="0" smtClean="0">
                <a:solidFill>
                  <a:srgbClr val="000066"/>
                </a:solidFill>
                <a:latin typeface="+mj-lt"/>
                <a:ea typeface="Tahoma" pitchFamily="34" charset="0"/>
                <a:cs typeface="Times New Roman" pitchFamily="18" charset="0"/>
              </a:rPr>
              <a:t>**:</a:t>
            </a:r>
            <a:r>
              <a:rPr lang="en-US" sz="5200" dirty="0" smtClean="0">
                <a:solidFill>
                  <a:srgbClr val="FF0000"/>
                </a:solidFill>
                <a:effectLst>
                  <a:outerShdw blurRad="38100" dist="38100" dir="2700000" algn="tl">
                    <a:srgbClr val="000000">
                      <a:alpha val="43137"/>
                    </a:srgbClr>
                  </a:outerShdw>
                </a:effectLst>
                <a:latin typeface="+mj-lt"/>
                <a:ea typeface="Tahoma" pitchFamily="34" charset="0"/>
                <a:cs typeface="Times New Roman" pitchFamily="18" charset="0"/>
              </a:rPr>
              <a:t> </a:t>
            </a:r>
            <a:r>
              <a:rPr lang="en-US" sz="5200" dirty="0" err="1" smtClean="0">
                <a:solidFill>
                  <a:srgbClr val="FF0000"/>
                </a:solidFill>
                <a:latin typeface="+mj-lt"/>
                <a:cs typeface="Times New Roman" panose="02020603050405020304" pitchFamily="18" charset="0"/>
              </a:rPr>
              <a:t>Nguyện</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xin</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Lòng</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Thương</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Xót</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Chúa</a:t>
            </a:r>
            <a:r>
              <a:rPr lang="en-US" sz="5200" dirty="0" smtClean="0">
                <a:solidFill>
                  <a:srgbClr val="FF0000"/>
                </a:solidFill>
                <a:latin typeface="+mj-lt"/>
                <a:cs typeface="Times New Roman" panose="02020603050405020304" pitchFamily="18" charset="0"/>
              </a:rPr>
              <a:t> ban </a:t>
            </a:r>
            <a:r>
              <a:rPr lang="en-US" sz="5200" dirty="0" err="1" smtClean="0">
                <a:solidFill>
                  <a:srgbClr val="FF0000"/>
                </a:solidFill>
                <a:latin typeface="+mj-lt"/>
                <a:cs typeface="Times New Roman" panose="02020603050405020304" pitchFamily="18" charset="0"/>
              </a:rPr>
              <a:t>cho</a:t>
            </a:r>
            <a:r>
              <a:rPr lang="en-US" sz="5200" dirty="0" smtClean="0">
                <a:solidFill>
                  <a:srgbClr val="FF0000"/>
                </a:solidFill>
                <a:latin typeface="+mj-lt"/>
                <a:cs typeface="Times New Roman" panose="02020603050405020304" pitchFamily="18" charset="0"/>
              </a:rPr>
              <a:t> con </a:t>
            </a:r>
            <a:r>
              <a:rPr lang="en-US" sz="5200" dirty="0" err="1" smtClean="0">
                <a:solidFill>
                  <a:srgbClr val="FF0000"/>
                </a:solidFill>
                <a:latin typeface="+mj-lt"/>
                <a:cs typeface="Times New Roman" panose="02020603050405020304" pitchFamily="18" charset="0"/>
              </a:rPr>
              <a:t>lời</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nói</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tình</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thương</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Với</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ai</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sống</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trong</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điêu</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linh</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sống</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trong</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hờn</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căm</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sống</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không</a:t>
            </a:r>
            <a:r>
              <a:rPr lang="en-US" sz="5200" dirty="0" smtClean="0">
                <a:solidFill>
                  <a:srgbClr val="FF0000"/>
                </a:solidFill>
                <a:latin typeface="+mj-lt"/>
                <a:cs typeface="Times New Roman" panose="02020603050405020304" pitchFamily="18" charset="0"/>
              </a:rPr>
              <a:t> </a:t>
            </a:r>
            <a:r>
              <a:rPr lang="en-US" sz="5200" dirty="0" err="1" smtClean="0">
                <a:solidFill>
                  <a:srgbClr val="FF0000"/>
                </a:solidFill>
                <a:latin typeface="+mj-lt"/>
                <a:cs typeface="Times New Roman" panose="02020603050405020304" pitchFamily="18" charset="0"/>
              </a:rPr>
              <a:t>niềm</a:t>
            </a:r>
            <a:r>
              <a:rPr lang="en-US" sz="5200" dirty="0" smtClean="0">
                <a:solidFill>
                  <a:srgbClr val="FF0000"/>
                </a:solidFill>
                <a:latin typeface="+mj-lt"/>
                <a:cs typeface="Times New Roman" panose="02020603050405020304" pitchFamily="18" charset="0"/>
              </a:rPr>
              <a:t> tin.</a:t>
            </a:r>
            <a:endParaRPr lang="en-US" sz="5200" u="sng" dirty="0">
              <a:solidFill>
                <a:srgbClr val="FF0000"/>
              </a:solidFill>
              <a:effectLst>
                <a:outerShdw blurRad="38100" dist="38100" dir="2700000" algn="tl">
                  <a:srgbClr val="000000">
                    <a:alpha val="43137"/>
                  </a:srgbClr>
                </a:outerShdw>
              </a:effectLst>
              <a:latin typeface="+mj-lt"/>
              <a:ea typeface="Tahoma" pitchFamily="34" charset="0"/>
              <a:cs typeface="Times New Roman" pitchFamily="18" charset="0"/>
            </a:endParaRPr>
          </a:p>
        </p:txBody>
      </p:sp>
    </p:spTree>
    <p:extLst>
      <p:ext uri="{BB962C8B-B14F-4D97-AF65-F5344CB8AC3E}">
        <p14:creationId xmlns:p14="http://schemas.microsoft.com/office/powerpoint/2010/main" val="51322549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067800" cy="5143500"/>
          </a:xfrm>
        </p:spPr>
        <p:txBody>
          <a:bodyPr anchor="ctr" anchorCtr="0">
            <a:noAutofit/>
          </a:bodyPr>
          <a:lstStyle/>
          <a:p>
            <a:pPr marL="27432" indent="0" algn="just">
              <a:lnSpc>
                <a:spcPct val="120000"/>
              </a:lnSpc>
              <a:buNone/>
            </a:pPr>
            <a:r>
              <a:rPr lang="en-US" sz="5800" u="sng" dirty="0" err="1" smtClean="0">
                <a:solidFill>
                  <a:srgbClr val="000066"/>
                </a:solidFill>
                <a:latin typeface="+mj-lt"/>
                <a:ea typeface="Tahoma" pitchFamily="34" charset="0"/>
                <a:cs typeface="Times New Roman" pitchFamily="18" charset="0"/>
              </a:rPr>
              <a:t>Đk</a:t>
            </a:r>
            <a:r>
              <a:rPr lang="en-US" sz="5800" u="sng" dirty="0" smtClean="0">
                <a:solidFill>
                  <a:srgbClr val="000066"/>
                </a:solidFill>
                <a:latin typeface="+mj-lt"/>
                <a:ea typeface="Tahoma" pitchFamily="34" charset="0"/>
                <a:cs typeface="Times New Roman" pitchFamily="18" charset="0"/>
              </a:rPr>
              <a:t>:</a:t>
            </a:r>
            <a:r>
              <a:rPr lang="en-US" sz="5800" dirty="0" smtClean="0">
                <a:solidFill>
                  <a:srgbClr val="000066"/>
                </a:solidFill>
                <a:latin typeface="+mj-lt"/>
                <a:ea typeface="Tahoma" pitchFamily="34" charset="0"/>
                <a:cs typeface="Times New Roman" pitchFamily="18" charset="0"/>
              </a:rPr>
              <a:t> </a:t>
            </a:r>
            <a:r>
              <a:rPr lang="en-US" sz="5800" dirty="0" smtClean="0">
                <a:solidFill>
                  <a:srgbClr val="FF0000"/>
                </a:solidFill>
                <a:latin typeface="+mj-lt"/>
                <a:cs typeface="Times New Roman" panose="02020603050405020304" pitchFamily="18" charset="0"/>
              </a:rPr>
              <a:t>Con </a:t>
            </a:r>
            <a:r>
              <a:rPr lang="en-US" sz="5800" dirty="0" err="1" smtClean="0">
                <a:solidFill>
                  <a:srgbClr val="FF0000"/>
                </a:solidFill>
                <a:latin typeface="+mj-lt"/>
                <a:cs typeface="Times New Roman" panose="02020603050405020304" pitchFamily="18" charset="0"/>
              </a:rPr>
              <a:t>xin</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tín</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thác</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vào</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tình</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thương</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bao</a:t>
            </a:r>
            <a:r>
              <a:rPr lang="en-US" sz="5800" dirty="0" smtClean="0">
                <a:solidFill>
                  <a:srgbClr val="FF0000"/>
                </a:solidFill>
                <a:latin typeface="+mj-lt"/>
                <a:cs typeface="Times New Roman" panose="02020603050405020304" pitchFamily="18" charset="0"/>
              </a:rPr>
              <a:t> la </a:t>
            </a:r>
            <a:r>
              <a:rPr lang="en-US" sz="5800" dirty="0" err="1" smtClean="0">
                <a:solidFill>
                  <a:srgbClr val="FF0000"/>
                </a:solidFill>
                <a:latin typeface="+mj-lt"/>
                <a:cs typeface="Times New Roman" panose="02020603050405020304" pitchFamily="18" charset="0"/>
              </a:rPr>
              <a:t>của</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Chúa</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Bên</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trái</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tim</a:t>
            </a:r>
            <a:r>
              <a:rPr lang="en-US" sz="5800" dirty="0" smtClean="0">
                <a:solidFill>
                  <a:srgbClr val="FF0000"/>
                </a:solidFill>
                <a:latin typeface="+mj-lt"/>
                <a:cs typeface="Times New Roman" panose="02020603050405020304" pitchFamily="18" charset="0"/>
              </a:rPr>
              <a:t> Cha </a:t>
            </a:r>
            <a:r>
              <a:rPr lang="en-US" sz="5800" dirty="0" err="1" smtClean="0">
                <a:solidFill>
                  <a:srgbClr val="FF0000"/>
                </a:solidFill>
                <a:latin typeface="+mj-lt"/>
                <a:cs typeface="Times New Roman" panose="02020603050405020304" pitchFamily="18" charset="0"/>
              </a:rPr>
              <a:t>lòng</a:t>
            </a:r>
            <a:r>
              <a:rPr lang="en-US" sz="5800" dirty="0" smtClean="0">
                <a:solidFill>
                  <a:srgbClr val="FF0000"/>
                </a:solidFill>
                <a:latin typeface="+mj-lt"/>
                <a:cs typeface="Times New Roman" panose="02020603050405020304" pitchFamily="18" charset="0"/>
              </a:rPr>
              <a:t> con </a:t>
            </a:r>
            <a:r>
              <a:rPr lang="en-US" sz="5800" dirty="0" err="1" smtClean="0">
                <a:solidFill>
                  <a:srgbClr val="FF0000"/>
                </a:solidFill>
                <a:latin typeface="+mj-lt"/>
                <a:cs typeface="Times New Roman" panose="02020603050405020304" pitchFamily="18" charset="0"/>
              </a:rPr>
              <a:t>ngây</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ngất</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hoan</a:t>
            </a:r>
            <a:r>
              <a:rPr lang="en-US" sz="5800" dirty="0" smtClean="0">
                <a:solidFill>
                  <a:srgbClr val="FF0000"/>
                </a:solidFill>
                <a:latin typeface="+mj-lt"/>
                <a:cs typeface="Times New Roman" panose="02020603050405020304" pitchFamily="18" charset="0"/>
              </a:rPr>
              <a:t> ca. </a:t>
            </a:r>
            <a:endParaRPr lang="en-US" sz="5800" u="sng" dirty="0">
              <a:solidFill>
                <a:srgbClr val="FF0000"/>
              </a:solidFill>
              <a:effectLst>
                <a:outerShdw blurRad="38100" dist="38100" dir="2700000" algn="tl">
                  <a:srgbClr val="000000">
                    <a:alpha val="43137"/>
                  </a:srgbClr>
                </a:outerShdw>
              </a:effectLst>
              <a:latin typeface="+mj-lt"/>
              <a:ea typeface="Tahoma" pitchFamily="34" charset="0"/>
              <a:cs typeface="Times New Roman" pitchFamily="18" charset="0"/>
            </a:endParaRPr>
          </a:p>
        </p:txBody>
      </p:sp>
    </p:spTree>
    <p:extLst>
      <p:ext uri="{BB962C8B-B14F-4D97-AF65-F5344CB8AC3E}">
        <p14:creationId xmlns:p14="http://schemas.microsoft.com/office/powerpoint/2010/main" val="161262223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067800" cy="5143500"/>
          </a:xfrm>
        </p:spPr>
        <p:txBody>
          <a:bodyPr anchor="ctr" anchorCtr="0">
            <a:noAutofit/>
          </a:bodyPr>
          <a:lstStyle/>
          <a:p>
            <a:pPr marL="27432" indent="0" algn="just">
              <a:lnSpc>
                <a:spcPct val="120000"/>
              </a:lnSpc>
              <a:buNone/>
            </a:pPr>
            <a:r>
              <a:rPr lang="en-US" sz="5800" u="sng" dirty="0" smtClean="0">
                <a:solidFill>
                  <a:srgbClr val="000066"/>
                </a:solidFill>
                <a:latin typeface="+mj-lt"/>
                <a:ea typeface="Tahoma" pitchFamily="34" charset="0"/>
                <a:cs typeface="Times New Roman" pitchFamily="18" charset="0"/>
              </a:rPr>
              <a:t>**:</a:t>
            </a:r>
            <a:r>
              <a:rPr lang="en-US" sz="5800" dirty="0" smtClean="0">
                <a:solidFill>
                  <a:srgbClr val="FF0000"/>
                </a:solidFill>
                <a:effectLst>
                  <a:outerShdw blurRad="38100" dist="38100" dir="2700000" algn="tl">
                    <a:srgbClr val="000000">
                      <a:alpha val="43137"/>
                    </a:srgbClr>
                  </a:outerShdw>
                </a:effectLst>
                <a:latin typeface="+mj-lt"/>
                <a:ea typeface="Tahoma" pitchFamily="34" charset="0"/>
                <a:cs typeface="Times New Roman" pitchFamily="18" charset="0"/>
              </a:rPr>
              <a:t> </a:t>
            </a:r>
            <a:r>
              <a:rPr lang="en-US" sz="5800" dirty="0" smtClean="0">
                <a:solidFill>
                  <a:srgbClr val="FF0000"/>
                </a:solidFill>
                <a:latin typeface="+mj-lt"/>
                <a:cs typeface="Times New Roman" panose="02020603050405020304" pitchFamily="18" charset="0"/>
              </a:rPr>
              <a:t>Con </a:t>
            </a:r>
            <a:r>
              <a:rPr lang="en-US" sz="5800" dirty="0" err="1" smtClean="0">
                <a:solidFill>
                  <a:srgbClr val="FF0000"/>
                </a:solidFill>
                <a:latin typeface="+mj-lt"/>
                <a:cs typeface="Times New Roman" panose="02020603050405020304" pitchFamily="18" charset="0"/>
              </a:rPr>
              <a:t>xin</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dâng</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Chúa</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một</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bài</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ca</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tôn</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vinh</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tình</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yêu</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Chúa</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Bên</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suối</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yêu</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thương</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hồn</a:t>
            </a:r>
            <a:r>
              <a:rPr lang="en-US" sz="5800" dirty="0" smtClean="0">
                <a:solidFill>
                  <a:srgbClr val="FF0000"/>
                </a:solidFill>
                <a:latin typeface="+mj-lt"/>
                <a:cs typeface="Times New Roman" panose="02020603050405020304" pitchFamily="18" charset="0"/>
              </a:rPr>
              <a:t> con </a:t>
            </a:r>
            <a:r>
              <a:rPr lang="en-US" sz="5800" dirty="0" err="1" smtClean="0">
                <a:solidFill>
                  <a:srgbClr val="FF0000"/>
                </a:solidFill>
                <a:latin typeface="+mj-lt"/>
                <a:cs typeface="Times New Roman" panose="02020603050405020304" pitchFamily="18" charset="0"/>
              </a:rPr>
              <a:t>hướng</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về</a:t>
            </a:r>
            <a:r>
              <a:rPr lang="en-US" sz="5800" dirty="0" smtClean="0">
                <a:solidFill>
                  <a:srgbClr val="FF0000"/>
                </a:solidFill>
                <a:latin typeface="+mj-lt"/>
                <a:cs typeface="Times New Roman" panose="02020603050405020304" pitchFamily="18" charset="0"/>
              </a:rPr>
              <a:t> </a:t>
            </a:r>
            <a:r>
              <a:rPr lang="en-US" sz="5800" dirty="0" err="1" smtClean="0">
                <a:solidFill>
                  <a:srgbClr val="FF0000"/>
                </a:solidFill>
                <a:latin typeface="+mj-lt"/>
                <a:cs typeface="Times New Roman" panose="02020603050405020304" pitchFamily="18" charset="0"/>
              </a:rPr>
              <a:t>lòng</a:t>
            </a:r>
            <a:r>
              <a:rPr lang="en-US" sz="5800" dirty="0" smtClean="0">
                <a:solidFill>
                  <a:srgbClr val="FF0000"/>
                </a:solidFill>
                <a:latin typeface="+mj-lt"/>
                <a:cs typeface="Times New Roman" panose="02020603050405020304" pitchFamily="18" charset="0"/>
              </a:rPr>
              <a:t> Cha.</a:t>
            </a:r>
            <a:endParaRPr lang="en-US" sz="5800" u="sng" dirty="0">
              <a:solidFill>
                <a:srgbClr val="FF0000"/>
              </a:solidFill>
              <a:effectLst>
                <a:outerShdw blurRad="38100" dist="38100" dir="2700000" algn="tl">
                  <a:srgbClr val="000000">
                    <a:alpha val="43137"/>
                  </a:srgbClr>
                </a:outerShdw>
              </a:effectLst>
              <a:latin typeface="+mj-lt"/>
              <a:ea typeface="Tahoma" pitchFamily="34" charset="0"/>
              <a:cs typeface="Times New Roman" pitchFamily="18" charset="0"/>
            </a:endParaRPr>
          </a:p>
        </p:txBody>
      </p:sp>
    </p:spTree>
    <p:extLst>
      <p:ext uri="{BB962C8B-B14F-4D97-AF65-F5344CB8AC3E}">
        <p14:creationId xmlns:p14="http://schemas.microsoft.com/office/powerpoint/2010/main" val="280887471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0" dirty="0">
              <a:solidFill>
                <a:srgbClr val="FF0000"/>
              </a:solidFill>
              <a:effectLst/>
              <a:latin typeface="+mj-lt"/>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242626613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176671550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nSpc>
                <a:spcPct val="130000"/>
              </a:lnSpc>
            </a:pPr>
            <a:r>
              <a:rPr lang="en-US" sz="6000" b="0" u="sng" dirty="0">
                <a:solidFill>
                  <a:srgbClr val="000066"/>
                </a:solidFill>
                <a:effectLst/>
              </a:rPr>
              <a:t>Ca </a:t>
            </a:r>
            <a:r>
              <a:rPr lang="en-US" sz="6000" b="0" u="sng" dirty="0" err="1">
                <a:solidFill>
                  <a:srgbClr val="000066"/>
                </a:solidFill>
                <a:effectLst/>
              </a:rPr>
              <a:t>Kết</a:t>
            </a:r>
            <a:r>
              <a:rPr lang="en-US" sz="6000" b="0" u="sng" dirty="0">
                <a:solidFill>
                  <a:srgbClr val="000066"/>
                </a:solidFill>
                <a:effectLst/>
              </a:rPr>
              <a:t> </a:t>
            </a:r>
            <a:r>
              <a:rPr lang="en-US" sz="6000" b="0" u="sng" dirty="0" err="1">
                <a:solidFill>
                  <a:srgbClr val="000066"/>
                </a:solidFill>
                <a:effectLst/>
              </a:rPr>
              <a:t>Lễ</a:t>
            </a:r>
            <a:r>
              <a:rPr lang="en-US" sz="6000" b="0" dirty="0">
                <a:solidFill>
                  <a:srgbClr val="000066"/>
                </a:solidFill>
                <a:effectLst/>
              </a:rPr>
              <a:t/>
            </a:r>
            <a:br>
              <a:rPr lang="en-US" sz="6000" b="0" dirty="0">
                <a:solidFill>
                  <a:srgbClr val="000066"/>
                </a:solidFill>
                <a:effectLst/>
              </a:rPr>
            </a:br>
            <a:r>
              <a:rPr lang="en-US" sz="8000" dirty="0" err="1" smtClean="0">
                <a:solidFill>
                  <a:srgbClr val="000066"/>
                </a:solidFill>
              </a:rPr>
              <a:t>Tạ</a:t>
            </a:r>
            <a:r>
              <a:rPr lang="en-US" sz="8000" dirty="0" smtClean="0">
                <a:solidFill>
                  <a:srgbClr val="000066"/>
                </a:solidFill>
              </a:rPr>
              <a:t> </a:t>
            </a:r>
            <a:r>
              <a:rPr lang="en-US" sz="8000" dirty="0" err="1" smtClean="0">
                <a:solidFill>
                  <a:srgbClr val="000066"/>
                </a:solidFill>
              </a:rPr>
              <a:t>Ơn</a:t>
            </a:r>
            <a:r>
              <a:rPr lang="en-US" sz="8000" dirty="0" smtClean="0">
                <a:solidFill>
                  <a:srgbClr val="000066"/>
                </a:solidFill>
              </a:rPr>
              <a:t> </a:t>
            </a:r>
            <a:r>
              <a:rPr lang="en-US" sz="8000" dirty="0" err="1" smtClean="0">
                <a:solidFill>
                  <a:srgbClr val="000066"/>
                </a:solidFill>
              </a:rPr>
              <a:t>Chúa</a:t>
            </a:r>
            <a:r>
              <a:rPr lang="en-US" sz="8000" dirty="0" smtClean="0">
                <a:solidFill>
                  <a:srgbClr val="000066"/>
                </a:solidFill>
              </a:rPr>
              <a:t> </a:t>
            </a:r>
            <a:r>
              <a:rPr lang="en-US" sz="8000" dirty="0" err="1" smtClean="0">
                <a:solidFill>
                  <a:srgbClr val="000066"/>
                </a:solidFill>
              </a:rPr>
              <a:t>Với</a:t>
            </a:r>
            <a:r>
              <a:rPr lang="en-US" sz="8000" dirty="0" smtClean="0">
                <a:solidFill>
                  <a:srgbClr val="000066"/>
                </a:solidFill>
              </a:rPr>
              <a:t> </a:t>
            </a:r>
            <a:r>
              <a:rPr lang="en-US" sz="8000" dirty="0" err="1" smtClean="0">
                <a:solidFill>
                  <a:srgbClr val="000066"/>
                </a:solidFill>
              </a:rPr>
              <a:t>Mẹ</a:t>
            </a:r>
            <a:r>
              <a:rPr lang="en-US" sz="8000" b="0" dirty="0" smtClean="0">
                <a:solidFill>
                  <a:srgbClr val="000066"/>
                </a:solidFill>
                <a:effectLst/>
              </a:rPr>
              <a:t/>
            </a:r>
            <a:br>
              <a:rPr lang="en-US" sz="8000" b="0" dirty="0" smtClean="0">
                <a:solidFill>
                  <a:srgbClr val="000066"/>
                </a:solidFill>
                <a:effectLst/>
              </a:rPr>
            </a:br>
            <a:r>
              <a:rPr lang="en-US" sz="6000" i="1" dirty="0" smtClean="0">
                <a:solidFill>
                  <a:srgbClr val="FF0000"/>
                </a:solidFill>
              </a:rPr>
              <a:t>Thy </a:t>
            </a:r>
            <a:r>
              <a:rPr lang="en-US" sz="6000" i="1" dirty="0" err="1" smtClean="0">
                <a:solidFill>
                  <a:srgbClr val="FF0000"/>
                </a:solidFill>
              </a:rPr>
              <a:t>Yên</a:t>
            </a:r>
            <a:endParaRPr lang="en-US" sz="6000" b="0" i="1" dirty="0">
              <a:solidFill>
                <a:srgbClr val="FF0000"/>
              </a:solidFill>
              <a:effectLst/>
            </a:endParaRPr>
          </a:p>
        </p:txBody>
      </p:sp>
    </p:spTree>
    <p:extLst>
      <p:ext uri="{BB962C8B-B14F-4D97-AF65-F5344CB8AC3E}">
        <p14:creationId xmlns:p14="http://schemas.microsoft.com/office/powerpoint/2010/main" val="35085029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fontScale="90000"/>
          </a:bodyPr>
          <a:lstStyle/>
          <a:p>
            <a:pPr algn="just">
              <a:lnSpc>
                <a:spcPct val="110000"/>
              </a:lnSpc>
            </a:pPr>
            <a:r>
              <a:rPr lang="en-US" sz="5500" b="0" u="sng" dirty="0" err="1">
                <a:solidFill>
                  <a:srgbClr val="000066"/>
                </a:solidFill>
                <a:effectLst/>
              </a:rPr>
              <a:t>Đk</a:t>
            </a:r>
            <a:r>
              <a:rPr lang="en-US" sz="5500" b="0" u="sng" dirty="0">
                <a:solidFill>
                  <a:srgbClr val="000066"/>
                </a:solidFill>
                <a:effectLst/>
              </a:rPr>
              <a:t>:</a:t>
            </a:r>
            <a:r>
              <a:rPr lang="en-US" sz="5500" b="0" dirty="0">
                <a:solidFill>
                  <a:srgbClr val="000066"/>
                </a:solidFill>
                <a:effectLst/>
              </a:rPr>
              <a:t> </a:t>
            </a:r>
            <a:r>
              <a:rPr lang="vi-VN" sz="5500" b="0" dirty="0">
                <a:solidFill>
                  <a:srgbClr val="FF0000"/>
                </a:solidFill>
                <a:effectLst/>
              </a:rPr>
              <a:t> </a:t>
            </a:r>
            <a:r>
              <a:rPr lang="en-US" sz="5500" dirty="0" err="1" smtClean="0">
                <a:solidFill>
                  <a:srgbClr val="FF0000"/>
                </a:solidFill>
              </a:rPr>
              <a:t>Chúng</a:t>
            </a:r>
            <a:r>
              <a:rPr lang="en-US" sz="5500" dirty="0" smtClean="0">
                <a:solidFill>
                  <a:srgbClr val="FF0000"/>
                </a:solidFill>
              </a:rPr>
              <a:t> con </a:t>
            </a:r>
            <a:r>
              <a:rPr lang="en-US" sz="5500" dirty="0" err="1" smtClean="0">
                <a:solidFill>
                  <a:srgbClr val="FF0000"/>
                </a:solidFill>
              </a:rPr>
              <a:t>xin</a:t>
            </a:r>
            <a:r>
              <a:rPr lang="en-US" sz="5500" dirty="0" smtClean="0">
                <a:solidFill>
                  <a:srgbClr val="FF0000"/>
                </a:solidFill>
              </a:rPr>
              <a:t> </a:t>
            </a:r>
            <a:r>
              <a:rPr lang="en-US" sz="5500" dirty="0" err="1" smtClean="0">
                <a:solidFill>
                  <a:srgbClr val="FF0000"/>
                </a:solidFill>
              </a:rPr>
              <a:t>tạ</a:t>
            </a:r>
            <a:r>
              <a:rPr lang="en-US" sz="5500" dirty="0" smtClean="0">
                <a:solidFill>
                  <a:srgbClr val="FF0000"/>
                </a:solidFill>
              </a:rPr>
              <a:t> </a:t>
            </a:r>
            <a:r>
              <a:rPr lang="en-US" sz="5500" dirty="0" err="1" smtClean="0">
                <a:solidFill>
                  <a:srgbClr val="FF0000"/>
                </a:solidFill>
              </a:rPr>
              <a:t>ơn</a:t>
            </a:r>
            <a:r>
              <a:rPr lang="en-US" sz="5500" dirty="0" smtClean="0">
                <a:solidFill>
                  <a:srgbClr val="FF0000"/>
                </a:solidFill>
              </a:rPr>
              <a:t> </a:t>
            </a:r>
            <a:r>
              <a:rPr lang="en-US" sz="5500" dirty="0" err="1" smtClean="0">
                <a:solidFill>
                  <a:srgbClr val="FF0000"/>
                </a:solidFill>
              </a:rPr>
              <a:t>Chúa</a:t>
            </a:r>
            <a:r>
              <a:rPr lang="en-US" sz="5500" dirty="0" smtClean="0">
                <a:solidFill>
                  <a:srgbClr val="FF0000"/>
                </a:solidFill>
              </a:rPr>
              <a:t> </a:t>
            </a:r>
            <a:r>
              <a:rPr lang="en-US" sz="5500" dirty="0" err="1" smtClean="0">
                <a:solidFill>
                  <a:srgbClr val="FF0000"/>
                </a:solidFill>
              </a:rPr>
              <a:t>uy</a:t>
            </a:r>
            <a:r>
              <a:rPr lang="en-US" sz="5500" dirty="0" smtClean="0">
                <a:solidFill>
                  <a:srgbClr val="FF0000"/>
                </a:solidFill>
              </a:rPr>
              <a:t> </a:t>
            </a:r>
            <a:r>
              <a:rPr lang="en-US" sz="5500" dirty="0" err="1" smtClean="0">
                <a:solidFill>
                  <a:srgbClr val="FF0000"/>
                </a:solidFill>
              </a:rPr>
              <a:t>quyền</a:t>
            </a:r>
            <a:r>
              <a:rPr lang="en-US" sz="5500" dirty="0" smtClean="0">
                <a:solidFill>
                  <a:srgbClr val="FF0000"/>
                </a:solidFill>
              </a:rPr>
              <a:t> </a:t>
            </a:r>
            <a:r>
              <a:rPr lang="en-US" sz="5500" dirty="0" err="1" smtClean="0">
                <a:solidFill>
                  <a:srgbClr val="FF0000"/>
                </a:solidFill>
              </a:rPr>
              <a:t>toàn</a:t>
            </a:r>
            <a:r>
              <a:rPr lang="en-US" sz="5500" dirty="0" smtClean="0">
                <a:solidFill>
                  <a:srgbClr val="FF0000"/>
                </a:solidFill>
              </a:rPr>
              <a:t> </a:t>
            </a:r>
            <a:r>
              <a:rPr lang="en-US" sz="5500" dirty="0" err="1" smtClean="0">
                <a:solidFill>
                  <a:srgbClr val="FF0000"/>
                </a:solidFill>
              </a:rPr>
              <a:t>năng</a:t>
            </a:r>
            <a:r>
              <a:rPr lang="en-US" sz="5500" dirty="0" smtClean="0">
                <a:solidFill>
                  <a:srgbClr val="FF0000"/>
                </a:solidFill>
              </a:rPr>
              <a:t>. </a:t>
            </a:r>
            <a:r>
              <a:rPr lang="en-US" sz="5500" dirty="0" err="1" smtClean="0">
                <a:solidFill>
                  <a:srgbClr val="FF0000"/>
                </a:solidFill>
              </a:rPr>
              <a:t>Tình</a:t>
            </a:r>
            <a:r>
              <a:rPr lang="en-US" sz="5500" dirty="0" smtClean="0">
                <a:solidFill>
                  <a:srgbClr val="FF0000"/>
                </a:solidFill>
              </a:rPr>
              <a:t> </a:t>
            </a:r>
            <a:r>
              <a:rPr lang="en-US" sz="5500" dirty="0" err="1" smtClean="0">
                <a:solidFill>
                  <a:srgbClr val="FF0000"/>
                </a:solidFill>
              </a:rPr>
              <a:t>yêu</a:t>
            </a:r>
            <a:r>
              <a:rPr lang="en-US" sz="5500" dirty="0" smtClean="0">
                <a:solidFill>
                  <a:srgbClr val="FF0000"/>
                </a:solidFill>
              </a:rPr>
              <a:t> </a:t>
            </a:r>
            <a:r>
              <a:rPr lang="en-US" sz="5500" dirty="0" err="1" smtClean="0">
                <a:solidFill>
                  <a:srgbClr val="FF0000"/>
                </a:solidFill>
              </a:rPr>
              <a:t>Chúa</a:t>
            </a:r>
            <a:r>
              <a:rPr lang="en-US" sz="5500" dirty="0" smtClean="0">
                <a:solidFill>
                  <a:srgbClr val="FF0000"/>
                </a:solidFill>
              </a:rPr>
              <a:t> </a:t>
            </a:r>
            <a:r>
              <a:rPr lang="en-US" sz="5500" dirty="0" err="1" smtClean="0">
                <a:solidFill>
                  <a:srgbClr val="FF0000"/>
                </a:solidFill>
              </a:rPr>
              <a:t>nào</a:t>
            </a:r>
            <a:r>
              <a:rPr lang="en-US" sz="5500" dirty="0" smtClean="0">
                <a:solidFill>
                  <a:srgbClr val="FF0000"/>
                </a:solidFill>
              </a:rPr>
              <a:t> </a:t>
            </a:r>
            <a:r>
              <a:rPr lang="en-US" sz="5500" dirty="0" err="1" smtClean="0">
                <a:solidFill>
                  <a:srgbClr val="FF0000"/>
                </a:solidFill>
              </a:rPr>
              <a:t>biết</a:t>
            </a:r>
            <a:r>
              <a:rPr lang="en-US" sz="5500" dirty="0" smtClean="0">
                <a:solidFill>
                  <a:srgbClr val="FF0000"/>
                </a:solidFill>
              </a:rPr>
              <a:t> chi </a:t>
            </a:r>
            <a:r>
              <a:rPr lang="en-US" sz="5500" dirty="0" err="1" smtClean="0">
                <a:solidFill>
                  <a:srgbClr val="FF0000"/>
                </a:solidFill>
              </a:rPr>
              <a:t>báo</a:t>
            </a:r>
            <a:r>
              <a:rPr lang="en-US" sz="5500" dirty="0" smtClean="0">
                <a:solidFill>
                  <a:srgbClr val="FF0000"/>
                </a:solidFill>
              </a:rPr>
              <a:t> </a:t>
            </a:r>
            <a:r>
              <a:rPr lang="en-US" sz="5500" dirty="0" err="1" smtClean="0">
                <a:solidFill>
                  <a:srgbClr val="FF0000"/>
                </a:solidFill>
              </a:rPr>
              <a:t>đền</a:t>
            </a:r>
            <a:r>
              <a:rPr lang="en-US" sz="5500" dirty="0" smtClean="0">
                <a:solidFill>
                  <a:srgbClr val="FF0000"/>
                </a:solidFill>
              </a:rPr>
              <a:t>. </a:t>
            </a:r>
            <a:r>
              <a:rPr lang="en-US" sz="5500" dirty="0" err="1" smtClean="0">
                <a:solidFill>
                  <a:srgbClr val="FF0000"/>
                </a:solidFill>
              </a:rPr>
              <a:t>Chúa</a:t>
            </a:r>
            <a:r>
              <a:rPr lang="en-US" sz="5500" dirty="0" smtClean="0">
                <a:solidFill>
                  <a:srgbClr val="FF0000"/>
                </a:solidFill>
              </a:rPr>
              <a:t> </a:t>
            </a:r>
            <a:r>
              <a:rPr lang="en-US" sz="5500" dirty="0" err="1" smtClean="0">
                <a:solidFill>
                  <a:srgbClr val="FF0000"/>
                </a:solidFill>
              </a:rPr>
              <a:t>muôn</a:t>
            </a:r>
            <a:r>
              <a:rPr lang="en-US" sz="5500" dirty="0" smtClean="0">
                <a:solidFill>
                  <a:srgbClr val="FF0000"/>
                </a:solidFill>
              </a:rPr>
              <a:t> </a:t>
            </a:r>
            <a:r>
              <a:rPr lang="en-US" sz="5500" dirty="0" err="1" smtClean="0">
                <a:solidFill>
                  <a:srgbClr val="FF0000"/>
                </a:solidFill>
              </a:rPr>
              <a:t>đời</a:t>
            </a:r>
            <a:r>
              <a:rPr lang="en-US" sz="5500" dirty="0" smtClean="0">
                <a:solidFill>
                  <a:srgbClr val="FF0000"/>
                </a:solidFill>
              </a:rPr>
              <a:t> </a:t>
            </a:r>
            <a:r>
              <a:rPr lang="en-US" sz="5500" dirty="0" err="1" smtClean="0">
                <a:solidFill>
                  <a:srgbClr val="FF0000"/>
                </a:solidFill>
              </a:rPr>
              <a:t>là</a:t>
            </a:r>
            <a:r>
              <a:rPr lang="en-US" sz="5500" dirty="0" smtClean="0">
                <a:solidFill>
                  <a:srgbClr val="FF0000"/>
                </a:solidFill>
              </a:rPr>
              <a:t> </a:t>
            </a:r>
            <a:r>
              <a:rPr lang="en-US" sz="5500" dirty="0" err="1" smtClean="0">
                <a:solidFill>
                  <a:srgbClr val="FF0000"/>
                </a:solidFill>
              </a:rPr>
              <a:t>Chúa</a:t>
            </a:r>
            <a:r>
              <a:rPr lang="en-US" sz="5500" dirty="0" smtClean="0">
                <a:solidFill>
                  <a:srgbClr val="FF0000"/>
                </a:solidFill>
              </a:rPr>
              <a:t>, </a:t>
            </a:r>
            <a:r>
              <a:rPr lang="en-US" sz="5500" dirty="0" err="1" smtClean="0">
                <a:solidFill>
                  <a:srgbClr val="FF0000"/>
                </a:solidFill>
              </a:rPr>
              <a:t>khắp</a:t>
            </a:r>
            <a:r>
              <a:rPr lang="en-US" sz="5500" dirty="0" smtClean="0">
                <a:solidFill>
                  <a:srgbClr val="FF0000"/>
                </a:solidFill>
              </a:rPr>
              <a:t> </a:t>
            </a:r>
            <a:r>
              <a:rPr lang="en-US" sz="5500" dirty="0" err="1" smtClean="0">
                <a:solidFill>
                  <a:srgbClr val="FF0000"/>
                </a:solidFill>
              </a:rPr>
              <a:t>vũ</a:t>
            </a:r>
            <a:r>
              <a:rPr lang="en-US" sz="5500" dirty="0" smtClean="0">
                <a:solidFill>
                  <a:srgbClr val="FF0000"/>
                </a:solidFill>
              </a:rPr>
              <a:t> </a:t>
            </a:r>
            <a:r>
              <a:rPr lang="en-US" sz="5500" dirty="0" err="1" smtClean="0">
                <a:solidFill>
                  <a:srgbClr val="FF0000"/>
                </a:solidFill>
              </a:rPr>
              <a:t>trụ</a:t>
            </a:r>
            <a:r>
              <a:rPr lang="en-US" sz="5500" dirty="0" smtClean="0">
                <a:solidFill>
                  <a:srgbClr val="FF0000"/>
                </a:solidFill>
              </a:rPr>
              <a:t> </a:t>
            </a:r>
            <a:r>
              <a:rPr lang="en-US" sz="5500" dirty="0" err="1" smtClean="0">
                <a:solidFill>
                  <a:srgbClr val="FF0000"/>
                </a:solidFill>
              </a:rPr>
              <a:t>trời</a:t>
            </a:r>
            <a:r>
              <a:rPr lang="en-US" sz="5500" dirty="0" smtClean="0">
                <a:solidFill>
                  <a:srgbClr val="FF0000"/>
                </a:solidFill>
              </a:rPr>
              <a:t> </a:t>
            </a:r>
            <a:r>
              <a:rPr lang="en-US" sz="5500" dirty="0" err="1" smtClean="0">
                <a:solidFill>
                  <a:srgbClr val="FF0000"/>
                </a:solidFill>
              </a:rPr>
              <a:t>đất</a:t>
            </a:r>
            <a:r>
              <a:rPr lang="en-US" sz="5500" dirty="0" smtClean="0">
                <a:solidFill>
                  <a:srgbClr val="FF0000"/>
                </a:solidFill>
              </a:rPr>
              <a:t> </a:t>
            </a:r>
            <a:r>
              <a:rPr lang="en-US" sz="5500" dirty="0" err="1" smtClean="0">
                <a:solidFill>
                  <a:srgbClr val="FF0000"/>
                </a:solidFill>
              </a:rPr>
              <a:t>ngàn</a:t>
            </a:r>
            <a:r>
              <a:rPr lang="en-US" sz="5500" dirty="0" smtClean="0">
                <a:solidFill>
                  <a:srgbClr val="FF0000"/>
                </a:solidFill>
              </a:rPr>
              <a:t> </a:t>
            </a:r>
            <a:r>
              <a:rPr lang="en-US" sz="5500" dirty="0" err="1" smtClean="0">
                <a:solidFill>
                  <a:srgbClr val="FF0000"/>
                </a:solidFill>
              </a:rPr>
              <a:t>vinh</a:t>
            </a:r>
            <a:r>
              <a:rPr lang="en-US" sz="5500" dirty="0" smtClean="0">
                <a:solidFill>
                  <a:srgbClr val="FF0000"/>
                </a:solidFill>
              </a:rPr>
              <a:t> </a:t>
            </a:r>
            <a:r>
              <a:rPr lang="en-US" sz="5500" dirty="0" err="1" smtClean="0">
                <a:solidFill>
                  <a:srgbClr val="FF0000"/>
                </a:solidFill>
              </a:rPr>
              <a:t>quang</a:t>
            </a:r>
            <a:r>
              <a:rPr lang="en-US" sz="5500" dirty="0" smtClean="0">
                <a:solidFill>
                  <a:srgbClr val="FF0000"/>
                </a:solidFill>
              </a:rPr>
              <a:t> </a:t>
            </a:r>
            <a:r>
              <a:rPr lang="en-US" sz="5500" dirty="0" err="1" smtClean="0">
                <a:solidFill>
                  <a:srgbClr val="FF0000"/>
                </a:solidFill>
              </a:rPr>
              <a:t>cao</a:t>
            </a:r>
            <a:r>
              <a:rPr lang="en-US" sz="5500" dirty="0" smtClean="0">
                <a:solidFill>
                  <a:srgbClr val="FF0000"/>
                </a:solidFill>
              </a:rPr>
              <a:t> </a:t>
            </a:r>
            <a:r>
              <a:rPr lang="en-US" sz="5500" dirty="0" err="1" smtClean="0">
                <a:solidFill>
                  <a:srgbClr val="FF0000"/>
                </a:solidFill>
              </a:rPr>
              <a:t>chiếu</a:t>
            </a:r>
            <a:r>
              <a:rPr lang="en-US" sz="5500" dirty="0" smtClean="0">
                <a:solidFill>
                  <a:srgbClr val="FF0000"/>
                </a:solidFill>
              </a:rPr>
              <a:t> </a:t>
            </a:r>
            <a:r>
              <a:rPr lang="en-US" sz="5500" dirty="0" err="1" smtClean="0">
                <a:solidFill>
                  <a:srgbClr val="FF0000"/>
                </a:solidFill>
              </a:rPr>
              <a:t>hiển</a:t>
            </a:r>
            <a:r>
              <a:rPr lang="en-US" sz="5500" dirty="0" smtClean="0">
                <a:solidFill>
                  <a:srgbClr val="FF0000"/>
                </a:solidFill>
              </a:rPr>
              <a:t> </a:t>
            </a:r>
            <a:r>
              <a:rPr lang="en-US" sz="5500" dirty="0" err="1" smtClean="0">
                <a:solidFill>
                  <a:srgbClr val="FF0000"/>
                </a:solidFill>
              </a:rPr>
              <a:t>trị</a:t>
            </a:r>
            <a:r>
              <a:rPr lang="en-US" sz="5500" dirty="0" smtClean="0">
                <a:solidFill>
                  <a:srgbClr val="FF0000"/>
                </a:solidFill>
              </a:rPr>
              <a:t> </a:t>
            </a:r>
            <a:r>
              <a:rPr lang="en-US" sz="5500" dirty="0" err="1" smtClean="0">
                <a:solidFill>
                  <a:srgbClr val="FF0000"/>
                </a:solidFill>
              </a:rPr>
              <a:t>đời</a:t>
            </a:r>
            <a:r>
              <a:rPr lang="en-US" sz="5500" dirty="0" smtClean="0">
                <a:solidFill>
                  <a:srgbClr val="FF0000"/>
                </a:solidFill>
              </a:rPr>
              <a:t> </a:t>
            </a:r>
            <a:r>
              <a:rPr lang="en-US" sz="5500" dirty="0" err="1" smtClean="0">
                <a:solidFill>
                  <a:srgbClr val="FF0000"/>
                </a:solidFill>
              </a:rPr>
              <a:t>đời</a:t>
            </a:r>
            <a:r>
              <a:rPr lang="en-US" sz="5500" dirty="0" smtClean="0">
                <a:solidFill>
                  <a:srgbClr val="FF0000"/>
                </a:solidFill>
              </a:rPr>
              <a:t>.</a:t>
            </a:r>
            <a:endParaRPr lang="vi-VN" sz="5500" b="0" dirty="0">
              <a:solidFill>
                <a:srgbClr val="FF0000"/>
              </a:solidFill>
              <a:effectLst/>
            </a:endParaRPr>
          </a:p>
        </p:txBody>
      </p:sp>
    </p:spTree>
    <p:extLst>
      <p:ext uri="{BB962C8B-B14F-4D97-AF65-F5344CB8AC3E}">
        <p14:creationId xmlns:p14="http://schemas.microsoft.com/office/powerpoint/2010/main" val="237229419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lnSpc>
                <a:spcPct val="120000"/>
              </a:lnSpc>
            </a:pPr>
            <a:r>
              <a:rPr lang="en-US" sz="4500" b="0" u="sng" dirty="0" err="1" smtClean="0">
                <a:solidFill>
                  <a:srgbClr val="000066"/>
                </a:solidFill>
                <a:effectLst/>
              </a:rPr>
              <a:t>Tk</a:t>
            </a:r>
            <a:r>
              <a:rPr lang="en-US" sz="4500" b="0" u="sng" dirty="0" smtClean="0">
                <a:solidFill>
                  <a:srgbClr val="000066"/>
                </a:solidFill>
                <a:effectLst/>
              </a:rPr>
              <a:t>:</a:t>
            </a:r>
            <a:r>
              <a:rPr lang="en-US" sz="4500" b="0" dirty="0" smtClean="0">
                <a:solidFill>
                  <a:schemeClr val="bg1"/>
                </a:solidFill>
                <a:effectLst/>
              </a:rPr>
              <a:t> </a:t>
            </a:r>
            <a:r>
              <a:rPr lang="vi-VN" sz="4500" b="0" dirty="0">
                <a:solidFill>
                  <a:schemeClr val="bg1"/>
                </a:solidFill>
                <a:effectLst/>
              </a:rPr>
              <a:t> </a:t>
            </a:r>
            <a:r>
              <a:rPr lang="en-US" sz="4500" dirty="0" err="1" smtClean="0">
                <a:solidFill>
                  <a:srgbClr val="FF0000"/>
                </a:solidFill>
              </a:rPr>
              <a:t>Vì</a:t>
            </a:r>
            <a:r>
              <a:rPr lang="en-US" sz="4500" dirty="0" smtClean="0">
                <a:solidFill>
                  <a:srgbClr val="FF0000"/>
                </a:solidFill>
              </a:rPr>
              <a:t> </a:t>
            </a:r>
            <a:r>
              <a:rPr lang="en-US" sz="4500" dirty="0" err="1" smtClean="0">
                <a:solidFill>
                  <a:srgbClr val="FF0000"/>
                </a:solidFill>
              </a:rPr>
              <a:t>tình</a:t>
            </a:r>
            <a:r>
              <a:rPr lang="en-US" sz="4500" dirty="0" smtClean="0">
                <a:solidFill>
                  <a:srgbClr val="FF0000"/>
                </a:solidFill>
              </a:rPr>
              <a:t> </a:t>
            </a:r>
            <a:r>
              <a:rPr lang="en-US" sz="4500" dirty="0" err="1" smtClean="0">
                <a:solidFill>
                  <a:srgbClr val="FF0000"/>
                </a:solidFill>
              </a:rPr>
              <a:t>Chúa</a:t>
            </a:r>
            <a:r>
              <a:rPr lang="en-US" sz="4500" dirty="0" smtClean="0">
                <a:solidFill>
                  <a:srgbClr val="FF0000"/>
                </a:solidFill>
              </a:rPr>
              <a:t> </a:t>
            </a:r>
            <a:r>
              <a:rPr lang="en-US" sz="4500" dirty="0" err="1" smtClean="0">
                <a:solidFill>
                  <a:srgbClr val="FF0000"/>
                </a:solidFill>
              </a:rPr>
              <a:t>đã</a:t>
            </a:r>
            <a:r>
              <a:rPr lang="en-US" sz="4500" dirty="0" smtClean="0">
                <a:solidFill>
                  <a:srgbClr val="FF0000"/>
                </a:solidFill>
              </a:rPr>
              <a:t> </a:t>
            </a:r>
            <a:r>
              <a:rPr lang="en-US" sz="4500" dirty="0" err="1" smtClean="0">
                <a:solidFill>
                  <a:srgbClr val="FF0000"/>
                </a:solidFill>
              </a:rPr>
              <a:t>chất</a:t>
            </a:r>
            <a:r>
              <a:rPr lang="en-US" sz="4500" dirty="0" smtClean="0">
                <a:solidFill>
                  <a:srgbClr val="FF0000"/>
                </a:solidFill>
              </a:rPr>
              <a:t> </a:t>
            </a:r>
            <a:r>
              <a:rPr lang="en-US" sz="4500" dirty="0" err="1" smtClean="0">
                <a:solidFill>
                  <a:srgbClr val="FF0000"/>
                </a:solidFill>
              </a:rPr>
              <a:t>chứa</a:t>
            </a:r>
            <a:r>
              <a:rPr lang="en-US" sz="4500" dirty="0" smtClean="0">
                <a:solidFill>
                  <a:srgbClr val="FF0000"/>
                </a:solidFill>
              </a:rPr>
              <a:t> </a:t>
            </a:r>
            <a:r>
              <a:rPr lang="en-US" sz="4500" dirty="0" err="1" smtClean="0">
                <a:solidFill>
                  <a:srgbClr val="FF0000"/>
                </a:solidFill>
              </a:rPr>
              <a:t>trong</a:t>
            </a:r>
            <a:r>
              <a:rPr lang="en-US" sz="4500" dirty="0" smtClean="0">
                <a:solidFill>
                  <a:srgbClr val="FF0000"/>
                </a:solidFill>
              </a:rPr>
              <a:t> </a:t>
            </a:r>
            <a:r>
              <a:rPr lang="en-US" sz="4500" dirty="0" err="1" smtClean="0">
                <a:solidFill>
                  <a:srgbClr val="FF0000"/>
                </a:solidFill>
              </a:rPr>
              <a:t>trái</a:t>
            </a:r>
            <a:r>
              <a:rPr lang="en-US" sz="4500" dirty="0" smtClean="0">
                <a:solidFill>
                  <a:srgbClr val="FF0000"/>
                </a:solidFill>
              </a:rPr>
              <a:t> </a:t>
            </a:r>
            <a:r>
              <a:rPr lang="en-US" sz="4500" dirty="0" err="1" smtClean="0">
                <a:solidFill>
                  <a:srgbClr val="FF0000"/>
                </a:solidFill>
              </a:rPr>
              <a:t>tim</a:t>
            </a:r>
            <a:r>
              <a:rPr lang="en-US" sz="4500" dirty="0" smtClean="0">
                <a:solidFill>
                  <a:srgbClr val="FF0000"/>
                </a:solidFill>
              </a:rPr>
              <a:t> </a:t>
            </a:r>
            <a:r>
              <a:rPr lang="en-US" sz="4500" dirty="0" err="1" smtClean="0">
                <a:solidFill>
                  <a:srgbClr val="FF0000"/>
                </a:solidFill>
              </a:rPr>
              <a:t>Mẹ</a:t>
            </a:r>
            <a:r>
              <a:rPr lang="en-US" sz="4500" dirty="0" smtClean="0">
                <a:solidFill>
                  <a:srgbClr val="FF0000"/>
                </a:solidFill>
              </a:rPr>
              <a:t> </a:t>
            </a:r>
            <a:r>
              <a:rPr lang="en-US" sz="4500" dirty="0" err="1" smtClean="0">
                <a:solidFill>
                  <a:srgbClr val="FF0000"/>
                </a:solidFill>
              </a:rPr>
              <a:t>hiền</a:t>
            </a:r>
            <a:r>
              <a:rPr lang="en-US" sz="4500" dirty="0" smtClean="0">
                <a:solidFill>
                  <a:srgbClr val="FF0000"/>
                </a:solidFill>
              </a:rPr>
              <a:t>, </a:t>
            </a:r>
            <a:r>
              <a:rPr lang="en-US" sz="4500" dirty="0" err="1" smtClean="0">
                <a:solidFill>
                  <a:srgbClr val="FF0000"/>
                </a:solidFill>
              </a:rPr>
              <a:t>luôn</a:t>
            </a:r>
            <a:r>
              <a:rPr lang="en-US" sz="4500" dirty="0" smtClean="0">
                <a:solidFill>
                  <a:srgbClr val="FF0000"/>
                </a:solidFill>
              </a:rPr>
              <a:t> </a:t>
            </a:r>
            <a:r>
              <a:rPr lang="en-US" sz="4500" dirty="0" err="1" smtClean="0">
                <a:solidFill>
                  <a:srgbClr val="FF0000"/>
                </a:solidFill>
              </a:rPr>
              <a:t>trìu</a:t>
            </a:r>
            <a:r>
              <a:rPr lang="en-US" sz="4500" dirty="0" smtClean="0">
                <a:solidFill>
                  <a:srgbClr val="FF0000"/>
                </a:solidFill>
              </a:rPr>
              <a:t> </a:t>
            </a:r>
            <a:r>
              <a:rPr lang="en-US" sz="4500" dirty="0" err="1" smtClean="0">
                <a:solidFill>
                  <a:srgbClr val="FF0000"/>
                </a:solidFill>
              </a:rPr>
              <a:t>mến</a:t>
            </a:r>
            <a:r>
              <a:rPr lang="en-US" sz="4500" dirty="0" smtClean="0">
                <a:solidFill>
                  <a:srgbClr val="FF0000"/>
                </a:solidFill>
              </a:rPr>
              <a:t> </a:t>
            </a:r>
            <a:r>
              <a:rPr lang="en-US" sz="4500" dirty="0" err="1" smtClean="0">
                <a:solidFill>
                  <a:srgbClr val="FF0000"/>
                </a:solidFill>
              </a:rPr>
              <a:t>mãi</a:t>
            </a:r>
            <a:r>
              <a:rPr lang="en-US" sz="4500" dirty="0" smtClean="0">
                <a:solidFill>
                  <a:srgbClr val="FF0000"/>
                </a:solidFill>
              </a:rPr>
              <a:t> </a:t>
            </a:r>
            <a:r>
              <a:rPr lang="en-US" sz="4500" dirty="0" err="1" smtClean="0">
                <a:solidFill>
                  <a:srgbClr val="FF0000"/>
                </a:solidFill>
              </a:rPr>
              <a:t>cứu</a:t>
            </a:r>
            <a:r>
              <a:rPr lang="en-US" sz="4500" dirty="0" smtClean="0">
                <a:solidFill>
                  <a:srgbClr val="FF0000"/>
                </a:solidFill>
              </a:rPr>
              <a:t> </a:t>
            </a:r>
            <a:r>
              <a:rPr lang="en-US" sz="4500" dirty="0" err="1" smtClean="0">
                <a:solidFill>
                  <a:srgbClr val="FF0000"/>
                </a:solidFill>
              </a:rPr>
              <a:t>giúp</a:t>
            </a:r>
            <a:r>
              <a:rPr lang="en-US" sz="4500" dirty="0" smtClean="0">
                <a:solidFill>
                  <a:srgbClr val="FF0000"/>
                </a:solidFill>
              </a:rPr>
              <a:t> </a:t>
            </a:r>
            <a:r>
              <a:rPr lang="en-US" sz="4500" dirty="0" err="1" smtClean="0">
                <a:solidFill>
                  <a:srgbClr val="FF0000"/>
                </a:solidFill>
              </a:rPr>
              <a:t>chở</a:t>
            </a:r>
            <a:r>
              <a:rPr lang="en-US" sz="4500" dirty="0" smtClean="0">
                <a:solidFill>
                  <a:srgbClr val="FF0000"/>
                </a:solidFill>
              </a:rPr>
              <a:t> </a:t>
            </a:r>
            <a:r>
              <a:rPr lang="en-US" sz="4500" dirty="0" err="1" smtClean="0">
                <a:solidFill>
                  <a:srgbClr val="FF0000"/>
                </a:solidFill>
              </a:rPr>
              <a:t>che</a:t>
            </a:r>
            <a:r>
              <a:rPr lang="en-US" sz="4500" dirty="0" smtClean="0">
                <a:solidFill>
                  <a:srgbClr val="FF0000"/>
                </a:solidFill>
              </a:rPr>
              <a:t> </a:t>
            </a:r>
            <a:r>
              <a:rPr lang="en-US" sz="4500" dirty="0" err="1" smtClean="0">
                <a:solidFill>
                  <a:srgbClr val="FF0000"/>
                </a:solidFill>
              </a:rPr>
              <a:t>nguyện</a:t>
            </a:r>
            <a:r>
              <a:rPr lang="en-US" sz="4500" dirty="0" smtClean="0">
                <a:solidFill>
                  <a:srgbClr val="FF0000"/>
                </a:solidFill>
              </a:rPr>
              <a:t> </a:t>
            </a:r>
            <a:r>
              <a:rPr lang="en-US" sz="4500" dirty="0" err="1" smtClean="0">
                <a:solidFill>
                  <a:srgbClr val="FF0000"/>
                </a:solidFill>
              </a:rPr>
              <a:t>cầu</a:t>
            </a:r>
            <a:r>
              <a:rPr lang="en-US" sz="4500" dirty="0" smtClean="0">
                <a:solidFill>
                  <a:srgbClr val="FF0000"/>
                </a:solidFill>
              </a:rPr>
              <a:t>. </a:t>
            </a:r>
            <a:r>
              <a:rPr lang="en-US" sz="4500" dirty="0" err="1" smtClean="0">
                <a:solidFill>
                  <a:srgbClr val="FF0000"/>
                </a:solidFill>
              </a:rPr>
              <a:t>Ngàn</a:t>
            </a:r>
            <a:r>
              <a:rPr lang="en-US" sz="4500" dirty="0" smtClean="0">
                <a:solidFill>
                  <a:srgbClr val="FF0000"/>
                </a:solidFill>
              </a:rPr>
              <a:t> </a:t>
            </a:r>
            <a:r>
              <a:rPr lang="en-US" sz="4500" dirty="0" err="1" smtClean="0">
                <a:solidFill>
                  <a:srgbClr val="FF0000"/>
                </a:solidFill>
              </a:rPr>
              <a:t>phúc</a:t>
            </a:r>
            <a:r>
              <a:rPr lang="en-US" sz="4500" dirty="0" smtClean="0">
                <a:solidFill>
                  <a:srgbClr val="FF0000"/>
                </a:solidFill>
              </a:rPr>
              <a:t> </a:t>
            </a:r>
            <a:r>
              <a:rPr lang="en-US" sz="4500" dirty="0" err="1" smtClean="0">
                <a:solidFill>
                  <a:srgbClr val="FF0000"/>
                </a:solidFill>
              </a:rPr>
              <a:t>ân</a:t>
            </a:r>
            <a:r>
              <a:rPr lang="en-US" sz="4500" dirty="0" smtClean="0">
                <a:solidFill>
                  <a:srgbClr val="FF0000"/>
                </a:solidFill>
              </a:rPr>
              <a:t> </a:t>
            </a:r>
            <a:r>
              <a:rPr lang="en-US" sz="4500" dirty="0" err="1" smtClean="0">
                <a:solidFill>
                  <a:srgbClr val="FF0000"/>
                </a:solidFill>
              </a:rPr>
              <a:t>vẫn</a:t>
            </a:r>
            <a:r>
              <a:rPr lang="en-US" sz="4500" dirty="0" smtClean="0">
                <a:solidFill>
                  <a:srgbClr val="FF0000"/>
                </a:solidFill>
              </a:rPr>
              <a:t> </a:t>
            </a:r>
            <a:r>
              <a:rPr lang="en-US" sz="4500" dirty="0" err="1" smtClean="0">
                <a:solidFill>
                  <a:srgbClr val="FF0000"/>
                </a:solidFill>
              </a:rPr>
              <a:t>nhờ</a:t>
            </a:r>
            <a:r>
              <a:rPr lang="en-US" sz="4500" dirty="0" smtClean="0">
                <a:solidFill>
                  <a:srgbClr val="FF0000"/>
                </a:solidFill>
              </a:rPr>
              <a:t> </a:t>
            </a:r>
            <a:r>
              <a:rPr lang="en-US" sz="4500" dirty="0" err="1" smtClean="0">
                <a:solidFill>
                  <a:srgbClr val="FF0000"/>
                </a:solidFill>
              </a:rPr>
              <a:t>Mẹ</a:t>
            </a:r>
            <a:r>
              <a:rPr lang="en-US" sz="4500" dirty="0" smtClean="0">
                <a:solidFill>
                  <a:srgbClr val="FF0000"/>
                </a:solidFill>
              </a:rPr>
              <a:t>, </a:t>
            </a:r>
            <a:r>
              <a:rPr lang="en-US" sz="4500" dirty="0" err="1" smtClean="0">
                <a:solidFill>
                  <a:srgbClr val="FF0000"/>
                </a:solidFill>
              </a:rPr>
              <a:t>ngàn</a:t>
            </a:r>
            <a:r>
              <a:rPr lang="en-US" sz="4500" dirty="0" smtClean="0">
                <a:solidFill>
                  <a:srgbClr val="FF0000"/>
                </a:solidFill>
              </a:rPr>
              <a:t> </a:t>
            </a:r>
            <a:r>
              <a:rPr lang="en-US" sz="4500" dirty="0" err="1" smtClean="0">
                <a:solidFill>
                  <a:srgbClr val="FF0000"/>
                </a:solidFill>
              </a:rPr>
              <a:t>khổ</a:t>
            </a:r>
            <a:r>
              <a:rPr lang="en-US" sz="4500" dirty="0" smtClean="0">
                <a:solidFill>
                  <a:srgbClr val="FF0000"/>
                </a:solidFill>
              </a:rPr>
              <a:t> </a:t>
            </a:r>
            <a:r>
              <a:rPr lang="en-US" sz="4500" dirty="0" err="1" smtClean="0">
                <a:solidFill>
                  <a:srgbClr val="FF0000"/>
                </a:solidFill>
              </a:rPr>
              <a:t>đau</a:t>
            </a:r>
            <a:r>
              <a:rPr lang="en-US" sz="4500" dirty="0" smtClean="0">
                <a:solidFill>
                  <a:srgbClr val="FF0000"/>
                </a:solidFill>
              </a:rPr>
              <a:t> </a:t>
            </a:r>
            <a:r>
              <a:rPr lang="en-US" sz="4500" dirty="0" err="1" smtClean="0">
                <a:solidFill>
                  <a:srgbClr val="FF0000"/>
                </a:solidFill>
              </a:rPr>
              <a:t>cũng</a:t>
            </a:r>
            <a:r>
              <a:rPr lang="en-US" sz="4500" dirty="0" smtClean="0">
                <a:solidFill>
                  <a:srgbClr val="FF0000"/>
                </a:solidFill>
              </a:rPr>
              <a:t> </a:t>
            </a:r>
            <a:r>
              <a:rPr lang="en-US" sz="4500" dirty="0" err="1" smtClean="0">
                <a:solidFill>
                  <a:srgbClr val="FF0000"/>
                </a:solidFill>
              </a:rPr>
              <a:t>nhờ</a:t>
            </a:r>
            <a:r>
              <a:rPr lang="en-US" sz="4500" dirty="0" smtClean="0">
                <a:solidFill>
                  <a:srgbClr val="FF0000"/>
                </a:solidFill>
              </a:rPr>
              <a:t> </a:t>
            </a:r>
            <a:r>
              <a:rPr lang="en-US" sz="4500" dirty="0" err="1" smtClean="0">
                <a:solidFill>
                  <a:srgbClr val="FF0000"/>
                </a:solidFill>
              </a:rPr>
              <a:t>Mẹ</a:t>
            </a:r>
            <a:r>
              <a:rPr lang="en-US" sz="4500" dirty="0" smtClean="0">
                <a:solidFill>
                  <a:srgbClr val="FF0000"/>
                </a:solidFill>
              </a:rPr>
              <a:t>. </a:t>
            </a:r>
            <a:r>
              <a:rPr lang="en-US" sz="4500" dirty="0" err="1" smtClean="0">
                <a:solidFill>
                  <a:srgbClr val="FF0000"/>
                </a:solidFill>
              </a:rPr>
              <a:t>Nhờ</a:t>
            </a:r>
            <a:r>
              <a:rPr lang="en-US" sz="4500" dirty="0" smtClean="0">
                <a:solidFill>
                  <a:srgbClr val="FF0000"/>
                </a:solidFill>
              </a:rPr>
              <a:t> </a:t>
            </a:r>
            <a:r>
              <a:rPr lang="en-US" sz="4500" dirty="0" err="1" smtClean="0">
                <a:solidFill>
                  <a:srgbClr val="FF0000"/>
                </a:solidFill>
              </a:rPr>
              <a:t>Mẹ</a:t>
            </a:r>
            <a:r>
              <a:rPr lang="en-US" sz="4500" dirty="0" smtClean="0">
                <a:solidFill>
                  <a:srgbClr val="FF0000"/>
                </a:solidFill>
              </a:rPr>
              <a:t> </a:t>
            </a:r>
            <a:r>
              <a:rPr lang="en-US" sz="4500" dirty="0" err="1" smtClean="0">
                <a:solidFill>
                  <a:srgbClr val="FF0000"/>
                </a:solidFill>
              </a:rPr>
              <a:t>thương</a:t>
            </a:r>
            <a:r>
              <a:rPr lang="en-US" sz="4500" dirty="0" smtClean="0">
                <a:solidFill>
                  <a:srgbClr val="FF0000"/>
                </a:solidFill>
              </a:rPr>
              <a:t> </a:t>
            </a:r>
            <a:r>
              <a:rPr lang="en-US" sz="4500" dirty="0" err="1" smtClean="0">
                <a:solidFill>
                  <a:srgbClr val="FF0000"/>
                </a:solidFill>
              </a:rPr>
              <a:t>dâng</a:t>
            </a:r>
            <a:r>
              <a:rPr lang="en-US" sz="4500" dirty="0" smtClean="0">
                <a:solidFill>
                  <a:srgbClr val="FF0000"/>
                </a:solidFill>
              </a:rPr>
              <a:t> </a:t>
            </a:r>
            <a:r>
              <a:rPr lang="en-US" sz="4500" dirty="0" err="1" smtClean="0">
                <a:solidFill>
                  <a:srgbClr val="FF0000"/>
                </a:solidFill>
              </a:rPr>
              <a:t>Chúa</a:t>
            </a:r>
            <a:r>
              <a:rPr lang="en-US" sz="4500" dirty="0" smtClean="0">
                <a:solidFill>
                  <a:srgbClr val="FF0000"/>
                </a:solidFill>
              </a:rPr>
              <a:t> </a:t>
            </a:r>
            <a:r>
              <a:rPr lang="en-US" sz="4500" dirty="0" err="1" smtClean="0">
                <a:solidFill>
                  <a:srgbClr val="FF0000"/>
                </a:solidFill>
              </a:rPr>
              <a:t>trót</a:t>
            </a:r>
            <a:r>
              <a:rPr lang="en-US" sz="4500" dirty="0" smtClean="0">
                <a:solidFill>
                  <a:srgbClr val="FF0000"/>
                </a:solidFill>
              </a:rPr>
              <a:t> </a:t>
            </a:r>
            <a:r>
              <a:rPr lang="en-US" sz="4500" dirty="0" err="1" smtClean="0">
                <a:solidFill>
                  <a:srgbClr val="FF0000"/>
                </a:solidFill>
              </a:rPr>
              <a:t>đời</a:t>
            </a:r>
            <a:r>
              <a:rPr lang="en-US" sz="4500" dirty="0" smtClean="0">
                <a:solidFill>
                  <a:srgbClr val="FF0000"/>
                </a:solidFill>
              </a:rPr>
              <a:t> </a:t>
            </a:r>
            <a:r>
              <a:rPr lang="en-US" sz="4500" dirty="0" err="1" smtClean="0">
                <a:solidFill>
                  <a:srgbClr val="FF0000"/>
                </a:solidFill>
              </a:rPr>
              <a:t>tạ</a:t>
            </a:r>
            <a:r>
              <a:rPr lang="en-US" sz="4500" dirty="0" smtClean="0">
                <a:solidFill>
                  <a:srgbClr val="FF0000"/>
                </a:solidFill>
              </a:rPr>
              <a:t> </a:t>
            </a:r>
            <a:r>
              <a:rPr lang="en-US" sz="4500" dirty="0" err="1" smtClean="0">
                <a:solidFill>
                  <a:srgbClr val="FF0000"/>
                </a:solidFill>
              </a:rPr>
              <a:t>ơn</a:t>
            </a:r>
            <a:r>
              <a:rPr lang="en-US" sz="4500" dirty="0" smtClean="0">
                <a:solidFill>
                  <a:srgbClr val="FF0000"/>
                </a:solidFill>
              </a:rPr>
              <a:t>.</a:t>
            </a:r>
            <a:endParaRPr lang="vi-VN" sz="4500" b="0" dirty="0">
              <a:solidFill>
                <a:srgbClr val="FF0000"/>
              </a:solidFill>
              <a:effectLst/>
            </a:endParaRPr>
          </a:p>
        </p:txBody>
      </p:sp>
    </p:spTree>
    <p:extLst>
      <p:ext uri="{BB962C8B-B14F-4D97-AF65-F5344CB8AC3E}">
        <p14:creationId xmlns:p14="http://schemas.microsoft.com/office/powerpoint/2010/main" val="31732763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143500"/>
          </a:xfrm>
        </p:spPr>
        <p:txBody>
          <a:bodyPr anchor="ctr">
            <a:noAutofit/>
          </a:bodyPr>
          <a:lstStyle/>
          <a:p>
            <a:pPr algn="just">
              <a:lnSpc>
                <a:spcPct val="110000"/>
              </a:lnSpc>
              <a:spcBef>
                <a:spcPts val="0"/>
              </a:spcBef>
            </a:pPr>
            <a:r>
              <a:rPr lang="en-US" sz="5400" u="sng" dirty="0" smtClean="0">
                <a:solidFill>
                  <a:srgbClr val="000066"/>
                </a:solidFill>
                <a:latin typeface="+mj-lt"/>
              </a:rPr>
              <a:t>Tk1</a:t>
            </a:r>
            <a:r>
              <a:rPr lang="vi-VN" sz="5400" u="sng" dirty="0" smtClean="0">
                <a:solidFill>
                  <a:srgbClr val="000066"/>
                </a:solidFill>
                <a:latin typeface="+mj-lt"/>
              </a:rPr>
              <a:t>:</a:t>
            </a:r>
            <a:r>
              <a:rPr lang="vi-VN" sz="5400" dirty="0" smtClean="0">
                <a:solidFill>
                  <a:srgbClr val="FF0000"/>
                </a:solidFill>
                <a:latin typeface="+mj-lt"/>
              </a:rPr>
              <a:t> </a:t>
            </a:r>
            <a:r>
              <a:rPr lang="en-US" sz="5400" dirty="0" err="1" smtClean="0">
                <a:solidFill>
                  <a:srgbClr val="FF0000"/>
                </a:solidFill>
                <a:latin typeface="+mj-lt"/>
              </a:rPr>
              <a:t>Dòng</a:t>
            </a:r>
            <a:r>
              <a:rPr lang="en-US" sz="5400" dirty="0" smtClean="0">
                <a:solidFill>
                  <a:srgbClr val="FF0000"/>
                </a:solidFill>
                <a:latin typeface="+mj-lt"/>
              </a:rPr>
              <a:t> </a:t>
            </a:r>
            <a:r>
              <a:rPr lang="en-US" sz="5400" dirty="0" err="1" smtClean="0">
                <a:solidFill>
                  <a:srgbClr val="FF0000"/>
                </a:solidFill>
                <a:latin typeface="+mj-lt"/>
              </a:rPr>
              <a:t>suối</a:t>
            </a:r>
            <a:r>
              <a:rPr lang="en-US" sz="5400" dirty="0" smtClean="0">
                <a:solidFill>
                  <a:srgbClr val="FF0000"/>
                </a:solidFill>
                <a:latin typeface="+mj-lt"/>
              </a:rPr>
              <a:t> </a:t>
            </a:r>
            <a:r>
              <a:rPr lang="en-US" sz="5400" dirty="0" err="1" smtClean="0">
                <a:solidFill>
                  <a:srgbClr val="FF0000"/>
                </a:solidFill>
                <a:latin typeface="+mj-lt"/>
              </a:rPr>
              <a:t>lệ</a:t>
            </a:r>
            <a:r>
              <a:rPr lang="en-US" sz="5400" dirty="0" smtClean="0">
                <a:solidFill>
                  <a:srgbClr val="FF0000"/>
                </a:solidFill>
                <a:latin typeface="+mj-lt"/>
              </a:rPr>
              <a:t> </a:t>
            </a:r>
            <a:r>
              <a:rPr lang="en-US" sz="5400" dirty="0" err="1" smtClean="0">
                <a:solidFill>
                  <a:srgbClr val="FF0000"/>
                </a:solidFill>
                <a:latin typeface="+mj-lt"/>
              </a:rPr>
              <a:t>tuôn</a:t>
            </a:r>
            <a:r>
              <a:rPr lang="en-US" sz="5400" dirty="0" smtClean="0">
                <a:solidFill>
                  <a:srgbClr val="FF0000"/>
                </a:solidFill>
                <a:latin typeface="+mj-lt"/>
              </a:rPr>
              <a:t> </a:t>
            </a:r>
            <a:r>
              <a:rPr lang="en-US" sz="5400" dirty="0" err="1" smtClean="0">
                <a:solidFill>
                  <a:srgbClr val="FF0000"/>
                </a:solidFill>
                <a:latin typeface="+mj-lt"/>
              </a:rPr>
              <a:t>mãi</a:t>
            </a:r>
            <a:r>
              <a:rPr lang="en-US" sz="5400" dirty="0" smtClean="0">
                <a:solidFill>
                  <a:srgbClr val="FF0000"/>
                </a:solidFill>
                <a:latin typeface="+mj-lt"/>
              </a:rPr>
              <a:t>, </a:t>
            </a:r>
            <a:r>
              <a:rPr lang="en-US" sz="5400" dirty="0" err="1" smtClean="0">
                <a:solidFill>
                  <a:srgbClr val="FF0000"/>
                </a:solidFill>
                <a:latin typeface="+mj-lt"/>
              </a:rPr>
              <a:t>đoàn</a:t>
            </a:r>
            <a:r>
              <a:rPr lang="en-US" sz="5400" dirty="0" smtClean="0">
                <a:solidFill>
                  <a:srgbClr val="FF0000"/>
                </a:solidFill>
                <a:latin typeface="+mj-lt"/>
              </a:rPr>
              <a:t> </a:t>
            </a:r>
            <a:r>
              <a:rPr lang="en-US" sz="5400" dirty="0" err="1" smtClean="0">
                <a:solidFill>
                  <a:srgbClr val="FF0000"/>
                </a:solidFill>
                <a:latin typeface="+mj-lt"/>
              </a:rPr>
              <a:t>chúng</a:t>
            </a:r>
            <a:r>
              <a:rPr lang="en-US" sz="5400" dirty="0" smtClean="0">
                <a:solidFill>
                  <a:srgbClr val="FF0000"/>
                </a:solidFill>
                <a:latin typeface="+mj-lt"/>
              </a:rPr>
              <a:t> con </a:t>
            </a:r>
            <a:r>
              <a:rPr lang="en-US" sz="5400" dirty="0" err="1" smtClean="0">
                <a:solidFill>
                  <a:srgbClr val="FF0000"/>
                </a:solidFill>
                <a:latin typeface="+mj-lt"/>
              </a:rPr>
              <a:t>hướng</a:t>
            </a:r>
            <a:r>
              <a:rPr lang="en-US" sz="5400" dirty="0" smtClean="0">
                <a:solidFill>
                  <a:srgbClr val="FF0000"/>
                </a:solidFill>
                <a:latin typeface="+mj-lt"/>
              </a:rPr>
              <a:t> </a:t>
            </a:r>
            <a:r>
              <a:rPr lang="en-US" sz="5400" dirty="0" err="1" smtClean="0">
                <a:solidFill>
                  <a:srgbClr val="FF0000"/>
                </a:solidFill>
                <a:latin typeface="+mj-lt"/>
              </a:rPr>
              <a:t>lên</a:t>
            </a:r>
            <a:r>
              <a:rPr lang="en-US" sz="5400" dirty="0" smtClean="0">
                <a:solidFill>
                  <a:srgbClr val="FF0000"/>
                </a:solidFill>
                <a:latin typeface="+mj-lt"/>
              </a:rPr>
              <a:t> </a:t>
            </a:r>
            <a:r>
              <a:rPr lang="en-US" sz="5400" dirty="0" err="1" smtClean="0">
                <a:solidFill>
                  <a:srgbClr val="FF0000"/>
                </a:solidFill>
                <a:latin typeface="+mj-lt"/>
              </a:rPr>
              <a:t>Người</a:t>
            </a:r>
            <a:r>
              <a:rPr lang="en-US" sz="5400" dirty="0" smtClean="0">
                <a:solidFill>
                  <a:srgbClr val="FF0000"/>
                </a:solidFill>
                <a:latin typeface="+mj-lt"/>
              </a:rPr>
              <a:t>. </a:t>
            </a:r>
            <a:r>
              <a:rPr lang="en-US" sz="5400" dirty="0" err="1" smtClean="0">
                <a:solidFill>
                  <a:srgbClr val="FF0000"/>
                </a:solidFill>
                <a:latin typeface="+mj-lt"/>
              </a:rPr>
              <a:t>Lạy</a:t>
            </a:r>
            <a:r>
              <a:rPr lang="en-US" sz="5400" dirty="0" smtClean="0">
                <a:solidFill>
                  <a:srgbClr val="FF0000"/>
                </a:solidFill>
                <a:latin typeface="+mj-lt"/>
              </a:rPr>
              <a:t> </a:t>
            </a:r>
            <a:r>
              <a:rPr lang="en-US" sz="5400" dirty="0" err="1" smtClean="0">
                <a:solidFill>
                  <a:srgbClr val="FF0000"/>
                </a:solidFill>
                <a:latin typeface="+mj-lt"/>
              </a:rPr>
              <a:t>Chúa</a:t>
            </a:r>
            <a:r>
              <a:rPr lang="en-US" sz="5400" dirty="0" smtClean="0">
                <a:solidFill>
                  <a:srgbClr val="FF0000"/>
                </a:solidFill>
                <a:latin typeface="+mj-lt"/>
              </a:rPr>
              <a:t> </a:t>
            </a:r>
            <a:r>
              <a:rPr lang="en-US" sz="5400" dirty="0" err="1" smtClean="0">
                <a:solidFill>
                  <a:srgbClr val="FF0000"/>
                </a:solidFill>
                <a:latin typeface="+mj-lt"/>
              </a:rPr>
              <a:t>Trời</a:t>
            </a:r>
            <a:r>
              <a:rPr lang="en-US" sz="5400" dirty="0" smtClean="0">
                <a:solidFill>
                  <a:srgbClr val="FF0000"/>
                </a:solidFill>
                <a:latin typeface="+mj-lt"/>
              </a:rPr>
              <a:t> </a:t>
            </a:r>
            <a:r>
              <a:rPr lang="en-US" sz="5400" dirty="0" err="1" smtClean="0">
                <a:solidFill>
                  <a:srgbClr val="FF0000"/>
                </a:solidFill>
                <a:latin typeface="+mj-lt"/>
              </a:rPr>
              <a:t>vinh</a:t>
            </a:r>
            <a:r>
              <a:rPr lang="en-US" sz="5400" dirty="0" smtClean="0">
                <a:solidFill>
                  <a:srgbClr val="FF0000"/>
                </a:solidFill>
                <a:latin typeface="+mj-lt"/>
              </a:rPr>
              <a:t> </a:t>
            </a:r>
            <a:r>
              <a:rPr lang="en-US" sz="5400" dirty="0" err="1" smtClean="0">
                <a:solidFill>
                  <a:srgbClr val="FF0000"/>
                </a:solidFill>
                <a:latin typeface="+mj-lt"/>
              </a:rPr>
              <a:t>quang</a:t>
            </a:r>
            <a:r>
              <a:rPr lang="en-US" sz="5400" dirty="0" smtClean="0">
                <a:solidFill>
                  <a:srgbClr val="FF0000"/>
                </a:solidFill>
                <a:latin typeface="+mj-lt"/>
              </a:rPr>
              <a:t> </a:t>
            </a:r>
            <a:r>
              <a:rPr lang="en-US" sz="5400" dirty="0" err="1" smtClean="0">
                <a:solidFill>
                  <a:srgbClr val="FF0000"/>
                </a:solidFill>
                <a:latin typeface="+mj-lt"/>
              </a:rPr>
              <a:t>nguyện</a:t>
            </a:r>
            <a:r>
              <a:rPr lang="en-US" sz="5400" dirty="0" smtClean="0">
                <a:solidFill>
                  <a:srgbClr val="FF0000"/>
                </a:solidFill>
                <a:latin typeface="+mj-lt"/>
              </a:rPr>
              <a:t> </a:t>
            </a:r>
            <a:r>
              <a:rPr lang="en-US" sz="5400" dirty="0" err="1" smtClean="0">
                <a:solidFill>
                  <a:srgbClr val="FF0000"/>
                </a:solidFill>
                <a:latin typeface="+mj-lt"/>
              </a:rPr>
              <a:t>thương</a:t>
            </a:r>
            <a:r>
              <a:rPr lang="en-US" sz="5400" dirty="0" smtClean="0">
                <a:solidFill>
                  <a:srgbClr val="FF0000"/>
                </a:solidFill>
                <a:latin typeface="+mj-lt"/>
              </a:rPr>
              <a:t> </a:t>
            </a:r>
            <a:r>
              <a:rPr lang="en-US" sz="5400" dirty="0" err="1" smtClean="0">
                <a:solidFill>
                  <a:srgbClr val="FF0000"/>
                </a:solidFill>
                <a:latin typeface="+mj-lt"/>
              </a:rPr>
              <a:t>đến</a:t>
            </a:r>
            <a:r>
              <a:rPr lang="en-US" sz="5400" dirty="0" smtClean="0">
                <a:solidFill>
                  <a:srgbClr val="FF0000"/>
                </a:solidFill>
                <a:latin typeface="+mj-lt"/>
              </a:rPr>
              <a:t> </a:t>
            </a:r>
            <a:r>
              <a:rPr lang="en-US" sz="5400" dirty="0" err="1" smtClean="0">
                <a:solidFill>
                  <a:srgbClr val="FF0000"/>
                </a:solidFill>
                <a:latin typeface="+mj-lt"/>
              </a:rPr>
              <a:t>lời</a:t>
            </a:r>
            <a:r>
              <a:rPr lang="en-US" sz="5400" dirty="0" smtClean="0">
                <a:solidFill>
                  <a:srgbClr val="FF0000"/>
                </a:solidFill>
                <a:latin typeface="+mj-lt"/>
              </a:rPr>
              <a:t> van </a:t>
            </a:r>
            <a:r>
              <a:rPr lang="en-US" sz="5400" dirty="0" err="1" smtClean="0">
                <a:solidFill>
                  <a:srgbClr val="FF0000"/>
                </a:solidFill>
                <a:latin typeface="+mj-lt"/>
              </a:rPr>
              <a:t>nài</a:t>
            </a:r>
            <a:r>
              <a:rPr lang="en-US" sz="5400" dirty="0" smtClean="0">
                <a:solidFill>
                  <a:srgbClr val="FF0000"/>
                </a:solidFill>
                <a:latin typeface="+mj-lt"/>
              </a:rPr>
              <a:t>.</a:t>
            </a:r>
            <a:endParaRPr lang="vi-VN" sz="5400" dirty="0">
              <a:solidFill>
                <a:srgbClr val="FF0000"/>
              </a:solidFill>
              <a:latin typeface="+mj-lt"/>
            </a:endParaRPr>
          </a:p>
        </p:txBody>
      </p:sp>
    </p:spTree>
    <p:extLst>
      <p:ext uri="{BB962C8B-B14F-4D97-AF65-F5344CB8AC3E}">
        <p14:creationId xmlns:p14="http://schemas.microsoft.com/office/powerpoint/2010/main" val="3467191575"/>
      </p:ext>
    </p:extLst>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fontScale="90000"/>
          </a:bodyPr>
          <a:lstStyle/>
          <a:p>
            <a:pPr algn="just">
              <a:lnSpc>
                <a:spcPct val="110000"/>
              </a:lnSpc>
            </a:pPr>
            <a:r>
              <a:rPr lang="en-US" sz="5500" b="0" u="sng" dirty="0" err="1">
                <a:solidFill>
                  <a:srgbClr val="000066"/>
                </a:solidFill>
                <a:effectLst/>
              </a:rPr>
              <a:t>Đk</a:t>
            </a:r>
            <a:r>
              <a:rPr lang="en-US" sz="5500" b="0" u="sng" dirty="0">
                <a:solidFill>
                  <a:srgbClr val="000066"/>
                </a:solidFill>
                <a:effectLst/>
              </a:rPr>
              <a:t>:</a:t>
            </a:r>
            <a:r>
              <a:rPr lang="en-US" sz="5500" b="0" dirty="0">
                <a:solidFill>
                  <a:srgbClr val="000066"/>
                </a:solidFill>
                <a:effectLst/>
              </a:rPr>
              <a:t> </a:t>
            </a:r>
            <a:r>
              <a:rPr lang="vi-VN" sz="5500" b="0" dirty="0">
                <a:solidFill>
                  <a:srgbClr val="FF0000"/>
                </a:solidFill>
                <a:effectLst/>
              </a:rPr>
              <a:t> </a:t>
            </a:r>
            <a:r>
              <a:rPr lang="en-US" sz="5500" dirty="0" err="1" smtClean="0">
                <a:solidFill>
                  <a:srgbClr val="FF0000"/>
                </a:solidFill>
              </a:rPr>
              <a:t>Chúng</a:t>
            </a:r>
            <a:r>
              <a:rPr lang="en-US" sz="5500" dirty="0" smtClean="0">
                <a:solidFill>
                  <a:srgbClr val="FF0000"/>
                </a:solidFill>
              </a:rPr>
              <a:t> con </a:t>
            </a:r>
            <a:r>
              <a:rPr lang="en-US" sz="5500" dirty="0" err="1" smtClean="0">
                <a:solidFill>
                  <a:srgbClr val="FF0000"/>
                </a:solidFill>
              </a:rPr>
              <a:t>xin</a:t>
            </a:r>
            <a:r>
              <a:rPr lang="en-US" sz="5500" dirty="0" smtClean="0">
                <a:solidFill>
                  <a:srgbClr val="FF0000"/>
                </a:solidFill>
              </a:rPr>
              <a:t> </a:t>
            </a:r>
            <a:r>
              <a:rPr lang="en-US" sz="5500" dirty="0" err="1" smtClean="0">
                <a:solidFill>
                  <a:srgbClr val="FF0000"/>
                </a:solidFill>
              </a:rPr>
              <a:t>tạ</a:t>
            </a:r>
            <a:r>
              <a:rPr lang="en-US" sz="5500" dirty="0" smtClean="0">
                <a:solidFill>
                  <a:srgbClr val="FF0000"/>
                </a:solidFill>
              </a:rPr>
              <a:t> </a:t>
            </a:r>
            <a:r>
              <a:rPr lang="en-US" sz="5500" dirty="0" err="1" smtClean="0">
                <a:solidFill>
                  <a:srgbClr val="FF0000"/>
                </a:solidFill>
              </a:rPr>
              <a:t>ơn</a:t>
            </a:r>
            <a:r>
              <a:rPr lang="en-US" sz="5500" dirty="0" smtClean="0">
                <a:solidFill>
                  <a:srgbClr val="FF0000"/>
                </a:solidFill>
              </a:rPr>
              <a:t> </a:t>
            </a:r>
            <a:r>
              <a:rPr lang="en-US" sz="5500" dirty="0" err="1" smtClean="0">
                <a:solidFill>
                  <a:srgbClr val="FF0000"/>
                </a:solidFill>
              </a:rPr>
              <a:t>Chúa</a:t>
            </a:r>
            <a:r>
              <a:rPr lang="en-US" sz="5500" dirty="0" smtClean="0">
                <a:solidFill>
                  <a:srgbClr val="FF0000"/>
                </a:solidFill>
              </a:rPr>
              <a:t> </a:t>
            </a:r>
            <a:r>
              <a:rPr lang="en-US" sz="5500" dirty="0" err="1" smtClean="0">
                <a:solidFill>
                  <a:srgbClr val="FF0000"/>
                </a:solidFill>
              </a:rPr>
              <a:t>uy</a:t>
            </a:r>
            <a:r>
              <a:rPr lang="en-US" sz="5500" dirty="0" smtClean="0">
                <a:solidFill>
                  <a:srgbClr val="FF0000"/>
                </a:solidFill>
              </a:rPr>
              <a:t> </a:t>
            </a:r>
            <a:r>
              <a:rPr lang="en-US" sz="5500" dirty="0" err="1" smtClean="0">
                <a:solidFill>
                  <a:srgbClr val="FF0000"/>
                </a:solidFill>
              </a:rPr>
              <a:t>quyền</a:t>
            </a:r>
            <a:r>
              <a:rPr lang="en-US" sz="5500" dirty="0" smtClean="0">
                <a:solidFill>
                  <a:srgbClr val="FF0000"/>
                </a:solidFill>
              </a:rPr>
              <a:t> </a:t>
            </a:r>
            <a:r>
              <a:rPr lang="en-US" sz="5500" dirty="0" err="1" smtClean="0">
                <a:solidFill>
                  <a:srgbClr val="FF0000"/>
                </a:solidFill>
              </a:rPr>
              <a:t>toàn</a:t>
            </a:r>
            <a:r>
              <a:rPr lang="en-US" sz="5500" dirty="0" smtClean="0">
                <a:solidFill>
                  <a:srgbClr val="FF0000"/>
                </a:solidFill>
              </a:rPr>
              <a:t> </a:t>
            </a:r>
            <a:r>
              <a:rPr lang="en-US" sz="5500" dirty="0" err="1" smtClean="0">
                <a:solidFill>
                  <a:srgbClr val="FF0000"/>
                </a:solidFill>
              </a:rPr>
              <a:t>năng</a:t>
            </a:r>
            <a:r>
              <a:rPr lang="en-US" sz="5500" dirty="0" smtClean="0">
                <a:solidFill>
                  <a:srgbClr val="FF0000"/>
                </a:solidFill>
              </a:rPr>
              <a:t>. </a:t>
            </a:r>
            <a:r>
              <a:rPr lang="en-US" sz="5500" dirty="0" err="1" smtClean="0">
                <a:solidFill>
                  <a:srgbClr val="FF0000"/>
                </a:solidFill>
              </a:rPr>
              <a:t>Tình</a:t>
            </a:r>
            <a:r>
              <a:rPr lang="en-US" sz="5500" dirty="0" smtClean="0">
                <a:solidFill>
                  <a:srgbClr val="FF0000"/>
                </a:solidFill>
              </a:rPr>
              <a:t> </a:t>
            </a:r>
            <a:r>
              <a:rPr lang="en-US" sz="5500" dirty="0" err="1" smtClean="0">
                <a:solidFill>
                  <a:srgbClr val="FF0000"/>
                </a:solidFill>
              </a:rPr>
              <a:t>yêu</a:t>
            </a:r>
            <a:r>
              <a:rPr lang="en-US" sz="5500" dirty="0" smtClean="0">
                <a:solidFill>
                  <a:srgbClr val="FF0000"/>
                </a:solidFill>
              </a:rPr>
              <a:t> </a:t>
            </a:r>
            <a:r>
              <a:rPr lang="en-US" sz="5500" dirty="0" err="1" smtClean="0">
                <a:solidFill>
                  <a:srgbClr val="FF0000"/>
                </a:solidFill>
              </a:rPr>
              <a:t>Chúa</a:t>
            </a:r>
            <a:r>
              <a:rPr lang="en-US" sz="5500" dirty="0" smtClean="0">
                <a:solidFill>
                  <a:srgbClr val="FF0000"/>
                </a:solidFill>
              </a:rPr>
              <a:t> </a:t>
            </a:r>
            <a:r>
              <a:rPr lang="en-US" sz="5500" dirty="0" err="1" smtClean="0">
                <a:solidFill>
                  <a:srgbClr val="FF0000"/>
                </a:solidFill>
              </a:rPr>
              <a:t>nào</a:t>
            </a:r>
            <a:r>
              <a:rPr lang="en-US" sz="5500" dirty="0" smtClean="0">
                <a:solidFill>
                  <a:srgbClr val="FF0000"/>
                </a:solidFill>
              </a:rPr>
              <a:t> </a:t>
            </a:r>
            <a:r>
              <a:rPr lang="en-US" sz="5500" dirty="0" err="1" smtClean="0">
                <a:solidFill>
                  <a:srgbClr val="FF0000"/>
                </a:solidFill>
              </a:rPr>
              <a:t>biết</a:t>
            </a:r>
            <a:r>
              <a:rPr lang="en-US" sz="5500" dirty="0" smtClean="0">
                <a:solidFill>
                  <a:srgbClr val="FF0000"/>
                </a:solidFill>
              </a:rPr>
              <a:t> chi </a:t>
            </a:r>
            <a:r>
              <a:rPr lang="en-US" sz="5500" dirty="0" err="1" smtClean="0">
                <a:solidFill>
                  <a:srgbClr val="FF0000"/>
                </a:solidFill>
              </a:rPr>
              <a:t>báo</a:t>
            </a:r>
            <a:r>
              <a:rPr lang="en-US" sz="5500" dirty="0" smtClean="0">
                <a:solidFill>
                  <a:srgbClr val="FF0000"/>
                </a:solidFill>
              </a:rPr>
              <a:t> </a:t>
            </a:r>
            <a:r>
              <a:rPr lang="en-US" sz="5500" dirty="0" err="1" smtClean="0">
                <a:solidFill>
                  <a:srgbClr val="FF0000"/>
                </a:solidFill>
              </a:rPr>
              <a:t>đền</a:t>
            </a:r>
            <a:r>
              <a:rPr lang="en-US" sz="5500" dirty="0" smtClean="0">
                <a:solidFill>
                  <a:srgbClr val="FF0000"/>
                </a:solidFill>
              </a:rPr>
              <a:t>. </a:t>
            </a:r>
            <a:r>
              <a:rPr lang="en-US" sz="5500" dirty="0" err="1" smtClean="0">
                <a:solidFill>
                  <a:srgbClr val="FF0000"/>
                </a:solidFill>
              </a:rPr>
              <a:t>Chúa</a:t>
            </a:r>
            <a:r>
              <a:rPr lang="en-US" sz="5500" dirty="0" smtClean="0">
                <a:solidFill>
                  <a:srgbClr val="FF0000"/>
                </a:solidFill>
              </a:rPr>
              <a:t> </a:t>
            </a:r>
            <a:r>
              <a:rPr lang="en-US" sz="5500" dirty="0" err="1" smtClean="0">
                <a:solidFill>
                  <a:srgbClr val="FF0000"/>
                </a:solidFill>
              </a:rPr>
              <a:t>muôn</a:t>
            </a:r>
            <a:r>
              <a:rPr lang="en-US" sz="5500" dirty="0" smtClean="0">
                <a:solidFill>
                  <a:srgbClr val="FF0000"/>
                </a:solidFill>
              </a:rPr>
              <a:t> </a:t>
            </a:r>
            <a:r>
              <a:rPr lang="en-US" sz="5500" dirty="0" err="1" smtClean="0">
                <a:solidFill>
                  <a:srgbClr val="FF0000"/>
                </a:solidFill>
              </a:rPr>
              <a:t>đời</a:t>
            </a:r>
            <a:r>
              <a:rPr lang="en-US" sz="5500" dirty="0" smtClean="0">
                <a:solidFill>
                  <a:srgbClr val="FF0000"/>
                </a:solidFill>
              </a:rPr>
              <a:t> </a:t>
            </a:r>
            <a:r>
              <a:rPr lang="en-US" sz="5500" dirty="0" err="1" smtClean="0">
                <a:solidFill>
                  <a:srgbClr val="FF0000"/>
                </a:solidFill>
              </a:rPr>
              <a:t>là</a:t>
            </a:r>
            <a:r>
              <a:rPr lang="en-US" sz="5500" dirty="0" smtClean="0">
                <a:solidFill>
                  <a:srgbClr val="FF0000"/>
                </a:solidFill>
              </a:rPr>
              <a:t> </a:t>
            </a:r>
            <a:r>
              <a:rPr lang="en-US" sz="5500" dirty="0" err="1" smtClean="0">
                <a:solidFill>
                  <a:srgbClr val="FF0000"/>
                </a:solidFill>
              </a:rPr>
              <a:t>Chúa</a:t>
            </a:r>
            <a:r>
              <a:rPr lang="en-US" sz="5500" dirty="0" smtClean="0">
                <a:solidFill>
                  <a:srgbClr val="FF0000"/>
                </a:solidFill>
              </a:rPr>
              <a:t>, </a:t>
            </a:r>
            <a:r>
              <a:rPr lang="en-US" sz="5500" dirty="0" err="1" smtClean="0">
                <a:solidFill>
                  <a:srgbClr val="FF0000"/>
                </a:solidFill>
              </a:rPr>
              <a:t>khắp</a:t>
            </a:r>
            <a:r>
              <a:rPr lang="en-US" sz="5500" dirty="0" smtClean="0">
                <a:solidFill>
                  <a:srgbClr val="FF0000"/>
                </a:solidFill>
              </a:rPr>
              <a:t> </a:t>
            </a:r>
            <a:r>
              <a:rPr lang="en-US" sz="5500" dirty="0" err="1" smtClean="0">
                <a:solidFill>
                  <a:srgbClr val="FF0000"/>
                </a:solidFill>
              </a:rPr>
              <a:t>vũ</a:t>
            </a:r>
            <a:r>
              <a:rPr lang="en-US" sz="5500" dirty="0" smtClean="0">
                <a:solidFill>
                  <a:srgbClr val="FF0000"/>
                </a:solidFill>
              </a:rPr>
              <a:t> </a:t>
            </a:r>
            <a:r>
              <a:rPr lang="en-US" sz="5500" dirty="0" err="1" smtClean="0">
                <a:solidFill>
                  <a:srgbClr val="FF0000"/>
                </a:solidFill>
              </a:rPr>
              <a:t>trụ</a:t>
            </a:r>
            <a:r>
              <a:rPr lang="en-US" sz="5500" dirty="0" smtClean="0">
                <a:solidFill>
                  <a:srgbClr val="FF0000"/>
                </a:solidFill>
              </a:rPr>
              <a:t> </a:t>
            </a:r>
            <a:r>
              <a:rPr lang="en-US" sz="5500" dirty="0" err="1" smtClean="0">
                <a:solidFill>
                  <a:srgbClr val="FF0000"/>
                </a:solidFill>
              </a:rPr>
              <a:t>trời</a:t>
            </a:r>
            <a:r>
              <a:rPr lang="en-US" sz="5500" dirty="0" smtClean="0">
                <a:solidFill>
                  <a:srgbClr val="FF0000"/>
                </a:solidFill>
              </a:rPr>
              <a:t> </a:t>
            </a:r>
            <a:r>
              <a:rPr lang="en-US" sz="5500" dirty="0" err="1" smtClean="0">
                <a:solidFill>
                  <a:srgbClr val="FF0000"/>
                </a:solidFill>
              </a:rPr>
              <a:t>đất</a:t>
            </a:r>
            <a:r>
              <a:rPr lang="en-US" sz="5500" dirty="0" smtClean="0">
                <a:solidFill>
                  <a:srgbClr val="FF0000"/>
                </a:solidFill>
              </a:rPr>
              <a:t> </a:t>
            </a:r>
            <a:r>
              <a:rPr lang="en-US" sz="5500" dirty="0" err="1" smtClean="0">
                <a:solidFill>
                  <a:srgbClr val="FF0000"/>
                </a:solidFill>
              </a:rPr>
              <a:t>ngàn</a:t>
            </a:r>
            <a:r>
              <a:rPr lang="en-US" sz="5500" dirty="0" smtClean="0">
                <a:solidFill>
                  <a:srgbClr val="FF0000"/>
                </a:solidFill>
              </a:rPr>
              <a:t> </a:t>
            </a:r>
            <a:r>
              <a:rPr lang="en-US" sz="5500" dirty="0" err="1" smtClean="0">
                <a:solidFill>
                  <a:srgbClr val="FF0000"/>
                </a:solidFill>
              </a:rPr>
              <a:t>vinh</a:t>
            </a:r>
            <a:r>
              <a:rPr lang="en-US" sz="5500" dirty="0" smtClean="0">
                <a:solidFill>
                  <a:srgbClr val="FF0000"/>
                </a:solidFill>
              </a:rPr>
              <a:t> </a:t>
            </a:r>
            <a:r>
              <a:rPr lang="en-US" sz="5500" dirty="0" err="1" smtClean="0">
                <a:solidFill>
                  <a:srgbClr val="FF0000"/>
                </a:solidFill>
              </a:rPr>
              <a:t>quang</a:t>
            </a:r>
            <a:r>
              <a:rPr lang="en-US" sz="5500" dirty="0" smtClean="0">
                <a:solidFill>
                  <a:srgbClr val="FF0000"/>
                </a:solidFill>
              </a:rPr>
              <a:t> </a:t>
            </a:r>
            <a:r>
              <a:rPr lang="en-US" sz="5500" dirty="0" err="1" smtClean="0">
                <a:solidFill>
                  <a:srgbClr val="FF0000"/>
                </a:solidFill>
              </a:rPr>
              <a:t>cao</a:t>
            </a:r>
            <a:r>
              <a:rPr lang="en-US" sz="5500" dirty="0" smtClean="0">
                <a:solidFill>
                  <a:srgbClr val="FF0000"/>
                </a:solidFill>
              </a:rPr>
              <a:t> </a:t>
            </a:r>
            <a:r>
              <a:rPr lang="en-US" sz="5500" dirty="0" err="1" smtClean="0">
                <a:solidFill>
                  <a:srgbClr val="FF0000"/>
                </a:solidFill>
              </a:rPr>
              <a:t>chiếu</a:t>
            </a:r>
            <a:r>
              <a:rPr lang="en-US" sz="5500" dirty="0" smtClean="0">
                <a:solidFill>
                  <a:srgbClr val="FF0000"/>
                </a:solidFill>
              </a:rPr>
              <a:t> </a:t>
            </a:r>
            <a:r>
              <a:rPr lang="en-US" sz="5500" dirty="0" err="1" smtClean="0">
                <a:solidFill>
                  <a:srgbClr val="FF0000"/>
                </a:solidFill>
              </a:rPr>
              <a:t>hiển</a:t>
            </a:r>
            <a:r>
              <a:rPr lang="en-US" sz="5500" dirty="0" smtClean="0">
                <a:solidFill>
                  <a:srgbClr val="FF0000"/>
                </a:solidFill>
              </a:rPr>
              <a:t> </a:t>
            </a:r>
            <a:r>
              <a:rPr lang="en-US" sz="5500" dirty="0" err="1" smtClean="0">
                <a:solidFill>
                  <a:srgbClr val="FF0000"/>
                </a:solidFill>
              </a:rPr>
              <a:t>trị</a:t>
            </a:r>
            <a:r>
              <a:rPr lang="en-US" sz="5500" dirty="0" smtClean="0">
                <a:solidFill>
                  <a:srgbClr val="FF0000"/>
                </a:solidFill>
              </a:rPr>
              <a:t> </a:t>
            </a:r>
            <a:r>
              <a:rPr lang="en-US" sz="5500" dirty="0" err="1" smtClean="0">
                <a:solidFill>
                  <a:srgbClr val="FF0000"/>
                </a:solidFill>
              </a:rPr>
              <a:t>đời</a:t>
            </a:r>
            <a:r>
              <a:rPr lang="en-US" sz="5500" dirty="0" smtClean="0">
                <a:solidFill>
                  <a:srgbClr val="FF0000"/>
                </a:solidFill>
              </a:rPr>
              <a:t> </a:t>
            </a:r>
            <a:r>
              <a:rPr lang="en-US" sz="5500" dirty="0" err="1" smtClean="0">
                <a:solidFill>
                  <a:srgbClr val="FF0000"/>
                </a:solidFill>
              </a:rPr>
              <a:t>đời</a:t>
            </a:r>
            <a:r>
              <a:rPr lang="en-US" sz="5500" dirty="0" smtClean="0">
                <a:solidFill>
                  <a:srgbClr val="FF0000"/>
                </a:solidFill>
              </a:rPr>
              <a:t>.</a:t>
            </a:r>
            <a:endParaRPr lang="vi-VN" sz="5500" b="0" dirty="0">
              <a:solidFill>
                <a:srgbClr val="FF0000"/>
              </a:solidFill>
              <a:effectLst/>
            </a:endParaRPr>
          </a:p>
        </p:txBody>
      </p:sp>
    </p:spTree>
    <p:extLst>
      <p:ext uri="{BB962C8B-B14F-4D97-AF65-F5344CB8AC3E}">
        <p14:creationId xmlns:p14="http://schemas.microsoft.com/office/powerpoint/2010/main" val="39483436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1766715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143500"/>
          </a:xfrm>
        </p:spPr>
        <p:txBody>
          <a:bodyPr anchor="ctr">
            <a:noAutofit/>
          </a:bodyPr>
          <a:lstStyle/>
          <a:p>
            <a:pPr algn="just">
              <a:lnSpc>
                <a:spcPct val="120000"/>
              </a:lnSpc>
              <a:spcBef>
                <a:spcPts val="0"/>
              </a:spcBef>
            </a:pPr>
            <a:r>
              <a:rPr lang="vi-VN" sz="5600" u="sng" dirty="0" smtClean="0">
                <a:solidFill>
                  <a:srgbClr val="000066"/>
                </a:solidFill>
                <a:latin typeface="+mj-lt"/>
              </a:rPr>
              <a:t>Đ</a:t>
            </a:r>
            <a:r>
              <a:rPr lang="en-US" sz="5600" u="sng" dirty="0" smtClean="0">
                <a:solidFill>
                  <a:srgbClr val="000066"/>
                </a:solidFill>
                <a:latin typeface="+mj-lt"/>
              </a:rPr>
              <a:t>k</a:t>
            </a:r>
            <a:r>
              <a:rPr lang="vi-VN" sz="5600" u="sng" dirty="0" smtClean="0">
                <a:solidFill>
                  <a:srgbClr val="000066"/>
                </a:solidFill>
                <a:latin typeface="+mj-lt"/>
              </a:rPr>
              <a:t>:</a:t>
            </a:r>
            <a:r>
              <a:rPr lang="vi-VN" sz="5600" dirty="0" smtClean="0">
                <a:solidFill>
                  <a:srgbClr val="FF0000"/>
                </a:solidFill>
                <a:latin typeface="+mj-lt"/>
              </a:rPr>
              <a:t> </a:t>
            </a:r>
            <a:r>
              <a:rPr lang="en-US" sz="5600" dirty="0" err="1" smtClean="0">
                <a:solidFill>
                  <a:srgbClr val="FF0000"/>
                </a:solidFill>
                <a:latin typeface="+mj-lt"/>
              </a:rPr>
              <a:t>Nguyện</a:t>
            </a:r>
            <a:r>
              <a:rPr lang="en-US" sz="5600" dirty="0" smtClean="0">
                <a:solidFill>
                  <a:srgbClr val="FF0000"/>
                </a:solidFill>
                <a:latin typeface="+mj-lt"/>
              </a:rPr>
              <a:t> </a:t>
            </a:r>
            <a:r>
              <a:rPr lang="en-US" sz="5600" dirty="0" err="1" smtClean="0">
                <a:solidFill>
                  <a:srgbClr val="FF0000"/>
                </a:solidFill>
                <a:latin typeface="+mj-lt"/>
              </a:rPr>
              <a:t>Chúa</a:t>
            </a:r>
            <a:r>
              <a:rPr lang="en-US" sz="5600" dirty="0" smtClean="0">
                <a:solidFill>
                  <a:srgbClr val="FF0000"/>
                </a:solidFill>
                <a:latin typeface="+mj-lt"/>
              </a:rPr>
              <a:t> </a:t>
            </a:r>
            <a:r>
              <a:rPr lang="en-US" sz="5600" dirty="0" err="1" smtClean="0">
                <a:solidFill>
                  <a:srgbClr val="FF0000"/>
                </a:solidFill>
                <a:latin typeface="+mj-lt"/>
              </a:rPr>
              <a:t>chí</a:t>
            </a:r>
            <a:r>
              <a:rPr lang="en-US" sz="5600" dirty="0" smtClean="0">
                <a:solidFill>
                  <a:srgbClr val="FF0000"/>
                </a:solidFill>
                <a:latin typeface="+mj-lt"/>
              </a:rPr>
              <a:t> </a:t>
            </a:r>
            <a:r>
              <a:rPr lang="en-US" sz="5600" dirty="0" err="1" smtClean="0">
                <a:solidFill>
                  <a:srgbClr val="FF0000"/>
                </a:solidFill>
                <a:latin typeface="+mj-lt"/>
              </a:rPr>
              <a:t>ái</a:t>
            </a:r>
            <a:r>
              <a:rPr lang="en-US" sz="5600" dirty="0" smtClean="0">
                <a:solidFill>
                  <a:srgbClr val="FF0000"/>
                </a:solidFill>
                <a:latin typeface="+mj-lt"/>
              </a:rPr>
              <a:t> </a:t>
            </a:r>
            <a:r>
              <a:rPr lang="en-US" sz="5600" dirty="0" err="1" smtClean="0">
                <a:solidFill>
                  <a:srgbClr val="FF0000"/>
                </a:solidFill>
                <a:latin typeface="+mj-lt"/>
              </a:rPr>
              <a:t>hãy</a:t>
            </a:r>
            <a:r>
              <a:rPr lang="en-US" sz="5600" dirty="0" smtClean="0">
                <a:solidFill>
                  <a:srgbClr val="FF0000"/>
                </a:solidFill>
                <a:latin typeface="+mj-lt"/>
              </a:rPr>
              <a:t> </a:t>
            </a:r>
            <a:r>
              <a:rPr lang="en-US" sz="5600" dirty="0" err="1" smtClean="0">
                <a:solidFill>
                  <a:srgbClr val="FF0000"/>
                </a:solidFill>
                <a:latin typeface="+mj-lt"/>
              </a:rPr>
              <a:t>lắng</a:t>
            </a:r>
            <a:r>
              <a:rPr lang="en-US" sz="5600" dirty="0" smtClean="0">
                <a:solidFill>
                  <a:srgbClr val="FF0000"/>
                </a:solidFill>
                <a:latin typeface="+mj-lt"/>
              </a:rPr>
              <a:t> </a:t>
            </a:r>
            <a:r>
              <a:rPr lang="en-US" sz="5600" dirty="0" err="1" smtClean="0">
                <a:solidFill>
                  <a:srgbClr val="FF0000"/>
                </a:solidFill>
                <a:latin typeface="+mj-lt"/>
              </a:rPr>
              <a:t>nghe</a:t>
            </a:r>
            <a:r>
              <a:rPr lang="en-US" sz="5600" dirty="0" smtClean="0">
                <a:solidFill>
                  <a:srgbClr val="FF0000"/>
                </a:solidFill>
                <a:latin typeface="+mj-lt"/>
              </a:rPr>
              <a:t> </a:t>
            </a:r>
            <a:r>
              <a:rPr lang="en-US" sz="5600" dirty="0" err="1" smtClean="0">
                <a:solidFill>
                  <a:srgbClr val="FF0000"/>
                </a:solidFill>
                <a:latin typeface="+mj-lt"/>
              </a:rPr>
              <a:t>lời</a:t>
            </a:r>
            <a:r>
              <a:rPr lang="en-US" sz="5600" dirty="0" smtClean="0">
                <a:solidFill>
                  <a:srgbClr val="FF0000"/>
                </a:solidFill>
                <a:latin typeface="+mj-lt"/>
              </a:rPr>
              <a:t> </a:t>
            </a:r>
            <a:r>
              <a:rPr lang="en-US" sz="5600" dirty="0" err="1" smtClean="0">
                <a:solidFill>
                  <a:srgbClr val="FF0000"/>
                </a:solidFill>
                <a:latin typeface="+mj-lt"/>
              </a:rPr>
              <a:t>chúng</a:t>
            </a:r>
            <a:r>
              <a:rPr lang="en-US" sz="5600" dirty="0" smtClean="0">
                <a:solidFill>
                  <a:srgbClr val="FF0000"/>
                </a:solidFill>
                <a:latin typeface="+mj-lt"/>
              </a:rPr>
              <a:t> con. </a:t>
            </a:r>
            <a:r>
              <a:rPr lang="en-US" sz="5600" dirty="0" err="1" smtClean="0">
                <a:solidFill>
                  <a:srgbClr val="FF0000"/>
                </a:solidFill>
                <a:latin typeface="+mj-lt"/>
              </a:rPr>
              <a:t>Dủ</a:t>
            </a:r>
            <a:r>
              <a:rPr lang="en-US" sz="5600" dirty="0" smtClean="0">
                <a:solidFill>
                  <a:srgbClr val="FF0000"/>
                </a:solidFill>
                <a:latin typeface="+mj-lt"/>
              </a:rPr>
              <a:t> </a:t>
            </a:r>
            <a:r>
              <a:rPr lang="en-US" sz="5600" dirty="0" err="1" smtClean="0">
                <a:solidFill>
                  <a:srgbClr val="FF0000"/>
                </a:solidFill>
                <a:latin typeface="+mj-lt"/>
              </a:rPr>
              <a:t>tình</a:t>
            </a:r>
            <a:r>
              <a:rPr lang="en-US" sz="5600" dirty="0" smtClean="0">
                <a:solidFill>
                  <a:srgbClr val="FF0000"/>
                </a:solidFill>
                <a:latin typeface="+mj-lt"/>
              </a:rPr>
              <a:t> </a:t>
            </a:r>
            <a:r>
              <a:rPr lang="en-US" sz="5600" dirty="0" err="1" smtClean="0">
                <a:solidFill>
                  <a:srgbClr val="FF0000"/>
                </a:solidFill>
                <a:latin typeface="+mj-lt"/>
              </a:rPr>
              <a:t>thương</a:t>
            </a:r>
            <a:r>
              <a:rPr lang="en-US" sz="5600" dirty="0" smtClean="0">
                <a:solidFill>
                  <a:srgbClr val="FF0000"/>
                </a:solidFill>
                <a:latin typeface="+mj-lt"/>
              </a:rPr>
              <a:t> </a:t>
            </a:r>
            <a:r>
              <a:rPr lang="en-US" sz="5600" dirty="0" err="1" smtClean="0">
                <a:solidFill>
                  <a:srgbClr val="FF0000"/>
                </a:solidFill>
                <a:latin typeface="+mj-lt"/>
              </a:rPr>
              <a:t>xem</a:t>
            </a:r>
            <a:r>
              <a:rPr lang="en-US" sz="5600" dirty="0" smtClean="0">
                <a:solidFill>
                  <a:srgbClr val="FF0000"/>
                </a:solidFill>
                <a:latin typeface="+mj-lt"/>
              </a:rPr>
              <a:t> </a:t>
            </a:r>
            <a:r>
              <a:rPr lang="en-US" sz="5600" dirty="0" err="1" smtClean="0">
                <a:solidFill>
                  <a:srgbClr val="FF0000"/>
                </a:solidFill>
                <a:latin typeface="+mj-lt"/>
              </a:rPr>
              <a:t>vì</a:t>
            </a:r>
            <a:r>
              <a:rPr lang="en-US" sz="5600" dirty="0" smtClean="0">
                <a:solidFill>
                  <a:srgbClr val="FF0000"/>
                </a:solidFill>
                <a:latin typeface="+mj-lt"/>
              </a:rPr>
              <a:t> </a:t>
            </a:r>
            <a:r>
              <a:rPr lang="en-US" sz="5600" dirty="0" err="1" smtClean="0">
                <a:solidFill>
                  <a:srgbClr val="FF0000"/>
                </a:solidFill>
                <a:latin typeface="+mj-lt"/>
              </a:rPr>
              <a:t>chúng</a:t>
            </a:r>
            <a:r>
              <a:rPr lang="en-US" sz="5600" dirty="0" smtClean="0">
                <a:solidFill>
                  <a:srgbClr val="FF0000"/>
                </a:solidFill>
                <a:latin typeface="+mj-lt"/>
              </a:rPr>
              <a:t> con </a:t>
            </a:r>
            <a:r>
              <a:rPr lang="en-US" sz="5600" dirty="0" err="1" smtClean="0">
                <a:solidFill>
                  <a:srgbClr val="FF0000"/>
                </a:solidFill>
                <a:latin typeface="+mj-lt"/>
              </a:rPr>
              <a:t>phạm</a:t>
            </a:r>
            <a:r>
              <a:rPr lang="en-US" sz="5600" dirty="0" smtClean="0">
                <a:solidFill>
                  <a:srgbClr val="FF0000"/>
                </a:solidFill>
                <a:latin typeface="+mj-lt"/>
              </a:rPr>
              <a:t> </a:t>
            </a:r>
            <a:r>
              <a:rPr lang="en-US" sz="5600" dirty="0" err="1" smtClean="0">
                <a:solidFill>
                  <a:srgbClr val="FF0000"/>
                </a:solidFill>
                <a:latin typeface="+mj-lt"/>
              </a:rPr>
              <a:t>đến</a:t>
            </a:r>
            <a:r>
              <a:rPr lang="en-US" sz="5600" dirty="0" smtClean="0">
                <a:solidFill>
                  <a:srgbClr val="FF0000"/>
                </a:solidFill>
                <a:latin typeface="+mj-lt"/>
              </a:rPr>
              <a:t> </a:t>
            </a:r>
            <a:r>
              <a:rPr lang="en-US" sz="5600" dirty="0" err="1" smtClean="0">
                <a:solidFill>
                  <a:srgbClr val="FF0000"/>
                </a:solidFill>
                <a:latin typeface="+mj-lt"/>
              </a:rPr>
              <a:t>Người</a:t>
            </a:r>
            <a:r>
              <a:rPr lang="en-US" sz="5600" dirty="0" smtClean="0">
                <a:solidFill>
                  <a:srgbClr val="FF0000"/>
                </a:solidFill>
                <a:latin typeface="+mj-lt"/>
              </a:rPr>
              <a:t>.</a:t>
            </a:r>
            <a:endParaRPr lang="vi-VN" sz="5600" dirty="0">
              <a:solidFill>
                <a:srgbClr val="FF0000"/>
              </a:solidFill>
              <a:latin typeface="+mj-lt"/>
            </a:endParaRPr>
          </a:p>
        </p:txBody>
      </p:sp>
    </p:spTree>
    <p:extLst>
      <p:ext uri="{BB962C8B-B14F-4D97-AF65-F5344CB8AC3E}">
        <p14:creationId xmlns:p14="http://schemas.microsoft.com/office/powerpoint/2010/main" val="2880697798"/>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143500"/>
          </a:xfrm>
        </p:spPr>
        <p:txBody>
          <a:bodyPr anchor="ctr">
            <a:noAutofit/>
          </a:bodyPr>
          <a:lstStyle/>
          <a:p>
            <a:pPr algn="just">
              <a:lnSpc>
                <a:spcPct val="110000"/>
              </a:lnSpc>
              <a:spcBef>
                <a:spcPts val="0"/>
              </a:spcBef>
            </a:pPr>
            <a:r>
              <a:rPr lang="en-US" sz="5400" u="sng" dirty="0" smtClean="0">
                <a:solidFill>
                  <a:srgbClr val="000066"/>
                </a:solidFill>
                <a:latin typeface="+mj-lt"/>
              </a:rPr>
              <a:t>Tk2</a:t>
            </a:r>
            <a:r>
              <a:rPr lang="vi-VN" sz="5400" u="sng" dirty="0" smtClean="0">
                <a:solidFill>
                  <a:srgbClr val="000066"/>
                </a:solidFill>
                <a:latin typeface="+mj-lt"/>
              </a:rPr>
              <a:t>:</a:t>
            </a:r>
            <a:r>
              <a:rPr lang="vi-VN" sz="5400" dirty="0" smtClean="0">
                <a:solidFill>
                  <a:srgbClr val="FF0000"/>
                </a:solidFill>
                <a:latin typeface="+mj-lt"/>
              </a:rPr>
              <a:t> </a:t>
            </a:r>
            <a:r>
              <a:rPr lang="en-US" sz="5400" dirty="0" err="1" smtClean="0">
                <a:solidFill>
                  <a:srgbClr val="FF0000"/>
                </a:solidFill>
                <a:latin typeface="+mj-lt"/>
              </a:rPr>
              <a:t>Người</a:t>
            </a:r>
            <a:r>
              <a:rPr lang="en-US" sz="5400" dirty="0" smtClean="0">
                <a:solidFill>
                  <a:srgbClr val="FF0000"/>
                </a:solidFill>
                <a:latin typeface="+mj-lt"/>
              </a:rPr>
              <a:t> </a:t>
            </a:r>
            <a:r>
              <a:rPr lang="en-US" sz="5400" dirty="0" err="1" smtClean="0">
                <a:solidFill>
                  <a:srgbClr val="FF0000"/>
                </a:solidFill>
                <a:latin typeface="+mj-lt"/>
              </a:rPr>
              <a:t>chính</a:t>
            </a:r>
            <a:r>
              <a:rPr lang="en-US" sz="5400" dirty="0" smtClean="0">
                <a:solidFill>
                  <a:srgbClr val="FF0000"/>
                </a:solidFill>
                <a:latin typeface="+mj-lt"/>
              </a:rPr>
              <a:t> </a:t>
            </a:r>
            <a:r>
              <a:rPr lang="en-US" sz="5400" dirty="0" err="1" smtClean="0">
                <a:solidFill>
                  <a:srgbClr val="FF0000"/>
                </a:solidFill>
                <a:latin typeface="+mj-lt"/>
              </a:rPr>
              <a:t>đường</a:t>
            </a:r>
            <a:r>
              <a:rPr lang="en-US" sz="5400" dirty="0" smtClean="0">
                <a:solidFill>
                  <a:srgbClr val="FF0000"/>
                </a:solidFill>
                <a:latin typeface="+mj-lt"/>
              </a:rPr>
              <a:t> </a:t>
            </a:r>
            <a:r>
              <a:rPr lang="en-US" sz="5400" dirty="0" err="1" smtClean="0">
                <a:solidFill>
                  <a:srgbClr val="FF0000"/>
                </a:solidFill>
                <a:latin typeface="+mj-lt"/>
              </a:rPr>
              <a:t>sinh</a:t>
            </a:r>
            <a:r>
              <a:rPr lang="en-US" sz="5400" dirty="0" smtClean="0">
                <a:solidFill>
                  <a:srgbClr val="FF0000"/>
                </a:solidFill>
                <a:latin typeface="+mj-lt"/>
              </a:rPr>
              <a:t> </a:t>
            </a:r>
            <a:r>
              <a:rPr lang="en-US" sz="5400" dirty="0" err="1" smtClean="0">
                <a:solidFill>
                  <a:srgbClr val="FF0000"/>
                </a:solidFill>
                <a:latin typeface="+mj-lt"/>
              </a:rPr>
              <a:t>phúc</a:t>
            </a:r>
            <a:r>
              <a:rPr lang="en-US" sz="5400" dirty="0" smtClean="0">
                <a:solidFill>
                  <a:srgbClr val="FF0000"/>
                </a:solidFill>
                <a:latin typeface="+mj-lt"/>
              </a:rPr>
              <a:t>, </a:t>
            </a:r>
            <a:r>
              <a:rPr lang="en-US" sz="5400" dirty="0" err="1" smtClean="0">
                <a:solidFill>
                  <a:srgbClr val="FF0000"/>
                </a:solidFill>
                <a:latin typeface="+mj-lt"/>
              </a:rPr>
              <a:t>là</a:t>
            </a:r>
            <a:r>
              <a:rPr lang="en-US" sz="5400" dirty="0" smtClean="0">
                <a:solidFill>
                  <a:srgbClr val="FF0000"/>
                </a:solidFill>
                <a:latin typeface="+mj-lt"/>
              </a:rPr>
              <a:t> </a:t>
            </a:r>
            <a:r>
              <a:rPr lang="en-US" sz="5400" dirty="0" err="1" smtClean="0">
                <a:solidFill>
                  <a:srgbClr val="FF0000"/>
                </a:solidFill>
                <a:latin typeface="+mj-lt"/>
              </a:rPr>
              <a:t>cánh</a:t>
            </a:r>
            <a:r>
              <a:rPr lang="en-US" sz="5400" dirty="0" smtClean="0">
                <a:solidFill>
                  <a:srgbClr val="FF0000"/>
                </a:solidFill>
                <a:latin typeface="+mj-lt"/>
              </a:rPr>
              <a:t> </a:t>
            </a:r>
            <a:r>
              <a:rPr lang="en-US" sz="5400" dirty="0" err="1" smtClean="0">
                <a:solidFill>
                  <a:srgbClr val="FF0000"/>
                </a:solidFill>
                <a:latin typeface="+mj-lt"/>
              </a:rPr>
              <a:t>tay</a:t>
            </a:r>
            <a:r>
              <a:rPr lang="en-US" sz="5400" dirty="0" smtClean="0">
                <a:solidFill>
                  <a:srgbClr val="FF0000"/>
                </a:solidFill>
                <a:latin typeface="+mj-lt"/>
              </a:rPr>
              <a:t> </a:t>
            </a:r>
            <a:r>
              <a:rPr lang="en-US" sz="5400" dirty="0" err="1" smtClean="0">
                <a:solidFill>
                  <a:srgbClr val="FF0000"/>
                </a:solidFill>
                <a:latin typeface="+mj-lt"/>
              </a:rPr>
              <a:t>Chúa</a:t>
            </a:r>
            <a:r>
              <a:rPr lang="en-US" sz="5400" dirty="0" smtClean="0">
                <a:solidFill>
                  <a:srgbClr val="FF0000"/>
                </a:solidFill>
                <a:latin typeface="+mj-lt"/>
              </a:rPr>
              <a:t> </a:t>
            </a:r>
            <a:r>
              <a:rPr lang="en-US" sz="5400" dirty="0" err="1" smtClean="0">
                <a:solidFill>
                  <a:srgbClr val="FF0000"/>
                </a:solidFill>
                <a:latin typeface="+mj-lt"/>
              </a:rPr>
              <a:t>uy</a:t>
            </a:r>
            <a:r>
              <a:rPr lang="en-US" sz="5400" dirty="0" smtClean="0">
                <a:solidFill>
                  <a:srgbClr val="FF0000"/>
                </a:solidFill>
                <a:latin typeface="+mj-lt"/>
              </a:rPr>
              <a:t> </a:t>
            </a:r>
            <a:r>
              <a:rPr lang="en-US" sz="5400" dirty="0" err="1" smtClean="0">
                <a:solidFill>
                  <a:srgbClr val="FF0000"/>
                </a:solidFill>
                <a:latin typeface="+mj-lt"/>
              </a:rPr>
              <a:t>quyền</a:t>
            </a:r>
            <a:r>
              <a:rPr lang="en-US" sz="5400" dirty="0" smtClean="0">
                <a:solidFill>
                  <a:srgbClr val="FF0000"/>
                </a:solidFill>
                <a:latin typeface="+mj-lt"/>
              </a:rPr>
              <a:t>. </a:t>
            </a:r>
            <a:r>
              <a:rPr lang="en-US" sz="5400" dirty="0" err="1" smtClean="0">
                <a:solidFill>
                  <a:srgbClr val="FF0000"/>
                </a:solidFill>
                <a:latin typeface="+mj-lt"/>
              </a:rPr>
              <a:t>Chìa</a:t>
            </a:r>
            <a:r>
              <a:rPr lang="en-US" sz="5400" dirty="0" smtClean="0">
                <a:solidFill>
                  <a:srgbClr val="FF0000"/>
                </a:solidFill>
                <a:latin typeface="+mj-lt"/>
              </a:rPr>
              <a:t> </a:t>
            </a:r>
            <a:r>
              <a:rPr lang="en-US" sz="5400" dirty="0" err="1" smtClean="0">
                <a:solidFill>
                  <a:srgbClr val="FF0000"/>
                </a:solidFill>
                <a:latin typeface="+mj-lt"/>
              </a:rPr>
              <a:t>khóa</a:t>
            </a:r>
            <a:r>
              <a:rPr lang="en-US" sz="5400" dirty="0" smtClean="0">
                <a:solidFill>
                  <a:srgbClr val="FF0000"/>
                </a:solidFill>
                <a:latin typeface="+mj-lt"/>
              </a:rPr>
              <a:t> </a:t>
            </a:r>
            <a:r>
              <a:rPr lang="en-US" sz="5400" dirty="0" err="1" smtClean="0">
                <a:solidFill>
                  <a:srgbClr val="FF0000"/>
                </a:solidFill>
                <a:latin typeface="+mj-lt"/>
              </a:rPr>
              <a:t>trời</a:t>
            </a:r>
            <a:r>
              <a:rPr lang="en-US" sz="5400" dirty="0" smtClean="0">
                <a:solidFill>
                  <a:srgbClr val="FF0000"/>
                </a:solidFill>
                <a:latin typeface="+mj-lt"/>
              </a:rPr>
              <a:t> </a:t>
            </a:r>
            <a:r>
              <a:rPr lang="en-US" sz="5400" dirty="0" err="1" smtClean="0">
                <a:solidFill>
                  <a:srgbClr val="FF0000"/>
                </a:solidFill>
                <a:latin typeface="+mj-lt"/>
              </a:rPr>
              <a:t>vinh</a:t>
            </a:r>
            <a:r>
              <a:rPr lang="en-US" sz="5400" dirty="0" smtClean="0">
                <a:solidFill>
                  <a:srgbClr val="FF0000"/>
                </a:solidFill>
                <a:latin typeface="+mj-lt"/>
              </a:rPr>
              <a:t> </a:t>
            </a:r>
            <a:r>
              <a:rPr lang="en-US" sz="5400" dirty="0" err="1" smtClean="0">
                <a:solidFill>
                  <a:srgbClr val="FF0000"/>
                </a:solidFill>
                <a:latin typeface="+mj-lt"/>
              </a:rPr>
              <a:t>quang</a:t>
            </a:r>
            <a:r>
              <a:rPr lang="en-US" sz="5400" dirty="0" smtClean="0">
                <a:solidFill>
                  <a:srgbClr val="FF0000"/>
                </a:solidFill>
                <a:latin typeface="+mj-lt"/>
              </a:rPr>
              <a:t>, </a:t>
            </a:r>
            <a:r>
              <a:rPr lang="en-US" sz="5400" dirty="0" err="1" smtClean="0">
                <a:solidFill>
                  <a:srgbClr val="FF0000"/>
                </a:solidFill>
                <a:latin typeface="+mj-lt"/>
              </a:rPr>
              <a:t>nguyện</a:t>
            </a:r>
            <a:r>
              <a:rPr lang="en-US" sz="5400" dirty="0" smtClean="0">
                <a:solidFill>
                  <a:srgbClr val="FF0000"/>
                </a:solidFill>
                <a:latin typeface="+mj-lt"/>
              </a:rPr>
              <a:t> </a:t>
            </a:r>
            <a:r>
              <a:rPr lang="en-US" sz="5400" dirty="0" err="1" smtClean="0">
                <a:solidFill>
                  <a:srgbClr val="FF0000"/>
                </a:solidFill>
                <a:latin typeface="+mj-lt"/>
              </a:rPr>
              <a:t>thương</a:t>
            </a:r>
            <a:r>
              <a:rPr lang="en-US" sz="5400" dirty="0" smtClean="0">
                <a:solidFill>
                  <a:srgbClr val="FF0000"/>
                </a:solidFill>
                <a:latin typeface="+mj-lt"/>
              </a:rPr>
              <a:t> </a:t>
            </a:r>
            <a:r>
              <a:rPr lang="en-US" sz="5400" dirty="0" err="1" smtClean="0">
                <a:solidFill>
                  <a:srgbClr val="FF0000"/>
                </a:solidFill>
                <a:latin typeface="+mj-lt"/>
              </a:rPr>
              <a:t>xóa</a:t>
            </a:r>
            <a:r>
              <a:rPr lang="en-US" sz="5400" dirty="0" smtClean="0">
                <a:solidFill>
                  <a:srgbClr val="FF0000"/>
                </a:solidFill>
                <a:latin typeface="+mj-lt"/>
              </a:rPr>
              <a:t> </a:t>
            </a:r>
            <a:r>
              <a:rPr lang="en-US" sz="5400" dirty="0" err="1" smtClean="0">
                <a:solidFill>
                  <a:srgbClr val="FF0000"/>
                </a:solidFill>
                <a:latin typeface="+mj-lt"/>
              </a:rPr>
              <a:t>sạch</a:t>
            </a:r>
            <a:r>
              <a:rPr lang="en-US" sz="5400" dirty="0" smtClean="0">
                <a:solidFill>
                  <a:srgbClr val="FF0000"/>
                </a:solidFill>
                <a:latin typeface="+mj-lt"/>
              </a:rPr>
              <a:t> </a:t>
            </a:r>
            <a:r>
              <a:rPr lang="en-US" sz="5400" dirty="0" err="1" smtClean="0">
                <a:solidFill>
                  <a:srgbClr val="FF0000"/>
                </a:solidFill>
                <a:latin typeface="+mj-lt"/>
              </a:rPr>
              <a:t>lỗi</a:t>
            </a:r>
            <a:r>
              <a:rPr lang="en-US" sz="5400" dirty="0" smtClean="0">
                <a:solidFill>
                  <a:srgbClr val="FF0000"/>
                </a:solidFill>
                <a:latin typeface="+mj-lt"/>
              </a:rPr>
              <a:t> </a:t>
            </a:r>
            <a:r>
              <a:rPr lang="en-US" sz="5400" dirty="0" err="1" smtClean="0">
                <a:solidFill>
                  <a:srgbClr val="FF0000"/>
                </a:solidFill>
                <a:latin typeface="+mj-lt"/>
              </a:rPr>
              <a:t>lầm</a:t>
            </a:r>
            <a:r>
              <a:rPr lang="en-US" sz="5400" dirty="0" smtClean="0">
                <a:solidFill>
                  <a:srgbClr val="FF0000"/>
                </a:solidFill>
                <a:latin typeface="+mj-lt"/>
              </a:rPr>
              <a:t>.</a:t>
            </a:r>
            <a:endParaRPr lang="vi-VN" sz="5400" dirty="0">
              <a:solidFill>
                <a:srgbClr val="FF0000"/>
              </a:solidFill>
              <a:latin typeface="+mj-lt"/>
            </a:endParaRPr>
          </a:p>
        </p:txBody>
      </p:sp>
    </p:spTree>
    <p:extLst>
      <p:ext uri="{BB962C8B-B14F-4D97-AF65-F5344CB8AC3E}">
        <p14:creationId xmlns:p14="http://schemas.microsoft.com/office/powerpoint/2010/main" val="271608757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5143500"/>
          </a:xfrm>
        </p:spPr>
        <p:txBody>
          <a:bodyPr anchor="ctr">
            <a:noAutofit/>
          </a:bodyPr>
          <a:lstStyle/>
          <a:p>
            <a:pPr algn="just">
              <a:lnSpc>
                <a:spcPct val="120000"/>
              </a:lnSpc>
              <a:spcBef>
                <a:spcPts val="0"/>
              </a:spcBef>
            </a:pPr>
            <a:r>
              <a:rPr lang="vi-VN" sz="5600" u="sng" dirty="0" smtClean="0">
                <a:solidFill>
                  <a:srgbClr val="000066"/>
                </a:solidFill>
                <a:latin typeface="+mj-lt"/>
              </a:rPr>
              <a:t>Đ</a:t>
            </a:r>
            <a:r>
              <a:rPr lang="en-US" sz="5600" u="sng" dirty="0" smtClean="0">
                <a:solidFill>
                  <a:srgbClr val="000066"/>
                </a:solidFill>
                <a:latin typeface="+mj-lt"/>
              </a:rPr>
              <a:t>k</a:t>
            </a:r>
            <a:r>
              <a:rPr lang="vi-VN" sz="5600" u="sng" dirty="0" smtClean="0">
                <a:solidFill>
                  <a:srgbClr val="000066"/>
                </a:solidFill>
                <a:latin typeface="+mj-lt"/>
              </a:rPr>
              <a:t>:</a:t>
            </a:r>
            <a:r>
              <a:rPr lang="vi-VN" sz="5600" dirty="0" smtClean="0">
                <a:solidFill>
                  <a:srgbClr val="FF0000"/>
                </a:solidFill>
                <a:latin typeface="+mj-lt"/>
              </a:rPr>
              <a:t> </a:t>
            </a:r>
            <a:r>
              <a:rPr lang="en-US" sz="5600" dirty="0" err="1" smtClean="0">
                <a:solidFill>
                  <a:srgbClr val="FF0000"/>
                </a:solidFill>
                <a:latin typeface="+mj-lt"/>
              </a:rPr>
              <a:t>Nguyện</a:t>
            </a:r>
            <a:r>
              <a:rPr lang="en-US" sz="5600" dirty="0" smtClean="0">
                <a:solidFill>
                  <a:srgbClr val="FF0000"/>
                </a:solidFill>
                <a:latin typeface="+mj-lt"/>
              </a:rPr>
              <a:t> </a:t>
            </a:r>
            <a:r>
              <a:rPr lang="en-US" sz="5600" dirty="0" err="1" smtClean="0">
                <a:solidFill>
                  <a:srgbClr val="FF0000"/>
                </a:solidFill>
                <a:latin typeface="+mj-lt"/>
              </a:rPr>
              <a:t>Chúa</a:t>
            </a:r>
            <a:r>
              <a:rPr lang="en-US" sz="5600" dirty="0" smtClean="0">
                <a:solidFill>
                  <a:srgbClr val="FF0000"/>
                </a:solidFill>
                <a:latin typeface="+mj-lt"/>
              </a:rPr>
              <a:t> </a:t>
            </a:r>
            <a:r>
              <a:rPr lang="en-US" sz="5600" dirty="0" err="1" smtClean="0">
                <a:solidFill>
                  <a:srgbClr val="FF0000"/>
                </a:solidFill>
                <a:latin typeface="+mj-lt"/>
              </a:rPr>
              <a:t>chí</a:t>
            </a:r>
            <a:r>
              <a:rPr lang="en-US" sz="5600" dirty="0" smtClean="0">
                <a:solidFill>
                  <a:srgbClr val="FF0000"/>
                </a:solidFill>
                <a:latin typeface="+mj-lt"/>
              </a:rPr>
              <a:t> </a:t>
            </a:r>
            <a:r>
              <a:rPr lang="en-US" sz="5600" dirty="0" err="1" smtClean="0">
                <a:solidFill>
                  <a:srgbClr val="FF0000"/>
                </a:solidFill>
                <a:latin typeface="+mj-lt"/>
              </a:rPr>
              <a:t>ái</a:t>
            </a:r>
            <a:r>
              <a:rPr lang="en-US" sz="5600" dirty="0" smtClean="0">
                <a:solidFill>
                  <a:srgbClr val="FF0000"/>
                </a:solidFill>
                <a:latin typeface="+mj-lt"/>
              </a:rPr>
              <a:t> </a:t>
            </a:r>
            <a:r>
              <a:rPr lang="en-US" sz="5600" dirty="0" err="1" smtClean="0">
                <a:solidFill>
                  <a:srgbClr val="FF0000"/>
                </a:solidFill>
                <a:latin typeface="+mj-lt"/>
              </a:rPr>
              <a:t>hãy</a:t>
            </a:r>
            <a:r>
              <a:rPr lang="en-US" sz="5600" dirty="0" smtClean="0">
                <a:solidFill>
                  <a:srgbClr val="FF0000"/>
                </a:solidFill>
                <a:latin typeface="+mj-lt"/>
              </a:rPr>
              <a:t> </a:t>
            </a:r>
            <a:r>
              <a:rPr lang="en-US" sz="5600" dirty="0" err="1" smtClean="0">
                <a:solidFill>
                  <a:srgbClr val="FF0000"/>
                </a:solidFill>
                <a:latin typeface="+mj-lt"/>
              </a:rPr>
              <a:t>lắng</a:t>
            </a:r>
            <a:r>
              <a:rPr lang="en-US" sz="5600" dirty="0" smtClean="0">
                <a:solidFill>
                  <a:srgbClr val="FF0000"/>
                </a:solidFill>
                <a:latin typeface="+mj-lt"/>
              </a:rPr>
              <a:t> </a:t>
            </a:r>
            <a:r>
              <a:rPr lang="en-US" sz="5600" dirty="0" err="1" smtClean="0">
                <a:solidFill>
                  <a:srgbClr val="FF0000"/>
                </a:solidFill>
                <a:latin typeface="+mj-lt"/>
              </a:rPr>
              <a:t>nghe</a:t>
            </a:r>
            <a:r>
              <a:rPr lang="en-US" sz="5600" dirty="0" smtClean="0">
                <a:solidFill>
                  <a:srgbClr val="FF0000"/>
                </a:solidFill>
                <a:latin typeface="+mj-lt"/>
              </a:rPr>
              <a:t> </a:t>
            </a:r>
            <a:r>
              <a:rPr lang="en-US" sz="5600" dirty="0" err="1" smtClean="0">
                <a:solidFill>
                  <a:srgbClr val="FF0000"/>
                </a:solidFill>
                <a:latin typeface="+mj-lt"/>
              </a:rPr>
              <a:t>lời</a:t>
            </a:r>
            <a:r>
              <a:rPr lang="en-US" sz="5600" dirty="0" smtClean="0">
                <a:solidFill>
                  <a:srgbClr val="FF0000"/>
                </a:solidFill>
                <a:latin typeface="+mj-lt"/>
              </a:rPr>
              <a:t> </a:t>
            </a:r>
            <a:r>
              <a:rPr lang="en-US" sz="5600" dirty="0" err="1" smtClean="0">
                <a:solidFill>
                  <a:srgbClr val="FF0000"/>
                </a:solidFill>
                <a:latin typeface="+mj-lt"/>
              </a:rPr>
              <a:t>chúng</a:t>
            </a:r>
            <a:r>
              <a:rPr lang="en-US" sz="5600" dirty="0" smtClean="0">
                <a:solidFill>
                  <a:srgbClr val="FF0000"/>
                </a:solidFill>
                <a:latin typeface="+mj-lt"/>
              </a:rPr>
              <a:t> con. </a:t>
            </a:r>
            <a:r>
              <a:rPr lang="en-US" sz="5600" dirty="0" err="1" smtClean="0">
                <a:solidFill>
                  <a:srgbClr val="FF0000"/>
                </a:solidFill>
                <a:latin typeface="+mj-lt"/>
              </a:rPr>
              <a:t>Dủ</a:t>
            </a:r>
            <a:r>
              <a:rPr lang="en-US" sz="5600" dirty="0" smtClean="0">
                <a:solidFill>
                  <a:srgbClr val="FF0000"/>
                </a:solidFill>
                <a:latin typeface="+mj-lt"/>
              </a:rPr>
              <a:t> </a:t>
            </a:r>
            <a:r>
              <a:rPr lang="en-US" sz="5600" dirty="0" err="1" smtClean="0">
                <a:solidFill>
                  <a:srgbClr val="FF0000"/>
                </a:solidFill>
                <a:latin typeface="+mj-lt"/>
              </a:rPr>
              <a:t>tình</a:t>
            </a:r>
            <a:r>
              <a:rPr lang="en-US" sz="5600" dirty="0" smtClean="0">
                <a:solidFill>
                  <a:srgbClr val="FF0000"/>
                </a:solidFill>
                <a:latin typeface="+mj-lt"/>
              </a:rPr>
              <a:t> </a:t>
            </a:r>
            <a:r>
              <a:rPr lang="en-US" sz="5600" dirty="0" err="1" smtClean="0">
                <a:solidFill>
                  <a:srgbClr val="FF0000"/>
                </a:solidFill>
                <a:latin typeface="+mj-lt"/>
              </a:rPr>
              <a:t>thương</a:t>
            </a:r>
            <a:r>
              <a:rPr lang="en-US" sz="5600" dirty="0" smtClean="0">
                <a:solidFill>
                  <a:srgbClr val="FF0000"/>
                </a:solidFill>
                <a:latin typeface="+mj-lt"/>
              </a:rPr>
              <a:t> </a:t>
            </a:r>
            <a:r>
              <a:rPr lang="en-US" sz="5600" dirty="0" err="1" smtClean="0">
                <a:solidFill>
                  <a:srgbClr val="FF0000"/>
                </a:solidFill>
                <a:latin typeface="+mj-lt"/>
              </a:rPr>
              <a:t>xem</a:t>
            </a:r>
            <a:r>
              <a:rPr lang="en-US" sz="5600" dirty="0" smtClean="0">
                <a:solidFill>
                  <a:srgbClr val="FF0000"/>
                </a:solidFill>
                <a:latin typeface="+mj-lt"/>
              </a:rPr>
              <a:t> </a:t>
            </a:r>
            <a:r>
              <a:rPr lang="en-US" sz="5600" dirty="0" err="1" smtClean="0">
                <a:solidFill>
                  <a:srgbClr val="FF0000"/>
                </a:solidFill>
                <a:latin typeface="+mj-lt"/>
              </a:rPr>
              <a:t>vì</a:t>
            </a:r>
            <a:r>
              <a:rPr lang="en-US" sz="5600" dirty="0" smtClean="0">
                <a:solidFill>
                  <a:srgbClr val="FF0000"/>
                </a:solidFill>
                <a:latin typeface="+mj-lt"/>
              </a:rPr>
              <a:t> </a:t>
            </a:r>
            <a:r>
              <a:rPr lang="en-US" sz="5600" dirty="0" err="1" smtClean="0">
                <a:solidFill>
                  <a:srgbClr val="FF0000"/>
                </a:solidFill>
                <a:latin typeface="+mj-lt"/>
              </a:rPr>
              <a:t>chúng</a:t>
            </a:r>
            <a:r>
              <a:rPr lang="en-US" sz="5600" dirty="0" smtClean="0">
                <a:solidFill>
                  <a:srgbClr val="FF0000"/>
                </a:solidFill>
                <a:latin typeface="+mj-lt"/>
              </a:rPr>
              <a:t> con </a:t>
            </a:r>
            <a:r>
              <a:rPr lang="en-US" sz="5600" dirty="0" err="1" smtClean="0">
                <a:solidFill>
                  <a:srgbClr val="FF0000"/>
                </a:solidFill>
                <a:latin typeface="+mj-lt"/>
              </a:rPr>
              <a:t>phạm</a:t>
            </a:r>
            <a:r>
              <a:rPr lang="en-US" sz="5600" dirty="0" smtClean="0">
                <a:solidFill>
                  <a:srgbClr val="FF0000"/>
                </a:solidFill>
                <a:latin typeface="+mj-lt"/>
              </a:rPr>
              <a:t> </a:t>
            </a:r>
            <a:r>
              <a:rPr lang="en-US" sz="5600" dirty="0" err="1" smtClean="0">
                <a:solidFill>
                  <a:srgbClr val="FF0000"/>
                </a:solidFill>
                <a:latin typeface="+mj-lt"/>
              </a:rPr>
              <a:t>đến</a:t>
            </a:r>
            <a:r>
              <a:rPr lang="en-US" sz="5600" dirty="0" smtClean="0">
                <a:solidFill>
                  <a:srgbClr val="FF0000"/>
                </a:solidFill>
                <a:latin typeface="+mj-lt"/>
              </a:rPr>
              <a:t> </a:t>
            </a:r>
            <a:r>
              <a:rPr lang="en-US" sz="5600" dirty="0" err="1" smtClean="0">
                <a:solidFill>
                  <a:srgbClr val="FF0000"/>
                </a:solidFill>
                <a:latin typeface="+mj-lt"/>
              </a:rPr>
              <a:t>Người</a:t>
            </a:r>
            <a:r>
              <a:rPr lang="en-US" sz="5600" dirty="0" smtClean="0">
                <a:solidFill>
                  <a:srgbClr val="FF0000"/>
                </a:solidFill>
                <a:latin typeface="+mj-lt"/>
              </a:rPr>
              <a:t>.</a:t>
            </a:r>
            <a:endParaRPr lang="vi-VN" sz="5600" dirty="0">
              <a:solidFill>
                <a:srgbClr val="FF0000"/>
              </a:solidFill>
              <a:latin typeface="+mj-lt"/>
            </a:endParaRPr>
          </a:p>
        </p:txBody>
      </p:sp>
    </p:spTree>
    <p:extLst>
      <p:ext uri="{BB962C8B-B14F-4D97-AF65-F5344CB8AC3E}">
        <p14:creationId xmlns:p14="http://schemas.microsoft.com/office/powerpoint/2010/main" val="1664594651"/>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17667155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10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1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7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1746</TotalTime>
  <Words>925</Words>
  <Application>Microsoft Office PowerPoint</Application>
  <PresentationFormat>On-screen Show (16:9)</PresentationFormat>
  <Paragraphs>46</Paragraphs>
  <Slides>51</Slides>
  <Notes>0</Notes>
  <HiddenSlides>0</HiddenSlides>
  <MMClips>0</MMClips>
  <ScaleCrop>false</ScaleCrop>
  <HeadingPairs>
    <vt:vector size="4" baseType="variant">
      <vt:variant>
        <vt:lpstr>Theme</vt:lpstr>
      </vt:variant>
      <vt:variant>
        <vt:i4>9</vt:i4>
      </vt:variant>
      <vt:variant>
        <vt:lpstr>Slide Titles</vt:lpstr>
      </vt:variant>
      <vt:variant>
        <vt:i4>51</vt:i4>
      </vt:variant>
    </vt:vector>
  </HeadingPairs>
  <TitlesOfParts>
    <vt:vector size="60" baseType="lpstr">
      <vt:lpstr>Office Theme</vt:lpstr>
      <vt:lpstr>6_Office Theme</vt:lpstr>
      <vt:lpstr>8_Office Theme</vt:lpstr>
      <vt:lpstr>3_Office Theme</vt:lpstr>
      <vt:lpstr>21_Office Theme</vt:lpstr>
      <vt:lpstr>10_Office Theme</vt:lpstr>
      <vt:lpstr>15_Office Theme</vt:lpstr>
      <vt:lpstr>2_Office Theme</vt:lpstr>
      <vt:lpstr>7_Office Theme</vt:lpstr>
      <vt:lpstr>PowerPoint Presentation</vt:lpstr>
      <vt:lpstr>PowerPoint Presentation</vt:lpstr>
      <vt:lpstr>Ca Nhập Lễ Nguyện Chúa Chí Ái Kim Long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Đáp Ca Thánh Vịnh 79 Lm. Kim Long 03 câu</vt:lpstr>
      <vt:lpstr>Đk: Lạy Chúa, xin đoái nhìn chúng con, xin tỏ nhan thánh Chúa và cứu độ chúng con.</vt:lpstr>
      <vt:lpstr>Tk1: Lạy mục tử nhà Israel, Ngài chăn dắt nhà Giuse, như chăn chiên cừu xin hãy lắng tai nghe. </vt:lpstr>
      <vt:lpstr>**: Lạy Đấng ngự giữa các thần hộ giá xin hãy hiển linh. Xin khơi dậy uy dũng của Ngài mà mau đến cứu độ chúng con.</vt:lpstr>
      <vt:lpstr>Đk: Lạy Chúa, xin đoái nhìn chúng con, xin tỏ nhan thánh Chúa và cứu độ chúng con.</vt:lpstr>
      <vt:lpstr>Tk2: Vạn lạy Ngài là Chúa thiên binh, nguyện thương xót trở lại đi, tít trên cung trời xin ngó xuống trông xem. </vt:lpstr>
      <vt:lpstr>**: Nguyện Chúa dủ thương thăm vườn nho cũ tay Chúa trồng xưa. Tay uy quyền xin hãy bảo vệ, chồi non đó hãy củng cố thêm.</vt:lpstr>
      <vt:lpstr>Đk: Lạy Chúa, xin đoái nhìn chúng con, xin tỏ nhan thánh Chúa và cứu độ chúng con.</vt:lpstr>
      <vt:lpstr>Tk3: Rày nguyện xin Ngài hãy ra tay chở che Đấng ngồi bên ngai, chính đây con người được Chúa xuống uy phong. </vt:lpstr>
      <vt:lpstr>**: Nguyện ước đoàn con không còn khi dám xa Chúa nữa đâu. Van xin Ngài cho sống an bình, đoàn con mãi chúc tụng Thánh Danh.</vt:lpstr>
      <vt:lpstr>Đk: Lạy Chúa, xin đoái nhìn chúng con, xin tỏ nhan thánh Chúa và cứu độ chúng con.</vt:lpstr>
      <vt:lpstr>Ước gì hôm nay các bạn nghe tiếng Chúa và đừng cứng lòng.</vt:lpstr>
      <vt:lpstr>PowerPoint Presentation</vt:lpstr>
      <vt:lpstr>PowerPoint Presentation</vt:lpstr>
      <vt:lpstr>PowerPoint Presentation</vt:lpstr>
      <vt:lpstr>Tk1: Xin dâng cho lòng thương xót Chúa dĩ vãng đời con là biết bao lỗi lầm. Xin dâng cho tình Cha ưu ái tương lai đời con xin an bài đỡ nâng. </vt:lpstr>
      <vt:lpstr>**: Xin dâng lên Cha giây phút này một niềm yêu mến là yêu mến mà thôi. Xin dâng lên Cha trót cuộc đời để nên của lễ và nên khúc ngợi ca. </vt:lpstr>
      <vt:lpstr>Tk2: Xin dâng bao niềm vui nỗi khó cuộc sống trần gian là chết đi mỗi ngày. Xin dâng muôn khổ đau Thánh Giá trong con nguyện thánh hiến nên lễ tình yêu. </vt:lpstr>
      <vt:lpstr>**: Xin dâng lên Cha của lễ này là hoa thơm trái lành chan chứa hồng ân. Xin dâng lên Cha mỗi cuộc đời hiệp thông trong mối tình duy nhất của Cha.</vt:lpstr>
      <vt:lpstr>PowerPoint Presentation</vt:lpstr>
      <vt:lpstr>PowerPoint Presentation</vt:lpstr>
      <vt:lpstr>Ca Nguyện Hiệp Lễ Tín Thác Vào Lòng Thương Xót Chúa Phạm Trung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Ca Kết Lễ Tạ Ơn Chúa Với Mẹ Thy Yên</vt:lpstr>
      <vt:lpstr>Đk:  Chúng con xin tạ ơn Chúa uy quyền toàn năng. Tình yêu Chúa nào biết chi báo đền. Chúa muôn đời là Chúa, khắp vũ trụ trời đất ngàn vinh quang cao chiếu hiển trị đời đời.</vt:lpstr>
      <vt:lpstr>Tk:  Vì tình Chúa đã chất chứa trong trái tim Mẹ hiền, luôn trìu mến mãi cứu giúp chở che nguyện cầu. Ngàn phúc ân vẫn nhờ Mẹ, ngàn khổ đau cũng nhờ Mẹ. Nhờ Mẹ thương dâng Chúa trót đời tạ ơn.</vt:lpstr>
      <vt:lpstr>Đk:  Chúng con xin tạ ơn Chúa uy quyền toàn năng. Tình yêu Chúa nào biết chi báo đền. Chúa muôn đời là Chúa, khắp vũ trụ trời đất ngàn vinh quang cao chiếu hiển trị đời đời.</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 Nhập Lễ Từ Hừng Sáng Lm. Kim Long</dc:title>
  <dc:creator>Hung Nam</dc:creator>
  <cp:lastModifiedBy>RePack by Diakov</cp:lastModifiedBy>
  <cp:revision>174</cp:revision>
  <dcterms:created xsi:type="dcterms:W3CDTF">2023-05-21T07:25:42Z</dcterms:created>
  <dcterms:modified xsi:type="dcterms:W3CDTF">2024-07-03T22:06:49Z</dcterms:modified>
</cp:coreProperties>
</file>