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896" r:id="rId5"/>
    <p:sldMasterId id="2147483908" r:id="rId6"/>
    <p:sldMasterId id="2147483980" r:id="rId7"/>
    <p:sldMasterId id="2147484004" r:id="rId8"/>
    <p:sldMasterId id="2147484012" r:id="rId9"/>
    <p:sldMasterId id="2147484024" r:id="rId10"/>
  </p:sldMasterIdLst>
  <p:notesMasterIdLst>
    <p:notesMasterId r:id="rId79"/>
  </p:notesMasterIdLst>
  <p:sldIdLst>
    <p:sldId id="955" r:id="rId11"/>
    <p:sldId id="1005" r:id="rId12"/>
    <p:sldId id="1006" r:id="rId13"/>
    <p:sldId id="1007" r:id="rId14"/>
    <p:sldId id="1015" r:id="rId15"/>
    <p:sldId id="1008" r:id="rId16"/>
    <p:sldId id="1009" r:id="rId17"/>
    <p:sldId id="843" r:id="rId18"/>
    <p:sldId id="564" r:id="rId19"/>
    <p:sldId id="563" r:id="rId20"/>
    <p:sldId id="1023" r:id="rId21"/>
    <p:sldId id="1024" r:id="rId22"/>
    <p:sldId id="994" r:id="rId23"/>
    <p:sldId id="986" r:id="rId24"/>
    <p:sldId id="987" r:id="rId25"/>
    <p:sldId id="988" r:id="rId26"/>
    <p:sldId id="989" r:id="rId27"/>
    <p:sldId id="990" r:id="rId28"/>
    <p:sldId id="991" r:id="rId29"/>
    <p:sldId id="992" r:id="rId30"/>
    <p:sldId id="993" r:id="rId31"/>
    <p:sldId id="956" r:id="rId32"/>
    <p:sldId id="1011" r:id="rId33"/>
    <p:sldId id="911" r:id="rId34"/>
    <p:sldId id="1016" r:id="rId35"/>
    <p:sldId id="1017" r:id="rId36"/>
    <p:sldId id="1020" r:id="rId37"/>
    <p:sldId id="914" r:id="rId38"/>
    <p:sldId id="1018" r:id="rId39"/>
    <p:sldId id="916" r:id="rId40"/>
    <p:sldId id="1021" r:id="rId41"/>
    <p:sldId id="972" r:id="rId42"/>
    <p:sldId id="1022" r:id="rId43"/>
    <p:sldId id="1012" r:id="rId44"/>
    <p:sldId id="1019" r:id="rId45"/>
    <p:sldId id="964" r:id="rId46"/>
    <p:sldId id="1013" r:id="rId47"/>
    <p:sldId id="963" r:id="rId48"/>
    <p:sldId id="1014" r:id="rId49"/>
    <p:sldId id="979" r:id="rId50"/>
    <p:sldId id="980" r:id="rId51"/>
    <p:sldId id="981" r:id="rId52"/>
    <p:sldId id="1025" r:id="rId53"/>
    <p:sldId id="1004" r:id="rId54"/>
    <p:sldId id="983" r:id="rId55"/>
    <p:sldId id="984" r:id="rId56"/>
    <p:sldId id="933" r:id="rId57"/>
    <p:sldId id="1026" r:id="rId58"/>
    <p:sldId id="935" r:id="rId59"/>
    <p:sldId id="1027" r:id="rId60"/>
    <p:sldId id="1028" r:id="rId61"/>
    <p:sldId id="1029" r:id="rId62"/>
    <p:sldId id="1030" r:id="rId63"/>
    <p:sldId id="1041" r:id="rId64"/>
    <p:sldId id="1042" r:id="rId65"/>
    <p:sldId id="1033" r:id="rId66"/>
    <p:sldId id="1034" r:id="rId67"/>
    <p:sldId id="1039" r:id="rId68"/>
    <p:sldId id="1040" r:id="rId69"/>
    <p:sldId id="959" r:id="rId70"/>
    <p:sldId id="968" r:id="rId71"/>
    <p:sldId id="966" r:id="rId72"/>
    <p:sldId id="948" r:id="rId73"/>
    <p:sldId id="949" r:id="rId74"/>
    <p:sldId id="950" r:id="rId75"/>
    <p:sldId id="1037" r:id="rId76"/>
    <p:sldId id="1038" r:id="rId77"/>
    <p:sldId id="967" r:id="rId7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63" d="100"/>
          <a:sy n="63" d="100"/>
        </p:scale>
        <p:origin x="84" y="516"/>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8</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24</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47</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65</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67</a:t>
            </a:fld>
            <a:endParaRPr lang="en-US"/>
          </a:p>
        </p:txBody>
      </p:sp>
    </p:spTree>
    <p:extLst>
      <p:ext uri="{BB962C8B-B14F-4D97-AF65-F5344CB8AC3E}">
        <p14:creationId xmlns:p14="http://schemas.microsoft.com/office/powerpoint/2010/main" val="94121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12/20/2023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en-US" sz="5400" dirty="0" err="1" smtClean="0">
                <a:solidFill>
                  <a:schemeClr val="accent5">
                    <a:lumMod val="25000"/>
                  </a:schemeClr>
                </a:solidFill>
              </a:rPr>
              <a:t>Dâng</a:t>
            </a:r>
            <a:r>
              <a:rPr lang="en-US" sz="5400" dirty="0" smtClean="0">
                <a:solidFill>
                  <a:schemeClr val="accent5">
                    <a:lumMod val="25000"/>
                  </a:schemeClr>
                </a:solidFill>
              </a:rPr>
              <a:t> </a:t>
            </a:r>
            <a:r>
              <a:rPr lang="en-US" sz="5400" dirty="0" err="1" smtClean="0">
                <a:solidFill>
                  <a:schemeClr val="accent5">
                    <a:lumMod val="25000"/>
                  </a:schemeClr>
                </a:solidFill>
              </a:rPr>
              <a:t>lên</a:t>
            </a:r>
            <a:r>
              <a:rPr lang="en-US" sz="5400" dirty="0" smtClean="0">
                <a:solidFill>
                  <a:schemeClr val="accent5">
                    <a:lumMod val="25000"/>
                  </a:schemeClr>
                </a:solidFill>
              </a:rPr>
              <a:t> </a:t>
            </a:r>
            <a:r>
              <a:rPr lang="en-US" sz="5400" dirty="0" err="1" smtClean="0">
                <a:solidFill>
                  <a:schemeClr val="accent5">
                    <a:lumMod val="25000"/>
                  </a:schemeClr>
                </a:solidFill>
              </a:rPr>
              <a:t>Chúa</a:t>
            </a:r>
            <a:r>
              <a:rPr lang="en-US" sz="5400" dirty="0" smtClean="0">
                <a:solidFill>
                  <a:schemeClr val="accent5">
                    <a:lumMod val="25000"/>
                  </a:schemeClr>
                </a:solidFill>
              </a:rPr>
              <a:t> </a:t>
            </a:r>
            <a:r>
              <a:rPr lang="en-US" sz="5400" dirty="0" err="1" smtClean="0">
                <a:solidFill>
                  <a:schemeClr val="accent5">
                    <a:lumMod val="25000"/>
                  </a:schemeClr>
                </a:solidFill>
              </a:rPr>
              <a:t>lời</a:t>
            </a:r>
            <a:r>
              <a:rPr lang="en-US" sz="5400" dirty="0" smtClean="0">
                <a:solidFill>
                  <a:schemeClr val="accent5">
                    <a:lumMod val="25000"/>
                  </a:schemeClr>
                </a:solidFill>
              </a:rPr>
              <a:t> </a:t>
            </a:r>
            <a:r>
              <a:rPr lang="en-US" sz="5400" dirty="0" err="1" smtClean="0">
                <a:solidFill>
                  <a:schemeClr val="accent5">
                    <a:lumMod val="25000"/>
                  </a:schemeClr>
                </a:solidFill>
              </a:rPr>
              <a:t>tạ</a:t>
            </a:r>
            <a:r>
              <a:rPr lang="en-US" sz="5400" dirty="0" smtClean="0">
                <a:solidFill>
                  <a:schemeClr val="accent5">
                    <a:lumMod val="25000"/>
                  </a:schemeClr>
                </a:solidFill>
              </a:rPr>
              <a:t> </a:t>
            </a:r>
            <a:r>
              <a:rPr lang="en-US" sz="5400" dirty="0" err="1" smtClean="0">
                <a:solidFill>
                  <a:schemeClr val="accent5">
                    <a:lumMod val="25000"/>
                  </a:schemeClr>
                </a:solidFill>
              </a:rPr>
              <a:t>ơn</a:t>
            </a:r>
            <a:r>
              <a:rPr lang="en-US" sz="5400" dirty="0" smtClean="0">
                <a:solidFill>
                  <a:schemeClr val="accent5">
                    <a:lumMod val="25000"/>
                  </a:schemeClr>
                </a:solidFill>
              </a:rPr>
              <a:t>, </a:t>
            </a:r>
            <a:r>
              <a:rPr lang="en-US" sz="5400" dirty="0" err="1" smtClean="0">
                <a:solidFill>
                  <a:schemeClr val="accent5">
                    <a:lumMod val="25000"/>
                  </a:schemeClr>
                </a:solidFill>
              </a:rPr>
              <a:t>đã</a:t>
            </a:r>
            <a:r>
              <a:rPr lang="en-US" sz="5400" dirty="0" smtClean="0">
                <a:solidFill>
                  <a:schemeClr val="accent5">
                    <a:lumMod val="25000"/>
                  </a:schemeClr>
                </a:solidFill>
              </a:rPr>
              <a:t> ban </a:t>
            </a:r>
            <a:r>
              <a:rPr lang="en-US" sz="5400" dirty="0" err="1" smtClean="0">
                <a:solidFill>
                  <a:schemeClr val="accent5">
                    <a:lumMod val="25000"/>
                  </a:schemeClr>
                </a:solidFill>
              </a:rPr>
              <a:t>cho</a:t>
            </a:r>
            <a:r>
              <a:rPr lang="en-US" sz="5400" dirty="0" smtClean="0">
                <a:solidFill>
                  <a:schemeClr val="accent5">
                    <a:lumMod val="25000"/>
                  </a:schemeClr>
                </a:solidFill>
              </a:rPr>
              <a:t> </a:t>
            </a:r>
            <a:r>
              <a:rPr lang="en-US" sz="5400" dirty="0" err="1" smtClean="0">
                <a:solidFill>
                  <a:schemeClr val="accent5">
                    <a:lumMod val="25000"/>
                  </a:schemeClr>
                </a:solidFill>
              </a:rPr>
              <a:t>nhân</a:t>
            </a:r>
            <a:r>
              <a:rPr lang="en-US" sz="5400" dirty="0" smtClean="0">
                <a:solidFill>
                  <a:schemeClr val="accent5">
                    <a:lumMod val="25000"/>
                  </a:schemeClr>
                </a:solidFill>
              </a:rPr>
              <a:t> </a:t>
            </a:r>
            <a:r>
              <a:rPr lang="en-US" sz="5400" dirty="0" err="1" smtClean="0">
                <a:solidFill>
                  <a:schemeClr val="accent5">
                    <a:lumMod val="25000"/>
                  </a:schemeClr>
                </a:solidFill>
              </a:rPr>
              <a:t>loại</a:t>
            </a:r>
            <a:r>
              <a:rPr lang="en-US" sz="5400" dirty="0" smtClean="0">
                <a:solidFill>
                  <a:schemeClr val="accent5">
                    <a:lumMod val="25000"/>
                  </a:schemeClr>
                </a:solidFill>
              </a:rPr>
              <a:t> </a:t>
            </a:r>
            <a:r>
              <a:rPr lang="en-US" sz="5400" dirty="0" err="1" smtClean="0">
                <a:solidFill>
                  <a:schemeClr val="accent5">
                    <a:lumMod val="25000"/>
                  </a:schemeClr>
                </a:solidFill>
              </a:rPr>
              <a:t>chính</a:t>
            </a:r>
            <a:r>
              <a:rPr lang="en-US" sz="5400" dirty="0" smtClean="0">
                <a:solidFill>
                  <a:schemeClr val="accent5">
                    <a:lumMod val="25000"/>
                  </a:schemeClr>
                </a:solidFill>
              </a:rPr>
              <a:t> Con </a:t>
            </a:r>
            <a:r>
              <a:rPr lang="en-US" sz="5400" dirty="0" err="1" smtClean="0">
                <a:solidFill>
                  <a:schemeClr val="accent5">
                    <a:lumMod val="25000"/>
                  </a:schemeClr>
                </a:solidFill>
              </a:rPr>
              <a:t>Yêu</a:t>
            </a:r>
            <a:r>
              <a:rPr lang="en-US" sz="5400" dirty="0" smtClean="0">
                <a:solidFill>
                  <a:schemeClr val="accent5">
                    <a:lumMod val="25000"/>
                  </a:schemeClr>
                </a:solidFill>
              </a:rPr>
              <a:t> </a:t>
            </a:r>
            <a:r>
              <a:rPr lang="en-US" sz="5400" dirty="0" err="1" smtClean="0">
                <a:solidFill>
                  <a:schemeClr val="accent5">
                    <a:lumMod val="25000"/>
                  </a:schemeClr>
                </a:solidFill>
              </a:rPr>
              <a:t>của</a:t>
            </a:r>
            <a:r>
              <a:rPr lang="en-US" sz="5400" dirty="0" smtClean="0">
                <a:solidFill>
                  <a:schemeClr val="accent5">
                    <a:lumMod val="25000"/>
                  </a:schemeClr>
                </a:solidFill>
              </a:rPr>
              <a:t> </a:t>
            </a:r>
            <a:r>
              <a:rPr lang="en-US" sz="5400" dirty="0" err="1" smtClean="0">
                <a:solidFill>
                  <a:schemeClr val="accent5">
                    <a:lumMod val="25000"/>
                  </a:schemeClr>
                </a:solidFill>
              </a:rPr>
              <a:t>Ngài</a:t>
            </a:r>
            <a:r>
              <a:rPr lang="en-US" sz="5400" dirty="0" smtClean="0">
                <a:solidFill>
                  <a:schemeClr val="accent5">
                    <a:lumMod val="25000"/>
                  </a:schemeClr>
                </a:solidFill>
              </a:rPr>
              <a:t>, </a:t>
            </a:r>
            <a:r>
              <a:rPr lang="en-US" sz="5400" dirty="0" err="1" smtClean="0">
                <a:solidFill>
                  <a:schemeClr val="accent5">
                    <a:lumMod val="25000"/>
                  </a:schemeClr>
                </a:solidFill>
              </a:rPr>
              <a:t>Mẹ</a:t>
            </a:r>
            <a:r>
              <a:rPr lang="en-US" sz="5400" dirty="0" smtClean="0">
                <a:solidFill>
                  <a:schemeClr val="accent5">
                    <a:lumMod val="25000"/>
                  </a:schemeClr>
                </a:solidFill>
              </a:rPr>
              <a:t> Maria </a:t>
            </a:r>
            <a:r>
              <a:rPr lang="en-US" sz="5400" dirty="0" err="1" smtClean="0">
                <a:solidFill>
                  <a:schemeClr val="accent5">
                    <a:lumMod val="25000"/>
                  </a:schemeClr>
                </a:solidFill>
              </a:rPr>
              <a:t>và</a:t>
            </a:r>
            <a:r>
              <a:rPr lang="en-US" sz="5400" dirty="0" smtClean="0">
                <a:solidFill>
                  <a:schemeClr val="accent5">
                    <a:lumMod val="25000"/>
                  </a:schemeClr>
                </a:solidFill>
              </a:rPr>
              <a:t> </a:t>
            </a:r>
            <a:r>
              <a:rPr lang="en-US" sz="5400" dirty="0" err="1" smtClean="0">
                <a:solidFill>
                  <a:schemeClr val="accent5">
                    <a:lumMod val="25000"/>
                  </a:schemeClr>
                </a:solidFill>
              </a:rPr>
              <a:t>Thánh</a:t>
            </a:r>
            <a:r>
              <a:rPr lang="en-US" sz="5400" dirty="0" smtClean="0">
                <a:solidFill>
                  <a:schemeClr val="accent5">
                    <a:lumMod val="25000"/>
                  </a:schemeClr>
                </a:solidFill>
              </a:rPr>
              <a:t> </a:t>
            </a:r>
            <a:r>
              <a:rPr lang="en-US" sz="5400" dirty="0" err="1" smtClean="0">
                <a:solidFill>
                  <a:schemeClr val="accent5">
                    <a:lumMod val="25000"/>
                  </a:schemeClr>
                </a:solidFill>
              </a:rPr>
              <a:t>Giuse</a:t>
            </a:r>
            <a:r>
              <a:rPr lang="en-US" sz="5400" dirty="0" smtClean="0">
                <a:solidFill>
                  <a:schemeClr val="accent5">
                    <a:lumMod val="25000"/>
                  </a:schemeClr>
                </a:solidFill>
              </a:rPr>
              <a:t>, </a:t>
            </a:r>
            <a:r>
              <a:rPr lang="en-US" sz="5400" dirty="0" err="1" smtClean="0">
                <a:solidFill>
                  <a:schemeClr val="accent5">
                    <a:lumMod val="25000"/>
                  </a:schemeClr>
                </a:solidFill>
              </a:rPr>
              <a:t>nên</a:t>
            </a:r>
            <a:r>
              <a:rPr lang="en-US" sz="5400" dirty="0" smtClean="0">
                <a:solidFill>
                  <a:schemeClr val="accent5">
                    <a:lumMod val="25000"/>
                  </a:schemeClr>
                </a:solidFill>
              </a:rPr>
              <a:t> </a:t>
            </a:r>
            <a:r>
              <a:rPr lang="en-US" sz="5400" dirty="0" err="1" smtClean="0">
                <a:solidFill>
                  <a:schemeClr val="accent5">
                    <a:lumMod val="25000"/>
                  </a:schemeClr>
                </a:solidFill>
              </a:rPr>
              <a:t>Thánh</a:t>
            </a:r>
            <a:r>
              <a:rPr lang="en-US" sz="5400" dirty="0" smtClean="0">
                <a:solidFill>
                  <a:schemeClr val="accent5">
                    <a:lumMod val="25000"/>
                  </a:schemeClr>
                </a:solidFill>
              </a:rPr>
              <a:t> </a:t>
            </a:r>
            <a:r>
              <a:rPr lang="en-US" sz="5400" dirty="0" err="1" smtClean="0">
                <a:solidFill>
                  <a:schemeClr val="accent5">
                    <a:lumMod val="25000"/>
                  </a:schemeClr>
                </a:solidFill>
              </a:rPr>
              <a:t>Gia</a:t>
            </a:r>
            <a:r>
              <a:rPr lang="en-US" sz="5400" dirty="0" smtClean="0">
                <a:solidFill>
                  <a:schemeClr val="accent5">
                    <a:lumMod val="25000"/>
                  </a:schemeClr>
                </a:solidFill>
              </a:rPr>
              <a:t>, </a:t>
            </a:r>
            <a:r>
              <a:rPr lang="en-US" sz="5400" dirty="0" err="1" smtClean="0">
                <a:solidFill>
                  <a:schemeClr val="accent5">
                    <a:lumMod val="25000"/>
                  </a:schemeClr>
                </a:solidFill>
              </a:rPr>
              <a:t>suối</a:t>
            </a:r>
            <a:r>
              <a:rPr lang="en-US" sz="5400" dirty="0" smtClean="0">
                <a:solidFill>
                  <a:schemeClr val="accent5">
                    <a:lumMod val="25000"/>
                  </a:schemeClr>
                </a:solidFill>
              </a:rPr>
              <a:t> </a:t>
            </a:r>
            <a:r>
              <a:rPr lang="en-US" sz="5400" dirty="0" err="1" smtClean="0">
                <a:solidFill>
                  <a:schemeClr val="accent5">
                    <a:lumMod val="25000"/>
                  </a:schemeClr>
                </a:solidFill>
              </a:rPr>
              <a:t>nguồn</a:t>
            </a:r>
            <a:r>
              <a:rPr lang="en-US" sz="5400" dirty="0" smtClean="0">
                <a:solidFill>
                  <a:schemeClr val="accent5">
                    <a:lumMod val="25000"/>
                  </a:schemeClr>
                </a:solidFill>
              </a:rPr>
              <a:t> </a:t>
            </a:r>
            <a:r>
              <a:rPr lang="en-US" sz="5400" dirty="0" err="1" smtClean="0">
                <a:solidFill>
                  <a:schemeClr val="accent5">
                    <a:lumMod val="25000"/>
                  </a:schemeClr>
                </a:solidFill>
              </a:rPr>
              <a:t>ơn</a:t>
            </a:r>
            <a:r>
              <a:rPr lang="en-US" sz="5400" dirty="0" smtClean="0">
                <a:solidFill>
                  <a:schemeClr val="accent5">
                    <a:lumMod val="25000"/>
                  </a:schemeClr>
                </a:solidFill>
              </a:rPr>
              <a:t> </a:t>
            </a:r>
            <a:r>
              <a:rPr lang="en-US" sz="5400" dirty="0" err="1" smtClean="0">
                <a:solidFill>
                  <a:schemeClr val="accent5">
                    <a:lumMod val="25000"/>
                  </a:schemeClr>
                </a:solidFill>
              </a:rPr>
              <a:t>cứu</a:t>
            </a:r>
            <a:r>
              <a:rPr lang="en-US" sz="5400" dirty="0" smtClean="0">
                <a:solidFill>
                  <a:schemeClr val="accent5">
                    <a:lumMod val="25000"/>
                  </a:schemeClr>
                </a:solidFill>
              </a:rPr>
              <a:t> </a:t>
            </a:r>
            <a:r>
              <a:rPr lang="en-US" sz="5400" dirty="0" err="1" smtClean="0">
                <a:solidFill>
                  <a:schemeClr val="accent5">
                    <a:lumMod val="25000"/>
                  </a:schemeClr>
                </a:solidFill>
              </a:rPr>
              <a:t>độ</a:t>
            </a:r>
            <a:r>
              <a:rPr lang="en-US" sz="5400" dirty="0" smtClean="0">
                <a:solidFill>
                  <a:schemeClr val="accent5">
                    <a:lumMod val="25000"/>
                  </a:schemeClr>
                </a:solidFill>
              </a:rPr>
              <a:t>.</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effectLst/>
              </a:rPr>
              <a:t>Tk2</a:t>
            </a:r>
            <a:r>
              <a:rPr lang="en-US" sz="5200" b="0" u="sng" dirty="0" smtClean="0">
                <a:solidFill>
                  <a:srgbClr val="FF0000"/>
                </a:solidFill>
                <a:effectLst/>
              </a:rPr>
              <a:t>:</a:t>
            </a:r>
            <a:r>
              <a:rPr lang="en-US" sz="5200" b="0" dirty="0" smtClean="0">
                <a:solidFill>
                  <a:srgbClr val="7030A0"/>
                </a:solidFill>
                <a:effectLst/>
              </a:rPr>
              <a:t> </a:t>
            </a:r>
            <a:r>
              <a:rPr lang="en-US" sz="5200" dirty="0" err="1" smtClean="0">
                <a:solidFill>
                  <a:schemeClr val="accent5">
                    <a:lumMod val="25000"/>
                  </a:schemeClr>
                </a:solidFill>
                <a:effectLst/>
              </a:rPr>
              <a:t>Bao</a:t>
            </a:r>
            <a:r>
              <a:rPr lang="en-US" sz="5200" dirty="0" smtClean="0">
                <a:solidFill>
                  <a:schemeClr val="accent5">
                    <a:lumMod val="25000"/>
                  </a:schemeClr>
                </a:solidFill>
                <a:effectLst/>
              </a:rPr>
              <a:t> la </a:t>
            </a:r>
            <a:r>
              <a:rPr lang="en-US" sz="5200" dirty="0" err="1" smtClean="0">
                <a:solidFill>
                  <a:schemeClr val="accent5">
                    <a:lumMod val="25000"/>
                  </a:schemeClr>
                </a:solidFill>
                <a:effectLst/>
              </a:rPr>
              <a:t>ân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tình</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đời</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sống</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Thánh</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Gia</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dẫu</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trong</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âm</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thầm</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mà</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nên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mẫu</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gương</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mọi</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nhà</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Nhọc</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nhằn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lao</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tác</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cùng</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sẻ</a:t>
            </a:r>
            <a:r>
              <a:rPr lang="en-US" sz="5200" dirty="0" smtClean="0">
                <a:solidFill>
                  <a:schemeClr val="accent5">
                    <a:lumMod val="25000"/>
                  </a:schemeClr>
                </a:solidFill>
                <a:effectLst/>
              </a:rPr>
              <a:t> chia </a:t>
            </a:r>
            <a:r>
              <a:rPr lang="en-US" sz="5200" dirty="0" err="1" smtClean="0">
                <a:solidFill>
                  <a:schemeClr val="accent5">
                    <a:lumMod val="25000"/>
                  </a:schemeClr>
                </a:solidFill>
                <a:effectLst/>
              </a:rPr>
              <a:t>đời</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nhân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thế</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với</a:t>
            </a:r>
            <a:r>
              <a:rPr lang="en-US" sz="5200" dirty="0" smtClean="0">
                <a:solidFill>
                  <a:schemeClr val="accent5">
                    <a:lumMod val="25000"/>
                  </a:schemeClr>
                </a:solidFill>
                <a:effectLst/>
              </a:rPr>
              <a:t> tin </a:t>
            </a:r>
            <a:r>
              <a:rPr lang="en-US" sz="5200" dirty="0" err="1" smtClean="0">
                <a:solidFill>
                  <a:schemeClr val="accent5">
                    <a:lumMod val="25000"/>
                  </a:schemeClr>
                </a:solidFill>
                <a:effectLst/>
              </a:rPr>
              <a:t>yêu</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phó</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thác</a:t>
            </a:r>
            <a:r>
              <a:rPr lang="en-US" sz="5200" dirty="0" smtClean="0">
                <a:solidFill>
                  <a:schemeClr val="accent5">
                    <a:lumMod val="25000"/>
                  </a:schemeClr>
                </a:solidFill>
                <a:effectLst/>
              </a:rPr>
              <a:t>.</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327609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en-US" sz="5400" dirty="0" err="1" smtClean="0">
                <a:solidFill>
                  <a:schemeClr val="accent5">
                    <a:lumMod val="25000"/>
                  </a:schemeClr>
                </a:solidFill>
              </a:rPr>
              <a:t>Dâng</a:t>
            </a:r>
            <a:r>
              <a:rPr lang="en-US" sz="5400" dirty="0" smtClean="0">
                <a:solidFill>
                  <a:schemeClr val="accent5">
                    <a:lumMod val="25000"/>
                  </a:schemeClr>
                </a:solidFill>
              </a:rPr>
              <a:t> </a:t>
            </a:r>
            <a:r>
              <a:rPr lang="en-US" sz="5400" dirty="0" err="1" smtClean="0">
                <a:solidFill>
                  <a:schemeClr val="accent5">
                    <a:lumMod val="25000"/>
                  </a:schemeClr>
                </a:solidFill>
              </a:rPr>
              <a:t>lên</a:t>
            </a:r>
            <a:r>
              <a:rPr lang="en-US" sz="5400" dirty="0" smtClean="0">
                <a:solidFill>
                  <a:schemeClr val="accent5">
                    <a:lumMod val="25000"/>
                  </a:schemeClr>
                </a:solidFill>
              </a:rPr>
              <a:t> </a:t>
            </a:r>
            <a:r>
              <a:rPr lang="en-US" sz="5400" dirty="0" err="1" smtClean="0">
                <a:solidFill>
                  <a:schemeClr val="accent5">
                    <a:lumMod val="25000"/>
                  </a:schemeClr>
                </a:solidFill>
              </a:rPr>
              <a:t>Chúa</a:t>
            </a:r>
            <a:r>
              <a:rPr lang="en-US" sz="5400" dirty="0" smtClean="0">
                <a:solidFill>
                  <a:schemeClr val="accent5">
                    <a:lumMod val="25000"/>
                  </a:schemeClr>
                </a:solidFill>
              </a:rPr>
              <a:t> </a:t>
            </a:r>
            <a:r>
              <a:rPr lang="en-US" sz="5400" dirty="0" err="1" smtClean="0">
                <a:solidFill>
                  <a:schemeClr val="accent5">
                    <a:lumMod val="25000"/>
                  </a:schemeClr>
                </a:solidFill>
              </a:rPr>
              <a:t>lời</a:t>
            </a:r>
            <a:r>
              <a:rPr lang="en-US" sz="5400" dirty="0" smtClean="0">
                <a:solidFill>
                  <a:schemeClr val="accent5">
                    <a:lumMod val="25000"/>
                  </a:schemeClr>
                </a:solidFill>
              </a:rPr>
              <a:t> </a:t>
            </a:r>
            <a:r>
              <a:rPr lang="en-US" sz="5400" dirty="0" err="1" smtClean="0">
                <a:solidFill>
                  <a:schemeClr val="accent5">
                    <a:lumMod val="25000"/>
                  </a:schemeClr>
                </a:solidFill>
              </a:rPr>
              <a:t>tạ</a:t>
            </a:r>
            <a:r>
              <a:rPr lang="en-US" sz="5400" dirty="0" smtClean="0">
                <a:solidFill>
                  <a:schemeClr val="accent5">
                    <a:lumMod val="25000"/>
                  </a:schemeClr>
                </a:solidFill>
              </a:rPr>
              <a:t> </a:t>
            </a:r>
            <a:r>
              <a:rPr lang="en-US" sz="5400" dirty="0" err="1" smtClean="0">
                <a:solidFill>
                  <a:schemeClr val="accent5">
                    <a:lumMod val="25000"/>
                  </a:schemeClr>
                </a:solidFill>
              </a:rPr>
              <a:t>ơn</a:t>
            </a:r>
            <a:r>
              <a:rPr lang="en-US" sz="5400" dirty="0" smtClean="0">
                <a:solidFill>
                  <a:schemeClr val="accent5">
                    <a:lumMod val="25000"/>
                  </a:schemeClr>
                </a:solidFill>
              </a:rPr>
              <a:t>, </a:t>
            </a:r>
            <a:r>
              <a:rPr lang="en-US" sz="5400" dirty="0" err="1" smtClean="0">
                <a:solidFill>
                  <a:schemeClr val="accent5">
                    <a:lumMod val="25000"/>
                  </a:schemeClr>
                </a:solidFill>
              </a:rPr>
              <a:t>đã</a:t>
            </a:r>
            <a:r>
              <a:rPr lang="en-US" sz="5400" dirty="0" smtClean="0">
                <a:solidFill>
                  <a:schemeClr val="accent5">
                    <a:lumMod val="25000"/>
                  </a:schemeClr>
                </a:solidFill>
              </a:rPr>
              <a:t> ban </a:t>
            </a:r>
            <a:r>
              <a:rPr lang="en-US" sz="5400" dirty="0" err="1" smtClean="0">
                <a:solidFill>
                  <a:schemeClr val="accent5">
                    <a:lumMod val="25000"/>
                  </a:schemeClr>
                </a:solidFill>
              </a:rPr>
              <a:t>cho</a:t>
            </a:r>
            <a:r>
              <a:rPr lang="en-US" sz="5400" dirty="0" smtClean="0">
                <a:solidFill>
                  <a:schemeClr val="accent5">
                    <a:lumMod val="25000"/>
                  </a:schemeClr>
                </a:solidFill>
              </a:rPr>
              <a:t> </a:t>
            </a:r>
            <a:r>
              <a:rPr lang="en-US" sz="5400" dirty="0" err="1" smtClean="0">
                <a:solidFill>
                  <a:schemeClr val="accent5">
                    <a:lumMod val="25000"/>
                  </a:schemeClr>
                </a:solidFill>
              </a:rPr>
              <a:t>nhân</a:t>
            </a:r>
            <a:r>
              <a:rPr lang="en-US" sz="5400" dirty="0" smtClean="0">
                <a:solidFill>
                  <a:schemeClr val="accent5">
                    <a:lumMod val="25000"/>
                  </a:schemeClr>
                </a:solidFill>
              </a:rPr>
              <a:t> </a:t>
            </a:r>
            <a:r>
              <a:rPr lang="en-US" sz="5400" dirty="0" err="1" smtClean="0">
                <a:solidFill>
                  <a:schemeClr val="accent5">
                    <a:lumMod val="25000"/>
                  </a:schemeClr>
                </a:solidFill>
              </a:rPr>
              <a:t>loại</a:t>
            </a:r>
            <a:r>
              <a:rPr lang="en-US" sz="5400" dirty="0" smtClean="0">
                <a:solidFill>
                  <a:schemeClr val="accent5">
                    <a:lumMod val="25000"/>
                  </a:schemeClr>
                </a:solidFill>
              </a:rPr>
              <a:t> </a:t>
            </a:r>
            <a:r>
              <a:rPr lang="en-US" sz="5400" dirty="0" err="1" smtClean="0">
                <a:solidFill>
                  <a:schemeClr val="accent5">
                    <a:lumMod val="25000"/>
                  </a:schemeClr>
                </a:solidFill>
              </a:rPr>
              <a:t>chính</a:t>
            </a:r>
            <a:r>
              <a:rPr lang="en-US" sz="5400" dirty="0" smtClean="0">
                <a:solidFill>
                  <a:schemeClr val="accent5">
                    <a:lumMod val="25000"/>
                  </a:schemeClr>
                </a:solidFill>
              </a:rPr>
              <a:t> Con </a:t>
            </a:r>
            <a:r>
              <a:rPr lang="en-US" sz="5400" dirty="0" err="1" smtClean="0">
                <a:solidFill>
                  <a:schemeClr val="accent5">
                    <a:lumMod val="25000"/>
                  </a:schemeClr>
                </a:solidFill>
              </a:rPr>
              <a:t>Yêu</a:t>
            </a:r>
            <a:r>
              <a:rPr lang="en-US" sz="5400" dirty="0" smtClean="0">
                <a:solidFill>
                  <a:schemeClr val="accent5">
                    <a:lumMod val="25000"/>
                  </a:schemeClr>
                </a:solidFill>
              </a:rPr>
              <a:t> </a:t>
            </a:r>
            <a:r>
              <a:rPr lang="en-US" sz="5400" dirty="0" err="1" smtClean="0">
                <a:solidFill>
                  <a:schemeClr val="accent5">
                    <a:lumMod val="25000"/>
                  </a:schemeClr>
                </a:solidFill>
              </a:rPr>
              <a:t>của</a:t>
            </a:r>
            <a:r>
              <a:rPr lang="en-US" sz="5400" dirty="0" smtClean="0">
                <a:solidFill>
                  <a:schemeClr val="accent5">
                    <a:lumMod val="25000"/>
                  </a:schemeClr>
                </a:solidFill>
              </a:rPr>
              <a:t> </a:t>
            </a:r>
            <a:r>
              <a:rPr lang="en-US" sz="5400" dirty="0" err="1" smtClean="0">
                <a:solidFill>
                  <a:schemeClr val="accent5">
                    <a:lumMod val="25000"/>
                  </a:schemeClr>
                </a:solidFill>
              </a:rPr>
              <a:t>Ngài</a:t>
            </a:r>
            <a:r>
              <a:rPr lang="en-US" sz="5400" dirty="0" smtClean="0">
                <a:solidFill>
                  <a:schemeClr val="accent5">
                    <a:lumMod val="25000"/>
                  </a:schemeClr>
                </a:solidFill>
              </a:rPr>
              <a:t>, </a:t>
            </a:r>
            <a:r>
              <a:rPr lang="en-US" sz="5400" dirty="0" err="1" smtClean="0">
                <a:solidFill>
                  <a:schemeClr val="accent5">
                    <a:lumMod val="25000"/>
                  </a:schemeClr>
                </a:solidFill>
              </a:rPr>
              <a:t>Mẹ</a:t>
            </a:r>
            <a:r>
              <a:rPr lang="en-US" sz="5400" dirty="0" smtClean="0">
                <a:solidFill>
                  <a:schemeClr val="accent5">
                    <a:lumMod val="25000"/>
                  </a:schemeClr>
                </a:solidFill>
              </a:rPr>
              <a:t> Maria </a:t>
            </a:r>
            <a:r>
              <a:rPr lang="en-US" sz="5400" dirty="0" err="1" smtClean="0">
                <a:solidFill>
                  <a:schemeClr val="accent5">
                    <a:lumMod val="25000"/>
                  </a:schemeClr>
                </a:solidFill>
              </a:rPr>
              <a:t>và</a:t>
            </a:r>
            <a:r>
              <a:rPr lang="en-US" sz="5400" dirty="0" smtClean="0">
                <a:solidFill>
                  <a:schemeClr val="accent5">
                    <a:lumMod val="25000"/>
                  </a:schemeClr>
                </a:solidFill>
              </a:rPr>
              <a:t> </a:t>
            </a:r>
            <a:r>
              <a:rPr lang="en-US" sz="5400" dirty="0" err="1" smtClean="0">
                <a:solidFill>
                  <a:schemeClr val="accent5">
                    <a:lumMod val="25000"/>
                  </a:schemeClr>
                </a:solidFill>
              </a:rPr>
              <a:t>Thánh</a:t>
            </a:r>
            <a:r>
              <a:rPr lang="en-US" sz="5400" dirty="0" smtClean="0">
                <a:solidFill>
                  <a:schemeClr val="accent5">
                    <a:lumMod val="25000"/>
                  </a:schemeClr>
                </a:solidFill>
              </a:rPr>
              <a:t> </a:t>
            </a:r>
            <a:r>
              <a:rPr lang="en-US" sz="5400" dirty="0" err="1" smtClean="0">
                <a:solidFill>
                  <a:schemeClr val="accent5">
                    <a:lumMod val="25000"/>
                  </a:schemeClr>
                </a:solidFill>
              </a:rPr>
              <a:t>Giuse</a:t>
            </a:r>
            <a:r>
              <a:rPr lang="en-US" sz="5400" dirty="0" smtClean="0">
                <a:solidFill>
                  <a:schemeClr val="accent5">
                    <a:lumMod val="25000"/>
                  </a:schemeClr>
                </a:solidFill>
              </a:rPr>
              <a:t>, </a:t>
            </a:r>
            <a:r>
              <a:rPr lang="en-US" sz="5400" dirty="0" err="1" smtClean="0">
                <a:solidFill>
                  <a:schemeClr val="accent5">
                    <a:lumMod val="25000"/>
                  </a:schemeClr>
                </a:solidFill>
              </a:rPr>
              <a:t>nên</a:t>
            </a:r>
            <a:r>
              <a:rPr lang="en-US" sz="5400" dirty="0" smtClean="0">
                <a:solidFill>
                  <a:schemeClr val="accent5">
                    <a:lumMod val="25000"/>
                  </a:schemeClr>
                </a:solidFill>
              </a:rPr>
              <a:t> </a:t>
            </a:r>
            <a:r>
              <a:rPr lang="en-US" sz="5400" dirty="0" err="1" smtClean="0">
                <a:solidFill>
                  <a:schemeClr val="accent5">
                    <a:lumMod val="25000"/>
                  </a:schemeClr>
                </a:solidFill>
              </a:rPr>
              <a:t>Thánh</a:t>
            </a:r>
            <a:r>
              <a:rPr lang="en-US" sz="5400" dirty="0" smtClean="0">
                <a:solidFill>
                  <a:schemeClr val="accent5">
                    <a:lumMod val="25000"/>
                  </a:schemeClr>
                </a:solidFill>
              </a:rPr>
              <a:t> </a:t>
            </a:r>
            <a:r>
              <a:rPr lang="en-US" sz="5400" dirty="0" err="1" smtClean="0">
                <a:solidFill>
                  <a:schemeClr val="accent5">
                    <a:lumMod val="25000"/>
                  </a:schemeClr>
                </a:solidFill>
              </a:rPr>
              <a:t>Gia</a:t>
            </a:r>
            <a:r>
              <a:rPr lang="en-US" sz="5400" dirty="0" smtClean="0">
                <a:solidFill>
                  <a:schemeClr val="accent5">
                    <a:lumMod val="25000"/>
                  </a:schemeClr>
                </a:solidFill>
              </a:rPr>
              <a:t>, </a:t>
            </a:r>
            <a:r>
              <a:rPr lang="en-US" sz="5400" dirty="0" err="1" smtClean="0">
                <a:solidFill>
                  <a:schemeClr val="accent5">
                    <a:lumMod val="25000"/>
                  </a:schemeClr>
                </a:solidFill>
              </a:rPr>
              <a:t>suối</a:t>
            </a:r>
            <a:r>
              <a:rPr lang="en-US" sz="5400" dirty="0" smtClean="0">
                <a:solidFill>
                  <a:schemeClr val="accent5">
                    <a:lumMod val="25000"/>
                  </a:schemeClr>
                </a:solidFill>
              </a:rPr>
              <a:t> </a:t>
            </a:r>
            <a:r>
              <a:rPr lang="en-US" sz="5400" dirty="0" err="1" smtClean="0">
                <a:solidFill>
                  <a:schemeClr val="accent5">
                    <a:lumMod val="25000"/>
                  </a:schemeClr>
                </a:solidFill>
              </a:rPr>
              <a:t>nguồn</a:t>
            </a:r>
            <a:r>
              <a:rPr lang="en-US" sz="5400" dirty="0" smtClean="0">
                <a:solidFill>
                  <a:schemeClr val="accent5">
                    <a:lumMod val="25000"/>
                  </a:schemeClr>
                </a:solidFill>
              </a:rPr>
              <a:t> </a:t>
            </a:r>
            <a:r>
              <a:rPr lang="en-US" sz="5400" dirty="0" err="1" smtClean="0">
                <a:solidFill>
                  <a:schemeClr val="accent5">
                    <a:lumMod val="25000"/>
                  </a:schemeClr>
                </a:solidFill>
              </a:rPr>
              <a:t>ơn</a:t>
            </a:r>
            <a:r>
              <a:rPr lang="en-US" sz="5400" dirty="0" smtClean="0">
                <a:solidFill>
                  <a:schemeClr val="accent5">
                    <a:lumMod val="25000"/>
                  </a:schemeClr>
                </a:solidFill>
              </a:rPr>
              <a:t> </a:t>
            </a:r>
            <a:r>
              <a:rPr lang="en-US" sz="5400" dirty="0" err="1" smtClean="0">
                <a:solidFill>
                  <a:schemeClr val="accent5">
                    <a:lumMod val="25000"/>
                  </a:schemeClr>
                </a:solidFill>
              </a:rPr>
              <a:t>cứu</a:t>
            </a:r>
            <a:r>
              <a:rPr lang="en-US" sz="5400" dirty="0" smtClean="0">
                <a:solidFill>
                  <a:schemeClr val="accent5">
                    <a:lumMod val="25000"/>
                  </a:schemeClr>
                </a:solidFill>
              </a:rPr>
              <a:t> </a:t>
            </a:r>
            <a:r>
              <a:rPr lang="en-US" sz="5400" dirty="0" err="1" smtClean="0">
                <a:solidFill>
                  <a:schemeClr val="accent5">
                    <a:lumMod val="25000"/>
                  </a:schemeClr>
                </a:solidFill>
              </a:rPr>
              <a:t>độ</a:t>
            </a:r>
            <a:r>
              <a:rPr lang="en-US" sz="5400" dirty="0" smtClean="0">
                <a:solidFill>
                  <a:schemeClr val="accent5">
                    <a:lumMod val="25000"/>
                  </a:schemeClr>
                </a:solidFill>
              </a:rPr>
              <a:t>.</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287718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a:t>
            </a:r>
            <a:r>
              <a:rPr lang="en-US" sz="7200" b="1" i="1" dirty="0" smtClean="0">
                <a:solidFill>
                  <a:schemeClr val="accent4">
                    <a:lumMod val="85000"/>
                    <a:lumOff val="15000"/>
                  </a:schemeClr>
                </a:solidFill>
                <a:effectLst/>
                <a:latin typeface="+mj-lt"/>
                <a:cs typeface="Times New Roman" panose="02020603050405020304" pitchFamily="18" charset="0"/>
              </a:rPr>
              <a:t>DANH</a:t>
            </a:r>
          </a:p>
          <a:p>
            <a:pPr eaLnBrk="1" hangingPunct="1">
              <a:lnSpc>
                <a:spcPct val="150000"/>
              </a:lnSpc>
            </a:pPr>
            <a:r>
              <a:rPr lang="en-US" sz="7200" b="1" i="1" dirty="0" err="1" smtClean="0">
                <a:solidFill>
                  <a:schemeClr val="accent4">
                    <a:lumMod val="85000"/>
                    <a:lumOff val="15000"/>
                  </a:schemeClr>
                </a:solidFill>
                <a:effectLst/>
                <a:latin typeface="+mj-lt"/>
                <a:cs typeface="Times New Roman" panose="02020603050405020304" pitchFamily="18" charset="0"/>
              </a:rPr>
              <a:t>Ca</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Lên</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Đi</a:t>
            </a:r>
            <a:r>
              <a:rPr lang="en-US" sz="7200" b="1" i="1" dirty="0" smtClean="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smtClean="0">
                <a:solidFill>
                  <a:schemeClr val="accent5">
                    <a:lumMod val="25000"/>
                  </a:schemeClr>
                </a:solidFill>
                <a:effectLst/>
                <a:latin typeface="+mj-lt"/>
                <a:cs typeface="Times New Roman" panose="02020603050405020304" pitchFamily="18" charset="0"/>
              </a:rPr>
              <a:t>Và </a:t>
            </a:r>
            <a:r>
              <a:rPr lang="vi-VN" sz="54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smtClean="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Sáng thế</a:t>
            </a:r>
            <a:r>
              <a:rPr lang="vi-VN" sz="4400" dirty="0" smtClean="0">
                <a:solidFill>
                  <a:schemeClr val="accent5">
                    <a:lumMod val="25000"/>
                  </a:schemeClr>
                </a:solidFill>
                <a:latin typeface="+mj-lt"/>
              </a:rPr>
              <a:t>.</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104</a:t>
            </a:r>
          </a:p>
          <a:p>
            <a:pPr eaLnBrk="1" hangingPunct="1">
              <a:lnSpc>
                <a:spcPct val="105000"/>
              </a:lnSpc>
            </a:pPr>
            <a:r>
              <a:rPr lang="en-US" sz="5400" dirty="0" err="1" smtClean="0">
                <a:solidFill>
                  <a:schemeClr val="accent5">
                    <a:lumMod val="25000"/>
                  </a:schemeClr>
                </a:solidFill>
                <a:effectLst/>
                <a:latin typeface="+mj-lt"/>
                <a:cs typeface="Tahoma" pitchFamily="34" charset="0"/>
              </a:rPr>
              <a:t>Lễ</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Thánh</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Gia</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smtClean="0">
                <a:solidFill>
                  <a:schemeClr val="accent5">
                    <a:lumMod val="25000"/>
                  </a:schemeClr>
                </a:solidFill>
                <a:effectLst/>
                <a:latin typeface="+mj-lt"/>
                <a:cs typeface="Tahoma" pitchFamily="34" charset="0"/>
              </a:rPr>
              <a:t>Năm</a:t>
            </a:r>
            <a:r>
              <a:rPr lang="en-US" sz="5400" b="0" dirty="0" smtClean="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a:t>
            </a:r>
            <a:r>
              <a:rPr lang="vi-VN" sz="4400" i="1" dirty="0" smtClean="0">
                <a:solidFill>
                  <a:srgbClr val="FF0000"/>
                </a:solidFill>
                <a:effectLst/>
                <a:latin typeface="+mj-lt"/>
                <a:cs typeface="Tahoma" pitchFamily="34" charset="0"/>
              </a:rPr>
              <a:t>Long</a:t>
            </a:r>
            <a:r>
              <a:rPr lang="en-US" sz="4400" i="1" dirty="0" smtClean="0">
                <a:solidFill>
                  <a:srgbClr val="FF0000"/>
                </a:solidFill>
                <a:effectLst/>
                <a:latin typeface="+mj-lt"/>
                <a:cs typeface="Tahoma" pitchFamily="34" charset="0"/>
              </a:rPr>
              <a:t> 04 </a:t>
            </a:r>
            <a:r>
              <a:rPr lang="en-US" sz="4400" i="1" dirty="0" err="1" smtClean="0">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62029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a:solidFill>
                  <a:srgbClr val="FF0000"/>
                </a:solidFill>
                <a:effectLst/>
              </a:rPr>
              <a:t>Tk</a:t>
            </a:r>
            <a:r>
              <a:rPr lang="en-US" sz="5200" b="0" u="sng" dirty="0">
                <a:solidFill>
                  <a:srgbClr val="FF0000"/>
                </a:solidFill>
                <a:effectLst/>
              </a:rPr>
              <a:t>1:</a:t>
            </a:r>
            <a:r>
              <a:rPr lang="vi-VN" sz="5200" b="0" dirty="0">
                <a:solidFill>
                  <a:srgbClr val="7030A0"/>
                </a:solidFill>
                <a:effectLst/>
              </a:rPr>
              <a:t> </a:t>
            </a:r>
            <a:r>
              <a:rPr lang="vi-VN" sz="52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167319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543197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a:solidFill>
                  <a:srgbClr val="FF0000"/>
                </a:solidFill>
                <a:effectLst/>
              </a:rPr>
              <a:t>Tk2</a:t>
            </a:r>
            <a:r>
              <a:rPr lang="en-US" sz="5200" b="0" u="sng" dirty="0">
                <a:solidFill>
                  <a:srgbClr val="FF0000"/>
                </a:solidFill>
                <a:effectLst/>
              </a:rPr>
              <a:t>:</a:t>
            </a:r>
            <a:r>
              <a:rPr lang="vi-VN" sz="5200" b="0" dirty="0">
                <a:solidFill>
                  <a:srgbClr val="7030A0"/>
                </a:solidFill>
                <a:effectLst/>
              </a:rPr>
              <a:t> </a:t>
            </a:r>
            <a:r>
              <a:rPr lang="vi-VN" sz="52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2072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200" u="sng" dirty="0">
                <a:solidFill>
                  <a:srgbClr val="FF0000"/>
                </a:solidFill>
                <a:effectLst/>
              </a:rPr>
              <a:t>Tk3</a:t>
            </a:r>
            <a:r>
              <a:rPr lang="en-US" sz="5200" b="0" u="sng" dirty="0">
                <a:solidFill>
                  <a:srgbClr val="FF0000"/>
                </a:solidFill>
                <a:effectLst/>
              </a:rPr>
              <a:t>:</a:t>
            </a:r>
            <a:r>
              <a:rPr lang="vi-VN" sz="5200" b="0" dirty="0">
                <a:solidFill>
                  <a:srgbClr val="7030A0"/>
                </a:solidFill>
                <a:effectLst/>
              </a:rPr>
              <a:t> </a:t>
            </a:r>
            <a:r>
              <a:rPr lang="vi-VN" sz="52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41127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200" u="sng" dirty="0" smtClean="0">
                <a:solidFill>
                  <a:srgbClr val="FF0000"/>
                </a:solidFill>
                <a:effectLst/>
              </a:rPr>
              <a:t>Tk</a:t>
            </a:r>
            <a:r>
              <a:rPr lang="en-US" sz="5200" u="sng" dirty="0" smtClean="0">
                <a:solidFill>
                  <a:srgbClr val="FF0000"/>
                </a:solidFill>
                <a:effectLst/>
              </a:rPr>
              <a:t>4</a:t>
            </a:r>
            <a:r>
              <a:rPr lang="en-US" sz="5200" b="0" u="sng" dirty="0" smtClean="0">
                <a:solidFill>
                  <a:srgbClr val="FF0000"/>
                </a:solidFill>
                <a:effectLst/>
              </a:rPr>
              <a:t>:</a:t>
            </a:r>
            <a:r>
              <a:rPr lang="vi-VN" sz="5200" dirty="0">
                <a:solidFill>
                  <a:srgbClr val="7030A0"/>
                </a:solidFill>
                <a:effectLst/>
              </a:rPr>
              <a:t> </a:t>
            </a:r>
            <a:r>
              <a:rPr lang="vi-VN" sz="52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796490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a:t>
            </a:r>
            <a:r>
              <a:rPr lang="vi-VN" sz="4400" dirty="0" smtClean="0">
                <a:solidFill>
                  <a:schemeClr val="accent5">
                    <a:lumMod val="25000"/>
                  </a:schemeClr>
                </a:solidFill>
                <a:latin typeface="+mj-lt"/>
              </a:rPr>
              <a:t>I-</a:t>
            </a:r>
            <a:r>
              <a:rPr lang="en-US" sz="4400" dirty="0">
                <a:solidFill>
                  <a:schemeClr val="accent5">
                    <a:lumMod val="25000"/>
                  </a:schemeClr>
                </a:solidFill>
                <a:latin typeface="+mj-lt"/>
              </a:rPr>
              <a:t>x</a:t>
            </a:r>
            <a:r>
              <a:rPr lang="vi-VN" sz="4400" dirty="0" smtClean="0">
                <a:solidFill>
                  <a:schemeClr val="accent5">
                    <a:lumMod val="25000"/>
                  </a:schemeClr>
                </a:solidFill>
                <a:latin typeface="+mj-lt"/>
              </a:rPr>
              <a:t>a-ác</a:t>
            </a:r>
            <a:r>
              <a:rPr lang="vi-VN" sz="4400" dirty="0">
                <a:solidFill>
                  <a:schemeClr val="accent5">
                    <a:lumMod val="25000"/>
                  </a:schemeClr>
                </a:solidFill>
                <a:latin typeface="+mj-lt"/>
              </a:rPr>
              <a:t>.</a:t>
            </a:r>
          </a:p>
          <a:p>
            <a:pPr fontAlgn="auto">
              <a:spcBef>
                <a:spcPts val="0"/>
              </a:spcBef>
              <a:spcAft>
                <a:spcPts val="0"/>
              </a:spcAft>
            </a:pPr>
            <a:r>
              <a:rPr lang="vi-VN" sz="4400" dirty="0" smtClean="0">
                <a:solidFill>
                  <a:schemeClr val="accent5">
                    <a:lumMod val="25000"/>
                  </a:schemeClr>
                </a:solidFill>
                <a:latin typeface="+mj-lt"/>
              </a:rPr>
              <a:t>Bài </a:t>
            </a:r>
            <a:r>
              <a:rPr lang="vi-VN" sz="4400" dirty="0">
                <a:solidFill>
                  <a:schemeClr val="accent5">
                    <a:lumMod val="25000"/>
                  </a:schemeClr>
                </a:solidFill>
                <a:latin typeface="+mj-lt"/>
              </a:rPr>
              <a:t>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a:t>
            </a:r>
            <a:r>
              <a:rPr lang="vi-VN" sz="4800" dirty="0" smtClean="0">
                <a:solidFill>
                  <a:schemeClr val="accent5">
                    <a:lumMod val="25000"/>
                  </a:schemeClr>
                </a:solidFill>
                <a:effectLst/>
                <a:latin typeface="+mj-lt"/>
                <a:cs typeface="Times New Roman" pitchFamily="18" charset="0"/>
              </a:rPr>
              <a:t>ch</a:t>
            </a:r>
            <a:r>
              <a:rPr lang="en-US" sz="4800" dirty="0" smtClean="0">
                <a:solidFill>
                  <a:schemeClr val="accent5">
                    <a:lumMod val="25000"/>
                  </a:schemeClr>
                </a:solidFill>
                <a:effectLst/>
                <a:latin typeface="+mj-lt"/>
                <a:cs typeface="Times New Roman" pitchFamily="18" charset="0"/>
              </a:rPr>
              <a:t>a</a:t>
            </a:r>
            <a:r>
              <a:rPr lang="vi-VN" sz="4800" dirty="0" smtClean="0">
                <a:solidFill>
                  <a:schemeClr val="accent5">
                    <a:lumMod val="25000"/>
                  </a:schemeClr>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85459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a:t>
            </a:r>
            <a:r>
              <a:rPr lang="vi-VN" sz="3200" dirty="0" smtClean="0">
                <a:solidFill>
                  <a:schemeClr val="accent5">
                    <a:lumMod val="50000"/>
                  </a:schemeClr>
                </a:solidFill>
                <a:latin typeface="+mj-lt"/>
              </a:rPr>
              <a:t>nguyện</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480872"/>
          </a:xfrm>
          <a:prstGeom prst="rect">
            <a:avLst/>
          </a:prstGeom>
        </p:spPr>
        <p:txBody>
          <a:bodyPr>
            <a:spAutoFit/>
          </a:bodyPr>
          <a:lstStyle/>
          <a:p>
            <a:pPr algn="ctr" fontAlgn="auto">
              <a:lnSpc>
                <a:spcPct val="120000"/>
              </a:lnSpc>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lnSpc>
                <a:spcPct val="120000"/>
              </a:lnSpc>
              <a:spcBef>
                <a:spcPts val="0"/>
              </a:spcBef>
              <a:spcAft>
                <a:spcPts val="0"/>
              </a:spcAft>
            </a:pP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Yêu</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Mến</a:t>
            </a:r>
            <a:endParaRPr lang="en-US" sz="4000" dirty="0">
              <a:solidFill>
                <a:schemeClr val="accent5">
                  <a:lumMod val="25000"/>
                </a:schemeClr>
              </a:solidFill>
              <a:latin typeface="UTM American Sans"/>
            </a:endParaRPr>
          </a:p>
          <a:p>
            <a:pPr algn="ctr" fontAlgn="auto">
              <a:lnSpc>
                <a:spcPct val="120000"/>
              </a:lnSpc>
              <a:spcBef>
                <a:spcPts val="0"/>
              </a:spcBef>
              <a:spcAft>
                <a:spcPts val="0"/>
              </a:spcAft>
            </a:pPr>
            <a:r>
              <a:rPr lang="en-US" sz="4000" i="1" dirty="0">
                <a:solidFill>
                  <a:srgbClr val="C00000"/>
                </a:solidFill>
                <a:latin typeface="UTM American Sans"/>
              </a:rPr>
              <a:t>Cao </a:t>
            </a:r>
            <a:r>
              <a:rPr lang="en-US" sz="4000" i="1" dirty="0" err="1">
                <a:solidFill>
                  <a:srgbClr val="C00000"/>
                </a:solidFill>
                <a:latin typeface="UTM American Sans"/>
              </a:rPr>
              <a:t>Huy</a:t>
            </a:r>
            <a:r>
              <a:rPr lang="en-US" sz="4000" i="1" dirty="0">
                <a:solidFill>
                  <a:srgbClr val="C00000"/>
                </a:solidFill>
                <a:latin typeface="UTM American Sans"/>
              </a:rPr>
              <a:t> </a:t>
            </a:r>
            <a:r>
              <a:rPr lang="en-US" sz="4000" i="1" dirty="0" err="1">
                <a:solidFill>
                  <a:srgbClr val="C00000"/>
                </a:solidFill>
                <a:latin typeface="UTM American Sans"/>
              </a:rPr>
              <a:t>Hoàng</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a:solidFill>
                  <a:srgbClr val="FF0000"/>
                </a:solidFill>
                <a:effectLst/>
              </a:rPr>
              <a:t>Tk</a:t>
            </a:r>
            <a:r>
              <a:rPr lang="en-US" sz="5200" b="0" u="sng" dirty="0">
                <a:solidFill>
                  <a:srgbClr val="FF0000"/>
                </a:solidFill>
                <a:effectLst/>
              </a:rPr>
              <a:t>1:</a:t>
            </a:r>
            <a:r>
              <a:rPr lang="vi-VN" sz="5200" b="0" dirty="0">
                <a:solidFill>
                  <a:srgbClr val="7030A0"/>
                </a:solidFill>
                <a:effectLst/>
              </a:rPr>
              <a:t> </a:t>
            </a:r>
            <a:r>
              <a:rPr lang="vi-VN" sz="52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4266177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000" u="sng" dirty="0">
                <a:solidFill>
                  <a:srgbClr val="FF0000"/>
                </a:solidFill>
                <a:effectLst/>
              </a:rPr>
              <a:t>Tk1</a:t>
            </a:r>
            <a:r>
              <a:rPr lang="en-US" sz="5000" b="0" u="sng" dirty="0" smtClean="0">
                <a:solidFill>
                  <a:srgbClr val="FF0000"/>
                </a:solidFill>
                <a:effectLst/>
              </a:rPr>
              <a:t>:</a:t>
            </a:r>
            <a:r>
              <a:rPr lang="en-US" sz="5000" b="0" dirty="0" smtClean="0">
                <a:solidFill>
                  <a:srgbClr val="7030A0"/>
                </a:solidFill>
                <a:effectLst/>
              </a:rPr>
              <a:t> </a:t>
            </a:r>
            <a:r>
              <a:rPr lang="vi-VN" sz="5000" dirty="0">
                <a:solidFill>
                  <a:schemeClr val="accent5">
                    <a:lumMod val="25000"/>
                  </a:schemeClr>
                </a:solidFill>
                <a:effectLst/>
              </a:rPr>
              <a:t>Cuộc đời này con có gì mà dâng Chúa đâu. Những luống cày sâu trời tối mau cha chưa kịp </a:t>
            </a:r>
            <a:r>
              <a:rPr lang="vi-VN" sz="5000" dirty="0" smtClean="0">
                <a:solidFill>
                  <a:schemeClr val="accent5">
                    <a:lumMod val="25000"/>
                  </a:schemeClr>
                </a:solidFill>
                <a:effectLst/>
              </a:rPr>
              <a:t>về</a:t>
            </a:r>
            <a:r>
              <a:rPr lang="en-US" sz="5000" dirty="0" smtClean="0">
                <a:solidFill>
                  <a:schemeClr val="accent5">
                    <a:lumMod val="25000"/>
                  </a:schemeClr>
                </a:solidFill>
                <a:effectLst/>
              </a:rPr>
              <a:t>.</a:t>
            </a:r>
            <a:r>
              <a:rPr lang="vi-VN" sz="5000" dirty="0" smtClean="0">
                <a:solidFill>
                  <a:schemeClr val="accent5">
                    <a:lumMod val="25000"/>
                  </a:schemeClr>
                </a:solidFill>
                <a:effectLst/>
              </a:rPr>
              <a:t> </a:t>
            </a:r>
            <a:r>
              <a:rPr lang="vi-VN" sz="5000" dirty="0">
                <a:solidFill>
                  <a:schemeClr val="accent5">
                    <a:lumMod val="25000"/>
                  </a:schemeClr>
                </a:solidFill>
                <a:effectLst/>
              </a:rPr>
              <a:t>Mẹ bận rộn từng ngày lo no cơm ấm </a:t>
            </a:r>
            <a:r>
              <a:rPr lang="vi-VN" sz="5000" dirty="0" smtClean="0">
                <a:solidFill>
                  <a:schemeClr val="accent5">
                    <a:lumMod val="25000"/>
                  </a:schemeClr>
                </a:solidFill>
                <a:effectLst/>
              </a:rPr>
              <a:t>áo</a:t>
            </a:r>
            <a:r>
              <a:rPr lang="en-US" sz="5000" dirty="0" smtClean="0">
                <a:solidFill>
                  <a:schemeClr val="accent5">
                    <a:lumMod val="25000"/>
                  </a:schemeClr>
                </a:solidFill>
                <a:effectLst/>
              </a:rPr>
              <a:t>.</a:t>
            </a:r>
            <a:r>
              <a:rPr lang="vi-VN" sz="5000" dirty="0" smtClean="0">
                <a:solidFill>
                  <a:schemeClr val="accent5">
                    <a:lumMod val="25000"/>
                  </a:schemeClr>
                </a:solidFill>
                <a:effectLst/>
              </a:rPr>
              <a:t> </a:t>
            </a:r>
            <a:r>
              <a:rPr lang="vi-VN" sz="5000" dirty="0">
                <a:solidFill>
                  <a:schemeClr val="accent5">
                    <a:lumMod val="25000"/>
                  </a:schemeClr>
                </a:solidFill>
                <a:effectLst/>
              </a:rPr>
              <a:t>Có chi đâu Ngài ơi có chi dâng Ngài.</a:t>
            </a:r>
            <a:endParaRPr lang="en-US" sz="50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vi-VN" sz="5000" b="0" u="sng" dirty="0">
                <a:solidFill>
                  <a:srgbClr val="FF0000"/>
                </a:solidFill>
                <a:effectLst/>
                <a:latin typeface="+mj-lt"/>
                <a:cs typeface="Times New Roman" pitchFamily="18" charset="0"/>
              </a:rPr>
              <a:t>Đk:</a:t>
            </a:r>
            <a:r>
              <a:rPr lang="vi-VN" sz="5000" b="0" dirty="0">
                <a:solidFill>
                  <a:srgbClr val="7030A0"/>
                </a:solidFill>
                <a:effectLst/>
                <a:latin typeface="+mj-lt"/>
                <a:cs typeface="Times New Roman" pitchFamily="18" charset="0"/>
              </a:rPr>
              <a:t> </a:t>
            </a:r>
            <a:r>
              <a:rPr lang="vi-VN" sz="50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effectLst/>
              </a:rPr>
              <a:t>Đời tuyệt vời luôn thắm nồng tình yêu thiết tha. Gương sáng mẹ cha ngày tháng qua luôn luôn hiền </a:t>
            </a:r>
            <a:r>
              <a:rPr lang="vi-VN" sz="4800" dirty="0" smtClean="0">
                <a:solidFill>
                  <a:schemeClr val="accent5">
                    <a:lumMod val="25000"/>
                  </a:schemeClr>
                </a:solidFill>
                <a:effectLst/>
              </a:rPr>
              <a:t>hoà</a:t>
            </a:r>
            <a:r>
              <a:rPr lang="en-US" sz="4800" dirty="0" smtClean="0">
                <a:solidFill>
                  <a:schemeClr val="accent5">
                    <a:lumMod val="25000"/>
                  </a:schemeClr>
                </a:solidFill>
                <a:effectLst/>
              </a:rPr>
              <a:t>.</a:t>
            </a:r>
            <a:r>
              <a:rPr lang="vi-VN" sz="4800" dirty="0" smtClean="0">
                <a:solidFill>
                  <a:schemeClr val="accent5">
                    <a:lumMod val="25000"/>
                  </a:schemeClr>
                </a:solidFill>
                <a:effectLst/>
              </a:rPr>
              <a:t> </a:t>
            </a:r>
            <a:r>
              <a:rPr lang="vi-VN" sz="4800" dirty="0">
                <a:solidFill>
                  <a:schemeClr val="accent5">
                    <a:lumMod val="25000"/>
                  </a:schemeClr>
                </a:solidFill>
                <a:effectLst/>
              </a:rPr>
              <a:t>Mẹ dặn dò đừng buồn nhau không vui mái ấm. Mến yêu nhau đẹp sao lễ dâng lên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vi-VN" sz="5000" b="0" u="sng" dirty="0">
                <a:solidFill>
                  <a:srgbClr val="FF0000"/>
                </a:solidFill>
                <a:effectLst/>
                <a:latin typeface="+mj-lt"/>
                <a:cs typeface="Times New Roman" pitchFamily="18" charset="0"/>
              </a:rPr>
              <a:t>Đk:</a:t>
            </a:r>
            <a:r>
              <a:rPr lang="vi-VN" sz="5000" b="0" dirty="0">
                <a:solidFill>
                  <a:srgbClr val="7030A0"/>
                </a:solidFill>
                <a:effectLst/>
                <a:latin typeface="+mj-lt"/>
                <a:cs typeface="Times New Roman" pitchFamily="18" charset="0"/>
              </a:rPr>
              <a:t> </a:t>
            </a:r>
            <a:r>
              <a:rPr lang="vi-VN" sz="50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44336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0"/>
            <a:ext cx="9144000" cy="5143500"/>
          </a:xfrm>
        </p:spPr>
        <p:txBody>
          <a:bodyPr anchor="ctr" anchorCtr="0"/>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smtClean="0">
                <a:solidFill>
                  <a:schemeClr val="accent5">
                    <a:lumMod val="25000"/>
                  </a:schemeClr>
                </a:solidFill>
                <a:effectLst/>
              </a:rPr>
              <a:t>Trong</a:t>
            </a:r>
            <a:r>
              <a:rPr lang="en-US" sz="6600" b="1" dirty="0" smtClean="0">
                <a:solidFill>
                  <a:schemeClr val="accent5">
                    <a:lumMod val="25000"/>
                  </a:schemeClr>
                </a:solidFill>
                <a:effectLst/>
              </a:rPr>
              <a:t> Hang </a:t>
            </a:r>
            <a:r>
              <a:rPr lang="en-US" sz="6600" b="1" dirty="0" err="1" smtClean="0">
                <a:solidFill>
                  <a:schemeClr val="accent5">
                    <a:lumMod val="25000"/>
                  </a:schemeClr>
                </a:solidFill>
                <a:effectLst/>
              </a:rPr>
              <a:t>Đá</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Nhỏ</a:t>
            </a:r>
            <a:endParaRPr lang="en-US" sz="6600" b="1" dirty="0" smtClean="0">
              <a:solidFill>
                <a:schemeClr val="accent5">
                  <a:lumMod val="25000"/>
                </a:schemeClr>
              </a:solidFill>
              <a:effectLst/>
            </a:endParaRPr>
          </a:p>
          <a:p>
            <a:pPr eaLnBrk="1" hangingPunct="1">
              <a:lnSpc>
                <a:spcPct val="105000"/>
              </a:lnSpc>
            </a:pPr>
            <a:r>
              <a:rPr lang="en-US" sz="6000" i="1" dirty="0" err="1" smtClean="0">
                <a:solidFill>
                  <a:srgbClr val="FF0000"/>
                </a:solidFill>
                <a:effectLst/>
                <a:latin typeface="+mj-lt"/>
                <a:cs typeface="Tahoma" pitchFamily="34" charset="0"/>
              </a:rPr>
              <a:t>Việt</a:t>
            </a:r>
            <a:r>
              <a:rPr lang="en-US" sz="6000" i="1" dirty="0" smtClean="0">
                <a:solidFill>
                  <a:srgbClr val="FF0000"/>
                </a:solidFill>
                <a:effectLst/>
                <a:latin typeface="+mj-lt"/>
                <a:cs typeface="Tahoma" pitchFamily="34" charset="0"/>
              </a:rPr>
              <a:t> </a:t>
            </a:r>
            <a:r>
              <a:rPr lang="en-US" sz="6000" i="1" dirty="0" err="1" smtClean="0">
                <a:solidFill>
                  <a:srgbClr val="FF0000"/>
                </a:solidFill>
                <a:effectLst/>
                <a:latin typeface="+mj-lt"/>
                <a:cs typeface="Tahoma" pitchFamily="34" charset="0"/>
              </a:rPr>
              <a:t>Khôi</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5600" u="sng" dirty="0">
                <a:solidFill>
                  <a:srgbClr val="FF0000"/>
                </a:solidFill>
                <a:effectLst/>
              </a:rPr>
              <a:t>Tk1</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đã</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yêu</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thương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Đêm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mùa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sinh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làm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người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sương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tuyết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rơi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giá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lạnh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đất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trời</a:t>
            </a:r>
            <a:r>
              <a:rPr lang="en-US" sz="5600" dirty="0" smtClean="0">
                <a:solidFill>
                  <a:schemeClr val="accent5">
                    <a:lumMod val="25000"/>
                  </a:schemeClr>
                </a:solidFill>
                <a:effectLst/>
              </a:rPr>
              <a:t>. </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4287342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effectLst/>
              </a:rPr>
              <a:t>**</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a:t>
            </a:r>
            <a:r>
              <a:rPr lang="en-US" sz="5600" dirty="0" smtClean="0">
                <a:solidFill>
                  <a:schemeClr val="accent5">
                    <a:lumMod val="25000"/>
                  </a:schemeClr>
                </a:solidFill>
                <a:effectLst/>
              </a:rPr>
              <a:t>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muốn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tâm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tư</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Xin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nguyện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như</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tiếng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điệu</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đàn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tặng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Tình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Yêu</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đến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đã</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nhập</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thế</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với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nhiều</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gian</a:t>
            </a:r>
            <a:r>
              <a:rPr lang="en-US" sz="5600" dirty="0" smtClean="0">
                <a:solidFill>
                  <a:schemeClr val="accent5">
                    <a:lumMod val="25000"/>
                  </a:schemeClr>
                </a:solidFill>
                <a:effectLst/>
              </a:rPr>
              <a:t> nan.</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037637" cy="5143499"/>
          </a:xfrm>
        </p:spPr>
        <p:txBody>
          <a:bodyPr anchor="ctr" anchorCtr="0"/>
          <a:lstStyle/>
          <a:p>
            <a:pPr algn="just" eaLnBrk="1" hangingPunct="1">
              <a:lnSpc>
                <a:spcPct val="120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79603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smtClean="0">
                <a:solidFill>
                  <a:srgbClr val="FF0000"/>
                </a:solidFill>
              </a:rPr>
              <a:t>Đk</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tiến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đáp</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ơn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dược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chẳng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trầm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hương</a:t>
            </a:r>
            <a:r>
              <a:rPr lang="en-US" sz="5600" dirty="0" smtClean="0">
                <a:solidFill>
                  <a:schemeClr val="accent5">
                    <a:lumMod val="25000"/>
                  </a:schemeClr>
                </a:solidFill>
                <a:effectLst/>
              </a:rPr>
              <a:t>. </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2645840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FF0000"/>
                </a:solidFill>
                <a:effectLst/>
              </a:rPr>
              <a:t>**</a:t>
            </a:r>
            <a:r>
              <a:rPr lang="en-US" sz="5300" b="0" u="sng" dirty="0" smtClean="0">
                <a:solidFill>
                  <a:srgbClr val="FF0000"/>
                </a:solidFill>
                <a:effectLst/>
              </a:rPr>
              <a:t>:</a:t>
            </a:r>
            <a:r>
              <a:rPr lang="en-US" sz="5300" b="0" dirty="0" smtClean="0">
                <a:solidFill>
                  <a:srgbClr val="7030A0"/>
                </a:solidFill>
                <a:effectLst/>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vàn</a:t>
            </a:r>
            <a:r>
              <a:rPr lang="en-US" sz="5300" dirty="0" smtClean="0">
                <a:solidFill>
                  <a:schemeClr val="accent5">
                    <a:lumMod val="25000"/>
                  </a:schemeClr>
                </a:solidFill>
              </a:rPr>
              <a:t> </a:t>
            </a:r>
            <a:r>
              <a:rPr lang="en-US" sz="5300" dirty="0" err="1" smtClean="0">
                <a:solidFill>
                  <a:schemeClr val="accent5">
                    <a:lumMod val="25000"/>
                  </a:schemeClr>
                </a:solidFill>
              </a:rPr>
              <a:t>ước</a:t>
            </a:r>
            <a:r>
              <a:rPr lang="en-US" sz="5300" dirty="0" smtClean="0">
                <a:solidFill>
                  <a:schemeClr val="accent5">
                    <a:lumMod val="25000"/>
                  </a:schemeClr>
                </a:solidFill>
              </a:rPr>
              <a:t> </a:t>
            </a:r>
            <a:r>
              <a:rPr lang="en-US" sz="5300" dirty="0" err="1" smtClean="0">
                <a:solidFill>
                  <a:schemeClr val="accent5">
                    <a:lumMod val="25000"/>
                  </a:schemeClr>
                </a:solidFill>
              </a:rPr>
              <a:t>mơ</a:t>
            </a:r>
            <a:r>
              <a:rPr lang="en-US" sz="5300" dirty="0" smtClean="0">
                <a:solidFill>
                  <a:schemeClr val="accent5">
                    <a:lumMod val="25000"/>
                  </a:schemeClr>
                </a:solidFill>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tâm</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thơ</a:t>
            </a:r>
            <a:r>
              <a:rPr lang="en-US" sz="5300" dirty="0" smtClean="0">
                <a:solidFill>
                  <a:schemeClr val="accent5">
                    <a:lumMod val="25000"/>
                  </a:schemeClr>
                </a:solidFill>
              </a:rPr>
              <a:t>. </a:t>
            </a:r>
            <a:r>
              <a:rPr lang="en-US" sz="5300" dirty="0" err="1" smtClean="0">
                <a:solidFill>
                  <a:schemeClr val="accent5">
                    <a:lumMod val="25000"/>
                  </a:schemeClr>
                </a:solidFill>
              </a:rPr>
              <a:t>Giê</a:t>
            </a:r>
            <a:r>
              <a:rPr lang="en-US" sz="5300" dirty="0" smtClean="0">
                <a:solidFill>
                  <a:schemeClr val="accent5">
                    <a:lumMod val="25000"/>
                  </a:schemeClr>
                </a:solidFill>
              </a:rPr>
              <a:t> </a:t>
            </a:r>
            <a:r>
              <a:rPr lang="en-US" sz="5300" dirty="0" err="1" smtClean="0">
                <a:solidFill>
                  <a:schemeClr val="accent5">
                    <a:lumMod val="25000"/>
                  </a:schemeClr>
                </a:solidFill>
              </a:rPr>
              <a:t>su</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nhỏ</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 </a:t>
            </a:r>
            <a:r>
              <a:rPr lang="en-US" sz="5300" dirty="0" err="1" smtClean="0">
                <a:solidFill>
                  <a:schemeClr val="accent5">
                    <a:lumMod val="25000"/>
                  </a:schemeClr>
                </a:solidFill>
              </a:rPr>
              <a:t>thương</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thuở</a:t>
            </a:r>
            <a:r>
              <a:rPr lang="en-US" sz="5300" dirty="0" smtClean="0">
                <a:solidFill>
                  <a:schemeClr val="accent5">
                    <a:lumMod val="25000"/>
                  </a:schemeClr>
                </a:solidFill>
              </a:rPr>
              <a:t>, </a:t>
            </a:r>
            <a:r>
              <a:rPr lang="en-US" sz="5300" dirty="0" err="1" smtClean="0">
                <a:solidFill>
                  <a:schemeClr val="accent5">
                    <a:lumMod val="25000"/>
                  </a:schemeClr>
                </a:solidFill>
              </a:rPr>
              <a:t>này</a:t>
            </a:r>
            <a:r>
              <a:rPr lang="en-US" sz="5300" dirty="0" smtClean="0">
                <a:solidFill>
                  <a:schemeClr val="accent5">
                    <a:lumMod val="25000"/>
                  </a:schemeClr>
                </a:solidFill>
              </a:rPr>
              <a:t> </a:t>
            </a:r>
            <a:r>
              <a:rPr lang="en-US" sz="5300" dirty="0" err="1" smtClean="0">
                <a:solidFill>
                  <a:schemeClr val="accent5">
                    <a:lumMod val="25000"/>
                  </a:schemeClr>
                </a:solidFill>
              </a:rPr>
              <a:t>tim</a:t>
            </a:r>
            <a:r>
              <a:rPr lang="en-US" sz="5300" dirty="0" smtClean="0">
                <a:solidFill>
                  <a:schemeClr val="accent5">
                    <a:lumMod val="25000"/>
                  </a:schemeClr>
                </a:solidFill>
              </a:rPr>
              <a:t> con </a:t>
            </a:r>
            <a:r>
              <a:rPr lang="en-US" sz="5300" dirty="0" err="1" smtClean="0">
                <a:solidFill>
                  <a:schemeClr val="accent5">
                    <a:lumMod val="25000"/>
                  </a:schemeClr>
                </a:solidFill>
              </a:rPr>
              <a:t>bừng</a:t>
            </a:r>
            <a:r>
              <a:rPr lang="en-US" sz="5300" dirty="0" smtClean="0">
                <a:solidFill>
                  <a:schemeClr val="accent5">
                    <a:lumMod val="25000"/>
                  </a:schemeClr>
                </a:solidFill>
              </a:rPr>
              <a:t> </a:t>
            </a:r>
            <a:r>
              <a:rPr lang="en-US" sz="5300" dirty="0" err="1" smtClean="0">
                <a:solidFill>
                  <a:schemeClr val="accent5">
                    <a:lumMod val="25000"/>
                  </a:schemeClr>
                </a:solidFill>
              </a:rPr>
              <a:t>cháy</a:t>
            </a:r>
            <a:r>
              <a:rPr lang="en-US" sz="5300" dirty="0" smtClean="0">
                <a:solidFill>
                  <a:schemeClr val="accent5">
                    <a:lumMod val="25000"/>
                  </a:schemeClr>
                </a:solidFill>
              </a:rPr>
              <a:t> </a:t>
            </a:r>
            <a:r>
              <a:rPr lang="en-US" sz="5300" dirty="0" err="1" smtClean="0">
                <a:solidFill>
                  <a:schemeClr val="accent5">
                    <a:lumMod val="25000"/>
                  </a:schemeClr>
                </a:solidFill>
              </a:rPr>
              <a:t>đỏ</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a:t>
            </a:r>
            <a:endParaRPr lang="en-US" sz="5300" b="0" dirty="0">
              <a:solidFill>
                <a:schemeClr val="accent5">
                  <a:lumMod val="25000"/>
                </a:schemeClr>
              </a:solidFill>
              <a:effectLst/>
            </a:endParaRPr>
          </a:p>
        </p:txBody>
      </p:sp>
    </p:spTree>
    <p:extLst>
      <p:ext uri="{BB962C8B-B14F-4D97-AF65-F5344CB8AC3E}">
        <p14:creationId xmlns:p14="http://schemas.microsoft.com/office/powerpoint/2010/main" val="1374156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5600" u="sng" dirty="0" smtClean="0">
                <a:solidFill>
                  <a:srgbClr val="FF0000"/>
                </a:solidFill>
                <a:effectLst/>
              </a:rPr>
              <a:t>Tk</a:t>
            </a:r>
            <a:r>
              <a:rPr lang="en-US" sz="5600" u="sng" dirty="0" smtClean="0">
                <a:solidFill>
                  <a:srgbClr val="FF0000"/>
                </a:solidFill>
                <a:effectLst/>
              </a:rPr>
              <a:t>2</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lòng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đơn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Như</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trẻ</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phó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về</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Ngài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sướng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vui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niềm</a:t>
            </a:r>
            <a:r>
              <a:rPr lang="en-US" sz="5600" dirty="0" smtClean="0">
                <a:solidFill>
                  <a:schemeClr val="accent5">
                    <a:lumMod val="25000"/>
                  </a:schemeClr>
                </a:solidFill>
                <a:effectLst/>
              </a:rPr>
              <a:t> u </a:t>
            </a:r>
            <a:r>
              <a:rPr lang="en-US" sz="5600" dirty="0" err="1" smtClean="0">
                <a:solidFill>
                  <a:schemeClr val="accent5">
                    <a:lumMod val="25000"/>
                  </a:schemeClr>
                </a:solidFill>
                <a:effectLst/>
              </a:rPr>
              <a:t>hoài</a:t>
            </a:r>
            <a:r>
              <a:rPr lang="en-US" sz="5600" dirty="0" smtClean="0">
                <a:solidFill>
                  <a:schemeClr val="accent5">
                    <a:lumMod val="25000"/>
                  </a:schemeClr>
                </a:solidFill>
                <a:effectLst/>
              </a:rPr>
              <a:t>.</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804484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effectLst/>
              </a:rPr>
              <a:t>**</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a:t>
            </a:r>
            <a:r>
              <a:rPr lang="en-US" sz="5600" dirty="0" smtClean="0">
                <a:solidFill>
                  <a:schemeClr val="accent5">
                    <a:lumMod val="25000"/>
                  </a:schemeClr>
                </a:solidFill>
                <a:effectLst/>
              </a:rPr>
              <a:t>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trọn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tim</a:t>
            </a:r>
            <a:r>
              <a:rPr lang="en-US" sz="5600" dirty="0" smtClean="0">
                <a:solidFill>
                  <a:schemeClr val="accent5">
                    <a:lumMod val="25000"/>
                  </a:schemeClr>
                </a:solidFill>
                <a:effectLst/>
              </a:rPr>
              <a:t> con. </a:t>
            </a:r>
            <a:r>
              <a:rPr lang="en-US" sz="5600" dirty="0" err="1" smtClean="0">
                <a:solidFill>
                  <a:schemeClr val="accent5">
                    <a:lumMod val="25000"/>
                  </a:schemeClr>
                </a:solidFill>
              </a:rPr>
              <a:t>Xin</a:t>
            </a:r>
            <a:r>
              <a:rPr lang="en-US" sz="5600" dirty="0" smtClean="0">
                <a:solidFill>
                  <a:schemeClr val="accent5">
                    <a:lumMod val="25000"/>
                  </a:schemeClr>
                </a:solidFill>
              </a:rPr>
              <a:t> </a:t>
            </a:r>
            <a:r>
              <a:rPr lang="en-US" sz="5600" dirty="0" err="1" smtClean="0">
                <a:solidFill>
                  <a:schemeClr val="accent5">
                    <a:lumMod val="25000"/>
                  </a:schemeClr>
                </a:solidFill>
              </a:rPr>
              <a:t>được</a:t>
            </a:r>
            <a:r>
              <a:rPr lang="en-US" sz="5600" dirty="0" smtClean="0">
                <a:solidFill>
                  <a:schemeClr val="accent5">
                    <a:lumMod val="25000"/>
                  </a:schemeClr>
                </a:solidFill>
              </a:rPr>
              <a:t> </a:t>
            </a:r>
            <a:r>
              <a:rPr lang="en-US" sz="5600" dirty="0" err="1" smtClean="0">
                <a:solidFill>
                  <a:schemeClr val="accent5">
                    <a:lumMod val="25000"/>
                  </a:schemeClr>
                </a:solidFill>
              </a:rPr>
              <a:t>luôn</a:t>
            </a:r>
            <a:r>
              <a:rPr lang="en-US" sz="5600" dirty="0" smtClean="0">
                <a:solidFill>
                  <a:schemeClr val="accent5">
                    <a:lumMod val="25000"/>
                  </a:schemeClr>
                </a:solidFill>
              </a:rPr>
              <a:t> </a:t>
            </a:r>
            <a:r>
              <a:rPr lang="en-US" sz="5600" dirty="0" err="1" smtClean="0">
                <a:solidFill>
                  <a:schemeClr val="accent5">
                    <a:lumMod val="25000"/>
                  </a:schemeClr>
                </a:solidFill>
              </a:rPr>
              <a:t>sống</a:t>
            </a:r>
            <a:r>
              <a:rPr lang="en-US" sz="5600" dirty="0" smtClean="0">
                <a:solidFill>
                  <a:schemeClr val="accent5">
                    <a:lumMod val="25000"/>
                  </a:schemeClr>
                </a:solidFill>
              </a:rPr>
              <a:t> </a:t>
            </a:r>
            <a:r>
              <a:rPr lang="en-US" sz="5600" dirty="0" err="1" smtClean="0">
                <a:solidFill>
                  <a:schemeClr val="accent5">
                    <a:lumMod val="25000"/>
                  </a:schemeClr>
                </a:solidFill>
              </a:rPr>
              <a:t>cho</a:t>
            </a:r>
            <a:r>
              <a:rPr lang="en-US" sz="5600" dirty="0" smtClean="0">
                <a:solidFill>
                  <a:schemeClr val="accent5">
                    <a:lumMod val="25000"/>
                  </a:schemeClr>
                </a:solidFill>
              </a:rPr>
              <a:t> </a:t>
            </a:r>
            <a:r>
              <a:rPr lang="en-US" sz="5600" dirty="0" err="1" smtClean="0">
                <a:solidFill>
                  <a:schemeClr val="accent5">
                    <a:lumMod val="25000"/>
                  </a:schemeClr>
                </a:solidFill>
              </a:rPr>
              <a:t>một</a:t>
            </a:r>
            <a:r>
              <a:rPr lang="en-US" sz="5600" dirty="0" smtClean="0">
                <a:solidFill>
                  <a:schemeClr val="accent5">
                    <a:lumMod val="25000"/>
                  </a:schemeClr>
                </a:solidFill>
              </a:rPr>
              <a:t> </a:t>
            </a:r>
            <a:r>
              <a:rPr lang="en-US" sz="5600" dirty="0" err="1" smtClean="0">
                <a:solidFill>
                  <a:schemeClr val="accent5">
                    <a:lumMod val="25000"/>
                  </a:schemeClr>
                </a:solidFill>
              </a:rPr>
              <a:t>điều</a:t>
            </a:r>
            <a:r>
              <a:rPr lang="en-US" sz="5600" dirty="0" smtClean="0">
                <a:solidFill>
                  <a:schemeClr val="accent5">
                    <a:lumMod val="25000"/>
                  </a:schemeClr>
                </a:solidFill>
              </a:rPr>
              <a:t>, </a:t>
            </a:r>
            <a:r>
              <a:rPr lang="en-US" sz="5600" dirty="0" err="1" smtClean="0">
                <a:solidFill>
                  <a:schemeClr val="accent5">
                    <a:lumMod val="25000"/>
                  </a:schemeClr>
                </a:solidFill>
              </a:rPr>
              <a:t>một</a:t>
            </a:r>
            <a:r>
              <a:rPr lang="en-US" sz="5600" dirty="0" smtClean="0">
                <a:solidFill>
                  <a:schemeClr val="accent5">
                    <a:lumMod val="25000"/>
                  </a:schemeClr>
                </a:solidFill>
              </a:rPr>
              <a:t> </a:t>
            </a:r>
            <a:r>
              <a:rPr lang="en-US" sz="5600" dirty="0" err="1" smtClean="0">
                <a:solidFill>
                  <a:schemeClr val="accent5">
                    <a:lumMod val="25000"/>
                  </a:schemeClr>
                </a:solidFill>
              </a:rPr>
              <a:t>điều</a:t>
            </a:r>
            <a:r>
              <a:rPr lang="en-US" sz="5600" dirty="0" smtClean="0">
                <a:solidFill>
                  <a:schemeClr val="accent5">
                    <a:lumMod val="25000"/>
                  </a:schemeClr>
                </a:solidFill>
              </a:rPr>
              <a:t> </a:t>
            </a:r>
            <a:r>
              <a:rPr lang="en-US" sz="5600" dirty="0" err="1" smtClean="0">
                <a:solidFill>
                  <a:schemeClr val="accent5">
                    <a:lumMod val="25000"/>
                  </a:schemeClr>
                </a:solidFill>
              </a:rPr>
              <a:t>sau</a:t>
            </a:r>
            <a:r>
              <a:rPr lang="en-US" sz="5600" dirty="0" smtClean="0">
                <a:solidFill>
                  <a:schemeClr val="accent5">
                    <a:lumMod val="25000"/>
                  </a:schemeClr>
                </a:solidFill>
              </a:rPr>
              <a:t> </a:t>
            </a:r>
            <a:r>
              <a:rPr lang="en-US" sz="5600" dirty="0" err="1" smtClean="0">
                <a:solidFill>
                  <a:schemeClr val="accent5">
                    <a:lumMod val="25000"/>
                  </a:schemeClr>
                </a:solidFill>
              </a:rPr>
              <a:t>trước</a:t>
            </a:r>
            <a:r>
              <a:rPr lang="en-US" sz="5600" dirty="0" smtClean="0">
                <a:solidFill>
                  <a:schemeClr val="accent5">
                    <a:lumMod val="25000"/>
                  </a:schemeClr>
                </a:solidFill>
              </a:rPr>
              <a:t> </a:t>
            </a:r>
            <a:r>
              <a:rPr lang="en-US" sz="5600" dirty="0" err="1" smtClean="0">
                <a:solidFill>
                  <a:schemeClr val="accent5">
                    <a:lumMod val="25000"/>
                  </a:schemeClr>
                </a:solidFill>
              </a:rPr>
              <a:t>là</a:t>
            </a:r>
            <a:r>
              <a:rPr lang="en-US" sz="5600" dirty="0" smtClean="0">
                <a:solidFill>
                  <a:schemeClr val="accent5">
                    <a:lumMod val="25000"/>
                  </a:schemeClr>
                </a:solidFill>
              </a:rPr>
              <a:t> </a:t>
            </a:r>
            <a:r>
              <a:rPr lang="en-US" sz="5600" dirty="0" err="1" smtClean="0">
                <a:solidFill>
                  <a:schemeClr val="accent5">
                    <a:lumMod val="25000"/>
                  </a:schemeClr>
                </a:solidFill>
              </a:rPr>
              <a:t>tình</a:t>
            </a:r>
            <a:r>
              <a:rPr lang="en-US" sz="5600" dirty="0" smtClean="0">
                <a:solidFill>
                  <a:schemeClr val="accent5">
                    <a:lumMod val="25000"/>
                  </a:schemeClr>
                </a:solidFill>
              </a:rPr>
              <a:t> </a:t>
            </a:r>
            <a:r>
              <a:rPr lang="en-US" sz="5600" dirty="0" err="1" smtClean="0">
                <a:solidFill>
                  <a:schemeClr val="accent5">
                    <a:lumMod val="25000"/>
                  </a:schemeClr>
                </a:solidFill>
              </a:rPr>
              <a:t>yêu</a:t>
            </a:r>
            <a:r>
              <a:rPr lang="en-US" sz="5600" dirty="0" smtClean="0">
                <a:solidFill>
                  <a:schemeClr val="accent5">
                    <a:lumMod val="25000"/>
                  </a:schemeClr>
                </a:solidFill>
              </a:rPr>
              <a:t> </a:t>
            </a:r>
            <a:r>
              <a:rPr lang="en-US" sz="5600" dirty="0" err="1" smtClean="0">
                <a:solidFill>
                  <a:schemeClr val="accent5">
                    <a:lumMod val="25000"/>
                  </a:schemeClr>
                </a:solidFill>
              </a:rPr>
              <a:t>hiến</a:t>
            </a:r>
            <a:r>
              <a:rPr lang="en-US" sz="5600" dirty="0" smtClean="0">
                <a:solidFill>
                  <a:schemeClr val="accent5">
                    <a:lumMod val="25000"/>
                  </a:schemeClr>
                </a:solidFill>
              </a:rPr>
              <a:t> </a:t>
            </a:r>
            <a:r>
              <a:rPr lang="en-US" sz="5600" dirty="0" err="1" smtClean="0">
                <a:solidFill>
                  <a:schemeClr val="accent5">
                    <a:lumMod val="25000"/>
                  </a:schemeClr>
                </a:solidFill>
              </a:rPr>
              <a:t>tặng</a:t>
            </a:r>
            <a:r>
              <a:rPr lang="en-US" sz="5600" dirty="0" smtClean="0">
                <a:solidFill>
                  <a:schemeClr val="accent5">
                    <a:lumMod val="25000"/>
                  </a:schemeClr>
                </a:solidFill>
              </a:rPr>
              <a:t> </a:t>
            </a:r>
            <a:r>
              <a:rPr lang="en-US" sz="5600" dirty="0" err="1" smtClean="0">
                <a:solidFill>
                  <a:schemeClr val="accent5">
                    <a:lumMod val="25000"/>
                  </a:schemeClr>
                </a:solidFill>
              </a:rPr>
              <a:t>tình</a:t>
            </a:r>
            <a:r>
              <a:rPr lang="en-US" sz="5600" dirty="0" smtClean="0">
                <a:solidFill>
                  <a:schemeClr val="accent5">
                    <a:lumMod val="25000"/>
                  </a:schemeClr>
                </a:solidFill>
              </a:rPr>
              <a:t> </a:t>
            </a:r>
            <a:r>
              <a:rPr lang="en-US" sz="5600" dirty="0" err="1" smtClean="0">
                <a:solidFill>
                  <a:schemeClr val="accent5">
                    <a:lumMod val="25000"/>
                  </a:schemeClr>
                </a:solidFill>
              </a:rPr>
              <a:t>yêu</a:t>
            </a:r>
            <a:r>
              <a:rPr lang="en-US" sz="5600" dirty="0" smtClean="0">
                <a:solidFill>
                  <a:schemeClr val="accent5">
                    <a:lumMod val="25000"/>
                  </a:schemeClr>
                </a:solidFill>
              </a:rPr>
              <a:t>.</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793009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smtClean="0">
                <a:solidFill>
                  <a:srgbClr val="FF0000"/>
                </a:solidFill>
              </a:rPr>
              <a:t>Đk</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tiến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đáp</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ơn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dược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chẳng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trầm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hương</a:t>
            </a:r>
            <a:r>
              <a:rPr lang="en-US" sz="5600" dirty="0" smtClean="0">
                <a:solidFill>
                  <a:schemeClr val="accent5">
                    <a:lumMod val="25000"/>
                  </a:schemeClr>
                </a:solidFill>
                <a:effectLst/>
              </a:rPr>
              <a:t>. </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6527579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FF0000"/>
                </a:solidFill>
                <a:effectLst/>
              </a:rPr>
              <a:t>**</a:t>
            </a:r>
            <a:r>
              <a:rPr lang="en-US" sz="5300" b="0" u="sng" dirty="0" smtClean="0">
                <a:solidFill>
                  <a:srgbClr val="FF0000"/>
                </a:solidFill>
                <a:effectLst/>
              </a:rPr>
              <a:t>:</a:t>
            </a:r>
            <a:r>
              <a:rPr lang="en-US" sz="5300" b="0" dirty="0" smtClean="0">
                <a:solidFill>
                  <a:srgbClr val="7030A0"/>
                </a:solidFill>
                <a:effectLst/>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vàn</a:t>
            </a:r>
            <a:r>
              <a:rPr lang="en-US" sz="5300" dirty="0" smtClean="0">
                <a:solidFill>
                  <a:schemeClr val="accent5">
                    <a:lumMod val="25000"/>
                  </a:schemeClr>
                </a:solidFill>
              </a:rPr>
              <a:t> </a:t>
            </a:r>
            <a:r>
              <a:rPr lang="en-US" sz="5300" dirty="0" err="1" smtClean="0">
                <a:solidFill>
                  <a:schemeClr val="accent5">
                    <a:lumMod val="25000"/>
                  </a:schemeClr>
                </a:solidFill>
              </a:rPr>
              <a:t>ước</a:t>
            </a:r>
            <a:r>
              <a:rPr lang="en-US" sz="5300" dirty="0" smtClean="0">
                <a:solidFill>
                  <a:schemeClr val="accent5">
                    <a:lumMod val="25000"/>
                  </a:schemeClr>
                </a:solidFill>
              </a:rPr>
              <a:t> </a:t>
            </a:r>
            <a:r>
              <a:rPr lang="en-US" sz="5300" dirty="0" err="1" smtClean="0">
                <a:solidFill>
                  <a:schemeClr val="accent5">
                    <a:lumMod val="25000"/>
                  </a:schemeClr>
                </a:solidFill>
              </a:rPr>
              <a:t>mơ</a:t>
            </a:r>
            <a:r>
              <a:rPr lang="en-US" sz="5300" dirty="0" smtClean="0">
                <a:solidFill>
                  <a:schemeClr val="accent5">
                    <a:lumMod val="25000"/>
                  </a:schemeClr>
                </a:solidFill>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tâm</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thơ</a:t>
            </a:r>
            <a:r>
              <a:rPr lang="en-US" sz="5300" dirty="0" smtClean="0">
                <a:solidFill>
                  <a:schemeClr val="accent5">
                    <a:lumMod val="25000"/>
                  </a:schemeClr>
                </a:solidFill>
              </a:rPr>
              <a:t>. </a:t>
            </a:r>
            <a:r>
              <a:rPr lang="en-US" sz="5300" dirty="0" err="1" smtClean="0">
                <a:solidFill>
                  <a:schemeClr val="accent5">
                    <a:lumMod val="25000"/>
                  </a:schemeClr>
                </a:solidFill>
              </a:rPr>
              <a:t>Giê</a:t>
            </a:r>
            <a:r>
              <a:rPr lang="en-US" sz="5300" dirty="0" smtClean="0">
                <a:solidFill>
                  <a:schemeClr val="accent5">
                    <a:lumMod val="25000"/>
                  </a:schemeClr>
                </a:solidFill>
              </a:rPr>
              <a:t> </a:t>
            </a:r>
            <a:r>
              <a:rPr lang="en-US" sz="5300" dirty="0" err="1" smtClean="0">
                <a:solidFill>
                  <a:schemeClr val="accent5">
                    <a:lumMod val="25000"/>
                  </a:schemeClr>
                </a:solidFill>
              </a:rPr>
              <a:t>su</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nhỏ</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 </a:t>
            </a:r>
            <a:r>
              <a:rPr lang="en-US" sz="5300" dirty="0" err="1" smtClean="0">
                <a:solidFill>
                  <a:schemeClr val="accent5">
                    <a:lumMod val="25000"/>
                  </a:schemeClr>
                </a:solidFill>
              </a:rPr>
              <a:t>thương</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thuở</a:t>
            </a:r>
            <a:r>
              <a:rPr lang="en-US" sz="5300" dirty="0" smtClean="0">
                <a:solidFill>
                  <a:schemeClr val="accent5">
                    <a:lumMod val="25000"/>
                  </a:schemeClr>
                </a:solidFill>
              </a:rPr>
              <a:t>, </a:t>
            </a:r>
            <a:r>
              <a:rPr lang="en-US" sz="5300" dirty="0" err="1" smtClean="0">
                <a:solidFill>
                  <a:schemeClr val="accent5">
                    <a:lumMod val="25000"/>
                  </a:schemeClr>
                </a:solidFill>
              </a:rPr>
              <a:t>này</a:t>
            </a:r>
            <a:r>
              <a:rPr lang="en-US" sz="5300" dirty="0" smtClean="0">
                <a:solidFill>
                  <a:schemeClr val="accent5">
                    <a:lumMod val="25000"/>
                  </a:schemeClr>
                </a:solidFill>
              </a:rPr>
              <a:t> </a:t>
            </a:r>
            <a:r>
              <a:rPr lang="en-US" sz="5300" dirty="0" err="1" smtClean="0">
                <a:solidFill>
                  <a:schemeClr val="accent5">
                    <a:lumMod val="25000"/>
                  </a:schemeClr>
                </a:solidFill>
              </a:rPr>
              <a:t>tim</a:t>
            </a:r>
            <a:r>
              <a:rPr lang="en-US" sz="5300" dirty="0" smtClean="0">
                <a:solidFill>
                  <a:schemeClr val="accent5">
                    <a:lumMod val="25000"/>
                  </a:schemeClr>
                </a:solidFill>
              </a:rPr>
              <a:t> con </a:t>
            </a:r>
            <a:r>
              <a:rPr lang="en-US" sz="5300" dirty="0" err="1" smtClean="0">
                <a:solidFill>
                  <a:schemeClr val="accent5">
                    <a:lumMod val="25000"/>
                  </a:schemeClr>
                </a:solidFill>
              </a:rPr>
              <a:t>bừng</a:t>
            </a:r>
            <a:r>
              <a:rPr lang="en-US" sz="5300" dirty="0" smtClean="0">
                <a:solidFill>
                  <a:schemeClr val="accent5">
                    <a:lumMod val="25000"/>
                  </a:schemeClr>
                </a:solidFill>
              </a:rPr>
              <a:t> </a:t>
            </a:r>
            <a:r>
              <a:rPr lang="en-US" sz="5300" dirty="0" err="1" smtClean="0">
                <a:solidFill>
                  <a:schemeClr val="accent5">
                    <a:lumMod val="25000"/>
                  </a:schemeClr>
                </a:solidFill>
              </a:rPr>
              <a:t>cháy</a:t>
            </a:r>
            <a:r>
              <a:rPr lang="en-US" sz="5300" dirty="0" smtClean="0">
                <a:solidFill>
                  <a:schemeClr val="accent5">
                    <a:lumMod val="25000"/>
                  </a:schemeClr>
                </a:solidFill>
              </a:rPr>
              <a:t> </a:t>
            </a:r>
            <a:r>
              <a:rPr lang="en-US" sz="5300" dirty="0" err="1" smtClean="0">
                <a:solidFill>
                  <a:schemeClr val="accent5">
                    <a:lumMod val="25000"/>
                  </a:schemeClr>
                </a:solidFill>
              </a:rPr>
              <a:t>đỏ</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a:t>
            </a:r>
            <a:endParaRPr lang="en-US" sz="5300" b="0" dirty="0">
              <a:solidFill>
                <a:schemeClr val="accent5">
                  <a:lumMod val="25000"/>
                </a:schemeClr>
              </a:solidFill>
              <a:effectLst/>
            </a:endParaRPr>
          </a:p>
        </p:txBody>
      </p:sp>
    </p:spTree>
    <p:extLst>
      <p:ext uri="{BB962C8B-B14F-4D97-AF65-F5344CB8AC3E}">
        <p14:creationId xmlns:p14="http://schemas.microsoft.com/office/powerpoint/2010/main" val="3626489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5600" u="sng" dirty="0" smtClean="0">
                <a:solidFill>
                  <a:srgbClr val="FF0000"/>
                </a:solidFill>
                <a:effectLst/>
              </a:rPr>
              <a:t>Tk</a:t>
            </a:r>
            <a:r>
              <a:rPr lang="en-US" sz="5600" u="sng" dirty="0" smtClean="0">
                <a:solidFill>
                  <a:srgbClr val="FF0000"/>
                </a:solidFill>
                <a:effectLst/>
              </a:rPr>
              <a:t>3</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nơi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khiêm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nhu</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Đây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Trẻ</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chính</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Một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Ngài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xuống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thế</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gian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gánh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tội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muôn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người</a:t>
            </a:r>
            <a:r>
              <a:rPr lang="en-US" sz="5600" dirty="0" smtClean="0">
                <a:solidFill>
                  <a:schemeClr val="accent5">
                    <a:lumMod val="25000"/>
                  </a:schemeClr>
                </a:solidFill>
                <a:effectLst/>
              </a:rPr>
              <a:t>.</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3722759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0000"/>
                </a:solidFill>
                <a:effectLst/>
              </a:rPr>
              <a:t>**</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a:t>
            </a:r>
            <a:r>
              <a:rPr lang="en-US" sz="5600" dirty="0" smtClean="0">
                <a:solidFill>
                  <a:schemeClr val="accent5">
                    <a:lumMod val="25000"/>
                  </a:schemeClr>
                </a:solidFill>
                <a:effectLst/>
              </a:rPr>
              <a:t>hang </a:t>
            </a:r>
            <a:r>
              <a:rPr lang="en-US" sz="5600" dirty="0" err="1" smtClean="0">
                <a:solidFill>
                  <a:schemeClr val="accent5">
                    <a:lumMod val="25000"/>
                  </a:schemeClr>
                </a:solidFill>
                <a:effectLst/>
              </a:rPr>
              <a:t>đá</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nhỏ</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Chúa</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đến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mở</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tương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lai</a:t>
            </a:r>
            <a:r>
              <a:rPr lang="en-US" sz="5600" dirty="0" smtClean="0">
                <a:solidFill>
                  <a:schemeClr val="accent5">
                    <a:lumMod val="25000"/>
                  </a:schemeClr>
                </a:solidFill>
                <a:effectLst/>
              </a:rPr>
              <a:t>. Cho </a:t>
            </a:r>
            <a:r>
              <a:rPr lang="en-US" sz="5600" dirty="0" err="1" smtClean="0">
                <a:solidFill>
                  <a:schemeClr val="accent5">
                    <a:lumMod val="25000"/>
                  </a:schemeClr>
                </a:solidFill>
                <a:effectLst/>
              </a:rPr>
              <a:t>ngày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mai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sáng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tươi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nụ</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cười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nguyện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lòng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bước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tới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tìm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hạnh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phúc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trong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tình</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Ngài</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thôi</a:t>
            </a:r>
            <a:r>
              <a:rPr lang="en-US" sz="5600" dirty="0" smtClean="0">
                <a:solidFill>
                  <a:schemeClr val="accent5">
                    <a:lumMod val="25000"/>
                  </a:schemeClr>
                </a:solidFill>
                <a:effectLst/>
              </a:rPr>
              <a:t>.</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1097543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smtClean="0">
                <a:solidFill>
                  <a:srgbClr val="FF0000"/>
                </a:solidFill>
              </a:rPr>
              <a:t>Đk</a:t>
            </a:r>
            <a:r>
              <a:rPr lang="en-US" sz="5600" b="0" u="sng" dirty="0" smtClean="0">
                <a:solidFill>
                  <a:srgbClr val="FF0000"/>
                </a:solidFill>
                <a:effectLst/>
              </a:rPr>
              <a:t>:</a:t>
            </a:r>
            <a:r>
              <a:rPr lang="en-US" sz="5600" b="0" dirty="0" smtClean="0">
                <a:solidFill>
                  <a:srgbClr val="7030A0"/>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tiến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dâng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nào</a:t>
            </a:r>
            <a:r>
              <a:rPr lang="en-US" sz="5600" dirty="0" smtClean="0">
                <a:solidFill>
                  <a:schemeClr val="accent5">
                    <a:lumMod val="25000"/>
                  </a:schemeClr>
                </a:solidFill>
                <a:effectLst/>
              </a:rPr>
              <a:t> con </a:t>
            </a:r>
            <a:r>
              <a:rPr lang="en-US" sz="5600" dirty="0" err="1" smtClean="0">
                <a:solidFill>
                  <a:schemeClr val="accent5">
                    <a:lumMod val="25000"/>
                  </a:schemeClr>
                </a:solidFill>
                <a:effectLst/>
              </a:rPr>
              <a:t>biết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lấy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gì</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đáp</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ơn</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dược</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tay</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không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và</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chẳng</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có</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một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chút</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trầm</a:t>
            </a:r>
            <a:r>
              <a:rPr lang="en-US" sz="5600" dirty="0" smtClean="0">
                <a:solidFill>
                  <a:schemeClr val="accent5">
                    <a:lumMod val="25000"/>
                  </a:schemeClr>
                </a:solidFill>
                <a:effectLst/>
              </a:rPr>
              <a:t> </a:t>
            </a:r>
            <a:r>
              <a:rPr lang="en-US" sz="5600" dirty="0" err="1" smtClean="0">
                <a:solidFill>
                  <a:schemeClr val="accent5">
                    <a:lumMod val="25000"/>
                  </a:schemeClr>
                </a:solidFill>
                <a:effectLst/>
              </a:rPr>
              <a:t>hương</a:t>
            </a:r>
            <a:r>
              <a:rPr lang="en-US" sz="5600" dirty="0" smtClean="0">
                <a:solidFill>
                  <a:schemeClr val="accent5">
                    <a:lumMod val="25000"/>
                  </a:schemeClr>
                </a:solidFill>
                <a:effectLst/>
              </a:rPr>
              <a:t>. </a:t>
            </a:r>
            <a:endParaRPr lang="en-US" sz="5600" b="0" dirty="0">
              <a:solidFill>
                <a:schemeClr val="accent5">
                  <a:lumMod val="25000"/>
                </a:schemeClr>
              </a:solidFill>
              <a:effectLst/>
            </a:endParaRPr>
          </a:p>
        </p:txBody>
      </p:sp>
    </p:spTree>
    <p:extLst>
      <p:ext uri="{BB962C8B-B14F-4D97-AF65-F5344CB8AC3E}">
        <p14:creationId xmlns:p14="http://schemas.microsoft.com/office/powerpoint/2010/main" val="1149632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FF0000"/>
                </a:solidFill>
                <a:effectLst/>
              </a:rPr>
              <a:t>**</a:t>
            </a:r>
            <a:r>
              <a:rPr lang="en-US" sz="5300" b="0" u="sng" dirty="0" smtClean="0">
                <a:solidFill>
                  <a:srgbClr val="FF0000"/>
                </a:solidFill>
                <a:effectLst/>
              </a:rPr>
              <a:t>:</a:t>
            </a:r>
            <a:r>
              <a:rPr lang="en-US" sz="5300" b="0" dirty="0" smtClean="0">
                <a:solidFill>
                  <a:srgbClr val="7030A0"/>
                </a:solidFill>
                <a:effectLst/>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vàn</a:t>
            </a:r>
            <a:r>
              <a:rPr lang="en-US" sz="5300" dirty="0" smtClean="0">
                <a:solidFill>
                  <a:schemeClr val="accent5">
                    <a:lumMod val="25000"/>
                  </a:schemeClr>
                </a:solidFill>
              </a:rPr>
              <a:t> </a:t>
            </a:r>
            <a:r>
              <a:rPr lang="en-US" sz="5300" dirty="0" err="1" smtClean="0">
                <a:solidFill>
                  <a:schemeClr val="accent5">
                    <a:lumMod val="25000"/>
                  </a:schemeClr>
                </a:solidFill>
              </a:rPr>
              <a:t>ước</a:t>
            </a:r>
            <a:r>
              <a:rPr lang="en-US" sz="5300" dirty="0" smtClean="0">
                <a:solidFill>
                  <a:schemeClr val="accent5">
                    <a:lumMod val="25000"/>
                  </a:schemeClr>
                </a:solidFill>
              </a:rPr>
              <a:t> </a:t>
            </a:r>
            <a:r>
              <a:rPr lang="en-US" sz="5300" dirty="0" err="1" smtClean="0">
                <a:solidFill>
                  <a:schemeClr val="accent5">
                    <a:lumMod val="25000"/>
                  </a:schemeClr>
                </a:solidFill>
              </a:rPr>
              <a:t>mơ</a:t>
            </a:r>
            <a:r>
              <a:rPr lang="en-US" sz="5300" dirty="0" smtClean="0">
                <a:solidFill>
                  <a:schemeClr val="accent5">
                    <a:lumMod val="25000"/>
                  </a:schemeClr>
                </a:solidFill>
              </a:rPr>
              <a:t>, </a:t>
            </a:r>
            <a:r>
              <a:rPr lang="en-US" sz="5300" dirty="0" err="1" smtClean="0">
                <a:solidFill>
                  <a:schemeClr val="accent5">
                    <a:lumMod val="25000"/>
                  </a:schemeClr>
                </a:solidFill>
              </a:rPr>
              <a:t>đời</a:t>
            </a:r>
            <a:r>
              <a:rPr lang="en-US" sz="5300" dirty="0" smtClean="0">
                <a:solidFill>
                  <a:schemeClr val="accent5">
                    <a:lumMod val="25000"/>
                  </a:schemeClr>
                </a:solidFill>
              </a:rPr>
              <a:t> con </a:t>
            </a:r>
            <a:r>
              <a:rPr lang="en-US" sz="5300" dirty="0" err="1" smtClean="0">
                <a:solidFill>
                  <a:schemeClr val="accent5">
                    <a:lumMod val="25000"/>
                  </a:schemeClr>
                </a:solidFill>
              </a:rPr>
              <a:t>sống</a:t>
            </a:r>
            <a:r>
              <a:rPr lang="en-US" sz="5300" dirty="0" smtClean="0">
                <a:solidFill>
                  <a:schemeClr val="accent5">
                    <a:lumMod val="25000"/>
                  </a:schemeClr>
                </a:solidFill>
              </a:rPr>
              <a:t> </a:t>
            </a:r>
            <a:r>
              <a:rPr lang="en-US" sz="5300" dirty="0" err="1" smtClean="0">
                <a:solidFill>
                  <a:schemeClr val="accent5">
                    <a:lumMod val="25000"/>
                  </a:schemeClr>
                </a:solidFill>
              </a:rPr>
              <a:t>với</a:t>
            </a:r>
            <a:r>
              <a:rPr lang="en-US" sz="5300" dirty="0" smtClean="0">
                <a:solidFill>
                  <a:schemeClr val="accent5">
                    <a:lumMod val="25000"/>
                  </a:schemeClr>
                </a:solidFill>
              </a:rPr>
              <a:t> </a:t>
            </a:r>
            <a:r>
              <a:rPr lang="en-US" sz="5300" dirty="0" err="1" smtClean="0">
                <a:solidFill>
                  <a:schemeClr val="accent5">
                    <a:lumMod val="25000"/>
                  </a:schemeClr>
                </a:solidFill>
              </a:rPr>
              <a:t>tâm</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thơ</a:t>
            </a:r>
            <a:r>
              <a:rPr lang="en-US" sz="5300" dirty="0" smtClean="0">
                <a:solidFill>
                  <a:schemeClr val="accent5">
                    <a:lumMod val="25000"/>
                  </a:schemeClr>
                </a:solidFill>
              </a:rPr>
              <a:t>. </a:t>
            </a:r>
            <a:r>
              <a:rPr lang="en-US" sz="5300" dirty="0" err="1" smtClean="0">
                <a:solidFill>
                  <a:schemeClr val="accent5">
                    <a:lumMod val="25000"/>
                  </a:schemeClr>
                </a:solidFill>
              </a:rPr>
              <a:t>Giê</a:t>
            </a:r>
            <a:r>
              <a:rPr lang="en-US" sz="5300" dirty="0" smtClean="0">
                <a:solidFill>
                  <a:schemeClr val="accent5">
                    <a:lumMod val="25000"/>
                  </a:schemeClr>
                </a:solidFill>
              </a:rPr>
              <a:t> </a:t>
            </a:r>
            <a:r>
              <a:rPr lang="en-US" sz="5300" dirty="0" err="1" smtClean="0">
                <a:solidFill>
                  <a:schemeClr val="accent5">
                    <a:lumMod val="25000"/>
                  </a:schemeClr>
                </a:solidFill>
              </a:rPr>
              <a:t>su</a:t>
            </a:r>
            <a:r>
              <a:rPr lang="en-US" sz="5300" dirty="0" smtClean="0">
                <a:solidFill>
                  <a:schemeClr val="accent5">
                    <a:lumMod val="25000"/>
                  </a:schemeClr>
                </a:solidFill>
              </a:rPr>
              <a:t> </a:t>
            </a:r>
            <a:r>
              <a:rPr lang="en-US" sz="5300" dirty="0" err="1" smtClean="0">
                <a:solidFill>
                  <a:schemeClr val="accent5">
                    <a:lumMod val="25000"/>
                  </a:schemeClr>
                </a:solidFill>
              </a:rPr>
              <a:t>bé</a:t>
            </a:r>
            <a:r>
              <a:rPr lang="en-US" sz="5300" dirty="0" smtClean="0">
                <a:solidFill>
                  <a:schemeClr val="accent5">
                    <a:lumMod val="25000"/>
                  </a:schemeClr>
                </a:solidFill>
              </a:rPr>
              <a:t> </a:t>
            </a:r>
            <a:r>
              <a:rPr lang="en-US" sz="5300" dirty="0" err="1" smtClean="0">
                <a:solidFill>
                  <a:schemeClr val="accent5">
                    <a:lumMod val="25000"/>
                  </a:schemeClr>
                </a:solidFill>
              </a:rPr>
              <a:t>nhỏ</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 </a:t>
            </a:r>
            <a:r>
              <a:rPr lang="en-US" sz="5300" dirty="0" err="1" smtClean="0">
                <a:solidFill>
                  <a:schemeClr val="accent5">
                    <a:lumMod val="25000"/>
                  </a:schemeClr>
                </a:solidFill>
              </a:rPr>
              <a:t>thương</a:t>
            </a:r>
            <a:r>
              <a:rPr lang="en-US" sz="5300" dirty="0" smtClean="0">
                <a:solidFill>
                  <a:schemeClr val="accent5">
                    <a:lumMod val="25000"/>
                  </a:schemeClr>
                </a:solidFill>
              </a:rPr>
              <a:t> </a:t>
            </a:r>
            <a:r>
              <a:rPr lang="en-US" sz="5300" dirty="0" err="1" smtClean="0">
                <a:solidFill>
                  <a:schemeClr val="accent5">
                    <a:lumMod val="25000"/>
                  </a:schemeClr>
                </a:solidFill>
              </a:rPr>
              <a:t>muôn</a:t>
            </a:r>
            <a:r>
              <a:rPr lang="en-US" sz="5300" dirty="0" smtClean="0">
                <a:solidFill>
                  <a:schemeClr val="accent5">
                    <a:lumMod val="25000"/>
                  </a:schemeClr>
                </a:solidFill>
              </a:rPr>
              <a:t> </a:t>
            </a:r>
            <a:r>
              <a:rPr lang="en-US" sz="5300" dirty="0" err="1" smtClean="0">
                <a:solidFill>
                  <a:schemeClr val="accent5">
                    <a:lumMod val="25000"/>
                  </a:schemeClr>
                </a:solidFill>
              </a:rPr>
              <a:t>thuở</a:t>
            </a:r>
            <a:r>
              <a:rPr lang="en-US" sz="5300" dirty="0" smtClean="0">
                <a:solidFill>
                  <a:schemeClr val="accent5">
                    <a:lumMod val="25000"/>
                  </a:schemeClr>
                </a:solidFill>
              </a:rPr>
              <a:t>, </a:t>
            </a:r>
            <a:r>
              <a:rPr lang="en-US" sz="5300" dirty="0" err="1" smtClean="0">
                <a:solidFill>
                  <a:schemeClr val="accent5">
                    <a:lumMod val="25000"/>
                  </a:schemeClr>
                </a:solidFill>
              </a:rPr>
              <a:t>này</a:t>
            </a:r>
            <a:r>
              <a:rPr lang="en-US" sz="5300" dirty="0" smtClean="0">
                <a:solidFill>
                  <a:schemeClr val="accent5">
                    <a:lumMod val="25000"/>
                  </a:schemeClr>
                </a:solidFill>
              </a:rPr>
              <a:t> </a:t>
            </a:r>
            <a:r>
              <a:rPr lang="en-US" sz="5300" dirty="0" err="1" smtClean="0">
                <a:solidFill>
                  <a:schemeClr val="accent5">
                    <a:lumMod val="25000"/>
                  </a:schemeClr>
                </a:solidFill>
              </a:rPr>
              <a:t>tim</a:t>
            </a:r>
            <a:r>
              <a:rPr lang="en-US" sz="5300" dirty="0" smtClean="0">
                <a:solidFill>
                  <a:schemeClr val="accent5">
                    <a:lumMod val="25000"/>
                  </a:schemeClr>
                </a:solidFill>
              </a:rPr>
              <a:t> con </a:t>
            </a:r>
            <a:r>
              <a:rPr lang="en-US" sz="5300" dirty="0" err="1" smtClean="0">
                <a:solidFill>
                  <a:schemeClr val="accent5">
                    <a:lumMod val="25000"/>
                  </a:schemeClr>
                </a:solidFill>
              </a:rPr>
              <a:t>bừng</a:t>
            </a:r>
            <a:r>
              <a:rPr lang="en-US" sz="5300" dirty="0" smtClean="0">
                <a:solidFill>
                  <a:schemeClr val="accent5">
                    <a:lumMod val="25000"/>
                  </a:schemeClr>
                </a:solidFill>
              </a:rPr>
              <a:t> </a:t>
            </a:r>
            <a:r>
              <a:rPr lang="en-US" sz="5300" dirty="0" err="1" smtClean="0">
                <a:solidFill>
                  <a:schemeClr val="accent5">
                    <a:lumMod val="25000"/>
                  </a:schemeClr>
                </a:solidFill>
              </a:rPr>
              <a:t>cháy</a:t>
            </a:r>
            <a:r>
              <a:rPr lang="en-US" sz="5300" dirty="0" smtClean="0">
                <a:solidFill>
                  <a:schemeClr val="accent5">
                    <a:lumMod val="25000"/>
                  </a:schemeClr>
                </a:solidFill>
              </a:rPr>
              <a:t> </a:t>
            </a:r>
            <a:r>
              <a:rPr lang="en-US" sz="5300" dirty="0" err="1" smtClean="0">
                <a:solidFill>
                  <a:schemeClr val="accent5">
                    <a:lumMod val="25000"/>
                  </a:schemeClr>
                </a:solidFill>
              </a:rPr>
              <a:t>đỏ</a:t>
            </a:r>
            <a:r>
              <a:rPr lang="en-US" sz="5300" dirty="0" smtClean="0">
                <a:solidFill>
                  <a:schemeClr val="accent5">
                    <a:lumMod val="25000"/>
                  </a:schemeClr>
                </a:solidFill>
              </a:rPr>
              <a:t> </a:t>
            </a:r>
            <a:r>
              <a:rPr lang="en-US" sz="5300" dirty="0" err="1" smtClean="0">
                <a:solidFill>
                  <a:schemeClr val="accent5">
                    <a:lumMod val="25000"/>
                  </a:schemeClr>
                </a:solidFill>
              </a:rPr>
              <a:t>tình</a:t>
            </a:r>
            <a:r>
              <a:rPr lang="en-US" sz="5300" dirty="0" smtClean="0">
                <a:solidFill>
                  <a:schemeClr val="accent5">
                    <a:lumMod val="25000"/>
                  </a:schemeClr>
                </a:solidFill>
              </a:rPr>
              <a:t> </a:t>
            </a:r>
            <a:r>
              <a:rPr lang="en-US" sz="5300" dirty="0" err="1" smtClean="0">
                <a:solidFill>
                  <a:schemeClr val="accent5">
                    <a:lumMod val="25000"/>
                  </a:schemeClr>
                </a:solidFill>
              </a:rPr>
              <a:t>yêu</a:t>
            </a:r>
            <a:r>
              <a:rPr lang="en-US" sz="5300" dirty="0" smtClean="0">
                <a:solidFill>
                  <a:schemeClr val="accent5">
                    <a:lumMod val="25000"/>
                  </a:schemeClr>
                </a:solidFill>
              </a:rPr>
              <a:t>.</a:t>
            </a:r>
            <a:endParaRPr lang="en-US" sz="5300" b="0" dirty="0">
              <a:solidFill>
                <a:schemeClr val="accent5">
                  <a:lumMod val="25000"/>
                </a:schemeClr>
              </a:solidFill>
              <a:effectLst/>
            </a:endParaRPr>
          </a:p>
        </p:txBody>
      </p:sp>
    </p:spTree>
    <p:extLst>
      <p:ext uri="{BB962C8B-B14F-4D97-AF65-F5344CB8AC3E}">
        <p14:creationId xmlns:p14="http://schemas.microsoft.com/office/powerpoint/2010/main" val="233346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a:t>
            </a:r>
            <a:r>
              <a:rPr lang="vi-VN" sz="4800" dirty="0" smtClean="0">
                <a:solidFill>
                  <a:schemeClr val="accent5">
                    <a:lumMod val="25000"/>
                  </a:schemeClr>
                </a:solidFill>
                <a:effectLst/>
                <a:latin typeface="+mj-lt"/>
                <a:cs typeface="Times New Roman" pitchFamily="18" charset="0"/>
              </a:rPr>
              <a:t>ch</a:t>
            </a:r>
            <a:r>
              <a:rPr lang="en-US" sz="4800" dirty="0" smtClean="0">
                <a:solidFill>
                  <a:schemeClr val="accent5">
                    <a:lumMod val="25000"/>
                  </a:schemeClr>
                </a:solidFill>
                <a:effectLst/>
                <a:latin typeface="+mj-lt"/>
                <a:cs typeface="Times New Roman" pitchFamily="18" charset="0"/>
              </a:rPr>
              <a:t>a</a:t>
            </a:r>
            <a:r>
              <a:rPr lang="vi-VN" sz="4800" dirty="0" smtClean="0">
                <a:solidFill>
                  <a:schemeClr val="accent5">
                    <a:lumMod val="25000"/>
                  </a:schemeClr>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0"/>
            <a:ext cx="9144000" cy="5676900"/>
          </a:xfrm>
        </p:spPr>
        <p:txBody>
          <a:bodyPr anchor="ctr" anchorCtr="0"/>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en-US" sz="6600" dirty="0" err="1" smtClean="0">
                <a:solidFill>
                  <a:schemeClr val="accent5">
                    <a:lumMod val="25000"/>
                  </a:schemeClr>
                </a:solidFill>
                <a:effectLst/>
                <a:latin typeface="+mj-lt"/>
                <a:cs typeface="Tahoma" pitchFamily="34" charset="0"/>
              </a:rPr>
              <a:t>Cầu</a:t>
            </a:r>
            <a:r>
              <a:rPr lang="en-US" sz="6600" dirty="0" smtClean="0">
                <a:solidFill>
                  <a:schemeClr val="accent5">
                    <a:lumMod val="25000"/>
                  </a:schemeClr>
                </a:solidFill>
                <a:effectLst/>
                <a:latin typeface="+mj-lt"/>
                <a:cs typeface="Tahoma" pitchFamily="34" charset="0"/>
              </a:rPr>
              <a:t> Cho Ch</a:t>
            </a:r>
            <a:r>
              <a:rPr lang="en-US" sz="6600" dirty="0" smtClean="0">
                <a:solidFill>
                  <a:schemeClr val="accent5">
                    <a:lumMod val="25000"/>
                  </a:schemeClr>
                </a:solidFill>
                <a:latin typeface="+mj-lt"/>
                <a:cs typeface="Tahoma" pitchFamily="34" charset="0"/>
              </a:rPr>
              <a:t>a </a:t>
            </a:r>
            <a:r>
              <a:rPr lang="en-US" sz="6600" dirty="0" err="1" smtClean="0">
                <a:solidFill>
                  <a:schemeClr val="accent5">
                    <a:lumMod val="25000"/>
                  </a:schemeClr>
                </a:solidFill>
                <a:latin typeface="+mj-lt"/>
                <a:cs typeface="Tahoma" pitchFamily="34" charset="0"/>
              </a:rPr>
              <a:t>Mẹ</a:t>
            </a:r>
            <a:r>
              <a:rPr lang="en-US" sz="6600" dirty="0" smtClean="0">
                <a:solidFill>
                  <a:schemeClr val="accent5">
                    <a:lumMod val="25000"/>
                  </a:schemeClr>
                </a:solidFill>
                <a:latin typeface="+mj-lt"/>
                <a:cs typeface="Tahoma" pitchFamily="34" charset="0"/>
              </a:rPr>
              <a:t> 2</a:t>
            </a:r>
            <a:endParaRPr lang="en-US" sz="6600" dirty="0" smtClean="0">
              <a:solidFill>
                <a:schemeClr val="accent5">
                  <a:lumMod val="25000"/>
                </a:schemeClr>
              </a:solidFill>
              <a:effectLst/>
              <a:latin typeface="+mj-lt"/>
              <a:cs typeface="Tahoma" pitchFamily="34" charset="0"/>
            </a:endParaRPr>
          </a:p>
          <a:p>
            <a:pPr eaLnBrk="1" hangingPunct="1">
              <a:lnSpc>
                <a:spcPct val="105000"/>
              </a:lnSpc>
            </a:pPr>
            <a:r>
              <a:rPr lang="en-US" sz="5400" i="1" dirty="0" err="1" smtClean="0">
                <a:solidFill>
                  <a:srgbClr val="FF0000"/>
                </a:solidFill>
                <a:effectLst/>
                <a:latin typeface="+mj-lt"/>
                <a:cs typeface="Tahoma" pitchFamily="34" charset="0"/>
              </a:rPr>
              <a:t>Phanxicô</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20000"/>
              </a:lnSpc>
            </a:pPr>
            <a:r>
              <a:rPr lang="en-US" sz="4600" u="sng" dirty="0">
                <a:solidFill>
                  <a:srgbClr val="FF0000"/>
                </a:solidFill>
                <a:effectLst/>
                <a:latin typeface="+mj-lt"/>
                <a:cs typeface="Times New Roman" pitchFamily="18" charset="0"/>
              </a:rPr>
              <a:t>T</a:t>
            </a:r>
            <a:r>
              <a:rPr lang="vi-VN" sz="4600" b="0" u="sng" dirty="0" smtClean="0">
                <a:solidFill>
                  <a:srgbClr val="FF0000"/>
                </a:solidFill>
                <a:effectLst/>
                <a:latin typeface="+mj-lt"/>
                <a:cs typeface="Times New Roman" pitchFamily="18" charset="0"/>
              </a:rPr>
              <a:t>k</a:t>
            </a:r>
            <a:r>
              <a:rPr lang="en-US" sz="4600" b="0" u="sng" dirty="0" smtClean="0">
                <a:solidFill>
                  <a:srgbClr val="FF0000"/>
                </a:solidFill>
                <a:effectLst/>
                <a:latin typeface="+mj-lt"/>
                <a:cs typeface="Times New Roman" pitchFamily="18" charset="0"/>
              </a:rPr>
              <a:t>1</a:t>
            </a:r>
            <a:r>
              <a:rPr lang="vi-VN" sz="4600" b="0" u="sng" dirty="0" smtClean="0">
                <a:solidFill>
                  <a:srgbClr val="FF0000"/>
                </a:solidFill>
                <a:effectLst/>
                <a:latin typeface="+mj-lt"/>
                <a:cs typeface="Times New Roman" pitchFamily="18" charset="0"/>
              </a:rPr>
              <a:t>:</a:t>
            </a:r>
            <a:r>
              <a:rPr lang="vi-VN" sz="4600" b="0" dirty="0" smtClean="0">
                <a:solidFill>
                  <a:srgbClr val="7030A0"/>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Xin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Chúa</a:t>
            </a:r>
            <a:r>
              <a:rPr lang="en-US" sz="4600" dirty="0" smtClean="0">
                <a:solidFill>
                  <a:schemeClr val="accent5">
                    <a:lumMod val="25000"/>
                  </a:schemeClr>
                </a:solidFill>
                <a:effectLst/>
                <a:latin typeface="+mj-lt"/>
                <a:cs typeface="Times New Roman" pitchFamily="18" charset="0"/>
              </a:rPr>
              <a:t> </a:t>
            </a:r>
            <a:r>
              <a:rPr lang="en-US" sz="4600" dirty="0" smtClean="0">
                <a:solidFill>
                  <a:srgbClr val="FF0000"/>
                </a:solidFill>
                <a:effectLst/>
                <a:latin typeface="+mj-lt"/>
                <a:cs typeface="Times New Roman" pitchFamily="18" charset="0"/>
              </a:rPr>
              <a:t>(í a)</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chúc</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lành</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cho</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đời</a:t>
            </a:r>
            <a:r>
              <a:rPr lang="en-US" sz="4600" dirty="0" smtClean="0">
                <a:solidFill>
                  <a:schemeClr val="accent5">
                    <a:lumMod val="25000"/>
                  </a:schemeClr>
                </a:solidFill>
                <a:effectLst/>
                <a:latin typeface="+mj-lt"/>
                <a:cs typeface="Times New Roman" pitchFamily="18" charset="0"/>
              </a:rPr>
              <a:t> cha </a:t>
            </a:r>
            <a:r>
              <a:rPr lang="en-US" sz="4600" dirty="0" err="1" smtClean="0">
                <a:solidFill>
                  <a:schemeClr val="accent5">
                    <a:lumMod val="25000"/>
                  </a:schemeClr>
                </a:solidFill>
                <a:effectLst/>
                <a:latin typeface="+mj-lt"/>
                <a:cs typeface="Times New Roman" pitchFamily="18" charset="0"/>
              </a:rPr>
              <a:t>mẹ</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của</a:t>
            </a:r>
            <a:r>
              <a:rPr lang="en-US" sz="4600" dirty="0" smtClean="0">
                <a:solidFill>
                  <a:schemeClr val="accent5">
                    <a:lumMod val="25000"/>
                  </a:schemeClr>
                </a:solidFill>
                <a:effectLst/>
                <a:latin typeface="+mj-lt"/>
                <a:cs typeface="Times New Roman" pitchFamily="18" charset="0"/>
              </a:rPr>
              <a:t> con. </a:t>
            </a:r>
            <a:r>
              <a:rPr lang="en-US" sz="4600" dirty="0" err="1" smtClean="0">
                <a:solidFill>
                  <a:schemeClr val="accent5">
                    <a:lumMod val="25000"/>
                  </a:schemeClr>
                </a:solidFill>
                <a:effectLst/>
                <a:latin typeface="+mj-lt"/>
                <a:cs typeface="Times New Roman" pitchFamily="18" charset="0"/>
              </a:rPr>
              <a:t>Công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ơn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là</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như</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núi</a:t>
            </a:r>
            <a:r>
              <a:rPr lang="en-US" sz="4600" dirty="0" smtClean="0">
                <a:solidFill>
                  <a:schemeClr val="accent5">
                    <a:lumMod val="25000"/>
                  </a:schemeClr>
                </a:solidFill>
                <a:effectLst/>
                <a:latin typeface="+mj-lt"/>
                <a:cs typeface="Times New Roman" pitchFamily="18" charset="0"/>
              </a:rPr>
              <a:t> non, </a:t>
            </a:r>
            <a:r>
              <a:rPr lang="en-US" sz="4600" dirty="0" err="1" smtClean="0">
                <a:solidFill>
                  <a:schemeClr val="accent5">
                    <a:lumMod val="25000"/>
                  </a:schemeClr>
                </a:solidFill>
                <a:effectLst/>
                <a:latin typeface="+mj-lt"/>
                <a:cs typeface="Times New Roman" pitchFamily="18" charset="0"/>
              </a:rPr>
              <a:t>dưỡng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nuôi</a:t>
            </a:r>
            <a:r>
              <a:rPr lang="en-US" sz="4600" dirty="0" smtClean="0">
                <a:solidFill>
                  <a:schemeClr val="accent5">
                    <a:lumMod val="25000"/>
                  </a:schemeClr>
                </a:solidFill>
                <a:effectLst/>
                <a:latin typeface="+mj-lt"/>
                <a:cs typeface="Times New Roman" pitchFamily="18" charset="0"/>
              </a:rPr>
              <a:t> con </a:t>
            </a:r>
            <a:r>
              <a:rPr lang="en-US" sz="4600" dirty="0" err="1" smtClean="0">
                <a:solidFill>
                  <a:schemeClr val="accent5">
                    <a:lumMod val="25000"/>
                  </a:schemeClr>
                </a:solidFill>
                <a:effectLst/>
                <a:latin typeface="+mj-lt"/>
                <a:cs typeface="Times New Roman" pitchFamily="18" charset="0"/>
              </a:rPr>
              <a:t>bao</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ngày</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vuông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tròn</a:t>
            </a:r>
            <a:r>
              <a:rPr lang="en-US" sz="4600" dirty="0" smtClean="0">
                <a:solidFill>
                  <a:schemeClr val="accent5">
                    <a:lumMod val="25000"/>
                  </a:schemeClr>
                </a:solidFill>
                <a:effectLst/>
                <a:latin typeface="+mj-lt"/>
                <a:cs typeface="Times New Roman" pitchFamily="18" charset="0"/>
              </a:rPr>
              <a:t>. Con </a:t>
            </a:r>
            <a:r>
              <a:rPr lang="en-US" sz="4600" dirty="0" err="1" smtClean="0">
                <a:solidFill>
                  <a:schemeClr val="accent5">
                    <a:lumMod val="25000"/>
                  </a:schemeClr>
                </a:solidFill>
                <a:effectLst/>
                <a:latin typeface="+mj-lt"/>
                <a:cs typeface="Times New Roman" pitchFamily="18" charset="0"/>
              </a:rPr>
              <a:t>sinh</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đến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trong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đời</a:t>
            </a:r>
            <a:r>
              <a:rPr lang="en-US" sz="4600" dirty="0" smtClean="0">
                <a:solidFill>
                  <a:schemeClr val="accent5">
                    <a:lumMod val="25000"/>
                  </a:schemeClr>
                </a:solidFill>
                <a:effectLst/>
                <a:latin typeface="+mj-lt"/>
                <a:cs typeface="Times New Roman" pitchFamily="18" charset="0"/>
              </a:rPr>
              <a:t>, an </a:t>
            </a:r>
            <a:r>
              <a:rPr lang="en-US" sz="4600" dirty="0" err="1" smtClean="0">
                <a:solidFill>
                  <a:schemeClr val="accent5">
                    <a:lumMod val="25000"/>
                  </a:schemeClr>
                </a:solidFill>
                <a:effectLst/>
                <a:latin typeface="+mj-lt"/>
                <a:cs typeface="Times New Roman" pitchFamily="18" charset="0"/>
              </a:rPr>
              <a:t>vui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nhờ</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có</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ơn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Trời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Và</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ơn</a:t>
            </a:r>
            <a:r>
              <a:rPr lang="en-US" sz="4600" dirty="0" smtClean="0">
                <a:solidFill>
                  <a:schemeClr val="accent5">
                    <a:lumMod val="25000"/>
                  </a:schemeClr>
                </a:solidFill>
                <a:effectLst/>
                <a:latin typeface="+mj-lt"/>
                <a:cs typeface="Times New Roman" pitchFamily="18" charset="0"/>
              </a:rPr>
              <a:t> cha </a:t>
            </a:r>
            <a:r>
              <a:rPr lang="en-US" sz="4600" dirty="0" err="1" smtClean="0">
                <a:solidFill>
                  <a:schemeClr val="accent5">
                    <a:lumMod val="25000"/>
                  </a:schemeClr>
                </a:solidFill>
                <a:effectLst/>
                <a:latin typeface="+mj-lt"/>
                <a:cs typeface="Times New Roman" pitchFamily="18" charset="0"/>
              </a:rPr>
              <a:t>mẹ</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suốt</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đời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coi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nhẹ</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khổ</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đau</a:t>
            </a:r>
            <a:r>
              <a:rPr lang="en-US" sz="4600" dirty="0" smtClean="0">
                <a:solidFill>
                  <a:schemeClr val="accent5">
                    <a:lumMod val="25000"/>
                  </a:schemeClr>
                </a:solidFill>
                <a:effectLst/>
                <a:latin typeface="+mj-lt"/>
                <a:cs typeface="Times New Roman" pitchFamily="18" charset="0"/>
              </a:rPr>
              <a:t>.</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a:solidFill>
                  <a:srgbClr val="FF0000"/>
                </a:solidFill>
                <a:effectLst/>
              </a:rPr>
              <a:t>Đ</a:t>
            </a:r>
            <a:r>
              <a:rPr lang="vi-VN" sz="5800" u="sng" dirty="0" smtClean="0">
                <a:solidFill>
                  <a:srgbClr val="FF0000"/>
                </a:solidFill>
                <a:effectLst/>
              </a:rPr>
              <a:t>k</a:t>
            </a:r>
            <a:r>
              <a:rPr lang="en-US" sz="5800" b="0" u="sng" dirty="0" smtClean="0">
                <a:solidFill>
                  <a:srgbClr val="FF0000"/>
                </a:solidFill>
                <a:effectLst/>
              </a:rPr>
              <a:t>:</a:t>
            </a:r>
            <a:r>
              <a:rPr lang="vi-VN" sz="5800" dirty="0">
                <a:solidFill>
                  <a:srgbClr val="7030A0"/>
                </a:solidFill>
                <a:effectLst/>
              </a:rPr>
              <a:t> </a:t>
            </a:r>
            <a:r>
              <a:rPr lang="en-US" sz="5800" dirty="0" err="1" smtClean="0">
                <a:solidFill>
                  <a:schemeClr val="accent5">
                    <a:lumMod val="25000"/>
                  </a:schemeClr>
                </a:solidFill>
                <a:effectLst/>
              </a:rPr>
              <a:t>Xin</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cho</a:t>
            </a:r>
            <a:r>
              <a:rPr lang="en-US" sz="5800" dirty="0" smtClean="0">
                <a:solidFill>
                  <a:schemeClr val="accent5">
                    <a:lumMod val="25000"/>
                  </a:schemeClr>
                </a:solidFill>
                <a:effectLst/>
              </a:rPr>
              <a:t> cha </a:t>
            </a:r>
            <a:r>
              <a:rPr lang="en-US" sz="5800" dirty="0" err="1" smtClean="0">
                <a:solidFill>
                  <a:schemeClr val="accent5">
                    <a:lumMod val="25000"/>
                  </a:schemeClr>
                </a:solidFill>
                <a:effectLst/>
              </a:rPr>
              <a:t>mẹ</a:t>
            </a:r>
            <a:r>
              <a:rPr lang="en-US" sz="5800" dirty="0" smtClean="0">
                <a:solidFill>
                  <a:schemeClr val="accent5">
                    <a:lumMod val="25000"/>
                  </a:schemeClr>
                </a:solidFill>
                <a:effectLst/>
              </a:rPr>
              <a:t> con </a:t>
            </a:r>
            <a:r>
              <a:rPr lang="en-US" sz="5800" dirty="0" err="1" smtClean="0">
                <a:solidFill>
                  <a:schemeClr val="accent5">
                    <a:lumMod val="25000"/>
                  </a:schemeClr>
                </a:solidFill>
                <a:effectLst/>
              </a:rPr>
              <a:t>thắm</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mãi</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tình</a:t>
            </a:r>
            <a:r>
              <a:rPr lang="en-US" sz="5800" dirty="0" smtClean="0">
                <a:solidFill>
                  <a:schemeClr val="accent5">
                    <a:lumMod val="25000"/>
                  </a:schemeClr>
                </a:solidFill>
                <a:effectLst/>
              </a:rPr>
              <a:t> son </a:t>
            </a:r>
            <a:r>
              <a:rPr lang="en-US" sz="5800" dirty="0" err="1" smtClean="0">
                <a:solidFill>
                  <a:schemeClr val="accent5">
                    <a:lumMod val="25000"/>
                  </a:schemeClr>
                </a:solidFill>
                <a:effectLst/>
              </a:rPr>
              <a:t>của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Chúa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Trời</a:t>
            </a:r>
            <a:r>
              <a:rPr lang="en-US" sz="5800" dirty="0" smtClean="0">
                <a:solidFill>
                  <a:schemeClr val="accent5">
                    <a:lumMod val="25000"/>
                  </a:schemeClr>
                </a:solidFill>
                <a:effectLst/>
              </a:rPr>
              <a:t>. Cho con </a:t>
            </a:r>
            <a:r>
              <a:rPr lang="en-US" sz="5800" dirty="0" err="1" smtClean="0">
                <a:solidFill>
                  <a:schemeClr val="accent5">
                    <a:lumMod val="25000"/>
                  </a:schemeClr>
                </a:solidFill>
                <a:effectLst/>
              </a:rPr>
              <a:t>giữa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gia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đình</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luôn</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sống</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theo</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tình</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người</a:t>
            </a:r>
            <a:r>
              <a:rPr lang="en-US" sz="5800" dirty="0" smtClean="0">
                <a:solidFill>
                  <a:schemeClr val="accent5">
                    <a:lumMod val="25000"/>
                  </a:schemeClr>
                </a:solidFill>
                <a:effectLst/>
              </a:rPr>
              <a:t> con </a:t>
            </a:r>
            <a:r>
              <a:rPr lang="en-US" sz="5800" dirty="0" err="1" smtClean="0">
                <a:solidFill>
                  <a:schemeClr val="accent5">
                    <a:lumMod val="25000"/>
                  </a:schemeClr>
                </a:solidFill>
                <a:effectLst/>
              </a:rPr>
              <a:t>ngoan</a:t>
            </a:r>
            <a:r>
              <a:rPr lang="en-US" sz="5800" dirty="0" smtClean="0">
                <a:solidFill>
                  <a:schemeClr val="accent5">
                    <a:lumMod val="25000"/>
                  </a:schemeClr>
                </a:solidFill>
                <a:effectLst/>
              </a:rPr>
              <a:t>.</a:t>
            </a:r>
            <a:endParaRPr lang="en-US" sz="58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20000"/>
              </a:lnSpc>
            </a:pPr>
            <a:r>
              <a:rPr lang="en-US" sz="4600" u="sng" dirty="0">
                <a:solidFill>
                  <a:srgbClr val="FF0000"/>
                </a:solidFill>
                <a:effectLst/>
                <a:latin typeface="+mj-lt"/>
                <a:cs typeface="Times New Roman" pitchFamily="18" charset="0"/>
              </a:rPr>
              <a:t>T</a:t>
            </a:r>
            <a:r>
              <a:rPr lang="vi-VN" sz="4600" b="0" u="sng" dirty="0" smtClean="0">
                <a:solidFill>
                  <a:srgbClr val="FF0000"/>
                </a:solidFill>
                <a:effectLst/>
                <a:latin typeface="+mj-lt"/>
                <a:cs typeface="Times New Roman" pitchFamily="18" charset="0"/>
              </a:rPr>
              <a:t>k</a:t>
            </a:r>
            <a:r>
              <a:rPr lang="en-US" sz="4600" b="0" u="sng" dirty="0" smtClean="0">
                <a:solidFill>
                  <a:srgbClr val="FF0000"/>
                </a:solidFill>
                <a:effectLst/>
                <a:latin typeface="+mj-lt"/>
                <a:cs typeface="Times New Roman" pitchFamily="18" charset="0"/>
              </a:rPr>
              <a:t>2</a:t>
            </a:r>
            <a:r>
              <a:rPr lang="vi-VN" sz="4600" b="0" u="sng" dirty="0" smtClean="0">
                <a:solidFill>
                  <a:srgbClr val="FF0000"/>
                </a:solidFill>
                <a:effectLst/>
                <a:latin typeface="+mj-lt"/>
                <a:cs typeface="Times New Roman" pitchFamily="18" charset="0"/>
              </a:rPr>
              <a:t>:</a:t>
            </a:r>
            <a:r>
              <a:rPr lang="vi-VN" sz="4600" b="0" dirty="0" smtClean="0">
                <a:solidFill>
                  <a:srgbClr val="7030A0"/>
                </a:solidFill>
                <a:effectLst/>
                <a:latin typeface="+mj-lt"/>
                <a:cs typeface="Times New Roman" pitchFamily="18" charset="0"/>
              </a:rPr>
              <a:t> </a:t>
            </a:r>
            <a:r>
              <a:rPr lang="en-US" sz="4600" dirty="0" smtClean="0">
                <a:solidFill>
                  <a:schemeClr val="accent5">
                    <a:lumMod val="25000"/>
                  </a:schemeClr>
                </a:solidFill>
                <a:effectLst/>
                <a:latin typeface="+mj-lt"/>
                <a:cs typeface="Times New Roman" pitchFamily="18" charset="0"/>
              </a:rPr>
              <a:t>An </a:t>
            </a:r>
            <a:r>
              <a:rPr lang="en-US" sz="4600" dirty="0" err="1" smtClean="0">
                <a:solidFill>
                  <a:schemeClr val="accent5">
                    <a:lumMod val="25000"/>
                  </a:schemeClr>
                </a:solidFill>
                <a:effectLst/>
                <a:latin typeface="+mj-lt"/>
                <a:cs typeface="Times New Roman" pitchFamily="18" charset="0"/>
              </a:rPr>
              <a:t>vui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cũng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như</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đau</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buồn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luôn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đẹp</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tấm</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lòng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mẹ</a:t>
            </a:r>
            <a:r>
              <a:rPr lang="en-US" sz="4600" dirty="0" smtClean="0">
                <a:solidFill>
                  <a:schemeClr val="accent5">
                    <a:lumMod val="25000"/>
                  </a:schemeClr>
                </a:solidFill>
                <a:effectLst/>
                <a:latin typeface="+mj-lt"/>
                <a:cs typeface="Times New Roman" pitchFamily="18" charset="0"/>
              </a:rPr>
              <a:t> cha. Ai qua </a:t>
            </a:r>
            <a:r>
              <a:rPr lang="en-US" sz="4600" dirty="0" err="1" smtClean="0">
                <a:solidFill>
                  <a:schemeClr val="accent5">
                    <a:lumMod val="25000"/>
                  </a:schemeClr>
                </a:solidFill>
                <a:effectLst/>
                <a:latin typeface="+mj-lt"/>
                <a:cs typeface="Times New Roman" pitchFamily="18" charset="0"/>
              </a:rPr>
              <a:t>là</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bao</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chốn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xa</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thấy</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đâu</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vui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cho</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bằng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mái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nhà</a:t>
            </a:r>
            <a:r>
              <a:rPr lang="en-US" sz="4600" dirty="0" smtClean="0">
                <a:solidFill>
                  <a:schemeClr val="accent5">
                    <a:lumMod val="25000"/>
                  </a:schemeClr>
                </a:solidFill>
                <a:effectLst/>
                <a:latin typeface="+mj-lt"/>
                <a:cs typeface="Times New Roman" pitchFamily="18" charset="0"/>
              </a:rPr>
              <a:t>? Mai con </a:t>
            </a:r>
            <a:r>
              <a:rPr lang="en-US" sz="4600" dirty="0" err="1" smtClean="0">
                <a:solidFill>
                  <a:schemeClr val="accent5">
                    <a:lumMod val="25000"/>
                  </a:schemeClr>
                </a:solidFill>
                <a:effectLst/>
                <a:latin typeface="+mj-lt"/>
                <a:cs typeface="Times New Roman" pitchFamily="18" charset="0"/>
              </a:rPr>
              <a:t>lớn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lên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rồi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ra</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tung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cánh</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trong</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đời</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Dù</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xa</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vô</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bờ</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vẫn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nhờ</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đến</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tình</a:t>
            </a:r>
            <a:r>
              <a:rPr lang="en-US" sz="4600" dirty="0" smtClean="0">
                <a:solidFill>
                  <a:schemeClr val="accent5">
                    <a:lumMod val="25000"/>
                  </a:schemeClr>
                </a:solidFill>
                <a:effectLst/>
                <a:latin typeface="+mj-lt"/>
                <a:cs typeface="Times New Roman" pitchFamily="18" charset="0"/>
              </a:rPr>
              <a:t> </a:t>
            </a:r>
            <a:r>
              <a:rPr lang="en-US" sz="4600" dirty="0" err="1" smtClean="0">
                <a:solidFill>
                  <a:schemeClr val="accent5">
                    <a:lumMod val="25000"/>
                  </a:schemeClr>
                </a:solidFill>
                <a:effectLst/>
                <a:latin typeface="+mj-lt"/>
                <a:cs typeface="Times New Roman" pitchFamily="18" charset="0"/>
              </a:rPr>
              <a:t>mẹ</a:t>
            </a:r>
            <a:r>
              <a:rPr lang="en-US" sz="4600" dirty="0" smtClean="0">
                <a:solidFill>
                  <a:schemeClr val="accent5">
                    <a:lumMod val="25000"/>
                  </a:schemeClr>
                </a:solidFill>
                <a:effectLst/>
                <a:latin typeface="+mj-lt"/>
                <a:cs typeface="Times New Roman" pitchFamily="18" charset="0"/>
              </a:rPr>
              <a:t> cha.</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52755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a:solidFill>
                  <a:srgbClr val="FF0000"/>
                </a:solidFill>
                <a:effectLst/>
              </a:rPr>
              <a:t>Đ</a:t>
            </a:r>
            <a:r>
              <a:rPr lang="vi-VN" sz="5800" u="sng" dirty="0" smtClean="0">
                <a:solidFill>
                  <a:srgbClr val="FF0000"/>
                </a:solidFill>
                <a:effectLst/>
              </a:rPr>
              <a:t>k</a:t>
            </a:r>
            <a:r>
              <a:rPr lang="en-US" sz="5800" b="0" u="sng" dirty="0" smtClean="0">
                <a:solidFill>
                  <a:srgbClr val="FF0000"/>
                </a:solidFill>
                <a:effectLst/>
              </a:rPr>
              <a:t>:</a:t>
            </a:r>
            <a:r>
              <a:rPr lang="vi-VN" sz="5800" dirty="0">
                <a:solidFill>
                  <a:srgbClr val="7030A0"/>
                </a:solidFill>
                <a:effectLst/>
              </a:rPr>
              <a:t> </a:t>
            </a:r>
            <a:r>
              <a:rPr lang="en-US" sz="5800" dirty="0" err="1" smtClean="0">
                <a:solidFill>
                  <a:schemeClr val="accent5">
                    <a:lumMod val="25000"/>
                  </a:schemeClr>
                </a:solidFill>
                <a:effectLst/>
              </a:rPr>
              <a:t>Xin</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cho</a:t>
            </a:r>
            <a:r>
              <a:rPr lang="en-US" sz="5800" dirty="0" smtClean="0">
                <a:solidFill>
                  <a:schemeClr val="accent5">
                    <a:lumMod val="25000"/>
                  </a:schemeClr>
                </a:solidFill>
                <a:effectLst/>
              </a:rPr>
              <a:t> cha </a:t>
            </a:r>
            <a:r>
              <a:rPr lang="en-US" sz="5800" dirty="0" err="1" smtClean="0">
                <a:solidFill>
                  <a:schemeClr val="accent5">
                    <a:lumMod val="25000"/>
                  </a:schemeClr>
                </a:solidFill>
                <a:effectLst/>
              </a:rPr>
              <a:t>mẹ</a:t>
            </a:r>
            <a:r>
              <a:rPr lang="en-US" sz="5800" dirty="0" smtClean="0">
                <a:solidFill>
                  <a:schemeClr val="accent5">
                    <a:lumMod val="25000"/>
                  </a:schemeClr>
                </a:solidFill>
                <a:effectLst/>
              </a:rPr>
              <a:t> con </a:t>
            </a:r>
            <a:r>
              <a:rPr lang="en-US" sz="5800" dirty="0" err="1" smtClean="0">
                <a:solidFill>
                  <a:schemeClr val="accent5">
                    <a:lumMod val="25000"/>
                  </a:schemeClr>
                </a:solidFill>
                <a:effectLst/>
              </a:rPr>
              <a:t>thắm</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mãi</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tình</a:t>
            </a:r>
            <a:r>
              <a:rPr lang="en-US" sz="5800" dirty="0" smtClean="0">
                <a:solidFill>
                  <a:schemeClr val="accent5">
                    <a:lumMod val="25000"/>
                  </a:schemeClr>
                </a:solidFill>
                <a:effectLst/>
              </a:rPr>
              <a:t> son </a:t>
            </a:r>
            <a:r>
              <a:rPr lang="en-US" sz="5800" dirty="0" err="1" smtClean="0">
                <a:solidFill>
                  <a:schemeClr val="accent5">
                    <a:lumMod val="25000"/>
                  </a:schemeClr>
                </a:solidFill>
                <a:effectLst/>
              </a:rPr>
              <a:t>của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Chúa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Trời</a:t>
            </a:r>
            <a:r>
              <a:rPr lang="en-US" sz="5800" dirty="0" smtClean="0">
                <a:solidFill>
                  <a:schemeClr val="accent5">
                    <a:lumMod val="25000"/>
                  </a:schemeClr>
                </a:solidFill>
                <a:effectLst/>
              </a:rPr>
              <a:t>. Cho con </a:t>
            </a:r>
            <a:r>
              <a:rPr lang="en-US" sz="5800" dirty="0" err="1" smtClean="0">
                <a:solidFill>
                  <a:schemeClr val="accent5">
                    <a:lumMod val="25000"/>
                  </a:schemeClr>
                </a:solidFill>
                <a:effectLst/>
              </a:rPr>
              <a:t>giữa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gia</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đình</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luôn</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sống</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theo</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tình</a:t>
            </a:r>
            <a:r>
              <a:rPr lang="en-US" sz="5800" dirty="0" smtClean="0">
                <a:solidFill>
                  <a:schemeClr val="accent5">
                    <a:lumMod val="25000"/>
                  </a:schemeClr>
                </a:solidFill>
                <a:effectLst/>
              </a:rPr>
              <a:t> </a:t>
            </a:r>
            <a:r>
              <a:rPr lang="en-US" sz="5800" dirty="0" err="1" smtClean="0">
                <a:solidFill>
                  <a:schemeClr val="accent5">
                    <a:lumMod val="25000"/>
                  </a:schemeClr>
                </a:solidFill>
                <a:effectLst/>
              </a:rPr>
              <a:t>người</a:t>
            </a:r>
            <a:r>
              <a:rPr lang="en-US" sz="5800" dirty="0" smtClean="0">
                <a:solidFill>
                  <a:schemeClr val="accent5">
                    <a:lumMod val="25000"/>
                  </a:schemeClr>
                </a:solidFill>
                <a:effectLst/>
              </a:rPr>
              <a:t> con </a:t>
            </a:r>
            <a:r>
              <a:rPr lang="en-US" sz="5800" dirty="0" err="1" smtClean="0">
                <a:solidFill>
                  <a:schemeClr val="accent5">
                    <a:lumMod val="25000"/>
                  </a:schemeClr>
                </a:solidFill>
                <a:effectLst/>
              </a:rPr>
              <a:t>ngoan</a:t>
            </a:r>
            <a:r>
              <a:rPr lang="en-US" sz="5800" dirty="0" smtClean="0">
                <a:solidFill>
                  <a:schemeClr val="accent5">
                    <a:lumMod val="25000"/>
                  </a:schemeClr>
                </a:solidFill>
                <a:effectLst/>
              </a:rPr>
              <a:t>.</a:t>
            </a:r>
            <a:endParaRPr lang="en-US" sz="5800" b="0" dirty="0">
              <a:solidFill>
                <a:schemeClr val="accent5">
                  <a:lumMod val="25000"/>
                </a:schemeClr>
              </a:solidFill>
              <a:effectLst/>
            </a:endParaRPr>
          </a:p>
        </p:txBody>
      </p:sp>
    </p:spTree>
    <p:extLst>
      <p:ext uri="{BB962C8B-B14F-4D97-AF65-F5344CB8AC3E}">
        <p14:creationId xmlns:p14="http://schemas.microsoft.com/office/powerpoint/2010/main" val="4004047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err="1" smtClean="0">
                <a:solidFill>
                  <a:schemeClr val="accent5">
                    <a:lumMod val="25000"/>
                  </a:schemeClr>
                </a:solidFill>
                <a:effectLst/>
                <a:latin typeface="+mj-lt"/>
                <a:cs typeface="Tahoma" pitchFamily="34" charset="0"/>
              </a:rPr>
              <a:t>Hân</a:t>
            </a:r>
            <a:r>
              <a:rPr lang="en-US" sz="6600" dirty="0" smtClean="0">
                <a:solidFill>
                  <a:schemeClr val="accent5">
                    <a:lumMod val="25000"/>
                  </a:schemeClr>
                </a:solidFill>
                <a:effectLst/>
                <a:latin typeface="+mj-lt"/>
                <a:cs typeface="Tahoma" pitchFamily="34" charset="0"/>
              </a:rPr>
              <a:t> </a:t>
            </a:r>
            <a:r>
              <a:rPr lang="en-US" sz="6600" dirty="0" err="1" smtClean="0">
                <a:solidFill>
                  <a:schemeClr val="accent5">
                    <a:lumMod val="25000"/>
                  </a:schemeClr>
                </a:solidFill>
                <a:effectLst/>
                <a:latin typeface="+mj-lt"/>
                <a:cs typeface="Tahoma" pitchFamily="34" charset="0"/>
              </a:rPr>
              <a:t>Hoan</a:t>
            </a:r>
            <a:r>
              <a:rPr lang="en-US" sz="6600" dirty="0" smtClean="0">
                <a:solidFill>
                  <a:schemeClr val="accent5">
                    <a:lumMod val="25000"/>
                  </a:schemeClr>
                </a:solidFill>
                <a:effectLst/>
                <a:latin typeface="+mj-lt"/>
                <a:cs typeface="Tahoma" pitchFamily="34" charset="0"/>
              </a:rPr>
              <a:t> </a:t>
            </a:r>
            <a:r>
              <a:rPr lang="en-US" sz="6600" dirty="0" err="1" smtClean="0">
                <a:solidFill>
                  <a:schemeClr val="accent5">
                    <a:lumMod val="25000"/>
                  </a:schemeClr>
                </a:solidFill>
                <a:effectLst/>
                <a:latin typeface="+mj-lt"/>
                <a:cs typeface="Tahoma" pitchFamily="34" charset="0"/>
              </a:rPr>
              <a:t>Muôn</a:t>
            </a:r>
            <a:r>
              <a:rPr lang="en-US" sz="6600" dirty="0" smtClean="0">
                <a:solidFill>
                  <a:schemeClr val="accent5">
                    <a:lumMod val="25000"/>
                  </a:schemeClr>
                </a:solidFill>
                <a:effectLst/>
                <a:latin typeface="+mj-lt"/>
                <a:cs typeface="Tahoma" pitchFamily="34" charset="0"/>
              </a:rPr>
              <a:t> </a:t>
            </a:r>
            <a:r>
              <a:rPr lang="en-US" sz="6600" dirty="0" err="1" smtClean="0">
                <a:solidFill>
                  <a:schemeClr val="accent5">
                    <a:lumMod val="25000"/>
                  </a:schemeClr>
                </a:solidFill>
                <a:effectLst/>
                <a:latin typeface="+mj-lt"/>
                <a:cs typeface="Tahoma" pitchFamily="34" charset="0"/>
              </a:rPr>
              <a:t>Lời</a:t>
            </a:r>
            <a:endParaRPr lang="en-US" sz="6600" dirty="0" smtClean="0">
              <a:solidFill>
                <a:schemeClr val="accent5">
                  <a:lumMod val="25000"/>
                </a:schemeClr>
              </a:solidFill>
              <a:effectLst/>
              <a:latin typeface="+mj-lt"/>
              <a:cs typeface="Tahoma" pitchFamily="34" charset="0"/>
            </a:endParaRPr>
          </a:p>
          <a:p>
            <a:pPr eaLnBrk="1" hangingPunct="1">
              <a:lnSpc>
                <a:spcPct val="105000"/>
              </a:lnSpc>
            </a:pPr>
            <a:r>
              <a:rPr lang="en-US" sz="6000" i="1" dirty="0" err="1" smtClean="0">
                <a:solidFill>
                  <a:srgbClr val="FF0000"/>
                </a:solidFill>
                <a:effectLst/>
                <a:latin typeface="+mj-lt"/>
                <a:cs typeface="Tahoma" pitchFamily="34" charset="0"/>
              </a:rPr>
              <a:t>Viết</a:t>
            </a:r>
            <a:r>
              <a:rPr lang="en-US" sz="6000" i="1" dirty="0" smtClean="0">
                <a:solidFill>
                  <a:srgbClr val="FF0000"/>
                </a:solidFill>
                <a:effectLst/>
                <a:latin typeface="+mj-lt"/>
                <a:cs typeface="Tahoma" pitchFamily="34" charset="0"/>
              </a:rPr>
              <a:t> Chung</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a:solidFill>
                  <a:srgbClr val="FF0000"/>
                </a:solidFill>
                <a:effectLst/>
              </a:rPr>
              <a:t>Tk</a:t>
            </a:r>
            <a:r>
              <a:rPr lang="en-US" sz="5200" b="0" u="sng" dirty="0">
                <a:solidFill>
                  <a:srgbClr val="FF0000"/>
                </a:solidFill>
                <a:effectLst/>
              </a:rPr>
              <a:t>1:</a:t>
            </a:r>
            <a:r>
              <a:rPr lang="en-US" sz="5200" b="0" dirty="0">
                <a:solidFill>
                  <a:srgbClr val="7030A0"/>
                </a:solidFill>
                <a:effectLst/>
              </a:rPr>
              <a:t> </a:t>
            </a:r>
            <a:r>
              <a:rPr lang="en-US" sz="5200" dirty="0" err="1" smtClean="0">
                <a:solidFill>
                  <a:schemeClr val="accent5">
                    <a:lumMod val="25000"/>
                  </a:schemeClr>
                </a:solidFill>
                <a:effectLst/>
              </a:rPr>
              <a:t>Hân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hoan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muôn</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lời</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mừng</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kính</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Thánh</a:t>
            </a:r>
            <a:r>
              <a:rPr lang="en-US" sz="5200" dirty="0" smtClean="0">
                <a:solidFill>
                  <a:schemeClr val="accent5">
                    <a:lumMod val="25000"/>
                  </a:schemeClr>
                </a:solidFill>
                <a:effectLst/>
              </a:rPr>
              <a:t> </a:t>
            </a:r>
            <a:r>
              <a:rPr lang="en-US" sz="5200" dirty="0" err="1" smtClean="0">
                <a:solidFill>
                  <a:schemeClr val="accent5">
                    <a:lumMod val="25000"/>
                  </a:schemeClr>
                </a:solidFill>
                <a:effectLst/>
              </a:rPr>
              <a:t>Gia</a:t>
            </a:r>
            <a:r>
              <a:rPr lang="en-US" sz="5200" dirty="0" smtClean="0">
                <a:solidFill>
                  <a:schemeClr val="accent5">
                    <a:lumMod val="25000"/>
                  </a:schemeClr>
                </a:solidFill>
              </a:rPr>
              <a:t>, </a:t>
            </a:r>
            <a:r>
              <a:rPr lang="en-US" sz="5200" dirty="0" err="1" smtClean="0">
                <a:solidFill>
                  <a:schemeClr val="accent5">
                    <a:lumMod val="25000"/>
                  </a:schemeClr>
                </a:solidFill>
              </a:rPr>
              <a:t>phúc</a:t>
            </a:r>
            <a:r>
              <a:rPr lang="en-US" sz="5200" dirty="0" smtClean="0">
                <a:solidFill>
                  <a:schemeClr val="accent5">
                    <a:lumMod val="25000"/>
                  </a:schemeClr>
                </a:solidFill>
              </a:rPr>
              <a:t> </a:t>
            </a:r>
            <a:r>
              <a:rPr lang="en-US" sz="5200" dirty="0" err="1" smtClean="0">
                <a:solidFill>
                  <a:schemeClr val="accent5">
                    <a:lumMod val="25000"/>
                  </a:schemeClr>
                </a:solidFill>
              </a:rPr>
              <a:t>ân</a:t>
            </a:r>
            <a:r>
              <a:rPr lang="en-US" sz="5200" dirty="0" smtClean="0">
                <a:solidFill>
                  <a:schemeClr val="accent5">
                    <a:lumMod val="25000"/>
                  </a:schemeClr>
                </a:solidFill>
              </a:rPr>
              <a:t> </a:t>
            </a:r>
            <a:r>
              <a:rPr lang="en-US" sz="5200" dirty="0" err="1" smtClean="0">
                <a:solidFill>
                  <a:schemeClr val="accent5">
                    <a:lumMod val="25000"/>
                  </a:schemeClr>
                </a:solidFill>
              </a:rPr>
              <a:t>dư</a:t>
            </a:r>
            <a:r>
              <a:rPr lang="en-US" sz="5200" dirty="0" smtClean="0">
                <a:solidFill>
                  <a:schemeClr val="accent5">
                    <a:lumMod val="25000"/>
                  </a:schemeClr>
                </a:solidFill>
              </a:rPr>
              <a:t> </a:t>
            </a:r>
            <a:r>
              <a:rPr lang="en-US" sz="5200" dirty="0" err="1" smtClean="0">
                <a:solidFill>
                  <a:schemeClr val="accent5">
                    <a:lumMod val="25000"/>
                  </a:schemeClr>
                </a:solidFill>
              </a:rPr>
              <a:t>đầy</a:t>
            </a:r>
            <a:r>
              <a:rPr lang="en-US" sz="5200" dirty="0" smtClean="0">
                <a:solidFill>
                  <a:schemeClr val="accent5">
                    <a:lumMod val="25000"/>
                  </a:schemeClr>
                </a:solidFill>
              </a:rPr>
              <a:t> </a:t>
            </a:r>
            <a:r>
              <a:rPr lang="en-US" sz="5200" dirty="0" err="1" smtClean="0">
                <a:solidFill>
                  <a:schemeClr val="accent5">
                    <a:lumMod val="25000"/>
                  </a:schemeClr>
                </a:solidFill>
              </a:rPr>
              <a:t>tình</a:t>
            </a:r>
            <a:r>
              <a:rPr lang="en-US" sz="5200" dirty="0" smtClean="0">
                <a:solidFill>
                  <a:schemeClr val="accent5">
                    <a:lumMod val="25000"/>
                  </a:schemeClr>
                </a:solidFill>
              </a:rPr>
              <a:t> </a:t>
            </a:r>
            <a:r>
              <a:rPr lang="en-US" sz="5200" dirty="0" err="1" smtClean="0">
                <a:solidFill>
                  <a:schemeClr val="accent5">
                    <a:lumMod val="25000"/>
                  </a:schemeClr>
                </a:solidFill>
              </a:rPr>
              <a:t>yêu</a:t>
            </a:r>
            <a:r>
              <a:rPr lang="en-US" sz="5200" dirty="0" smtClean="0">
                <a:solidFill>
                  <a:schemeClr val="accent5">
                    <a:lumMod val="25000"/>
                  </a:schemeClr>
                </a:solidFill>
              </a:rPr>
              <a:t> </a:t>
            </a:r>
            <a:r>
              <a:rPr lang="en-US" sz="5200" dirty="0" err="1" smtClean="0">
                <a:solidFill>
                  <a:schemeClr val="accent5">
                    <a:lumMod val="25000"/>
                  </a:schemeClr>
                </a:solidFill>
              </a:rPr>
              <a:t>thắm</a:t>
            </a:r>
            <a:r>
              <a:rPr lang="en-US" sz="5200" dirty="0" smtClean="0">
                <a:solidFill>
                  <a:schemeClr val="accent5">
                    <a:lumMod val="25000"/>
                  </a:schemeClr>
                </a:solidFill>
              </a:rPr>
              <a:t> </a:t>
            </a:r>
            <a:r>
              <a:rPr lang="en-US" sz="5200" dirty="0" err="1" smtClean="0">
                <a:solidFill>
                  <a:schemeClr val="accent5">
                    <a:lumMod val="25000"/>
                  </a:schemeClr>
                </a:solidFill>
              </a:rPr>
              <a:t>tươi</a:t>
            </a:r>
            <a:r>
              <a:rPr lang="en-US" sz="5200" dirty="0" smtClean="0">
                <a:solidFill>
                  <a:schemeClr val="accent5">
                    <a:lumMod val="25000"/>
                  </a:schemeClr>
                </a:solidFill>
              </a:rPr>
              <a:t> </a:t>
            </a:r>
            <a:r>
              <a:rPr lang="en-US" sz="5200" dirty="0" err="1" smtClean="0">
                <a:solidFill>
                  <a:schemeClr val="accent5">
                    <a:lumMod val="25000"/>
                  </a:schemeClr>
                </a:solidFill>
              </a:rPr>
              <a:t>chan</a:t>
            </a:r>
            <a:r>
              <a:rPr lang="en-US" sz="5200" dirty="0" smtClean="0">
                <a:solidFill>
                  <a:schemeClr val="accent5">
                    <a:lumMod val="25000"/>
                  </a:schemeClr>
                </a:solidFill>
              </a:rPr>
              <a:t> </a:t>
            </a:r>
            <a:r>
              <a:rPr lang="en-US" sz="5200" dirty="0" err="1" smtClean="0">
                <a:solidFill>
                  <a:schemeClr val="accent5">
                    <a:lumMod val="25000"/>
                  </a:schemeClr>
                </a:solidFill>
              </a:rPr>
              <a:t>hòa</a:t>
            </a:r>
            <a:r>
              <a:rPr lang="en-US" sz="5200" dirty="0" smtClean="0">
                <a:solidFill>
                  <a:schemeClr val="accent5">
                    <a:lumMod val="25000"/>
                  </a:schemeClr>
                </a:solidFill>
              </a:rPr>
              <a:t>. </a:t>
            </a:r>
            <a:r>
              <a:rPr lang="en-US" sz="5200" dirty="0" err="1" smtClean="0">
                <a:solidFill>
                  <a:schemeClr val="accent5">
                    <a:lumMod val="25000"/>
                  </a:schemeClr>
                </a:solidFill>
              </a:rPr>
              <a:t>Cuộc</a:t>
            </a:r>
            <a:r>
              <a:rPr lang="en-US" sz="5200" dirty="0" smtClean="0">
                <a:solidFill>
                  <a:schemeClr val="accent5">
                    <a:lumMod val="25000"/>
                  </a:schemeClr>
                </a:solidFill>
              </a:rPr>
              <a:t> </a:t>
            </a:r>
            <a:r>
              <a:rPr lang="en-US" sz="5200" dirty="0" err="1" smtClean="0">
                <a:solidFill>
                  <a:schemeClr val="accent5">
                    <a:lumMod val="25000"/>
                  </a:schemeClr>
                </a:solidFill>
              </a:rPr>
              <a:t>đời</a:t>
            </a:r>
            <a:r>
              <a:rPr lang="en-US" sz="5200" dirty="0" smtClean="0">
                <a:solidFill>
                  <a:schemeClr val="accent5">
                    <a:lumMod val="25000"/>
                  </a:schemeClr>
                </a:solidFill>
              </a:rPr>
              <a:t> </a:t>
            </a:r>
            <a:r>
              <a:rPr lang="en-US" sz="5200" dirty="0" err="1" smtClean="0">
                <a:solidFill>
                  <a:schemeClr val="accent5">
                    <a:lumMod val="25000"/>
                  </a:schemeClr>
                </a:solidFill>
              </a:rPr>
              <a:t>dương</a:t>
            </a:r>
            <a:r>
              <a:rPr lang="en-US" sz="5200" dirty="0" smtClean="0">
                <a:solidFill>
                  <a:schemeClr val="accent5">
                    <a:lumMod val="25000"/>
                  </a:schemeClr>
                </a:solidFill>
              </a:rPr>
              <a:t> </a:t>
            </a:r>
            <a:r>
              <a:rPr lang="en-US" sz="5200" dirty="0" err="1" smtClean="0">
                <a:solidFill>
                  <a:schemeClr val="accent5">
                    <a:lumMod val="25000"/>
                  </a:schemeClr>
                </a:solidFill>
              </a:rPr>
              <a:t>thế</a:t>
            </a:r>
            <a:r>
              <a:rPr lang="en-US" sz="5200" dirty="0" smtClean="0">
                <a:solidFill>
                  <a:schemeClr val="accent5">
                    <a:lumMod val="25000"/>
                  </a:schemeClr>
                </a:solidFill>
              </a:rPr>
              <a:t> </a:t>
            </a:r>
            <a:r>
              <a:rPr lang="en-US" sz="5200" dirty="0" err="1" smtClean="0">
                <a:solidFill>
                  <a:schemeClr val="accent5">
                    <a:lumMod val="25000"/>
                  </a:schemeClr>
                </a:solidFill>
              </a:rPr>
              <a:t>tuyệt</a:t>
            </a:r>
            <a:r>
              <a:rPr lang="en-US" sz="5200" dirty="0" smtClean="0">
                <a:solidFill>
                  <a:schemeClr val="accent5">
                    <a:lumMod val="25000"/>
                  </a:schemeClr>
                </a:solidFill>
              </a:rPr>
              <a:t> </a:t>
            </a:r>
            <a:r>
              <a:rPr lang="en-US" sz="5200" dirty="0" err="1" smtClean="0">
                <a:solidFill>
                  <a:schemeClr val="accent5">
                    <a:lumMod val="25000"/>
                  </a:schemeClr>
                </a:solidFill>
              </a:rPr>
              <a:t>vời</a:t>
            </a:r>
            <a:r>
              <a:rPr lang="en-US" sz="5200" dirty="0" smtClean="0">
                <a:solidFill>
                  <a:schemeClr val="accent5">
                    <a:lumMod val="25000"/>
                  </a:schemeClr>
                </a:solidFill>
              </a:rPr>
              <a:t> </a:t>
            </a:r>
            <a:r>
              <a:rPr lang="en-US" sz="5200" dirty="0" err="1" smtClean="0">
                <a:solidFill>
                  <a:schemeClr val="accent5">
                    <a:lumMod val="25000"/>
                  </a:schemeClr>
                </a:solidFill>
              </a:rPr>
              <a:t>gương</a:t>
            </a:r>
            <a:r>
              <a:rPr lang="en-US" sz="5200" dirty="0" smtClean="0">
                <a:solidFill>
                  <a:schemeClr val="accent5">
                    <a:lumMod val="25000"/>
                  </a:schemeClr>
                </a:solidFill>
              </a:rPr>
              <a:t> </a:t>
            </a:r>
            <a:r>
              <a:rPr lang="en-US" sz="5200" dirty="0" err="1" smtClean="0">
                <a:solidFill>
                  <a:schemeClr val="accent5">
                    <a:lumMod val="25000"/>
                  </a:schemeClr>
                </a:solidFill>
              </a:rPr>
              <a:t>lành</a:t>
            </a:r>
            <a:r>
              <a:rPr lang="en-US" sz="5200" dirty="0" smtClean="0">
                <a:solidFill>
                  <a:schemeClr val="accent5">
                    <a:lumMod val="25000"/>
                  </a:schemeClr>
                </a:solidFill>
              </a:rPr>
              <a:t> </a:t>
            </a:r>
            <a:r>
              <a:rPr lang="en-US" sz="5200" dirty="0" err="1" smtClean="0">
                <a:solidFill>
                  <a:schemeClr val="accent5">
                    <a:lumMod val="25000"/>
                  </a:schemeClr>
                </a:solidFill>
              </a:rPr>
              <a:t>phúc</a:t>
            </a:r>
            <a:r>
              <a:rPr lang="en-US" sz="5200" dirty="0" smtClean="0">
                <a:solidFill>
                  <a:schemeClr val="accent5">
                    <a:lumMod val="25000"/>
                  </a:schemeClr>
                </a:solidFill>
              </a:rPr>
              <a:t> </a:t>
            </a:r>
            <a:r>
              <a:rPr lang="en-US" sz="5200" dirty="0" err="1" smtClean="0">
                <a:solidFill>
                  <a:schemeClr val="accent5">
                    <a:lumMod val="25000"/>
                  </a:schemeClr>
                </a:solidFill>
              </a:rPr>
              <a:t>đức</a:t>
            </a:r>
            <a:r>
              <a:rPr lang="en-US" sz="5200" dirty="0" smtClean="0">
                <a:solidFill>
                  <a:schemeClr val="accent5">
                    <a:lumMod val="25000"/>
                  </a:schemeClr>
                </a:solidFill>
              </a:rPr>
              <a:t> </a:t>
            </a:r>
            <a:r>
              <a:rPr lang="en-US" sz="5200" dirty="0" err="1" smtClean="0">
                <a:solidFill>
                  <a:schemeClr val="accent5">
                    <a:lumMod val="25000"/>
                  </a:schemeClr>
                </a:solidFill>
              </a:rPr>
              <a:t>để</a:t>
            </a:r>
            <a:r>
              <a:rPr lang="en-US" sz="5200" dirty="0" smtClean="0">
                <a:solidFill>
                  <a:schemeClr val="accent5">
                    <a:lumMod val="25000"/>
                  </a:schemeClr>
                </a:solidFill>
              </a:rPr>
              <a:t> </a:t>
            </a:r>
            <a:r>
              <a:rPr lang="en-US" sz="5200" dirty="0" err="1" smtClean="0">
                <a:solidFill>
                  <a:schemeClr val="accent5">
                    <a:lumMod val="25000"/>
                  </a:schemeClr>
                </a:solidFill>
              </a:rPr>
              <a:t>danh</a:t>
            </a:r>
            <a:r>
              <a:rPr lang="en-US" sz="5200" dirty="0" smtClean="0">
                <a:solidFill>
                  <a:schemeClr val="accent5">
                    <a:lumMod val="25000"/>
                  </a:schemeClr>
                </a:solidFill>
              </a:rPr>
              <a:t> </a:t>
            </a:r>
            <a:r>
              <a:rPr lang="en-US" sz="5200" dirty="0" err="1" smtClean="0">
                <a:solidFill>
                  <a:schemeClr val="accent5">
                    <a:lumMod val="25000"/>
                  </a:schemeClr>
                </a:solidFill>
              </a:rPr>
              <a:t>thơm</a:t>
            </a:r>
            <a:r>
              <a:rPr lang="en-US" sz="5200" dirty="0" smtClean="0">
                <a:solidFill>
                  <a:schemeClr val="accent5">
                    <a:lumMod val="25000"/>
                  </a:schemeClr>
                </a:solidFill>
              </a:rPr>
              <a:t> </a:t>
            </a:r>
            <a:r>
              <a:rPr lang="en-US" sz="5200" dirty="0" err="1" smtClean="0">
                <a:solidFill>
                  <a:schemeClr val="accent5">
                    <a:lumMod val="25000"/>
                  </a:schemeClr>
                </a:solidFill>
              </a:rPr>
              <a:t>thiên</a:t>
            </a:r>
            <a:r>
              <a:rPr lang="en-US" sz="5200" dirty="0" smtClean="0">
                <a:solidFill>
                  <a:schemeClr val="accent5">
                    <a:lumMod val="25000"/>
                  </a:schemeClr>
                </a:solidFill>
              </a:rPr>
              <a:t> </a:t>
            </a:r>
            <a:r>
              <a:rPr lang="en-US" sz="5200" dirty="0" err="1" smtClean="0">
                <a:solidFill>
                  <a:schemeClr val="accent5">
                    <a:lumMod val="25000"/>
                  </a:schemeClr>
                </a:solidFill>
              </a:rPr>
              <a:t>thu</a:t>
            </a:r>
            <a:r>
              <a:rPr lang="en-US" sz="5200" dirty="0" smtClean="0">
                <a:solidFill>
                  <a:schemeClr val="accent5">
                    <a:lumMod val="25000"/>
                  </a:schemeClr>
                </a:solidFill>
              </a:rPr>
              <a:t>.</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3176</TotalTime>
  <Words>1687</Words>
  <Application>Microsoft Office PowerPoint</Application>
  <PresentationFormat>On-screen Show (16:9)</PresentationFormat>
  <Paragraphs>153</Paragraphs>
  <Slides>68</Slides>
  <Notes>7</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68</vt:i4>
      </vt:variant>
    </vt:vector>
  </HeadingPairs>
  <TitlesOfParts>
    <vt:vector size="83" baseType="lpstr">
      <vt:lpstr>Arial</vt:lpstr>
      <vt:lpstr>Calibri</vt:lpstr>
      <vt:lpstr>Tahoma</vt:lpstr>
      <vt:lpstr>Times New Roman</vt:lpstr>
      <vt:lpstr>UTM American Sans</vt:lpstr>
      <vt:lpstr>Default Design</vt:lpstr>
      <vt:lpstr>10_Default Design</vt:lpstr>
      <vt:lpstr>1_Default Design</vt:lpstr>
      <vt:lpstr>2_Default Design</vt:lpstr>
      <vt:lpstr>5_Default Design</vt:lpstr>
      <vt:lpstr>6_Default Design</vt:lpstr>
      <vt:lpstr>13_Default Design</vt:lpstr>
      <vt:lpstr>36_Default Design</vt:lpstr>
      <vt:lpstr>14_Default Design</vt:lpstr>
      <vt:lpstr>18_Office Theme</vt:lpstr>
      <vt:lpstr> </vt:lpstr>
      <vt:lpstr> </vt:lpstr>
      <vt:lpstr> </vt:lpstr>
      <vt:lpstr>Tk1: Hãy cảm tạ Chúa, cầu khấn Thánh Danh. Loan báo kỳ công Ngài giữa muôn dân nước. Hát xướng lên theo nhịp đàn ngợi khen Chúa, và gẫm suy sự việc Chúa đã làm.</vt:lpstr>
      <vt:lpstr> </vt:lpstr>
      <vt:lpstr> </vt:lpstr>
      <vt:lpstr> </vt:lpstr>
      <vt:lpstr> </vt:lpstr>
      <vt:lpstr>Tk1: Hân hoan muôn lời mừng kính Thánh Gia, phúc ân dư đầy tình yêu thắm tươi chan hòa. Cuộc đời dương thế tuyệt vời gương lành phúc đức để danh thơm thiên thu.</vt:lpstr>
      <vt:lpstr>Đk: Dâng lên Chúa lời tạ ơn, đã ban cho nhân loại chính Con Yêu của Ngài, Mẹ Maria và Thánh Giuse, nên Thánh Gia, suối nguồn ơn cứu độ.</vt:lpstr>
      <vt:lpstr>Tk2: Bao la ân tình đời sống Thánh Gia, dẫu trong âm thầm mà nên mẫu gương mọi nhà. Nhọc nhằn lao tác cùng sẻ chia đời nhân thế với tin yêu phó thác.</vt:lpstr>
      <vt:lpstr>Đk: Dâng lên Chúa lời tạ ơn, đã ban cho nhân loại chính Con Yêu của Ngài, Mẹ Maria và Thánh Giuse, nên Thánh Gia, suối nguồn ơn cứu độ.</vt:lpstr>
      <vt:lpstr> </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 </vt:lpstr>
      <vt:lpstr> </vt:lpstr>
      <vt:lpstr> </vt:lpstr>
      <vt:lpstr> </vt:lpstr>
      <vt:lpstr>Tk1: Trong hang đá nhỏ đã sáng tỏ yêu thương. Đêm mùa đông Chúa sinh làm người, sương tuyết rơi giá lạnh đất trời. </vt:lpstr>
      <vt:lpstr>**: Trong hang đá nhỏ con muốn ngỏ tâm tư. Xin nguyện như tiếng ca điệu đàn tặng Tình Yêu đến đã nhập thế với nhiều gian nan.</vt:lpstr>
      <vt:lpstr>Đk: Nào con biết lấy gì tiến dâng, nào con biết lấy gì đáp ơn. Tay không mộc dược, tay không có vàng, và chẳng có một chút trầm hương. </vt:lpstr>
      <vt:lpstr>**: Đời con sống với muôn vàn ước mơ, đời con sống với tâm tình bé thơ. Giê su bé nhỏ yêu thương muôn thuở, này tim con bừng cháy đỏ tình yêu.</vt:lpstr>
      <vt:lpstr>Tk2: Trong hang đá nhỏ dâng Chúa lòng đơn sơ. Như trẻ thơ phó dâng về Ngài trong sướng vui có niềm u hoài.</vt:lpstr>
      <vt:lpstr>**: Trong hang đá nhỏ dâng Chúa trọn tim con. Xin được luôn sống cho một điều, một điều sau trước là tình yêu hiến tặng tình yêu.</vt:lpstr>
      <vt:lpstr>Đk: Nào con biết lấy gì tiến dâng, nào con biết lấy gì đáp ơn. Tay không mộc dược, tay không có vàng, và chẳng có một chút trầm hương. </vt:lpstr>
      <vt:lpstr>**: Đời con sống với muôn vàn ước mơ, đời con sống với tâm tình bé thơ. Giê su bé nhỏ yêu thương muôn thuở, này tim con bừng cháy đỏ tình yêu.</vt:lpstr>
      <vt:lpstr>Tk3: Trong hang đá nhỏ nơi máng cỏ khiêm nhu. Đây Trẻ Thơ chính Con Một Ngài xuống thế gian gánh tội muôn người.</vt:lpstr>
      <vt:lpstr>**: Trong hang đá nhỏ Chúa đến mở tương lai. Cho ngày mai sáng tươi nụ cười nguyện lòng bước tới tìm hạnh phúc trong tình Ngài thôi.</vt:lpstr>
      <vt:lpstr>Đk: Nào con biết lấy gì tiến dâng, nào con biết lấy gì đáp ơn. Tay không mộc dược, tay không có vàng, và chẳng có một chút trầm hương. </vt:lpstr>
      <vt:lpstr>**: Đời con sống với muôn vàn ước mơ, đời con sống với tâm tình bé thơ. Giê su bé nhỏ yêu thương muôn thuở, này tim con bừng cháy đỏ tình yêu.</vt:lpstr>
      <vt:lpstr> </vt:lpstr>
      <vt:lpstr> </vt:lpstr>
      <vt:lpstr> </vt:lpstr>
      <vt:lpstr> </vt:lpstr>
      <vt:lpstr>PowerPoint Presentation</vt:lpstr>
      <vt:lpstr>Đk: Xin cho cha mẹ con thắm mãi tình son của Chúa Trời. Cho con giữa gia đình luôn sống theo tình người con ngoan.</vt:lpstr>
      <vt:lpstr>PowerPoint Presentation</vt:lpstr>
      <vt:lpstr>Đk: Xin cho cha mẹ con thắm mãi tình son của Chúa Trời. Cho con giữa gia đình luôn sống theo tình người con ngoan.</vt:lpstr>
      <vt:lpstr> </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DELL</cp:lastModifiedBy>
  <cp:revision>1577</cp:revision>
  <dcterms:created xsi:type="dcterms:W3CDTF">2000-12-31T17:05:43Z</dcterms:created>
  <dcterms:modified xsi:type="dcterms:W3CDTF">2023-12-20T11:55:07Z</dcterms:modified>
</cp:coreProperties>
</file>