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96" r:id="rId4"/>
    <p:sldMasterId id="2147483792" r:id="rId5"/>
    <p:sldMasterId id="2147483828" r:id="rId6"/>
    <p:sldMasterId id="2147483924" r:id="rId7"/>
  </p:sldMasterIdLst>
  <p:notesMasterIdLst>
    <p:notesMasterId r:id="rId76"/>
  </p:notesMasterIdLst>
  <p:sldIdLst>
    <p:sldId id="626" r:id="rId8"/>
    <p:sldId id="572" r:id="rId9"/>
    <p:sldId id="573" r:id="rId10"/>
    <p:sldId id="396" r:id="rId11"/>
    <p:sldId id="738" r:id="rId12"/>
    <p:sldId id="737" r:id="rId13"/>
    <p:sldId id="739" r:id="rId14"/>
    <p:sldId id="644" r:id="rId15"/>
    <p:sldId id="705" r:id="rId16"/>
    <p:sldId id="706" r:id="rId17"/>
    <p:sldId id="707" r:id="rId18"/>
    <p:sldId id="708" r:id="rId19"/>
    <p:sldId id="709" r:id="rId20"/>
    <p:sldId id="710" r:id="rId21"/>
    <p:sldId id="711" r:id="rId22"/>
    <p:sldId id="712" r:id="rId23"/>
    <p:sldId id="731" r:id="rId24"/>
    <p:sldId id="549" r:id="rId25"/>
    <p:sldId id="427" r:id="rId26"/>
    <p:sldId id="501" r:id="rId27"/>
    <p:sldId id="740" r:id="rId28"/>
    <p:sldId id="741" r:id="rId29"/>
    <p:sldId id="742" r:id="rId30"/>
    <p:sldId id="743" r:id="rId31"/>
    <p:sldId id="744" r:id="rId32"/>
    <p:sldId id="745" r:id="rId33"/>
    <p:sldId id="746" r:id="rId34"/>
    <p:sldId id="747" r:id="rId35"/>
    <p:sldId id="748" r:id="rId36"/>
    <p:sldId id="653" r:id="rId37"/>
    <p:sldId id="426" r:id="rId38"/>
    <p:sldId id="662" r:id="rId39"/>
    <p:sldId id="683" r:id="rId40"/>
    <p:sldId id="688" r:id="rId41"/>
    <p:sldId id="586" r:id="rId42"/>
    <p:sldId id="587" r:id="rId43"/>
    <p:sldId id="764" r:id="rId44"/>
    <p:sldId id="765" r:id="rId45"/>
    <p:sldId id="766" r:id="rId46"/>
    <p:sldId id="618" r:id="rId47"/>
    <p:sldId id="672" r:id="rId48"/>
    <p:sldId id="590" r:id="rId49"/>
    <p:sldId id="763" r:id="rId50"/>
    <p:sldId id="749" r:id="rId51"/>
    <p:sldId id="750" r:id="rId52"/>
    <p:sldId id="751" r:id="rId53"/>
    <p:sldId id="760" r:id="rId54"/>
    <p:sldId id="761" r:id="rId55"/>
    <p:sldId id="762" r:id="rId56"/>
    <p:sldId id="752" r:id="rId57"/>
    <p:sldId id="757" r:id="rId58"/>
    <p:sldId id="758" r:id="rId59"/>
    <p:sldId id="759" r:id="rId60"/>
    <p:sldId id="753" r:id="rId61"/>
    <p:sldId id="754" r:id="rId62"/>
    <p:sldId id="755" r:id="rId63"/>
    <p:sldId id="756" r:id="rId64"/>
    <p:sldId id="682" r:id="rId65"/>
    <p:sldId id="736" r:id="rId66"/>
    <p:sldId id="445" r:id="rId67"/>
    <p:sldId id="441" r:id="rId68"/>
    <p:sldId id="767" r:id="rId69"/>
    <p:sldId id="768" r:id="rId70"/>
    <p:sldId id="770" r:id="rId71"/>
    <p:sldId id="771" r:id="rId72"/>
    <p:sldId id="772" r:id="rId73"/>
    <p:sldId id="773" r:id="rId74"/>
    <p:sldId id="681" r:id="rId7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53" y="2965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slide" Target="slides/slide61.xml"/><Relationship Id="rId16" Type="http://schemas.openxmlformats.org/officeDocument/2006/relationships/slide" Target="slides/slide9.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74" Type="http://schemas.openxmlformats.org/officeDocument/2006/relationships/slide" Target="slides/slide67.xml"/><Relationship Id="rId79"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54.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presProps" Target="presProps.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80"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slide" Target="slides/slide68.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openxmlformats.org/officeDocument/2006/relationships/notesMaster" Target="notesMasters/notesMaster1.xml"/><Relationship Id="rId7" Type="http://schemas.openxmlformats.org/officeDocument/2006/relationships/slideMaster" Target="slideMasters/slideMaster7.xml"/><Relationship Id="rId71" Type="http://schemas.openxmlformats.org/officeDocument/2006/relationships/slide" Target="slides/slide64.xml"/><Relationship Id="rId2" Type="http://schemas.openxmlformats.org/officeDocument/2006/relationships/slideMaster" Target="slideMasters/slideMaster2.xml"/><Relationship Id="rId29" Type="http://schemas.openxmlformats.org/officeDocument/2006/relationships/slide" Target="slides/slide2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A0C020-4452-4DAD-8151-AD7C076F224C}" type="datetimeFigureOut">
              <a:rPr lang="en-US" smtClean="0"/>
              <a:t>2/7/2024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F29560-650F-4321-8EB9-1E4A6AB67F96}" type="slidenum">
              <a:rPr lang="en-US" smtClean="0"/>
              <a:t>‹#›</a:t>
            </a:fld>
            <a:endParaRPr lang="en-US"/>
          </a:p>
        </p:txBody>
      </p:sp>
    </p:spTree>
    <p:extLst>
      <p:ext uri="{BB962C8B-B14F-4D97-AF65-F5344CB8AC3E}">
        <p14:creationId xmlns:p14="http://schemas.microsoft.com/office/powerpoint/2010/main" val="9306055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6369926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19835420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388134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18965603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35</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42</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A103D69-15DE-4EE9-B54D-288A833829CB}" type="datetimeFigureOut">
              <a:rPr lang="en-US" smtClean="0"/>
              <a:t>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109331-AC6C-4E67-B5A0-282A07293C90}" type="slidenum">
              <a:rPr lang="en-US" smtClean="0"/>
              <a:t>‹#›</a:t>
            </a:fld>
            <a:endParaRPr lang="en-US"/>
          </a:p>
        </p:txBody>
      </p:sp>
    </p:spTree>
    <p:extLst>
      <p:ext uri="{BB962C8B-B14F-4D97-AF65-F5344CB8AC3E}">
        <p14:creationId xmlns:p14="http://schemas.microsoft.com/office/powerpoint/2010/main" val="20734085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103D69-15DE-4EE9-B54D-288A833829CB}" type="datetimeFigureOut">
              <a:rPr lang="en-US" smtClean="0"/>
              <a:t>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109331-AC6C-4E67-B5A0-282A07293C90}" type="slidenum">
              <a:rPr lang="en-US" smtClean="0"/>
              <a:t>‹#›</a:t>
            </a:fld>
            <a:endParaRPr lang="en-US"/>
          </a:p>
        </p:txBody>
      </p:sp>
    </p:spTree>
    <p:extLst>
      <p:ext uri="{BB962C8B-B14F-4D97-AF65-F5344CB8AC3E}">
        <p14:creationId xmlns:p14="http://schemas.microsoft.com/office/powerpoint/2010/main" val="18489302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103D69-15DE-4EE9-B54D-288A833829CB}" type="datetimeFigureOut">
              <a:rPr lang="en-US" smtClean="0"/>
              <a:t>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109331-AC6C-4E67-B5A0-282A07293C90}" type="slidenum">
              <a:rPr lang="en-US" smtClean="0"/>
              <a:t>‹#›</a:t>
            </a:fld>
            <a:endParaRPr lang="en-US"/>
          </a:p>
        </p:txBody>
      </p:sp>
    </p:spTree>
    <p:extLst>
      <p:ext uri="{BB962C8B-B14F-4D97-AF65-F5344CB8AC3E}">
        <p14:creationId xmlns:p14="http://schemas.microsoft.com/office/powerpoint/2010/main" val="22521833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6415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8387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72306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69070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780D3A-F9B1-4E06-8497-5FDA6DAD9F39}" type="datetimeFigureOut">
              <a:rPr lang="en-US" smtClean="0">
                <a:solidFill>
                  <a:prstClr val="black">
                    <a:tint val="75000"/>
                  </a:prstClr>
                </a:solidFill>
              </a:rPr>
              <a:pPr/>
              <a:t>2/7/2024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10137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780D3A-F9B1-4E06-8497-5FDA6DAD9F39}" type="datetimeFigureOut">
              <a:rPr lang="en-US" smtClean="0">
                <a:solidFill>
                  <a:prstClr val="black">
                    <a:tint val="75000"/>
                  </a:prstClr>
                </a:solidFill>
              </a:rPr>
              <a:pPr/>
              <a:t>2/7/2024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76732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780D3A-F9B1-4E06-8497-5FDA6DAD9F39}" type="datetimeFigureOut">
              <a:rPr lang="en-US" smtClean="0">
                <a:solidFill>
                  <a:prstClr val="black">
                    <a:tint val="75000"/>
                  </a:prstClr>
                </a:solidFill>
              </a:rPr>
              <a:pPr/>
              <a:t>2/7/2024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98669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45036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103D69-15DE-4EE9-B54D-288A833829CB}" type="datetimeFigureOut">
              <a:rPr lang="en-US" smtClean="0"/>
              <a:t>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109331-AC6C-4E67-B5A0-282A07293C90}" type="slidenum">
              <a:rPr lang="en-US" smtClean="0"/>
              <a:t>‹#›</a:t>
            </a:fld>
            <a:endParaRPr lang="en-US"/>
          </a:p>
        </p:txBody>
      </p:sp>
    </p:spTree>
    <p:extLst>
      <p:ext uri="{BB962C8B-B14F-4D97-AF65-F5344CB8AC3E}">
        <p14:creationId xmlns:p14="http://schemas.microsoft.com/office/powerpoint/2010/main" val="27332627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87075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62207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78281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15016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57003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35102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A103D69-15DE-4EE9-B54D-288A833829CB}" type="datetimeFigureOut">
              <a:rPr lang="en-US" smtClean="0">
                <a:solidFill>
                  <a:prstClr val="black">
                    <a:tint val="75000"/>
                  </a:prstClr>
                </a:solidFill>
              </a:rPr>
              <a:pPr/>
              <a:t>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53397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A103D69-15DE-4EE9-B54D-288A833829CB}" type="datetimeFigureOut">
              <a:rPr lang="en-US" smtClean="0">
                <a:solidFill>
                  <a:prstClr val="black">
                    <a:tint val="75000"/>
                  </a:prstClr>
                </a:solidFill>
              </a:rPr>
              <a:pPr/>
              <a:t>2/7/2024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42682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A103D69-15DE-4EE9-B54D-288A833829CB}" type="datetimeFigureOut">
              <a:rPr lang="en-US" smtClean="0">
                <a:solidFill>
                  <a:prstClr val="black">
                    <a:tint val="75000"/>
                  </a:prstClr>
                </a:solidFill>
              </a:rPr>
              <a:pPr/>
              <a:t>2/7/2024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92255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103D69-15DE-4EE9-B54D-288A833829CB}" type="datetimeFigureOut">
              <a:rPr lang="en-US" smtClean="0">
                <a:solidFill>
                  <a:prstClr val="black">
                    <a:tint val="75000"/>
                  </a:prstClr>
                </a:solidFill>
              </a:rPr>
              <a:pPr/>
              <a:t>2/7/2024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76679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A103D69-15DE-4EE9-B54D-288A833829CB}" type="datetimeFigureOut">
              <a:rPr lang="en-US" smtClean="0"/>
              <a:t>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109331-AC6C-4E67-B5A0-282A07293C90}" type="slidenum">
              <a:rPr lang="en-US" smtClean="0"/>
              <a:t>‹#›</a:t>
            </a:fld>
            <a:endParaRPr lang="en-US"/>
          </a:p>
        </p:txBody>
      </p:sp>
    </p:spTree>
    <p:extLst>
      <p:ext uri="{BB962C8B-B14F-4D97-AF65-F5344CB8AC3E}">
        <p14:creationId xmlns:p14="http://schemas.microsoft.com/office/powerpoint/2010/main" val="28767236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A103D69-15DE-4EE9-B54D-288A833829CB}" type="datetimeFigureOut">
              <a:rPr lang="en-US" smtClean="0">
                <a:solidFill>
                  <a:prstClr val="black">
                    <a:tint val="75000"/>
                  </a:prstClr>
                </a:solidFill>
              </a:rPr>
              <a:pPr/>
              <a:t>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36053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A103D69-15DE-4EE9-B54D-288A833829CB}" type="datetimeFigureOut">
              <a:rPr lang="en-US" smtClean="0">
                <a:solidFill>
                  <a:prstClr val="black">
                    <a:tint val="75000"/>
                  </a:prstClr>
                </a:solidFill>
              </a:rPr>
              <a:pPr/>
              <a:t>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6445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17681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49852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17735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64756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03242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A103D69-15DE-4EE9-B54D-288A833829CB}" type="datetimeFigureOut">
              <a:rPr lang="en-US" smtClean="0">
                <a:solidFill>
                  <a:prstClr val="black">
                    <a:tint val="75000"/>
                  </a:prstClr>
                </a:solidFill>
              </a:rPr>
              <a:pPr/>
              <a:t>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97870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A103D69-15DE-4EE9-B54D-288A833829CB}" type="datetimeFigureOut">
              <a:rPr lang="en-US" smtClean="0">
                <a:solidFill>
                  <a:prstClr val="black">
                    <a:tint val="75000"/>
                  </a:prstClr>
                </a:solidFill>
              </a:rPr>
              <a:pPr/>
              <a:t>2/7/2024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3955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A103D69-15DE-4EE9-B54D-288A833829CB}" type="datetimeFigureOut">
              <a:rPr lang="en-US" smtClean="0">
                <a:solidFill>
                  <a:prstClr val="black">
                    <a:tint val="75000"/>
                  </a:prstClr>
                </a:solidFill>
              </a:rPr>
              <a:pPr/>
              <a:t>2/7/2024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41422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A103D69-15DE-4EE9-B54D-288A833829CB}" type="datetimeFigureOut">
              <a:rPr lang="en-US" smtClean="0"/>
              <a:t>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109331-AC6C-4E67-B5A0-282A07293C90}" type="slidenum">
              <a:rPr lang="en-US" smtClean="0"/>
              <a:t>‹#›</a:t>
            </a:fld>
            <a:endParaRPr lang="en-US"/>
          </a:p>
        </p:txBody>
      </p:sp>
    </p:spTree>
    <p:extLst>
      <p:ext uri="{BB962C8B-B14F-4D97-AF65-F5344CB8AC3E}">
        <p14:creationId xmlns:p14="http://schemas.microsoft.com/office/powerpoint/2010/main" val="22069089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103D69-15DE-4EE9-B54D-288A833829CB}" type="datetimeFigureOut">
              <a:rPr lang="en-US" smtClean="0">
                <a:solidFill>
                  <a:prstClr val="black">
                    <a:tint val="75000"/>
                  </a:prstClr>
                </a:solidFill>
              </a:rPr>
              <a:pPr/>
              <a:t>2/7/2024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97326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A103D69-15DE-4EE9-B54D-288A833829CB}" type="datetimeFigureOut">
              <a:rPr lang="en-US" smtClean="0">
                <a:solidFill>
                  <a:prstClr val="black">
                    <a:tint val="75000"/>
                  </a:prstClr>
                </a:solidFill>
              </a:rPr>
              <a:pPr/>
              <a:t>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99051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A103D69-15DE-4EE9-B54D-288A833829CB}" type="datetimeFigureOut">
              <a:rPr lang="en-US" smtClean="0">
                <a:solidFill>
                  <a:prstClr val="black">
                    <a:tint val="75000"/>
                  </a:prstClr>
                </a:solidFill>
              </a:rPr>
              <a:pPr/>
              <a:t>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93356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52635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58754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5275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0017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61629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A103D69-15DE-4EE9-B54D-288A833829CB}" type="datetimeFigureOut">
              <a:rPr lang="en-US" smtClean="0">
                <a:solidFill>
                  <a:prstClr val="black">
                    <a:tint val="75000"/>
                  </a:prstClr>
                </a:solidFill>
              </a:rPr>
              <a:pPr/>
              <a:t>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73832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A103D69-15DE-4EE9-B54D-288A833829CB}" type="datetimeFigureOut">
              <a:rPr lang="en-US" smtClean="0">
                <a:solidFill>
                  <a:prstClr val="black">
                    <a:tint val="75000"/>
                  </a:prstClr>
                </a:solidFill>
              </a:rPr>
              <a:pPr/>
              <a:t>2/7/2024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59843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A103D69-15DE-4EE9-B54D-288A833829CB}" type="datetimeFigureOut">
              <a:rPr lang="en-US" smtClean="0"/>
              <a:t>2/7/2024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D109331-AC6C-4E67-B5A0-282A07293C90}" type="slidenum">
              <a:rPr lang="en-US" smtClean="0"/>
              <a:t>‹#›</a:t>
            </a:fld>
            <a:endParaRPr lang="en-US"/>
          </a:p>
        </p:txBody>
      </p:sp>
    </p:spTree>
    <p:extLst>
      <p:ext uri="{BB962C8B-B14F-4D97-AF65-F5344CB8AC3E}">
        <p14:creationId xmlns:p14="http://schemas.microsoft.com/office/powerpoint/2010/main" val="3692555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A103D69-15DE-4EE9-B54D-288A833829CB}" type="datetimeFigureOut">
              <a:rPr lang="en-US" smtClean="0">
                <a:solidFill>
                  <a:prstClr val="black">
                    <a:tint val="75000"/>
                  </a:prstClr>
                </a:solidFill>
              </a:rPr>
              <a:pPr/>
              <a:t>2/7/2024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03814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103D69-15DE-4EE9-B54D-288A833829CB}" type="datetimeFigureOut">
              <a:rPr lang="en-US" smtClean="0">
                <a:solidFill>
                  <a:prstClr val="black">
                    <a:tint val="75000"/>
                  </a:prstClr>
                </a:solidFill>
              </a:rPr>
              <a:pPr/>
              <a:t>2/7/2024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33319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A103D69-15DE-4EE9-B54D-288A833829CB}" type="datetimeFigureOut">
              <a:rPr lang="en-US" smtClean="0">
                <a:solidFill>
                  <a:prstClr val="black">
                    <a:tint val="75000"/>
                  </a:prstClr>
                </a:solidFill>
              </a:rPr>
              <a:pPr/>
              <a:t>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55569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A103D69-15DE-4EE9-B54D-288A833829CB}" type="datetimeFigureOut">
              <a:rPr lang="en-US" smtClean="0">
                <a:solidFill>
                  <a:prstClr val="black">
                    <a:tint val="75000"/>
                  </a:prstClr>
                </a:solidFill>
              </a:rPr>
              <a:pPr/>
              <a:t>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53156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70967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93833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71040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45647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63515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A103D69-15DE-4EE9-B54D-288A833829CB}" type="datetimeFigureOut">
              <a:rPr lang="en-US" smtClean="0">
                <a:solidFill>
                  <a:prstClr val="black">
                    <a:tint val="75000"/>
                  </a:prstClr>
                </a:solidFill>
              </a:rPr>
              <a:pPr/>
              <a:t>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90946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A103D69-15DE-4EE9-B54D-288A833829CB}" type="datetimeFigureOut">
              <a:rPr lang="en-US" smtClean="0"/>
              <a:t>2/7/2024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D109331-AC6C-4E67-B5A0-282A07293C90}" type="slidenum">
              <a:rPr lang="en-US" smtClean="0"/>
              <a:t>‹#›</a:t>
            </a:fld>
            <a:endParaRPr lang="en-US"/>
          </a:p>
        </p:txBody>
      </p:sp>
    </p:spTree>
    <p:extLst>
      <p:ext uri="{BB962C8B-B14F-4D97-AF65-F5344CB8AC3E}">
        <p14:creationId xmlns:p14="http://schemas.microsoft.com/office/powerpoint/2010/main" val="16598437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A103D69-15DE-4EE9-B54D-288A833829CB}" type="datetimeFigureOut">
              <a:rPr lang="en-US" smtClean="0">
                <a:solidFill>
                  <a:prstClr val="black">
                    <a:tint val="75000"/>
                  </a:prstClr>
                </a:solidFill>
              </a:rPr>
              <a:pPr/>
              <a:t>2/7/2024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58937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A103D69-15DE-4EE9-B54D-288A833829CB}" type="datetimeFigureOut">
              <a:rPr lang="en-US" smtClean="0">
                <a:solidFill>
                  <a:prstClr val="black">
                    <a:tint val="75000"/>
                  </a:prstClr>
                </a:solidFill>
              </a:rPr>
              <a:pPr/>
              <a:t>2/7/2024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65386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103D69-15DE-4EE9-B54D-288A833829CB}" type="datetimeFigureOut">
              <a:rPr lang="en-US" smtClean="0">
                <a:solidFill>
                  <a:prstClr val="black">
                    <a:tint val="75000"/>
                  </a:prstClr>
                </a:solidFill>
              </a:rPr>
              <a:pPr/>
              <a:t>2/7/2024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3575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A103D69-15DE-4EE9-B54D-288A833829CB}" type="datetimeFigureOut">
              <a:rPr lang="en-US" smtClean="0">
                <a:solidFill>
                  <a:prstClr val="black">
                    <a:tint val="75000"/>
                  </a:prstClr>
                </a:solidFill>
              </a:rPr>
              <a:pPr/>
              <a:t>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88405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A103D69-15DE-4EE9-B54D-288A833829CB}" type="datetimeFigureOut">
              <a:rPr lang="en-US" smtClean="0">
                <a:solidFill>
                  <a:prstClr val="black">
                    <a:tint val="75000"/>
                  </a:prstClr>
                </a:solidFill>
              </a:rPr>
              <a:pPr/>
              <a:t>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37175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70921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51303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13040196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55270707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78193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103D69-15DE-4EE9-B54D-288A833829CB}" type="datetimeFigureOut">
              <a:rPr lang="en-US" smtClean="0"/>
              <a:t>2/7/2024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D109331-AC6C-4E67-B5A0-282A07293C90}" type="slidenum">
              <a:rPr lang="en-US" smtClean="0"/>
              <a:t>‹#›</a:t>
            </a:fld>
            <a:endParaRPr lang="en-US"/>
          </a:p>
        </p:txBody>
      </p:sp>
    </p:spTree>
    <p:extLst>
      <p:ext uri="{BB962C8B-B14F-4D97-AF65-F5344CB8AC3E}">
        <p14:creationId xmlns:p14="http://schemas.microsoft.com/office/powerpoint/2010/main" val="32455798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59400953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116542041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01996429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18083591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A103D69-15DE-4EE9-B54D-288A833829CB}" type="datetimeFigureOut">
              <a:rPr lang="en-US" smtClean="0"/>
              <a:t>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109331-AC6C-4E67-B5A0-282A07293C90}" type="slidenum">
              <a:rPr lang="en-US" smtClean="0"/>
              <a:t>‹#›</a:t>
            </a:fld>
            <a:endParaRPr lang="en-US"/>
          </a:p>
        </p:txBody>
      </p:sp>
    </p:spTree>
    <p:extLst>
      <p:ext uri="{BB962C8B-B14F-4D97-AF65-F5344CB8AC3E}">
        <p14:creationId xmlns:p14="http://schemas.microsoft.com/office/powerpoint/2010/main" val="3684156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A103D69-15DE-4EE9-B54D-288A833829CB}" type="datetimeFigureOut">
              <a:rPr lang="en-US" smtClean="0"/>
              <a:t>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109331-AC6C-4E67-B5A0-282A07293C90}" type="slidenum">
              <a:rPr lang="en-US" smtClean="0"/>
              <a:t>‹#›</a:t>
            </a:fld>
            <a:endParaRPr lang="en-US"/>
          </a:p>
        </p:txBody>
      </p:sp>
    </p:spTree>
    <p:extLst>
      <p:ext uri="{BB962C8B-B14F-4D97-AF65-F5344CB8AC3E}">
        <p14:creationId xmlns:p14="http://schemas.microsoft.com/office/powerpoint/2010/main" val="41518578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69.xml"/><Relationship Id="rId7" Type="http://schemas.openxmlformats.org/officeDocument/2006/relationships/slideLayout" Target="../slideLayouts/slideLayout73.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5" Type="http://schemas.openxmlformats.org/officeDocument/2006/relationships/slideLayout" Target="../slideLayouts/slideLayout71.xml"/><Relationship Id="rId4" Type="http://schemas.openxmlformats.org/officeDocument/2006/relationships/slideLayout" Target="../slideLayouts/slideLayout70.xml"/><Relationship Id="rId9"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3A103D69-15DE-4EE9-B54D-288A833829CB}" type="datetimeFigureOut">
              <a:rPr lang="en-US" smtClean="0"/>
              <a:t>2/7/2024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D109331-AC6C-4E67-B5A0-282A07293C90}" type="slidenum">
              <a:rPr lang="en-US" smtClean="0"/>
              <a:t>‹#›</a:t>
            </a:fld>
            <a:endParaRPr lang="en-US"/>
          </a:p>
        </p:txBody>
      </p:sp>
    </p:spTree>
    <p:extLst>
      <p:ext uri="{BB962C8B-B14F-4D97-AF65-F5344CB8AC3E}">
        <p14:creationId xmlns:p14="http://schemas.microsoft.com/office/powerpoint/2010/main" val="30634672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B780D3A-F9B1-4E06-8497-5FDA6DAD9F39}"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76917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3A103D69-15DE-4EE9-B54D-288A833829CB}"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798926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3A103D69-15DE-4EE9-B54D-288A833829CB}"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76511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3A103D69-15DE-4EE9-B54D-288A833829CB}"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9972772"/>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3A103D69-15DE-4EE9-B54D-288A833829CB}"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2030968"/>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854616631"/>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7.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7.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3.jpg"/><Relationship Id="rId1" Type="http://schemas.openxmlformats.org/officeDocument/2006/relationships/slideLayout" Target="../slideLayouts/slideLayout56.xml"/></Relationships>
</file>

<file path=ppt/slides/_rels/slide3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3.xml"/></Relationships>
</file>

<file path=ppt/slides/_rels/slide4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3.jpg"/><Relationship Id="rId1" Type="http://schemas.openxmlformats.org/officeDocument/2006/relationships/slideLayout" Target="../slideLayouts/slideLayout45.xml"/></Relationships>
</file>

<file path=ppt/slides/_rels/slide5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5.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b="1">
              <a:solidFill>
                <a:srgbClr val="990000"/>
              </a:solidFill>
              <a:effectLst/>
              <a:latin typeface="UTM American Sans" pitchFamily="18" charset="0"/>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8194442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latin typeface="UTM American Sans" pitchFamily="18" charset="0"/>
              </a:rPr>
              <a:t/>
            </a:r>
            <a:br>
              <a:rPr lang="en-US">
                <a:solidFill>
                  <a:srgbClr val="003399"/>
                </a:solidFill>
                <a:effectLst/>
                <a:latin typeface="UTM American Sans" pitchFamily="18" charset="0"/>
              </a:rPr>
            </a:br>
            <a:endParaRPr lang="en-US">
              <a:solidFill>
                <a:srgbClr val="003399"/>
              </a:solidFill>
              <a:effectLst/>
              <a:latin typeface="UTM American Sans" pitchFamily="18" charset="0"/>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1" u="sng" dirty="0" err="1">
                <a:solidFill>
                  <a:srgbClr val="FF0000"/>
                </a:solidFill>
                <a:effectLst/>
                <a:latin typeface="UTM American Sans" pitchFamily="18" charset="0"/>
                <a:cs typeface="Times New Roman" panose="02020603050405020304" pitchFamily="18" charset="0"/>
              </a:rPr>
              <a:t>Chủ</a:t>
            </a:r>
            <a:r>
              <a:rPr lang="en-US" sz="4000" b="1" u="sng" dirty="0">
                <a:solidFill>
                  <a:srgbClr val="FF0000"/>
                </a:solidFill>
                <a:effectLst/>
                <a:latin typeface="UTM American Sans" pitchFamily="18" charset="0"/>
                <a:cs typeface="Times New Roman" panose="02020603050405020304" pitchFamily="18" charset="0"/>
              </a:rPr>
              <a:t> </a:t>
            </a:r>
            <a:r>
              <a:rPr lang="en-US" sz="4000" b="1" u="sng" dirty="0" err="1">
                <a:solidFill>
                  <a:srgbClr val="FF0000"/>
                </a:solidFill>
                <a:effectLst/>
                <a:latin typeface="UTM American Sans" pitchFamily="18" charset="0"/>
                <a:cs typeface="Times New Roman" panose="02020603050405020304" pitchFamily="18" charset="0"/>
              </a:rPr>
              <a:t>tế</a:t>
            </a:r>
            <a:r>
              <a:rPr lang="en-US" sz="4000" b="1" u="sng" dirty="0">
                <a:solidFill>
                  <a:srgbClr val="FF0000"/>
                </a:solidFill>
                <a:effectLst/>
                <a:latin typeface="UTM American Sans" pitchFamily="18" charset="0"/>
                <a:cs typeface="Times New Roman" panose="02020603050405020304" pitchFamily="18" charset="0"/>
              </a:rPr>
              <a:t>:</a:t>
            </a:r>
            <a:r>
              <a:rPr lang="en-US" sz="4000" b="1" dirty="0">
                <a:solidFill>
                  <a:srgbClr val="FF0000"/>
                </a:solidFill>
                <a:effectLst/>
                <a:latin typeface="UTM American Sans" pitchFamily="18" charset="0"/>
                <a:cs typeface="Times New Roman" panose="02020603050405020304" pitchFamily="18" charset="0"/>
              </a:rPr>
              <a:t> </a:t>
            </a:r>
            <a:r>
              <a:rPr lang="en-US" sz="5400" b="1" i="1" dirty="0" err="1">
                <a:solidFill>
                  <a:srgbClr val="FF0000"/>
                </a:solidFill>
                <a:effectLst/>
                <a:latin typeface="UTM American Sans" pitchFamily="18" charset="0"/>
                <a:cs typeface="Times New Roman" panose="02020603050405020304" pitchFamily="18" charset="0"/>
              </a:rPr>
              <a:t>Vinh</a:t>
            </a:r>
            <a:r>
              <a:rPr lang="en-US" sz="5400" b="1" i="1" dirty="0">
                <a:solidFill>
                  <a:srgbClr val="FF0000"/>
                </a:solidFill>
                <a:effectLst/>
                <a:latin typeface="UTM American Sans" pitchFamily="18" charset="0"/>
                <a:cs typeface="Times New Roman" panose="02020603050405020304" pitchFamily="18" charset="0"/>
              </a:rPr>
              <a:t> </a:t>
            </a:r>
            <a:r>
              <a:rPr lang="en-US" sz="5400" b="1" i="1" dirty="0" err="1">
                <a:solidFill>
                  <a:srgbClr val="FF0000"/>
                </a:solidFill>
                <a:effectLst/>
                <a:latin typeface="UTM American Sans" pitchFamily="18" charset="0"/>
                <a:cs typeface="Times New Roman" panose="02020603050405020304" pitchFamily="18" charset="0"/>
              </a:rPr>
              <a:t>danh</a:t>
            </a:r>
            <a:r>
              <a:rPr lang="en-US" sz="5400" b="1" i="1" dirty="0">
                <a:solidFill>
                  <a:srgbClr val="FF0000"/>
                </a:solidFill>
                <a:effectLst/>
                <a:latin typeface="UTM American Sans" pitchFamily="18" charset="0"/>
                <a:cs typeface="Times New Roman" panose="02020603050405020304" pitchFamily="18" charset="0"/>
              </a:rPr>
              <a:t> </a:t>
            </a:r>
            <a:r>
              <a:rPr lang="en-US" sz="5400" b="1" i="1" dirty="0" err="1">
                <a:solidFill>
                  <a:srgbClr val="FF0000"/>
                </a:solidFill>
                <a:effectLst/>
                <a:latin typeface="UTM American Sans" pitchFamily="18" charset="0"/>
                <a:cs typeface="Times New Roman" panose="02020603050405020304" pitchFamily="18" charset="0"/>
              </a:rPr>
              <a:t>Thiên</a:t>
            </a:r>
            <a:r>
              <a:rPr lang="en-US" sz="5400" b="1" i="1" dirty="0">
                <a:solidFill>
                  <a:srgbClr val="FF0000"/>
                </a:solidFill>
                <a:effectLst/>
                <a:latin typeface="UTM American Sans" pitchFamily="18" charset="0"/>
                <a:cs typeface="Times New Roman" panose="02020603050405020304" pitchFamily="18" charset="0"/>
              </a:rPr>
              <a:t> </a:t>
            </a:r>
            <a:r>
              <a:rPr lang="en-US" sz="5400" b="1" i="1" dirty="0" err="1">
                <a:solidFill>
                  <a:srgbClr val="FF0000"/>
                </a:solidFill>
                <a:effectLst/>
                <a:latin typeface="UTM American Sans" pitchFamily="18" charset="0"/>
                <a:cs typeface="Times New Roman" panose="02020603050405020304" pitchFamily="18" charset="0"/>
              </a:rPr>
              <a:t>Chúa</a:t>
            </a:r>
            <a:r>
              <a:rPr lang="en-US" sz="5400" b="1" i="1" dirty="0">
                <a:solidFill>
                  <a:srgbClr val="FF0000"/>
                </a:solidFill>
                <a:effectLst/>
                <a:latin typeface="UTM American Sans" pitchFamily="18" charset="0"/>
                <a:cs typeface="Times New Roman" panose="02020603050405020304" pitchFamily="18" charset="0"/>
              </a:rPr>
              <a:t> </a:t>
            </a:r>
            <a:r>
              <a:rPr lang="en-US" sz="5400" b="1" i="1" dirty="0" err="1">
                <a:solidFill>
                  <a:srgbClr val="FF0000"/>
                </a:solidFill>
                <a:effectLst/>
                <a:latin typeface="UTM American Sans" pitchFamily="18" charset="0"/>
                <a:cs typeface="Times New Roman" panose="02020603050405020304" pitchFamily="18" charset="0"/>
              </a:rPr>
              <a:t>trên</a:t>
            </a:r>
            <a:r>
              <a:rPr lang="en-US" sz="5400" b="1" i="1" dirty="0">
                <a:solidFill>
                  <a:srgbClr val="FF0000"/>
                </a:solidFill>
                <a:effectLst/>
                <a:latin typeface="UTM American Sans" pitchFamily="18" charset="0"/>
                <a:cs typeface="Times New Roman" panose="02020603050405020304" pitchFamily="18" charset="0"/>
              </a:rPr>
              <a:t> </a:t>
            </a:r>
            <a:r>
              <a:rPr lang="en-US" sz="5400" b="1" i="1" dirty="0" err="1">
                <a:solidFill>
                  <a:srgbClr val="FF0000"/>
                </a:solidFill>
                <a:effectLst/>
                <a:latin typeface="UTM American Sans" pitchFamily="18" charset="0"/>
                <a:cs typeface="Times New Roman" panose="02020603050405020304" pitchFamily="18" charset="0"/>
              </a:rPr>
              <a:t>các</a:t>
            </a:r>
            <a:r>
              <a:rPr lang="en-US" sz="5400" b="1" i="1" dirty="0">
                <a:solidFill>
                  <a:srgbClr val="FF0000"/>
                </a:solidFill>
                <a:effectLst/>
                <a:latin typeface="UTM American Sans" pitchFamily="18" charset="0"/>
                <a:cs typeface="Times New Roman" panose="02020603050405020304" pitchFamily="18" charset="0"/>
              </a:rPr>
              <a:t> </a:t>
            </a:r>
            <a:r>
              <a:rPr lang="en-US" sz="5400" b="1" i="1" dirty="0" err="1">
                <a:solidFill>
                  <a:srgbClr val="FF0000"/>
                </a:solidFill>
                <a:effectLst/>
                <a:latin typeface="UTM American Sans" pitchFamily="18" charset="0"/>
                <a:cs typeface="Times New Roman" panose="02020603050405020304" pitchFamily="18" charset="0"/>
              </a:rPr>
              <a:t>tầng</a:t>
            </a:r>
            <a:r>
              <a:rPr lang="en-US" sz="5400" b="1" i="1" dirty="0">
                <a:solidFill>
                  <a:srgbClr val="FF0000"/>
                </a:solidFill>
                <a:effectLst/>
                <a:latin typeface="UTM American Sans" pitchFamily="18" charset="0"/>
                <a:cs typeface="Times New Roman" panose="02020603050405020304" pitchFamily="18" charset="0"/>
              </a:rPr>
              <a:t> </a:t>
            </a:r>
            <a:r>
              <a:rPr lang="en-US" sz="5400" b="1" i="1" dirty="0" err="1">
                <a:solidFill>
                  <a:srgbClr val="FF0000"/>
                </a:solidFill>
                <a:effectLst/>
                <a:latin typeface="UTM American Sans" pitchFamily="18" charset="0"/>
                <a:cs typeface="Times New Roman" panose="02020603050405020304" pitchFamily="18" charset="0"/>
              </a:rPr>
              <a:t>trời</a:t>
            </a:r>
            <a:r>
              <a:rPr lang="en-US" sz="5400" b="1" i="1" dirty="0">
                <a:solidFill>
                  <a:srgbClr val="FF0000"/>
                </a:solidFill>
                <a:effectLst/>
                <a:latin typeface="UTM American Sans" pitchFamily="18" charset="0"/>
                <a:cs typeface="Times New Roman" panose="02020603050405020304" pitchFamily="18" charset="0"/>
              </a:rPr>
              <a:t>.</a:t>
            </a:r>
            <a:br>
              <a:rPr lang="en-US" sz="5400" b="1" i="1" dirty="0">
                <a:solidFill>
                  <a:srgbClr val="FF0000"/>
                </a:solidFill>
                <a:effectLst/>
                <a:latin typeface="UTM American Sans" pitchFamily="18" charset="0"/>
                <a:cs typeface="Times New Roman" panose="02020603050405020304" pitchFamily="18" charset="0"/>
              </a:rPr>
            </a:br>
            <a:r>
              <a:rPr lang="vi-VN" sz="5400" b="1" u="sng" dirty="0">
                <a:solidFill>
                  <a:srgbClr val="FF0000"/>
                </a:solidFill>
                <a:effectLst/>
                <a:latin typeface="+mj-lt"/>
                <a:cs typeface="Times New Roman" panose="02020603050405020304" pitchFamily="18" charset="0"/>
              </a:rPr>
              <a:t>A+B:</a:t>
            </a:r>
            <a:r>
              <a:rPr lang="vi-VN" sz="5400" b="1" dirty="0">
                <a:solidFill>
                  <a:srgbClr val="003399"/>
                </a:solidFill>
                <a:effectLst/>
                <a:latin typeface="+mj-lt"/>
                <a:cs typeface="Times New Roman" panose="02020603050405020304" pitchFamily="18" charset="0"/>
              </a:rPr>
              <a:t> </a:t>
            </a:r>
            <a:r>
              <a:rPr lang="vi-VN" sz="5400" b="1" dirty="0">
                <a:solidFill>
                  <a:srgbClr val="002060"/>
                </a:solidFill>
                <a:effectLst/>
                <a:latin typeface="+mj-lt"/>
                <a:cs typeface="Times New Roman" panose="02020603050405020304" pitchFamily="18" charset="0"/>
              </a:rPr>
              <a:t>Và bình an dưới thế cho người thiện tâm</a:t>
            </a:r>
            <a:r>
              <a:rPr lang="en-US" sz="5400" b="1" dirty="0">
                <a:solidFill>
                  <a:srgbClr val="002060"/>
                </a:solidFill>
                <a:effectLst/>
                <a:latin typeface="UTM American Sans" pitchFamily="18" charset="0"/>
                <a:cs typeface="Times New Roman" panose="02020603050405020304" pitchFamily="18" charset="0"/>
              </a:rPr>
              <a:t>.</a:t>
            </a:r>
            <a:endParaRPr lang="vi-VN" sz="5400" b="1" dirty="0">
              <a:solidFill>
                <a:srgbClr val="002060"/>
              </a:solidFill>
              <a:effectLst/>
              <a:latin typeface="+mj-lt"/>
              <a:cs typeface="Times New Roman" panose="02020603050405020304" pitchFamily="18" charset="0"/>
            </a:endParaRPr>
          </a:p>
        </p:txBody>
      </p:sp>
    </p:spTree>
    <p:extLst>
      <p:ext uri="{BB962C8B-B14F-4D97-AF65-F5344CB8AC3E}">
        <p14:creationId xmlns:p14="http://schemas.microsoft.com/office/powerpoint/2010/main" val="401300046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a:solidFill>
                  <a:srgbClr val="003399"/>
                </a:solidFill>
                <a:effectLst/>
                <a:latin typeface="UTM American Sans" pitchFamily="18" charset="0"/>
              </a:rPr>
              <a:t/>
            </a:r>
            <a:br>
              <a:rPr lang="en-US">
                <a:solidFill>
                  <a:srgbClr val="003399"/>
                </a:solidFill>
                <a:effectLst/>
                <a:latin typeface="UTM American Sans" pitchFamily="18" charset="0"/>
              </a:rPr>
            </a:br>
            <a:endParaRPr lang="en-US">
              <a:solidFill>
                <a:srgbClr val="003399"/>
              </a:solidFill>
              <a:effectLst/>
              <a:latin typeface="UTM American Sans" pitchFamily="18" charset="0"/>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1" u="sng" dirty="0">
                <a:solidFill>
                  <a:srgbClr val="FF0000"/>
                </a:solidFill>
                <a:effectLst/>
                <a:latin typeface="UTM American Sans" pitchFamily="18" charset="0"/>
                <a:cs typeface="Times New Roman" panose="02020603050405020304" pitchFamily="18" charset="0"/>
              </a:rPr>
              <a:t>A:</a:t>
            </a:r>
            <a:r>
              <a:rPr lang="en-US" sz="5000" b="1" dirty="0">
                <a:solidFill>
                  <a:srgbClr val="003399"/>
                </a:solidFill>
                <a:effectLst/>
                <a:latin typeface="UTM American Sans" pitchFamily="18" charset="0"/>
                <a:cs typeface="Times New Roman" panose="02020603050405020304" pitchFamily="18" charset="0"/>
              </a:rPr>
              <a:t> </a:t>
            </a:r>
            <a:r>
              <a:rPr lang="en-US" sz="5000" b="1" dirty="0" err="1">
                <a:solidFill>
                  <a:srgbClr val="002060"/>
                </a:solidFill>
                <a:effectLst/>
                <a:latin typeface="UTM American Sans" pitchFamily="18" charset="0"/>
                <a:cs typeface="Times New Roman" panose="02020603050405020304" pitchFamily="18" charset="0"/>
              </a:rPr>
              <a:t>Chúng</a:t>
            </a:r>
            <a:r>
              <a:rPr lang="en-US" sz="5000" b="1" dirty="0">
                <a:solidFill>
                  <a:srgbClr val="002060"/>
                </a:solidFill>
                <a:effectLst/>
                <a:latin typeface="UTM American Sans" pitchFamily="18" charset="0"/>
                <a:cs typeface="Times New Roman" panose="02020603050405020304" pitchFamily="18" charset="0"/>
              </a:rPr>
              <a:t> con </a:t>
            </a:r>
            <a:r>
              <a:rPr lang="en-US" sz="5000" b="1" dirty="0" err="1">
                <a:solidFill>
                  <a:srgbClr val="002060"/>
                </a:solidFill>
                <a:effectLst/>
                <a:latin typeface="UTM American Sans" pitchFamily="18" charset="0"/>
                <a:cs typeface="Times New Roman" panose="02020603050405020304" pitchFamily="18" charset="0"/>
              </a:rPr>
              <a:t>ca</a:t>
            </a:r>
            <a:r>
              <a:rPr lang="en-US" sz="5000" b="1" dirty="0">
                <a:solidFill>
                  <a:srgbClr val="002060"/>
                </a:solidFill>
                <a:effectLst/>
                <a:latin typeface="UTM American Sans" pitchFamily="18" charset="0"/>
                <a:cs typeface="Times New Roman" panose="02020603050405020304" pitchFamily="18" charset="0"/>
              </a:rPr>
              <a:t> </a:t>
            </a:r>
            <a:r>
              <a:rPr lang="en-US" sz="5000" b="1" dirty="0" err="1">
                <a:solidFill>
                  <a:srgbClr val="002060"/>
                </a:solidFill>
                <a:effectLst/>
                <a:latin typeface="UTM American Sans" pitchFamily="18" charset="0"/>
                <a:cs typeface="Times New Roman" panose="02020603050405020304" pitchFamily="18" charset="0"/>
              </a:rPr>
              <a:t>ngợi</a:t>
            </a:r>
            <a:r>
              <a:rPr lang="en-US" sz="5000" b="1" dirty="0">
                <a:solidFill>
                  <a:srgbClr val="002060"/>
                </a:solidFill>
                <a:effectLst/>
                <a:latin typeface="UTM American Sans" pitchFamily="18" charset="0"/>
                <a:cs typeface="Times New Roman" panose="02020603050405020304" pitchFamily="18" charset="0"/>
              </a:rPr>
              <a:t> </a:t>
            </a:r>
            <a:r>
              <a:rPr lang="en-US" sz="5000" b="1" dirty="0" err="1">
                <a:solidFill>
                  <a:srgbClr val="002060"/>
                </a:solidFill>
                <a:effectLst/>
                <a:latin typeface="UTM American Sans" pitchFamily="18" charset="0"/>
                <a:cs typeface="Times New Roman" panose="02020603050405020304" pitchFamily="18" charset="0"/>
              </a:rPr>
              <a:t>Chúa</a:t>
            </a:r>
            <a:r>
              <a:rPr lang="en-US" sz="5000" b="1" dirty="0">
                <a:solidFill>
                  <a:srgbClr val="002060"/>
                </a:solidFill>
                <a:effectLst/>
                <a:latin typeface="UTM American Sans" pitchFamily="18" charset="0"/>
                <a:cs typeface="Times New Roman" panose="02020603050405020304" pitchFamily="18" charset="0"/>
              </a:rPr>
              <a:t>.</a:t>
            </a:r>
          </a:p>
          <a:p>
            <a:pPr algn="l" eaLnBrk="1" hangingPunct="1">
              <a:lnSpc>
                <a:spcPct val="140000"/>
              </a:lnSpc>
            </a:pPr>
            <a:r>
              <a:rPr lang="en-US" sz="5000" b="1" u="sng" dirty="0">
                <a:solidFill>
                  <a:srgbClr val="FF0000"/>
                </a:solidFill>
                <a:effectLst/>
                <a:latin typeface="UTM American Sans" pitchFamily="18" charset="0"/>
                <a:cs typeface="Times New Roman" panose="02020603050405020304" pitchFamily="18" charset="0"/>
              </a:rPr>
              <a:t>B:</a:t>
            </a:r>
            <a:r>
              <a:rPr lang="en-US" sz="5000" b="1" dirty="0">
                <a:solidFill>
                  <a:srgbClr val="003399"/>
                </a:solidFill>
                <a:effectLst/>
                <a:latin typeface="UTM American Sans" pitchFamily="18" charset="0"/>
                <a:cs typeface="Times New Roman" panose="02020603050405020304" pitchFamily="18" charset="0"/>
              </a:rPr>
              <a:t> </a:t>
            </a:r>
            <a:r>
              <a:rPr lang="en-US" sz="5000" b="1" dirty="0" err="1">
                <a:solidFill>
                  <a:srgbClr val="002060"/>
                </a:solidFill>
                <a:effectLst/>
                <a:latin typeface="UTM American Sans" pitchFamily="18" charset="0"/>
                <a:cs typeface="Times New Roman" panose="02020603050405020304" pitchFamily="18" charset="0"/>
              </a:rPr>
              <a:t>Chúng</a:t>
            </a:r>
            <a:r>
              <a:rPr lang="en-US" sz="5000" b="1" dirty="0">
                <a:solidFill>
                  <a:srgbClr val="002060"/>
                </a:solidFill>
                <a:effectLst/>
                <a:latin typeface="UTM American Sans" pitchFamily="18" charset="0"/>
                <a:cs typeface="Times New Roman" panose="02020603050405020304" pitchFamily="18" charset="0"/>
              </a:rPr>
              <a:t> con </a:t>
            </a:r>
            <a:r>
              <a:rPr lang="en-US" sz="5000" b="1" dirty="0" err="1">
                <a:solidFill>
                  <a:srgbClr val="002060"/>
                </a:solidFill>
                <a:effectLst/>
                <a:latin typeface="UTM American Sans" pitchFamily="18" charset="0"/>
                <a:cs typeface="Times New Roman" panose="02020603050405020304" pitchFamily="18" charset="0"/>
              </a:rPr>
              <a:t>chúc</a:t>
            </a:r>
            <a:r>
              <a:rPr lang="en-US" sz="5000" b="1" dirty="0">
                <a:solidFill>
                  <a:srgbClr val="002060"/>
                </a:solidFill>
                <a:effectLst/>
                <a:latin typeface="UTM American Sans" pitchFamily="18" charset="0"/>
                <a:cs typeface="Times New Roman" panose="02020603050405020304" pitchFamily="18" charset="0"/>
              </a:rPr>
              <a:t> </a:t>
            </a:r>
            <a:r>
              <a:rPr lang="en-US" sz="5000" b="1" dirty="0" err="1">
                <a:solidFill>
                  <a:srgbClr val="002060"/>
                </a:solidFill>
                <a:effectLst/>
                <a:latin typeface="UTM American Sans" pitchFamily="18" charset="0"/>
                <a:cs typeface="Times New Roman" panose="02020603050405020304" pitchFamily="18" charset="0"/>
              </a:rPr>
              <a:t>tụng</a:t>
            </a:r>
            <a:r>
              <a:rPr lang="en-US" sz="5000" b="1" dirty="0">
                <a:solidFill>
                  <a:srgbClr val="002060"/>
                </a:solidFill>
                <a:effectLst/>
                <a:latin typeface="UTM American Sans" pitchFamily="18" charset="0"/>
                <a:cs typeface="Times New Roman" panose="02020603050405020304" pitchFamily="18" charset="0"/>
              </a:rPr>
              <a:t> </a:t>
            </a:r>
            <a:r>
              <a:rPr lang="en-US" sz="5000" b="1" dirty="0" err="1">
                <a:solidFill>
                  <a:srgbClr val="002060"/>
                </a:solidFill>
                <a:effectLst/>
                <a:latin typeface="UTM American Sans" pitchFamily="18" charset="0"/>
                <a:cs typeface="Times New Roman" panose="02020603050405020304" pitchFamily="18" charset="0"/>
              </a:rPr>
              <a:t>Chúa</a:t>
            </a:r>
            <a:r>
              <a:rPr lang="en-US" sz="5000" b="1" dirty="0">
                <a:solidFill>
                  <a:srgbClr val="002060"/>
                </a:solidFill>
                <a:effectLst/>
                <a:latin typeface="UTM American Sans" pitchFamily="18" charset="0"/>
                <a:cs typeface="Times New Roman" panose="02020603050405020304" pitchFamily="18" charset="0"/>
              </a:rPr>
              <a:t>. </a:t>
            </a:r>
            <a:r>
              <a:rPr lang="en-US" sz="5000" b="1" dirty="0">
                <a:solidFill>
                  <a:srgbClr val="003399"/>
                </a:solidFill>
                <a:effectLst/>
                <a:latin typeface="UTM American Sans" pitchFamily="18" charset="0"/>
                <a:cs typeface="Times New Roman" panose="02020603050405020304" pitchFamily="18" charset="0"/>
              </a:rPr>
              <a:t/>
            </a:r>
            <a:br>
              <a:rPr lang="en-US" sz="5000" b="1" dirty="0">
                <a:solidFill>
                  <a:srgbClr val="003399"/>
                </a:solidFill>
                <a:effectLst/>
                <a:latin typeface="UTM American Sans" pitchFamily="18" charset="0"/>
                <a:cs typeface="Times New Roman" panose="02020603050405020304" pitchFamily="18" charset="0"/>
              </a:rPr>
            </a:br>
            <a:r>
              <a:rPr lang="en-US" sz="5000" b="1" u="sng" dirty="0">
                <a:solidFill>
                  <a:srgbClr val="FF0000"/>
                </a:solidFill>
                <a:effectLst/>
                <a:latin typeface="UTM American Sans" pitchFamily="18" charset="0"/>
                <a:cs typeface="Times New Roman" panose="02020603050405020304" pitchFamily="18" charset="0"/>
              </a:rPr>
              <a:t>A:</a:t>
            </a:r>
            <a:r>
              <a:rPr lang="en-US" sz="5000" b="1" dirty="0">
                <a:solidFill>
                  <a:srgbClr val="003399"/>
                </a:solidFill>
                <a:effectLst/>
                <a:latin typeface="UTM American Sans" pitchFamily="18" charset="0"/>
                <a:cs typeface="Times New Roman" panose="02020603050405020304" pitchFamily="18" charset="0"/>
              </a:rPr>
              <a:t> </a:t>
            </a:r>
            <a:r>
              <a:rPr lang="en-US" sz="5000" b="1" dirty="0" err="1">
                <a:solidFill>
                  <a:srgbClr val="002060"/>
                </a:solidFill>
                <a:effectLst/>
                <a:latin typeface="UTM American Sans" pitchFamily="18" charset="0"/>
                <a:cs typeface="Times New Roman" panose="02020603050405020304" pitchFamily="18" charset="0"/>
              </a:rPr>
              <a:t>Chúng</a:t>
            </a:r>
            <a:r>
              <a:rPr lang="en-US" sz="5000" b="1" dirty="0">
                <a:solidFill>
                  <a:srgbClr val="002060"/>
                </a:solidFill>
                <a:effectLst/>
                <a:latin typeface="UTM American Sans" pitchFamily="18" charset="0"/>
                <a:cs typeface="Times New Roman" panose="02020603050405020304" pitchFamily="18" charset="0"/>
              </a:rPr>
              <a:t> con </a:t>
            </a:r>
            <a:r>
              <a:rPr lang="en-US" sz="5000" b="1" dirty="0" err="1">
                <a:solidFill>
                  <a:srgbClr val="002060"/>
                </a:solidFill>
                <a:effectLst/>
                <a:latin typeface="UTM American Sans" pitchFamily="18" charset="0"/>
                <a:cs typeface="Times New Roman" panose="02020603050405020304" pitchFamily="18" charset="0"/>
              </a:rPr>
              <a:t>thờ</a:t>
            </a:r>
            <a:r>
              <a:rPr lang="en-US" sz="5000" b="1" dirty="0">
                <a:solidFill>
                  <a:srgbClr val="002060"/>
                </a:solidFill>
                <a:effectLst/>
                <a:latin typeface="UTM American Sans" pitchFamily="18" charset="0"/>
                <a:cs typeface="Times New Roman" panose="02020603050405020304" pitchFamily="18" charset="0"/>
              </a:rPr>
              <a:t> </a:t>
            </a:r>
            <a:r>
              <a:rPr lang="en-US" sz="5000" b="1" dirty="0" err="1">
                <a:solidFill>
                  <a:srgbClr val="002060"/>
                </a:solidFill>
                <a:effectLst/>
                <a:latin typeface="UTM American Sans" pitchFamily="18" charset="0"/>
                <a:cs typeface="Times New Roman" panose="02020603050405020304" pitchFamily="18" charset="0"/>
              </a:rPr>
              <a:t>lạy</a:t>
            </a:r>
            <a:r>
              <a:rPr lang="en-US" sz="5000" b="1" dirty="0">
                <a:solidFill>
                  <a:srgbClr val="002060"/>
                </a:solidFill>
                <a:effectLst/>
                <a:latin typeface="UTM American Sans" pitchFamily="18" charset="0"/>
                <a:cs typeface="Times New Roman" panose="02020603050405020304" pitchFamily="18" charset="0"/>
              </a:rPr>
              <a:t> </a:t>
            </a:r>
            <a:r>
              <a:rPr lang="en-US" sz="5000" b="1" dirty="0" err="1">
                <a:solidFill>
                  <a:srgbClr val="002060"/>
                </a:solidFill>
                <a:effectLst/>
                <a:latin typeface="UTM American Sans" pitchFamily="18" charset="0"/>
                <a:cs typeface="Times New Roman" panose="02020603050405020304" pitchFamily="18" charset="0"/>
              </a:rPr>
              <a:t>Chúa</a:t>
            </a:r>
            <a:r>
              <a:rPr lang="en-US" sz="5000" b="1" dirty="0">
                <a:solidFill>
                  <a:srgbClr val="002060"/>
                </a:solidFill>
                <a:effectLst/>
                <a:latin typeface="UTM American Sans" pitchFamily="18" charset="0"/>
                <a:cs typeface="Times New Roman" panose="02020603050405020304" pitchFamily="18" charset="0"/>
              </a:rPr>
              <a:t>. </a:t>
            </a:r>
          </a:p>
          <a:p>
            <a:pPr algn="l" eaLnBrk="1" hangingPunct="1">
              <a:lnSpc>
                <a:spcPct val="140000"/>
              </a:lnSpc>
            </a:pPr>
            <a:r>
              <a:rPr lang="en-US" sz="5000" b="1" u="sng" dirty="0">
                <a:solidFill>
                  <a:srgbClr val="FF0000"/>
                </a:solidFill>
                <a:effectLst/>
                <a:latin typeface="UTM American Sans" pitchFamily="18" charset="0"/>
                <a:cs typeface="Times New Roman" panose="02020603050405020304" pitchFamily="18" charset="0"/>
              </a:rPr>
              <a:t>B:</a:t>
            </a:r>
            <a:r>
              <a:rPr lang="en-US" sz="5000" b="1" dirty="0">
                <a:solidFill>
                  <a:srgbClr val="003399"/>
                </a:solidFill>
                <a:effectLst/>
                <a:latin typeface="UTM American Sans" pitchFamily="18" charset="0"/>
                <a:cs typeface="Times New Roman" panose="02020603050405020304" pitchFamily="18" charset="0"/>
              </a:rPr>
              <a:t> </a:t>
            </a:r>
            <a:r>
              <a:rPr lang="en-US" sz="5000" b="1" dirty="0" err="1">
                <a:solidFill>
                  <a:srgbClr val="002060"/>
                </a:solidFill>
                <a:effectLst/>
                <a:latin typeface="UTM American Sans" pitchFamily="18" charset="0"/>
                <a:cs typeface="Times New Roman" panose="02020603050405020304" pitchFamily="18" charset="0"/>
              </a:rPr>
              <a:t>Chúng</a:t>
            </a:r>
            <a:r>
              <a:rPr lang="en-US" sz="5000" b="1" dirty="0">
                <a:solidFill>
                  <a:srgbClr val="002060"/>
                </a:solidFill>
                <a:effectLst/>
                <a:latin typeface="UTM American Sans" pitchFamily="18" charset="0"/>
                <a:cs typeface="Times New Roman" panose="02020603050405020304" pitchFamily="18" charset="0"/>
              </a:rPr>
              <a:t> con </a:t>
            </a:r>
            <a:r>
              <a:rPr lang="en-US" sz="5000" b="1" dirty="0" err="1">
                <a:solidFill>
                  <a:srgbClr val="002060"/>
                </a:solidFill>
                <a:effectLst/>
                <a:latin typeface="UTM American Sans" pitchFamily="18" charset="0"/>
                <a:cs typeface="Times New Roman" panose="02020603050405020304" pitchFamily="18" charset="0"/>
              </a:rPr>
              <a:t>tôn</a:t>
            </a:r>
            <a:r>
              <a:rPr lang="en-US" sz="5000" b="1" dirty="0">
                <a:solidFill>
                  <a:srgbClr val="002060"/>
                </a:solidFill>
                <a:effectLst/>
                <a:latin typeface="UTM American Sans" pitchFamily="18" charset="0"/>
                <a:cs typeface="Times New Roman" panose="02020603050405020304" pitchFamily="18" charset="0"/>
              </a:rPr>
              <a:t> </a:t>
            </a:r>
            <a:r>
              <a:rPr lang="en-US" sz="5000" b="1" dirty="0" err="1">
                <a:solidFill>
                  <a:srgbClr val="002060"/>
                </a:solidFill>
                <a:effectLst/>
                <a:latin typeface="UTM American Sans" pitchFamily="18" charset="0"/>
                <a:cs typeface="Times New Roman" panose="02020603050405020304" pitchFamily="18" charset="0"/>
              </a:rPr>
              <a:t>vinh</a:t>
            </a:r>
            <a:r>
              <a:rPr lang="en-US" sz="5000" b="1" dirty="0">
                <a:solidFill>
                  <a:srgbClr val="002060"/>
                </a:solidFill>
                <a:effectLst/>
                <a:latin typeface="UTM American Sans" pitchFamily="18" charset="0"/>
                <a:cs typeface="Times New Roman" panose="02020603050405020304" pitchFamily="18" charset="0"/>
              </a:rPr>
              <a:t> </a:t>
            </a:r>
            <a:r>
              <a:rPr lang="en-US" sz="5000" b="1" dirty="0" err="1">
                <a:solidFill>
                  <a:srgbClr val="002060"/>
                </a:solidFill>
                <a:effectLst/>
                <a:latin typeface="UTM American Sans" pitchFamily="18" charset="0"/>
                <a:cs typeface="Times New Roman" panose="02020603050405020304" pitchFamily="18" charset="0"/>
              </a:rPr>
              <a:t>Chúa</a:t>
            </a:r>
            <a:r>
              <a:rPr lang="en-US" sz="5000" b="1" dirty="0">
                <a:solidFill>
                  <a:srgbClr val="002060"/>
                </a:solidFill>
                <a:effectLst/>
                <a:latin typeface="UTM American Sans" pitchFamily="18" charset="0"/>
                <a:cs typeface="Times New Roman" panose="02020603050405020304" pitchFamily="18" charset="0"/>
              </a:rPr>
              <a:t>.</a:t>
            </a:r>
          </a:p>
        </p:txBody>
      </p:sp>
    </p:spTree>
    <p:extLst>
      <p:ext uri="{BB962C8B-B14F-4D97-AF65-F5344CB8AC3E}">
        <p14:creationId xmlns:p14="http://schemas.microsoft.com/office/powerpoint/2010/main" val="226822712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a:solidFill>
                  <a:srgbClr val="003399"/>
                </a:solidFill>
                <a:effectLst/>
                <a:latin typeface="UTM American Sans" pitchFamily="18" charset="0"/>
              </a:rPr>
              <a:t/>
            </a:r>
            <a:br>
              <a:rPr lang="en-US" sz="4000">
                <a:solidFill>
                  <a:srgbClr val="003399"/>
                </a:solidFill>
                <a:effectLst/>
                <a:latin typeface="UTM American Sans" pitchFamily="18" charset="0"/>
              </a:rPr>
            </a:br>
            <a:endParaRPr lang="en-US" sz="4000">
              <a:solidFill>
                <a:srgbClr val="003399"/>
              </a:solidFill>
              <a:effectLst/>
              <a:latin typeface="UTM American Sans" pitchFamily="18" charset="0"/>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1" u="sng" dirty="0">
                <a:solidFill>
                  <a:srgbClr val="FF0000"/>
                </a:solidFill>
                <a:effectLst/>
                <a:latin typeface="UTM American Sans" pitchFamily="18" charset="0"/>
                <a:cs typeface="Times New Roman" panose="02020603050405020304" pitchFamily="18" charset="0"/>
              </a:rPr>
              <a:t>A:</a:t>
            </a:r>
            <a:r>
              <a:rPr lang="en-US" sz="4800" b="1" dirty="0">
                <a:solidFill>
                  <a:srgbClr val="003399"/>
                </a:solidFill>
                <a:effectLst/>
                <a:latin typeface="UTM American Sans" pitchFamily="18" charset="0"/>
                <a:cs typeface="Times New Roman" panose="02020603050405020304" pitchFamily="18" charset="0"/>
              </a:rPr>
              <a:t> </a:t>
            </a:r>
            <a:r>
              <a:rPr lang="en-US" sz="4800" b="1" dirty="0" err="1">
                <a:solidFill>
                  <a:srgbClr val="002060"/>
                </a:solidFill>
                <a:effectLst/>
                <a:latin typeface="UTM American Sans" pitchFamily="18" charset="0"/>
                <a:cs typeface="Times New Roman" panose="02020603050405020304" pitchFamily="18" charset="0"/>
              </a:rPr>
              <a:t>Chúng</a:t>
            </a:r>
            <a:r>
              <a:rPr lang="en-US" sz="4800" b="1" dirty="0">
                <a:solidFill>
                  <a:srgbClr val="002060"/>
                </a:solidFill>
                <a:effectLst/>
                <a:latin typeface="UTM American Sans" pitchFamily="18" charset="0"/>
                <a:cs typeface="Times New Roman" panose="02020603050405020304" pitchFamily="18" charset="0"/>
              </a:rPr>
              <a:t> con </a:t>
            </a:r>
            <a:r>
              <a:rPr lang="en-US" sz="4800" b="1" dirty="0" err="1">
                <a:solidFill>
                  <a:srgbClr val="002060"/>
                </a:solidFill>
                <a:effectLst/>
                <a:latin typeface="UTM American Sans" pitchFamily="18" charset="0"/>
                <a:cs typeface="Times New Roman" panose="02020603050405020304" pitchFamily="18" charset="0"/>
              </a:rPr>
              <a:t>cảm</a:t>
            </a:r>
            <a:r>
              <a:rPr lang="en-US" sz="4800" b="1" dirty="0">
                <a:solidFill>
                  <a:srgbClr val="002060"/>
                </a:solidFill>
                <a:effectLst/>
                <a:latin typeface="UTM American Sans" pitchFamily="18" charset="0"/>
                <a:cs typeface="Times New Roman" panose="02020603050405020304" pitchFamily="18" charset="0"/>
              </a:rPr>
              <a:t> </a:t>
            </a:r>
            <a:r>
              <a:rPr lang="en-US" sz="4800" b="1" dirty="0" err="1">
                <a:solidFill>
                  <a:srgbClr val="002060"/>
                </a:solidFill>
                <a:effectLst/>
                <a:latin typeface="UTM American Sans" pitchFamily="18" charset="0"/>
                <a:cs typeface="Times New Roman" panose="02020603050405020304" pitchFamily="18" charset="0"/>
              </a:rPr>
              <a:t>tạ</a:t>
            </a:r>
            <a:r>
              <a:rPr lang="en-US" sz="4800" b="1" dirty="0">
                <a:solidFill>
                  <a:srgbClr val="002060"/>
                </a:solidFill>
                <a:effectLst/>
                <a:latin typeface="UTM American Sans" pitchFamily="18" charset="0"/>
                <a:cs typeface="Times New Roman" panose="02020603050405020304" pitchFamily="18" charset="0"/>
              </a:rPr>
              <a:t> </a:t>
            </a:r>
            <a:r>
              <a:rPr lang="en-US" sz="4800" b="1" dirty="0" err="1">
                <a:solidFill>
                  <a:srgbClr val="002060"/>
                </a:solidFill>
                <a:effectLst/>
                <a:latin typeface="UTM American Sans" pitchFamily="18" charset="0"/>
                <a:cs typeface="Times New Roman" panose="02020603050405020304" pitchFamily="18" charset="0"/>
              </a:rPr>
              <a:t>Chúa</a:t>
            </a:r>
            <a:r>
              <a:rPr lang="en-US" sz="4800" b="1" dirty="0">
                <a:solidFill>
                  <a:srgbClr val="002060"/>
                </a:solidFill>
                <a:effectLst/>
                <a:latin typeface="UTM American Sans" pitchFamily="18" charset="0"/>
                <a:cs typeface="Times New Roman" panose="02020603050405020304" pitchFamily="18" charset="0"/>
              </a:rPr>
              <a:t> </a:t>
            </a:r>
            <a:r>
              <a:rPr lang="en-US" sz="4800" b="1" dirty="0" err="1">
                <a:solidFill>
                  <a:srgbClr val="002060"/>
                </a:solidFill>
                <a:effectLst/>
                <a:latin typeface="UTM American Sans" pitchFamily="18" charset="0"/>
                <a:cs typeface="Times New Roman" panose="02020603050405020304" pitchFamily="18" charset="0"/>
              </a:rPr>
              <a:t>vì</a:t>
            </a:r>
            <a:r>
              <a:rPr lang="en-US" sz="4800" b="1" dirty="0">
                <a:solidFill>
                  <a:srgbClr val="002060"/>
                </a:solidFill>
                <a:effectLst/>
                <a:latin typeface="UTM American Sans" pitchFamily="18" charset="0"/>
                <a:cs typeface="Times New Roman" panose="02020603050405020304" pitchFamily="18" charset="0"/>
              </a:rPr>
              <a:t> </a:t>
            </a:r>
            <a:r>
              <a:rPr lang="en-US" sz="4800" b="1" dirty="0" err="1">
                <a:solidFill>
                  <a:srgbClr val="002060"/>
                </a:solidFill>
                <a:effectLst/>
                <a:latin typeface="UTM American Sans" pitchFamily="18" charset="0"/>
                <a:cs typeface="Times New Roman" panose="02020603050405020304" pitchFamily="18" charset="0"/>
              </a:rPr>
              <a:t>vinh</a:t>
            </a:r>
            <a:r>
              <a:rPr lang="en-US" sz="4800" b="1" dirty="0">
                <a:solidFill>
                  <a:srgbClr val="002060"/>
                </a:solidFill>
                <a:effectLst/>
                <a:latin typeface="UTM American Sans" pitchFamily="18" charset="0"/>
                <a:cs typeface="Times New Roman" panose="02020603050405020304" pitchFamily="18" charset="0"/>
              </a:rPr>
              <a:t> </a:t>
            </a:r>
            <a:r>
              <a:rPr lang="en-US" sz="4800" b="1" dirty="0" err="1">
                <a:solidFill>
                  <a:srgbClr val="002060"/>
                </a:solidFill>
                <a:effectLst/>
                <a:latin typeface="UTM American Sans" pitchFamily="18" charset="0"/>
                <a:cs typeface="Times New Roman" panose="02020603050405020304" pitchFamily="18" charset="0"/>
              </a:rPr>
              <a:t>quang</a:t>
            </a:r>
            <a:r>
              <a:rPr lang="en-US" sz="4800" b="1" dirty="0">
                <a:solidFill>
                  <a:srgbClr val="002060"/>
                </a:solidFill>
                <a:effectLst/>
                <a:latin typeface="UTM American Sans" pitchFamily="18" charset="0"/>
                <a:cs typeface="Times New Roman" panose="02020603050405020304" pitchFamily="18" charset="0"/>
              </a:rPr>
              <a:t> </a:t>
            </a:r>
            <a:r>
              <a:rPr lang="en-US" sz="4800" b="1" dirty="0" err="1">
                <a:solidFill>
                  <a:srgbClr val="002060"/>
                </a:solidFill>
                <a:effectLst/>
                <a:latin typeface="UTM American Sans" pitchFamily="18" charset="0"/>
                <a:cs typeface="Times New Roman" panose="02020603050405020304" pitchFamily="18" charset="0"/>
              </a:rPr>
              <a:t>cao</a:t>
            </a:r>
            <a:r>
              <a:rPr lang="en-US" sz="4800" b="1" dirty="0">
                <a:solidFill>
                  <a:srgbClr val="002060"/>
                </a:solidFill>
                <a:effectLst/>
                <a:latin typeface="UTM American Sans" pitchFamily="18" charset="0"/>
                <a:cs typeface="Times New Roman" panose="02020603050405020304" pitchFamily="18" charset="0"/>
              </a:rPr>
              <a:t> </a:t>
            </a:r>
            <a:r>
              <a:rPr lang="en-US" sz="4800" b="1" dirty="0" err="1">
                <a:solidFill>
                  <a:srgbClr val="002060"/>
                </a:solidFill>
                <a:effectLst/>
                <a:latin typeface="UTM American Sans" pitchFamily="18" charset="0"/>
                <a:cs typeface="Times New Roman" panose="02020603050405020304" pitchFamily="18" charset="0"/>
              </a:rPr>
              <a:t>cả</a:t>
            </a:r>
            <a:r>
              <a:rPr lang="en-US" sz="4800" b="1" dirty="0">
                <a:solidFill>
                  <a:srgbClr val="002060"/>
                </a:solidFill>
                <a:effectLst/>
                <a:latin typeface="UTM American Sans" pitchFamily="18" charset="0"/>
                <a:cs typeface="Times New Roman" panose="02020603050405020304" pitchFamily="18" charset="0"/>
              </a:rPr>
              <a:t> </a:t>
            </a:r>
            <a:r>
              <a:rPr lang="en-US" sz="4800" b="1" dirty="0" err="1">
                <a:solidFill>
                  <a:srgbClr val="002060"/>
                </a:solidFill>
                <a:effectLst/>
                <a:latin typeface="UTM American Sans" pitchFamily="18" charset="0"/>
                <a:cs typeface="Times New Roman" panose="02020603050405020304" pitchFamily="18" charset="0"/>
              </a:rPr>
              <a:t>Chúa</a:t>
            </a:r>
            <a:r>
              <a:rPr lang="en-US" sz="4800" b="1" dirty="0">
                <a:solidFill>
                  <a:srgbClr val="002060"/>
                </a:solidFill>
                <a:effectLst/>
                <a:latin typeface="UTM American Sans" pitchFamily="18" charset="0"/>
                <a:cs typeface="Times New Roman" panose="02020603050405020304" pitchFamily="18" charset="0"/>
              </a:rPr>
              <a:t>.</a:t>
            </a:r>
          </a:p>
          <a:p>
            <a:pPr marL="0" indent="0" algn="just" eaLnBrk="1" hangingPunct="1">
              <a:lnSpc>
                <a:spcPct val="140000"/>
              </a:lnSpc>
              <a:buFontTx/>
              <a:buNone/>
            </a:pPr>
            <a:r>
              <a:rPr lang="vi-VN" sz="4800" b="1" u="sng" dirty="0">
                <a:solidFill>
                  <a:srgbClr val="FF0000"/>
                </a:solidFill>
                <a:effectLst/>
                <a:latin typeface="+mj-lt"/>
                <a:cs typeface="Times New Roman" panose="02020603050405020304" pitchFamily="18" charset="0"/>
              </a:rPr>
              <a:t>B:</a:t>
            </a:r>
            <a:r>
              <a:rPr lang="vi-VN" sz="4800" b="1" dirty="0">
                <a:solidFill>
                  <a:srgbClr val="003399"/>
                </a:solidFill>
                <a:effectLst/>
                <a:latin typeface="+mj-lt"/>
                <a:cs typeface="Times New Roman" panose="02020603050405020304" pitchFamily="18" charset="0"/>
              </a:rPr>
              <a:t> </a:t>
            </a:r>
            <a:r>
              <a:rPr lang="vi-VN" sz="4800" b="1" dirty="0">
                <a:solidFill>
                  <a:srgbClr val="002060"/>
                </a:solidFill>
                <a:effectLst/>
                <a:latin typeface="+mj-lt"/>
                <a:cs typeface="Times New Roman" panose="02020603050405020304" pitchFamily="18" charset="0"/>
              </a:rPr>
              <a:t>Lạy Chúa là Thiên Chúa, là Vua trên trời, là Chúa Cha toàn năng.</a:t>
            </a:r>
          </a:p>
        </p:txBody>
      </p:sp>
    </p:spTree>
    <p:extLst>
      <p:ext uri="{BB962C8B-B14F-4D97-AF65-F5344CB8AC3E}">
        <p14:creationId xmlns:p14="http://schemas.microsoft.com/office/powerpoint/2010/main" val="40667313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a:solidFill>
                  <a:srgbClr val="003399"/>
                </a:solidFill>
                <a:effectLst/>
                <a:latin typeface="UTM American Sans" pitchFamily="18" charset="0"/>
              </a:rPr>
              <a:t/>
            </a:r>
            <a:br>
              <a:rPr lang="en-US" sz="4000">
                <a:solidFill>
                  <a:srgbClr val="003399"/>
                </a:solidFill>
                <a:effectLst/>
                <a:latin typeface="UTM American Sans" pitchFamily="18" charset="0"/>
              </a:rPr>
            </a:br>
            <a:endParaRPr lang="en-US" sz="4000">
              <a:solidFill>
                <a:srgbClr val="003399"/>
              </a:solidFill>
              <a:effectLst/>
              <a:latin typeface="UTM American Sans" pitchFamily="18" charset="0"/>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1" u="sng" dirty="0">
                <a:solidFill>
                  <a:srgbClr val="FF0000"/>
                </a:solidFill>
                <a:effectLst/>
                <a:latin typeface="UTM American Sans" pitchFamily="18" charset="0"/>
                <a:cs typeface="Times New Roman" panose="02020603050405020304" pitchFamily="18" charset="0"/>
              </a:rPr>
              <a:t>A:</a:t>
            </a:r>
            <a:r>
              <a:rPr lang="en-US" sz="4800" b="1" dirty="0">
                <a:solidFill>
                  <a:srgbClr val="003399"/>
                </a:solidFill>
                <a:effectLst/>
                <a:latin typeface="UTM American Sans" pitchFamily="18" charset="0"/>
                <a:cs typeface="Times New Roman" panose="02020603050405020304" pitchFamily="18" charset="0"/>
              </a:rPr>
              <a:t> </a:t>
            </a:r>
            <a:r>
              <a:rPr lang="en-US" sz="4800" b="1" dirty="0" err="1">
                <a:solidFill>
                  <a:srgbClr val="002060"/>
                </a:solidFill>
                <a:effectLst/>
                <a:latin typeface="UTM American Sans" pitchFamily="18" charset="0"/>
                <a:cs typeface="Times New Roman" panose="02020603050405020304" pitchFamily="18" charset="0"/>
              </a:rPr>
              <a:t>Lạy</a:t>
            </a:r>
            <a:r>
              <a:rPr lang="en-US" sz="4800" b="1" dirty="0">
                <a:solidFill>
                  <a:srgbClr val="002060"/>
                </a:solidFill>
                <a:effectLst/>
                <a:latin typeface="UTM American Sans" pitchFamily="18" charset="0"/>
                <a:cs typeface="Times New Roman" panose="02020603050405020304" pitchFamily="18" charset="0"/>
              </a:rPr>
              <a:t> con </a:t>
            </a:r>
            <a:r>
              <a:rPr lang="en-US" sz="4800" b="1" dirty="0" err="1">
                <a:solidFill>
                  <a:srgbClr val="002060"/>
                </a:solidFill>
                <a:effectLst/>
                <a:latin typeface="UTM American Sans" pitchFamily="18" charset="0"/>
                <a:cs typeface="Times New Roman" panose="02020603050405020304" pitchFamily="18" charset="0"/>
              </a:rPr>
              <a:t>một</a:t>
            </a:r>
            <a:r>
              <a:rPr lang="en-US" sz="4800" b="1" dirty="0">
                <a:solidFill>
                  <a:srgbClr val="002060"/>
                </a:solidFill>
                <a:effectLst/>
                <a:latin typeface="UTM American Sans" pitchFamily="18" charset="0"/>
                <a:cs typeface="Times New Roman" panose="02020603050405020304" pitchFamily="18" charset="0"/>
              </a:rPr>
              <a:t> </a:t>
            </a:r>
            <a:r>
              <a:rPr lang="en-US" sz="4800" b="1" dirty="0" err="1">
                <a:solidFill>
                  <a:srgbClr val="002060"/>
                </a:solidFill>
                <a:effectLst/>
                <a:latin typeface="UTM American Sans" pitchFamily="18" charset="0"/>
                <a:cs typeface="Times New Roman" panose="02020603050405020304" pitchFamily="18" charset="0"/>
              </a:rPr>
              <a:t>Thiên</a:t>
            </a:r>
            <a:r>
              <a:rPr lang="en-US" sz="4800" b="1" dirty="0">
                <a:solidFill>
                  <a:srgbClr val="002060"/>
                </a:solidFill>
                <a:effectLst/>
                <a:latin typeface="UTM American Sans" pitchFamily="18" charset="0"/>
                <a:cs typeface="Times New Roman" panose="02020603050405020304" pitchFamily="18" charset="0"/>
              </a:rPr>
              <a:t> </a:t>
            </a:r>
            <a:r>
              <a:rPr lang="en-US" sz="4800" b="1" dirty="0" err="1">
                <a:solidFill>
                  <a:srgbClr val="002060"/>
                </a:solidFill>
                <a:effectLst/>
                <a:latin typeface="UTM American Sans" pitchFamily="18" charset="0"/>
                <a:cs typeface="Times New Roman" panose="02020603050405020304" pitchFamily="18" charset="0"/>
              </a:rPr>
              <a:t>Chúa</a:t>
            </a:r>
            <a:r>
              <a:rPr lang="en-US" sz="4800" b="1" dirty="0">
                <a:solidFill>
                  <a:srgbClr val="002060"/>
                </a:solidFill>
                <a:effectLst/>
                <a:latin typeface="UTM American Sans" pitchFamily="18" charset="0"/>
                <a:cs typeface="Times New Roman" panose="02020603050405020304" pitchFamily="18" charset="0"/>
              </a:rPr>
              <a:t>,            </a:t>
            </a:r>
            <a:r>
              <a:rPr lang="en-US" sz="4800" b="1" dirty="0" err="1">
                <a:solidFill>
                  <a:srgbClr val="FF0000"/>
                </a:solidFill>
                <a:effectLst/>
                <a:latin typeface="UTM American Sans" pitchFamily="18" charset="0"/>
                <a:cs typeface="Times New Roman" panose="02020603050405020304" pitchFamily="18" charset="0"/>
              </a:rPr>
              <a:t>Chúa</a:t>
            </a:r>
            <a:r>
              <a:rPr lang="en-US" sz="4800" b="1" dirty="0">
                <a:solidFill>
                  <a:srgbClr val="FF0000"/>
                </a:solidFill>
                <a:effectLst/>
                <a:latin typeface="UTM American Sans" pitchFamily="18" charset="0"/>
                <a:cs typeface="Times New Roman" panose="02020603050405020304" pitchFamily="18" charset="0"/>
              </a:rPr>
              <a:t> </a:t>
            </a:r>
            <a:r>
              <a:rPr lang="en-US" sz="4800" b="1" dirty="0" err="1">
                <a:solidFill>
                  <a:srgbClr val="FF0000"/>
                </a:solidFill>
                <a:effectLst/>
                <a:latin typeface="UTM American Sans" pitchFamily="18" charset="0"/>
                <a:cs typeface="Times New Roman" panose="02020603050405020304" pitchFamily="18" charset="0"/>
              </a:rPr>
              <a:t>Giêsu</a:t>
            </a:r>
            <a:r>
              <a:rPr lang="en-US" sz="4800" b="1" dirty="0">
                <a:solidFill>
                  <a:srgbClr val="FF0000"/>
                </a:solidFill>
                <a:effectLst/>
                <a:latin typeface="UTM American Sans" pitchFamily="18" charset="0"/>
                <a:cs typeface="Times New Roman" panose="02020603050405020304" pitchFamily="18" charset="0"/>
              </a:rPr>
              <a:t> </a:t>
            </a:r>
            <a:r>
              <a:rPr lang="en-US" sz="4800" b="1" dirty="0" err="1">
                <a:solidFill>
                  <a:srgbClr val="FF0000"/>
                </a:solidFill>
                <a:effectLst/>
                <a:latin typeface="UTM American Sans" pitchFamily="18" charset="0"/>
                <a:cs typeface="Times New Roman" panose="02020603050405020304" pitchFamily="18" charset="0"/>
              </a:rPr>
              <a:t>Kitô</a:t>
            </a:r>
            <a:r>
              <a:rPr lang="en-US" sz="4800" b="1" dirty="0">
                <a:solidFill>
                  <a:srgbClr val="FF0000"/>
                </a:solidFill>
                <a:effectLst/>
                <a:latin typeface="UTM American Sans" pitchFamily="18" charset="0"/>
                <a:cs typeface="Times New Roman" panose="02020603050405020304" pitchFamily="18" charset="0"/>
              </a:rPr>
              <a:t>.</a:t>
            </a:r>
          </a:p>
          <a:p>
            <a:pPr marL="0" indent="0" algn="just" eaLnBrk="1" hangingPunct="1">
              <a:lnSpc>
                <a:spcPct val="145000"/>
              </a:lnSpc>
              <a:buFontTx/>
              <a:buNone/>
            </a:pPr>
            <a:r>
              <a:rPr lang="vi-VN" sz="4800" b="1" u="sng" dirty="0">
                <a:solidFill>
                  <a:srgbClr val="FF0000"/>
                </a:solidFill>
                <a:effectLst/>
                <a:latin typeface="+mj-lt"/>
                <a:cs typeface="Times New Roman" panose="02020603050405020304" pitchFamily="18" charset="0"/>
              </a:rPr>
              <a:t>B:</a:t>
            </a:r>
            <a:r>
              <a:rPr lang="vi-VN" sz="4800" b="1" dirty="0">
                <a:solidFill>
                  <a:srgbClr val="003399"/>
                </a:solidFill>
                <a:effectLst/>
                <a:latin typeface="+mj-lt"/>
                <a:cs typeface="Times New Roman" panose="02020603050405020304" pitchFamily="18" charset="0"/>
              </a:rPr>
              <a:t> </a:t>
            </a:r>
            <a:r>
              <a:rPr lang="vi-VN" sz="4800" b="1" dirty="0">
                <a:solidFill>
                  <a:srgbClr val="002060"/>
                </a:solidFill>
                <a:effectLst/>
                <a:latin typeface="+mj-lt"/>
                <a:cs typeface="Times New Roman" panose="02020603050405020304" pitchFamily="18" charset="0"/>
              </a:rPr>
              <a:t>Lạy Chúa là Thiên Chúa, là Chiên Thiên Chúa là Con Đức Chúa Cha.</a:t>
            </a:r>
          </a:p>
        </p:txBody>
      </p:sp>
    </p:spTree>
    <p:extLst>
      <p:ext uri="{BB962C8B-B14F-4D97-AF65-F5344CB8AC3E}">
        <p14:creationId xmlns:p14="http://schemas.microsoft.com/office/powerpoint/2010/main" val="178563557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a:solidFill>
                  <a:srgbClr val="003399"/>
                </a:solidFill>
                <a:effectLst/>
                <a:latin typeface="UTM American Sans" pitchFamily="18" charset="0"/>
              </a:rPr>
              <a:t/>
            </a:r>
            <a:br>
              <a:rPr lang="en-US" sz="4000">
                <a:solidFill>
                  <a:srgbClr val="003399"/>
                </a:solidFill>
                <a:effectLst/>
                <a:latin typeface="UTM American Sans" pitchFamily="18" charset="0"/>
              </a:rPr>
            </a:br>
            <a:endParaRPr lang="en-US" sz="4000">
              <a:solidFill>
                <a:srgbClr val="003399"/>
              </a:solidFill>
              <a:effectLst/>
              <a:latin typeface="UTM American Sans" pitchFamily="18" charset="0"/>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1" u="sng">
                <a:solidFill>
                  <a:srgbClr val="FF0000"/>
                </a:solidFill>
                <a:effectLst/>
                <a:latin typeface="UTM American Sans" pitchFamily="18" charset="0"/>
                <a:cs typeface="Times New Roman" panose="02020603050405020304" pitchFamily="18" charset="0"/>
              </a:rPr>
              <a:t>A:</a:t>
            </a:r>
            <a:r>
              <a:rPr lang="en-US" sz="5400" b="1">
                <a:solidFill>
                  <a:srgbClr val="003399"/>
                </a:solidFill>
                <a:effectLst/>
                <a:latin typeface="UTM American Sans" pitchFamily="18" charset="0"/>
                <a:cs typeface="Times New Roman" panose="02020603050405020304" pitchFamily="18" charset="0"/>
              </a:rPr>
              <a:t> </a:t>
            </a:r>
            <a:r>
              <a:rPr lang="en-US" sz="5400" b="1">
                <a:solidFill>
                  <a:srgbClr val="002060"/>
                </a:solidFill>
                <a:effectLst/>
                <a:latin typeface="UTM American Sans" pitchFamily="18" charset="0"/>
                <a:cs typeface="Times New Roman" panose="02020603050405020304" pitchFamily="18" charset="0"/>
              </a:rPr>
              <a:t>Chúa xóa tội trần gian, xin thương xót chúng con.</a:t>
            </a:r>
          </a:p>
          <a:p>
            <a:pPr marL="0" indent="0" algn="just" eaLnBrk="1" hangingPunct="1">
              <a:lnSpc>
                <a:spcPct val="145000"/>
              </a:lnSpc>
              <a:buFontTx/>
              <a:buNone/>
            </a:pPr>
            <a:r>
              <a:rPr lang="en-US" sz="5400" b="1" u="sng">
                <a:solidFill>
                  <a:srgbClr val="FF0000"/>
                </a:solidFill>
                <a:effectLst/>
                <a:latin typeface="UTM American Sans" pitchFamily="18" charset="0"/>
                <a:cs typeface="Times New Roman" panose="02020603050405020304" pitchFamily="18" charset="0"/>
              </a:rPr>
              <a:t>B:</a:t>
            </a:r>
            <a:r>
              <a:rPr lang="en-US" sz="5400" b="1">
                <a:solidFill>
                  <a:srgbClr val="003399"/>
                </a:solidFill>
                <a:effectLst/>
                <a:latin typeface="UTM American Sans" pitchFamily="18" charset="0"/>
                <a:cs typeface="Times New Roman" panose="02020603050405020304" pitchFamily="18" charset="0"/>
              </a:rPr>
              <a:t> </a:t>
            </a:r>
            <a:r>
              <a:rPr lang="en-US" sz="5400" b="1">
                <a:solidFill>
                  <a:srgbClr val="002060"/>
                </a:solidFill>
                <a:effectLst/>
                <a:latin typeface="UTM American Sans" pitchFamily="18" charset="0"/>
                <a:cs typeface="Times New Roman" panose="02020603050405020304" pitchFamily="18" charset="0"/>
              </a:rPr>
              <a:t>Chúa xóa tội trần gian, xin nhậm lời chúng con cầu khẩn.</a:t>
            </a:r>
          </a:p>
        </p:txBody>
      </p:sp>
    </p:spTree>
    <p:extLst>
      <p:ext uri="{BB962C8B-B14F-4D97-AF65-F5344CB8AC3E}">
        <p14:creationId xmlns:p14="http://schemas.microsoft.com/office/powerpoint/2010/main" val="51470613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a:solidFill>
                  <a:srgbClr val="003399"/>
                </a:solidFill>
                <a:effectLst/>
                <a:latin typeface="UTM American Sans" pitchFamily="18" charset="0"/>
              </a:rPr>
              <a:t/>
            </a:r>
            <a:br>
              <a:rPr lang="en-US" sz="4000">
                <a:solidFill>
                  <a:srgbClr val="003399"/>
                </a:solidFill>
                <a:effectLst/>
                <a:latin typeface="UTM American Sans" pitchFamily="18" charset="0"/>
              </a:rPr>
            </a:br>
            <a:endParaRPr lang="en-US" sz="4000">
              <a:solidFill>
                <a:srgbClr val="003399"/>
              </a:solidFill>
              <a:effectLst/>
              <a:latin typeface="UTM American Sans" pitchFamily="18" charset="0"/>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1" u="sng">
                <a:solidFill>
                  <a:srgbClr val="FF0000"/>
                </a:solidFill>
                <a:effectLst/>
                <a:latin typeface="UTM American Sans" pitchFamily="18" charset="0"/>
                <a:cs typeface="Times New Roman" panose="02020603050405020304" pitchFamily="18" charset="0"/>
              </a:rPr>
              <a:t>A:</a:t>
            </a:r>
            <a:r>
              <a:rPr lang="en-US" sz="4800" b="1">
                <a:solidFill>
                  <a:srgbClr val="003399"/>
                </a:solidFill>
                <a:effectLst/>
                <a:latin typeface="UTM American Sans" pitchFamily="18" charset="0"/>
                <a:cs typeface="Times New Roman" panose="02020603050405020304" pitchFamily="18" charset="0"/>
              </a:rPr>
              <a:t> </a:t>
            </a:r>
            <a:r>
              <a:rPr lang="en-US" sz="4800" b="1">
                <a:solidFill>
                  <a:srgbClr val="002060"/>
                </a:solidFill>
                <a:effectLst/>
                <a:latin typeface="UTM American Sans" pitchFamily="18" charset="0"/>
                <a:cs typeface="Times New Roman" panose="02020603050405020304" pitchFamily="18" charset="0"/>
              </a:rPr>
              <a:t>Chúa ngự bên hữu Đức Chúa Cha, xin thương xót chúng con.</a:t>
            </a:r>
          </a:p>
          <a:p>
            <a:pPr marL="0" indent="0" algn="just" eaLnBrk="1" hangingPunct="1">
              <a:lnSpc>
                <a:spcPct val="150000"/>
              </a:lnSpc>
              <a:buFontTx/>
              <a:buNone/>
            </a:pPr>
            <a:r>
              <a:rPr lang="vi-VN" sz="4800" b="1" u="sng">
                <a:solidFill>
                  <a:srgbClr val="FF0000"/>
                </a:solidFill>
                <a:effectLst/>
                <a:latin typeface="+mj-lt"/>
                <a:cs typeface="Times New Roman" panose="02020603050405020304" pitchFamily="18" charset="0"/>
              </a:rPr>
              <a:t>B:</a:t>
            </a:r>
            <a:r>
              <a:rPr lang="vi-VN" sz="4800" b="1">
                <a:solidFill>
                  <a:srgbClr val="003399"/>
                </a:solidFill>
                <a:effectLst/>
                <a:latin typeface="+mj-lt"/>
                <a:cs typeface="Times New Roman" panose="02020603050405020304" pitchFamily="18" charset="0"/>
              </a:rPr>
              <a:t> </a:t>
            </a:r>
            <a:r>
              <a:rPr lang="vi-VN" sz="4800" b="1">
                <a:solidFill>
                  <a:srgbClr val="002060"/>
                </a:solidFill>
                <a:effectLst/>
                <a:latin typeface="+mj-lt"/>
                <a:cs typeface="Times New Roman" panose="02020603050405020304" pitchFamily="18" charset="0"/>
              </a:rPr>
              <a:t>Vì lạy </a:t>
            </a:r>
            <a:r>
              <a:rPr lang="vi-VN" sz="4800" b="1">
                <a:solidFill>
                  <a:srgbClr val="FF0000"/>
                </a:solidFill>
                <a:effectLst/>
                <a:latin typeface="+mj-lt"/>
                <a:cs typeface="Times New Roman" panose="02020603050405020304" pitchFamily="18" charset="0"/>
              </a:rPr>
              <a:t>Chúa Giêsu Kitô, </a:t>
            </a:r>
            <a:r>
              <a:rPr lang="vi-VN" sz="4800" b="1">
                <a:solidFill>
                  <a:srgbClr val="002060"/>
                </a:solidFill>
                <a:effectLst/>
                <a:latin typeface="+mj-lt"/>
                <a:cs typeface="Times New Roman" panose="02020603050405020304" pitchFamily="18" charset="0"/>
              </a:rPr>
              <a:t>chỉ có Chúa là Đấng Thánh.</a:t>
            </a:r>
          </a:p>
        </p:txBody>
      </p:sp>
    </p:spTree>
    <p:extLst>
      <p:ext uri="{BB962C8B-B14F-4D97-AF65-F5344CB8AC3E}">
        <p14:creationId xmlns:p14="http://schemas.microsoft.com/office/powerpoint/2010/main" val="181490568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a:solidFill>
                  <a:srgbClr val="003399"/>
                </a:solidFill>
                <a:effectLst/>
                <a:latin typeface="UTM American Sans" pitchFamily="18" charset="0"/>
              </a:rPr>
              <a:t/>
            </a:r>
            <a:br>
              <a:rPr lang="en-US" sz="4000">
                <a:solidFill>
                  <a:srgbClr val="003399"/>
                </a:solidFill>
                <a:effectLst/>
                <a:latin typeface="UTM American Sans" pitchFamily="18" charset="0"/>
              </a:rPr>
            </a:br>
            <a:endParaRPr lang="en-US" sz="4000">
              <a:solidFill>
                <a:srgbClr val="003399"/>
              </a:solidFill>
              <a:effectLst/>
              <a:latin typeface="UTM American Sans" pitchFamily="18" charset="0"/>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1">
                <a:solidFill>
                  <a:srgbClr val="002060"/>
                </a:solidFill>
                <a:effectLst/>
                <a:latin typeface="UTM American Sans" pitchFamily="18" charset="0"/>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1" u="sng">
                <a:solidFill>
                  <a:srgbClr val="FF0000"/>
                </a:solidFill>
                <a:effectLst/>
                <a:latin typeface="+mj-lt"/>
                <a:cs typeface="Times New Roman" panose="02020603050405020304" pitchFamily="18" charset="0"/>
              </a:rPr>
              <a:t>A+</a:t>
            </a:r>
            <a:r>
              <a:rPr lang="en-US" sz="4400" b="1" u="sng">
                <a:solidFill>
                  <a:srgbClr val="FF0000"/>
                </a:solidFill>
                <a:effectLst/>
                <a:latin typeface="UTM American Sans" pitchFamily="18" charset="0"/>
                <a:cs typeface="Times New Roman" panose="02020603050405020304" pitchFamily="18" charset="0"/>
              </a:rPr>
              <a:t>B</a:t>
            </a:r>
            <a:r>
              <a:rPr lang="vi-VN" sz="4400" b="1" u="sng">
                <a:solidFill>
                  <a:srgbClr val="FF0000"/>
                </a:solidFill>
                <a:effectLst/>
                <a:latin typeface="+mj-lt"/>
                <a:cs typeface="Times New Roman" panose="02020603050405020304" pitchFamily="18" charset="0"/>
              </a:rPr>
              <a:t>:</a:t>
            </a:r>
            <a:r>
              <a:rPr lang="vi-VN" sz="4400" b="1">
                <a:solidFill>
                  <a:srgbClr val="003399"/>
                </a:solidFill>
                <a:effectLst/>
                <a:latin typeface="+mj-lt"/>
                <a:cs typeface="Times New Roman" panose="02020603050405020304" pitchFamily="18" charset="0"/>
              </a:rPr>
              <a:t> </a:t>
            </a:r>
            <a:r>
              <a:rPr lang="vi-VN" sz="4400" b="1">
                <a:solidFill>
                  <a:srgbClr val="002060"/>
                </a:solidFill>
                <a:effectLst/>
                <a:latin typeface="+mj-lt"/>
                <a:cs typeface="Times New Roman" panose="02020603050405020304" pitchFamily="18" charset="0"/>
              </a:rPr>
              <a:t>Cùng Đức Chúa Thánh Thần trong vinh quang Đức Chúa Cha. </a:t>
            </a:r>
          </a:p>
          <a:p>
            <a:pPr marL="0" indent="0" algn="just" eaLnBrk="1" hangingPunct="1">
              <a:lnSpc>
                <a:spcPct val="140000"/>
              </a:lnSpc>
              <a:buFontTx/>
              <a:buNone/>
            </a:pPr>
            <a:r>
              <a:rPr lang="vi-VN" sz="4400" b="1" u="sng">
                <a:solidFill>
                  <a:srgbClr val="FF00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55727533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b="1">
              <a:solidFill>
                <a:srgbClr val="990000"/>
              </a:solidFill>
              <a:effectLst/>
              <a:latin typeface="UTM American Sans" pitchFamily="18" charset="0"/>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006163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971800" y="1657350"/>
            <a:ext cx="6324600" cy="1981200"/>
          </a:xfrm>
        </p:spPr>
        <p:txBody>
          <a:bodyPr>
            <a:noAutofit/>
          </a:bodyPr>
          <a:lstStyle/>
          <a:p>
            <a:r>
              <a:rPr lang="en-US" sz="4800" b="1" dirty="0" err="1">
                <a:solidFill>
                  <a:srgbClr val="FF0000"/>
                </a:solidFill>
                <a:effectLst/>
                <a:latin typeface="UTM American Sans" pitchFamily="18" charset="0"/>
                <a:cs typeface="Times New Roman" pitchFamily="18" charset="0"/>
              </a:rPr>
              <a:t>Đáp</a:t>
            </a:r>
            <a:r>
              <a:rPr lang="en-US" sz="4800" b="1" dirty="0">
                <a:solidFill>
                  <a:srgbClr val="FF0000"/>
                </a:solidFill>
                <a:effectLst/>
                <a:latin typeface="UTM American Sans" pitchFamily="18" charset="0"/>
                <a:cs typeface="Times New Roman" pitchFamily="18" charset="0"/>
              </a:rPr>
              <a:t> ca</a:t>
            </a:r>
            <a:br>
              <a:rPr lang="en-US" sz="4800" b="1" dirty="0">
                <a:solidFill>
                  <a:srgbClr val="FF0000"/>
                </a:solidFill>
                <a:effectLst/>
                <a:latin typeface="UTM American Sans" pitchFamily="18" charset="0"/>
                <a:cs typeface="Times New Roman" pitchFamily="18" charset="0"/>
              </a:rPr>
            </a:br>
            <a:r>
              <a:rPr lang="en-US" sz="4800" b="1" dirty="0" err="1">
                <a:solidFill>
                  <a:srgbClr val="FF0000"/>
                </a:solidFill>
                <a:effectLst/>
                <a:latin typeface="UTM American Sans" pitchFamily="18" charset="0"/>
                <a:cs typeface="Times New Roman" pitchFamily="18" charset="0"/>
              </a:rPr>
              <a:t>Thánh</a:t>
            </a:r>
            <a:r>
              <a:rPr lang="en-US" sz="4800" b="1" dirty="0">
                <a:solidFill>
                  <a:srgbClr val="FF0000"/>
                </a:solidFill>
                <a:effectLst/>
                <a:latin typeface="UTM American Sans" pitchFamily="18" charset="0"/>
                <a:cs typeface="Times New Roman" pitchFamily="18" charset="0"/>
              </a:rPr>
              <a:t> </a:t>
            </a:r>
            <a:r>
              <a:rPr lang="en-US" sz="4800" b="1" dirty="0" err="1">
                <a:solidFill>
                  <a:srgbClr val="FF0000"/>
                </a:solidFill>
                <a:effectLst/>
                <a:latin typeface="UTM American Sans" pitchFamily="18" charset="0"/>
                <a:cs typeface="Times New Roman" pitchFamily="18" charset="0"/>
              </a:rPr>
              <a:t>vịnh</a:t>
            </a:r>
            <a:r>
              <a:rPr lang="en-US" sz="4800" b="1" dirty="0">
                <a:solidFill>
                  <a:srgbClr val="FF0000"/>
                </a:solidFill>
                <a:effectLst/>
                <a:latin typeface="UTM American Sans" pitchFamily="18" charset="0"/>
                <a:cs typeface="Times New Roman" pitchFamily="18" charset="0"/>
              </a:rPr>
              <a:t> </a:t>
            </a:r>
            <a:r>
              <a:rPr lang="en-US" sz="4800" b="1" dirty="0" smtClean="0">
                <a:solidFill>
                  <a:srgbClr val="FF0000"/>
                </a:solidFill>
                <a:effectLst/>
                <a:latin typeface="UTM American Sans" pitchFamily="18" charset="0"/>
                <a:cs typeface="Times New Roman" pitchFamily="18" charset="0"/>
              </a:rPr>
              <a:t>89</a:t>
            </a:r>
            <a:r>
              <a:rPr lang="en-US" sz="4800" b="1" dirty="0">
                <a:solidFill>
                  <a:srgbClr val="FF0000"/>
                </a:solidFill>
                <a:effectLst/>
                <a:latin typeface="UTM American Sans" pitchFamily="18" charset="0"/>
                <a:cs typeface="Times New Roman" pitchFamily="18" charset="0"/>
              </a:rPr>
              <a:t/>
            </a:r>
            <a:br>
              <a:rPr lang="en-US" sz="4800" b="1" dirty="0">
                <a:solidFill>
                  <a:srgbClr val="FF0000"/>
                </a:solidFill>
                <a:effectLst/>
                <a:latin typeface="UTM American Sans" pitchFamily="18" charset="0"/>
                <a:cs typeface="Times New Roman" pitchFamily="18" charset="0"/>
              </a:rPr>
            </a:br>
            <a:r>
              <a:rPr lang="en-US" sz="3600" b="1" i="1" dirty="0">
                <a:solidFill>
                  <a:srgbClr val="002060"/>
                </a:solidFill>
                <a:effectLst/>
                <a:latin typeface="UTM American Sans" pitchFamily="18" charset="0"/>
                <a:cs typeface="Times New Roman" pitchFamily="18" charset="0"/>
              </a:rPr>
              <a:t>Lm. Kim Long</a:t>
            </a:r>
            <a:br>
              <a:rPr lang="en-US" sz="3600" b="1" i="1" dirty="0">
                <a:solidFill>
                  <a:srgbClr val="002060"/>
                </a:solidFill>
                <a:effectLst/>
                <a:latin typeface="UTM American Sans" pitchFamily="18" charset="0"/>
                <a:cs typeface="Times New Roman" pitchFamily="18" charset="0"/>
              </a:rPr>
            </a:br>
            <a:r>
              <a:rPr lang="en-US" sz="3600" b="1" i="1" dirty="0" smtClean="0">
                <a:solidFill>
                  <a:srgbClr val="002060"/>
                </a:solidFill>
                <a:effectLst/>
                <a:latin typeface="UTM American Sans" pitchFamily="18" charset="0"/>
                <a:cs typeface="Times New Roman" pitchFamily="18" charset="0"/>
              </a:rPr>
              <a:t>(05 </a:t>
            </a:r>
            <a:r>
              <a:rPr lang="en-US" sz="3600" b="1" i="1" dirty="0" err="1">
                <a:solidFill>
                  <a:srgbClr val="002060"/>
                </a:solidFill>
                <a:effectLst/>
                <a:latin typeface="UTM American Sans" pitchFamily="18" charset="0"/>
                <a:cs typeface="Times New Roman" pitchFamily="18" charset="0"/>
              </a:rPr>
              <a:t>Câu</a:t>
            </a:r>
            <a:r>
              <a:rPr lang="en-US" sz="3600" b="1" i="1" dirty="0">
                <a:solidFill>
                  <a:srgbClr val="002060"/>
                </a:solidFill>
                <a:effectLst/>
                <a:latin typeface="UTM American Sans" pitchFamily="18" charset="0"/>
                <a:cs typeface="Times New Roman" pitchFamily="18" charset="0"/>
              </a:rPr>
              <a:t>)</a:t>
            </a:r>
            <a:endParaRPr lang="vi-VN" sz="3600" b="1" i="1" dirty="0">
              <a:solidFill>
                <a:srgbClr val="002060"/>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95311872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25000"/>
              </a:lnSpc>
            </a:pPr>
            <a:r>
              <a:rPr lang="en-US" sz="8000" b="1" u="sng" dirty="0" err="1">
                <a:solidFill>
                  <a:srgbClr val="C00000"/>
                </a:solidFill>
                <a:effectLst/>
                <a:latin typeface="UTM American Sans" pitchFamily="18" charset="0"/>
                <a:cs typeface="Times New Roman" pitchFamily="18" charset="0"/>
              </a:rPr>
              <a:t>Đk</a:t>
            </a:r>
            <a:r>
              <a:rPr lang="en-US" sz="8000" b="1" u="sng" dirty="0">
                <a:solidFill>
                  <a:srgbClr val="C00000"/>
                </a:solidFill>
                <a:effectLst/>
                <a:latin typeface="UTM American Sans" pitchFamily="18" charset="0"/>
                <a:cs typeface="Times New Roman" pitchFamily="18" charset="0"/>
              </a:rPr>
              <a:t>:</a:t>
            </a:r>
            <a:r>
              <a:rPr lang="en-US" sz="8000" b="1" dirty="0">
                <a:solidFill>
                  <a:srgbClr val="002060"/>
                </a:solidFill>
                <a:effectLst/>
                <a:latin typeface="UTM American Sans" pitchFamily="18" charset="0"/>
                <a:cs typeface="Times New Roman" pitchFamily="18" charset="0"/>
              </a:rPr>
              <a:t> </a:t>
            </a:r>
            <a:r>
              <a:rPr lang="en-US" sz="8000" b="1" dirty="0" err="1" smtClean="0">
                <a:solidFill>
                  <a:srgbClr val="002060"/>
                </a:solidFill>
                <a:effectLst/>
                <a:latin typeface="UTM American Sans" pitchFamily="18" charset="0"/>
                <a:cs typeface="Times New Roman" panose="02020603050405020304" pitchFamily="18" charset="0"/>
              </a:rPr>
              <a:t>Lạy</a:t>
            </a:r>
            <a:r>
              <a:rPr lang="en-US" sz="8000" b="1" dirty="0" smtClean="0">
                <a:solidFill>
                  <a:srgbClr val="002060"/>
                </a:solidFill>
                <a:effectLst/>
                <a:latin typeface="UTM American Sans" pitchFamily="18" charset="0"/>
                <a:cs typeface="Times New Roman" panose="02020603050405020304" pitchFamily="18" charset="0"/>
              </a:rPr>
              <a:t> </a:t>
            </a:r>
            <a:r>
              <a:rPr lang="en-US" sz="8000" b="1" dirty="0" err="1" smtClean="0">
                <a:solidFill>
                  <a:srgbClr val="002060"/>
                </a:solidFill>
                <a:effectLst/>
                <a:latin typeface="UTM American Sans" pitchFamily="18" charset="0"/>
                <a:cs typeface="Times New Roman" panose="02020603050405020304" pitchFamily="18" charset="0"/>
              </a:rPr>
              <a:t>Chúa</a:t>
            </a:r>
            <a:r>
              <a:rPr lang="en-US" sz="8000" b="1" dirty="0" smtClean="0">
                <a:solidFill>
                  <a:srgbClr val="002060"/>
                </a:solidFill>
                <a:effectLst/>
                <a:latin typeface="UTM American Sans" pitchFamily="18" charset="0"/>
                <a:cs typeface="Times New Roman" panose="02020603050405020304" pitchFamily="18" charset="0"/>
              </a:rPr>
              <a:t> </a:t>
            </a:r>
            <a:r>
              <a:rPr lang="en-US" sz="8000" b="1" dirty="0" err="1" smtClean="0">
                <a:solidFill>
                  <a:srgbClr val="002060"/>
                </a:solidFill>
                <a:effectLst/>
                <a:latin typeface="UTM American Sans" pitchFamily="18" charset="0"/>
                <a:cs typeface="Times New Roman" panose="02020603050405020304" pitchFamily="18" charset="0"/>
              </a:rPr>
              <a:t>xin</a:t>
            </a:r>
            <a:r>
              <a:rPr lang="en-US" sz="8000" b="1" dirty="0" smtClean="0">
                <a:solidFill>
                  <a:srgbClr val="002060"/>
                </a:solidFill>
                <a:effectLst/>
                <a:latin typeface="UTM American Sans" pitchFamily="18" charset="0"/>
                <a:cs typeface="Times New Roman" panose="02020603050405020304" pitchFamily="18" charset="0"/>
              </a:rPr>
              <a:t> </a:t>
            </a:r>
            <a:r>
              <a:rPr lang="en-US" sz="8000" b="1" dirty="0" err="1" smtClean="0">
                <a:solidFill>
                  <a:srgbClr val="002060"/>
                </a:solidFill>
                <a:effectLst/>
                <a:latin typeface="UTM American Sans" pitchFamily="18" charset="0"/>
                <a:cs typeface="Times New Roman" panose="02020603050405020304" pitchFamily="18" charset="0"/>
              </a:rPr>
              <a:t>củng</a:t>
            </a:r>
            <a:r>
              <a:rPr lang="en-US" sz="8000" b="1" dirty="0" smtClean="0">
                <a:solidFill>
                  <a:srgbClr val="002060"/>
                </a:solidFill>
                <a:effectLst/>
                <a:latin typeface="UTM American Sans" pitchFamily="18" charset="0"/>
                <a:cs typeface="Times New Roman" panose="02020603050405020304" pitchFamily="18" charset="0"/>
              </a:rPr>
              <a:t> </a:t>
            </a:r>
            <a:r>
              <a:rPr lang="en-US" sz="8000" b="1" dirty="0" err="1" smtClean="0">
                <a:solidFill>
                  <a:srgbClr val="002060"/>
                </a:solidFill>
                <a:effectLst/>
                <a:latin typeface="UTM American Sans" pitchFamily="18" charset="0"/>
                <a:cs typeface="Times New Roman" panose="02020603050405020304" pitchFamily="18" charset="0"/>
              </a:rPr>
              <a:t>cố</a:t>
            </a:r>
            <a:r>
              <a:rPr lang="en-US" sz="8000" b="1" dirty="0" smtClean="0">
                <a:solidFill>
                  <a:srgbClr val="002060"/>
                </a:solidFill>
                <a:effectLst/>
                <a:latin typeface="UTM American Sans" pitchFamily="18" charset="0"/>
                <a:cs typeface="Times New Roman" panose="02020603050405020304" pitchFamily="18" charset="0"/>
              </a:rPr>
              <a:t> </a:t>
            </a:r>
            <a:r>
              <a:rPr lang="en-US" sz="8000" b="1" dirty="0" err="1" smtClean="0">
                <a:solidFill>
                  <a:srgbClr val="002060"/>
                </a:solidFill>
                <a:effectLst/>
                <a:latin typeface="UTM American Sans" pitchFamily="18" charset="0"/>
                <a:cs typeface="Times New Roman" panose="02020603050405020304" pitchFamily="18" charset="0"/>
              </a:rPr>
              <a:t>việc</a:t>
            </a:r>
            <a:r>
              <a:rPr lang="en-US" sz="8000" b="1" dirty="0" smtClean="0">
                <a:solidFill>
                  <a:srgbClr val="002060"/>
                </a:solidFill>
                <a:effectLst/>
                <a:latin typeface="UTM American Sans" pitchFamily="18" charset="0"/>
                <a:cs typeface="Times New Roman" panose="02020603050405020304" pitchFamily="18" charset="0"/>
              </a:rPr>
              <a:t> </a:t>
            </a:r>
            <a:r>
              <a:rPr lang="en-US" sz="8000" b="1" dirty="0" err="1" smtClean="0">
                <a:solidFill>
                  <a:srgbClr val="002060"/>
                </a:solidFill>
                <a:effectLst/>
                <a:latin typeface="UTM American Sans" pitchFamily="18" charset="0"/>
                <a:cs typeface="Times New Roman" panose="02020603050405020304" pitchFamily="18" charset="0"/>
              </a:rPr>
              <a:t>tay</a:t>
            </a:r>
            <a:r>
              <a:rPr lang="en-US" sz="8000" b="1" dirty="0" smtClean="0">
                <a:solidFill>
                  <a:srgbClr val="002060"/>
                </a:solidFill>
                <a:effectLst/>
                <a:latin typeface="UTM American Sans" pitchFamily="18" charset="0"/>
                <a:cs typeface="Times New Roman" panose="02020603050405020304" pitchFamily="18" charset="0"/>
              </a:rPr>
              <a:t> </a:t>
            </a:r>
            <a:r>
              <a:rPr lang="en-US" sz="8000" b="1" dirty="0" err="1" smtClean="0">
                <a:solidFill>
                  <a:srgbClr val="002060"/>
                </a:solidFill>
                <a:effectLst/>
                <a:latin typeface="UTM American Sans" pitchFamily="18" charset="0"/>
                <a:cs typeface="Times New Roman" panose="02020603050405020304" pitchFamily="18" charset="0"/>
              </a:rPr>
              <a:t>chúng</a:t>
            </a:r>
            <a:r>
              <a:rPr lang="en-US" sz="8000" b="1" dirty="0" smtClean="0">
                <a:solidFill>
                  <a:srgbClr val="002060"/>
                </a:solidFill>
                <a:effectLst/>
                <a:latin typeface="UTM American Sans" pitchFamily="18" charset="0"/>
                <a:cs typeface="Times New Roman" panose="02020603050405020304" pitchFamily="18" charset="0"/>
              </a:rPr>
              <a:t> con </a:t>
            </a:r>
            <a:r>
              <a:rPr lang="en-US" sz="8000" b="1" dirty="0" err="1" smtClean="0">
                <a:solidFill>
                  <a:srgbClr val="002060"/>
                </a:solidFill>
                <a:effectLst/>
                <a:latin typeface="UTM American Sans" pitchFamily="18" charset="0"/>
                <a:cs typeface="Times New Roman" panose="02020603050405020304" pitchFamily="18" charset="0"/>
              </a:rPr>
              <a:t>làm</a:t>
            </a:r>
            <a:r>
              <a:rPr lang="en-US" sz="8000" b="1" dirty="0" smtClean="0">
                <a:solidFill>
                  <a:srgbClr val="002060"/>
                </a:solidFill>
                <a:effectLst/>
                <a:latin typeface="UTM American Sans" pitchFamily="18" charset="0"/>
                <a:cs typeface="Times New Roman" panose="02020603050405020304" pitchFamily="18" charset="0"/>
              </a:rPr>
              <a:t>. </a:t>
            </a:r>
            <a:endParaRPr lang="en-US" sz="8000" b="1" dirty="0">
              <a:solidFill>
                <a:srgbClr val="002060"/>
              </a:solidFill>
              <a:effectLst/>
              <a:latin typeface="UTM American Sans" pitchFamily="18" charset="0"/>
              <a:cs typeface="Times New Roman" pitchFamily="18" charset="0"/>
            </a:endParaRPr>
          </a:p>
        </p:txBody>
      </p:sp>
    </p:spTree>
    <p:extLst>
      <p:ext uri="{BB962C8B-B14F-4D97-AF65-F5344CB8AC3E}">
        <p14:creationId xmlns:p14="http://schemas.microsoft.com/office/powerpoint/2010/main" val="40626778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200400" y="1123950"/>
            <a:ext cx="5867400" cy="2571767"/>
          </a:xfrm>
        </p:spPr>
        <p:txBody>
          <a:bodyPr>
            <a:normAutofit/>
          </a:bodyPr>
          <a:lstStyle/>
          <a:p>
            <a:r>
              <a:rPr lang="en-US" b="1" dirty="0">
                <a:solidFill>
                  <a:srgbClr val="C00000"/>
                </a:solidFill>
                <a:effectLst/>
                <a:latin typeface="UTM American Sans" pitchFamily="18" charset="0"/>
                <a:cs typeface="Times New Roman" pitchFamily="18" charset="0"/>
              </a:rPr>
              <a:t>Ca </a:t>
            </a:r>
            <a:r>
              <a:rPr lang="en-US" b="1" dirty="0" err="1">
                <a:solidFill>
                  <a:srgbClr val="C00000"/>
                </a:solidFill>
                <a:effectLst/>
                <a:latin typeface="UTM American Sans" pitchFamily="18" charset="0"/>
                <a:cs typeface="Times New Roman" pitchFamily="18" charset="0"/>
              </a:rPr>
              <a:t>Nhập</a:t>
            </a:r>
            <a:r>
              <a:rPr lang="en-US" b="1" dirty="0">
                <a:solidFill>
                  <a:srgbClr val="C00000"/>
                </a:solidFill>
                <a:effectLst/>
                <a:latin typeface="UTM American Sans" pitchFamily="18" charset="0"/>
                <a:cs typeface="Times New Roman" pitchFamily="18" charset="0"/>
              </a:rPr>
              <a:t> </a:t>
            </a:r>
            <a:r>
              <a:rPr lang="en-US" b="1" dirty="0" err="1">
                <a:solidFill>
                  <a:srgbClr val="C00000"/>
                </a:solidFill>
                <a:effectLst/>
                <a:latin typeface="UTM American Sans" pitchFamily="18" charset="0"/>
                <a:cs typeface="Times New Roman" pitchFamily="18" charset="0"/>
              </a:rPr>
              <a:t>Lễ</a:t>
            </a:r>
            <a:r>
              <a:rPr lang="en-US" b="1" dirty="0">
                <a:solidFill>
                  <a:srgbClr val="C00000"/>
                </a:solidFill>
                <a:effectLst/>
                <a:latin typeface="UTM American Sans" pitchFamily="18" charset="0"/>
                <a:cs typeface="Times New Roman" pitchFamily="18" charset="0"/>
              </a:rPr>
              <a:t/>
            </a:r>
            <a:br>
              <a:rPr lang="en-US" b="1" dirty="0">
                <a:solidFill>
                  <a:srgbClr val="C00000"/>
                </a:solidFill>
                <a:effectLst/>
                <a:latin typeface="UTM American Sans" pitchFamily="18" charset="0"/>
                <a:cs typeface="Times New Roman" pitchFamily="18" charset="0"/>
              </a:rPr>
            </a:br>
            <a:r>
              <a:rPr lang="en-US" b="1" dirty="0" err="1" smtClean="0">
                <a:solidFill>
                  <a:srgbClr val="C00000"/>
                </a:solidFill>
                <a:latin typeface="UTM American Sans" pitchFamily="18" charset="0"/>
                <a:cs typeface="Times New Roman" pitchFamily="18" charset="0"/>
              </a:rPr>
              <a:t>Xuân</a:t>
            </a:r>
            <a:r>
              <a:rPr lang="en-US" b="1" dirty="0" smtClean="0">
                <a:solidFill>
                  <a:srgbClr val="C00000"/>
                </a:solidFill>
                <a:latin typeface="UTM American Sans" pitchFamily="18" charset="0"/>
                <a:cs typeface="Times New Roman" pitchFamily="18" charset="0"/>
              </a:rPr>
              <a:t> </a:t>
            </a:r>
            <a:r>
              <a:rPr lang="en-US" b="1" dirty="0" err="1" smtClean="0">
                <a:solidFill>
                  <a:srgbClr val="C00000"/>
                </a:solidFill>
                <a:latin typeface="UTM American Sans" pitchFamily="18" charset="0"/>
                <a:cs typeface="Times New Roman" pitchFamily="18" charset="0"/>
              </a:rPr>
              <a:t>Hy</a:t>
            </a:r>
            <a:r>
              <a:rPr lang="en-US" b="1" dirty="0" smtClean="0">
                <a:solidFill>
                  <a:srgbClr val="C00000"/>
                </a:solidFill>
                <a:latin typeface="UTM American Sans" pitchFamily="18" charset="0"/>
                <a:cs typeface="Times New Roman" pitchFamily="18" charset="0"/>
              </a:rPr>
              <a:t> </a:t>
            </a:r>
            <a:r>
              <a:rPr lang="en-US" b="1" dirty="0" err="1" smtClean="0">
                <a:solidFill>
                  <a:srgbClr val="C00000"/>
                </a:solidFill>
                <a:latin typeface="UTM American Sans" pitchFamily="18" charset="0"/>
                <a:cs typeface="Times New Roman" pitchFamily="18" charset="0"/>
              </a:rPr>
              <a:t>Vọng</a:t>
            </a:r>
            <a:r>
              <a:rPr lang="en-US" b="1" dirty="0" smtClean="0">
                <a:solidFill>
                  <a:srgbClr val="C00000"/>
                </a:solidFill>
                <a:latin typeface="UTM American Sans" pitchFamily="18" charset="0"/>
                <a:cs typeface="Times New Roman" pitchFamily="18" charset="0"/>
              </a:rPr>
              <a:t/>
            </a:r>
            <a:br>
              <a:rPr lang="en-US" b="1" dirty="0" smtClean="0">
                <a:solidFill>
                  <a:srgbClr val="C00000"/>
                </a:solidFill>
                <a:latin typeface="UTM American Sans" pitchFamily="18" charset="0"/>
                <a:cs typeface="Times New Roman" pitchFamily="18" charset="0"/>
              </a:rPr>
            </a:br>
            <a:r>
              <a:rPr lang="en-US" sz="2800" b="1" i="1" dirty="0" err="1" smtClean="0">
                <a:solidFill>
                  <a:srgbClr val="002060"/>
                </a:solidFill>
                <a:effectLst/>
                <a:latin typeface="UTM American Sans" pitchFamily="18" charset="0"/>
                <a:cs typeface="Times New Roman" pitchFamily="18" charset="0"/>
              </a:rPr>
              <a:t>Nguyên</a:t>
            </a:r>
            <a:r>
              <a:rPr lang="en-US" sz="2800" b="1" i="1" dirty="0" smtClean="0">
                <a:solidFill>
                  <a:srgbClr val="002060"/>
                </a:solidFill>
                <a:effectLst/>
                <a:latin typeface="UTM American Sans" pitchFamily="18" charset="0"/>
                <a:cs typeface="Times New Roman" pitchFamily="18" charset="0"/>
              </a:rPr>
              <a:t> </a:t>
            </a:r>
            <a:r>
              <a:rPr lang="en-US" sz="2800" b="1" i="1" dirty="0" err="1" smtClean="0">
                <a:solidFill>
                  <a:srgbClr val="002060"/>
                </a:solidFill>
                <a:effectLst/>
                <a:latin typeface="UTM American Sans" pitchFamily="18" charset="0"/>
                <a:cs typeface="Times New Roman" pitchFamily="18" charset="0"/>
              </a:rPr>
              <a:t>Kha</a:t>
            </a:r>
            <a:endParaRPr lang="vi-VN" b="1" i="1" dirty="0">
              <a:solidFill>
                <a:srgbClr val="002060"/>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14126717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300" b="1" u="sng" dirty="0">
                <a:solidFill>
                  <a:srgbClr val="C00000"/>
                </a:solidFill>
                <a:effectLst/>
                <a:cs typeface="Times New Roman" pitchFamily="18" charset="0"/>
              </a:rPr>
              <a:t>Tk1:</a:t>
            </a:r>
            <a:r>
              <a:rPr lang="en-US" sz="5300" b="1" dirty="0">
                <a:solidFill>
                  <a:srgbClr val="002060"/>
                </a:solidFill>
                <a:effectLst/>
                <a:cs typeface="Times New Roman" pitchFamily="18" charset="0"/>
              </a:rPr>
              <a:t> </a:t>
            </a:r>
            <a:r>
              <a:rPr lang="vi-VN" sz="5300" b="1" dirty="0" smtClean="0">
                <a:solidFill>
                  <a:srgbClr val="002060"/>
                </a:solidFill>
              </a:rPr>
              <a:t>Ngay </a:t>
            </a:r>
            <a:r>
              <a:rPr lang="vi-VN" sz="5300" b="1" dirty="0">
                <a:solidFill>
                  <a:srgbClr val="002060"/>
                </a:solidFill>
              </a:rPr>
              <a:t>khi núi đồi chưa được tạo thành. Địa cầu và hoàn vũ chưa được khai sinh. Từ muôn thuở đến muôn đời Chúa ơi, Ngài vẫn là Thiên Chúa.</a:t>
            </a:r>
            <a:endParaRPr lang="en-US" sz="5300" b="1" dirty="0">
              <a:solidFill>
                <a:srgbClr val="002060"/>
              </a:solidFill>
              <a:cs typeface="Times New Roman" pitchFamily="18" charset="0"/>
            </a:endParaRPr>
          </a:p>
        </p:txBody>
      </p:sp>
    </p:spTree>
    <p:extLst>
      <p:ext uri="{BB962C8B-B14F-4D97-AF65-F5344CB8AC3E}">
        <p14:creationId xmlns:p14="http://schemas.microsoft.com/office/powerpoint/2010/main" val="7677585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25000"/>
              </a:lnSpc>
            </a:pPr>
            <a:r>
              <a:rPr lang="en-US" sz="8000" b="1" u="sng" dirty="0" err="1">
                <a:solidFill>
                  <a:srgbClr val="C00000"/>
                </a:solidFill>
                <a:effectLst/>
                <a:latin typeface="UTM American Sans" pitchFamily="18" charset="0"/>
                <a:cs typeface="Times New Roman" pitchFamily="18" charset="0"/>
              </a:rPr>
              <a:t>Đk</a:t>
            </a:r>
            <a:r>
              <a:rPr lang="en-US" sz="8000" b="1" u="sng" dirty="0">
                <a:solidFill>
                  <a:srgbClr val="C00000"/>
                </a:solidFill>
                <a:effectLst/>
                <a:latin typeface="UTM American Sans" pitchFamily="18" charset="0"/>
                <a:cs typeface="Times New Roman" pitchFamily="18" charset="0"/>
              </a:rPr>
              <a:t>:</a:t>
            </a:r>
            <a:r>
              <a:rPr lang="en-US" sz="8000" b="1" dirty="0">
                <a:solidFill>
                  <a:srgbClr val="002060"/>
                </a:solidFill>
                <a:effectLst/>
                <a:latin typeface="UTM American Sans" pitchFamily="18" charset="0"/>
                <a:cs typeface="Times New Roman" pitchFamily="18" charset="0"/>
              </a:rPr>
              <a:t> </a:t>
            </a:r>
            <a:r>
              <a:rPr lang="en-US" sz="8000" b="1" dirty="0" err="1" smtClean="0">
                <a:solidFill>
                  <a:srgbClr val="002060"/>
                </a:solidFill>
                <a:effectLst/>
                <a:latin typeface="UTM American Sans" pitchFamily="18" charset="0"/>
                <a:cs typeface="Times New Roman" panose="02020603050405020304" pitchFamily="18" charset="0"/>
              </a:rPr>
              <a:t>Lạy</a:t>
            </a:r>
            <a:r>
              <a:rPr lang="en-US" sz="8000" b="1" dirty="0" smtClean="0">
                <a:solidFill>
                  <a:srgbClr val="002060"/>
                </a:solidFill>
                <a:effectLst/>
                <a:latin typeface="UTM American Sans" pitchFamily="18" charset="0"/>
                <a:cs typeface="Times New Roman" panose="02020603050405020304" pitchFamily="18" charset="0"/>
              </a:rPr>
              <a:t> </a:t>
            </a:r>
            <a:r>
              <a:rPr lang="en-US" sz="8000" b="1" dirty="0" err="1" smtClean="0">
                <a:solidFill>
                  <a:srgbClr val="002060"/>
                </a:solidFill>
                <a:effectLst/>
                <a:latin typeface="UTM American Sans" pitchFamily="18" charset="0"/>
                <a:cs typeface="Times New Roman" panose="02020603050405020304" pitchFamily="18" charset="0"/>
              </a:rPr>
              <a:t>Chúa</a:t>
            </a:r>
            <a:r>
              <a:rPr lang="en-US" sz="8000" b="1" dirty="0" smtClean="0">
                <a:solidFill>
                  <a:srgbClr val="002060"/>
                </a:solidFill>
                <a:effectLst/>
                <a:latin typeface="UTM American Sans" pitchFamily="18" charset="0"/>
                <a:cs typeface="Times New Roman" panose="02020603050405020304" pitchFamily="18" charset="0"/>
              </a:rPr>
              <a:t> </a:t>
            </a:r>
            <a:r>
              <a:rPr lang="en-US" sz="8000" b="1" dirty="0" err="1" smtClean="0">
                <a:solidFill>
                  <a:srgbClr val="002060"/>
                </a:solidFill>
                <a:effectLst/>
                <a:latin typeface="UTM American Sans" pitchFamily="18" charset="0"/>
                <a:cs typeface="Times New Roman" panose="02020603050405020304" pitchFamily="18" charset="0"/>
              </a:rPr>
              <a:t>xin</a:t>
            </a:r>
            <a:r>
              <a:rPr lang="en-US" sz="8000" b="1" dirty="0" smtClean="0">
                <a:solidFill>
                  <a:srgbClr val="002060"/>
                </a:solidFill>
                <a:effectLst/>
                <a:latin typeface="UTM American Sans" pitchFamily="18" charset="0"/>
                <a:cs typeface="Times New Roman" panose="02020603050405020304" pitchFamily="18" charset="0"/>
              </a:rPr>
              <a:t> </a:t>
            </a:r>
            <a:r>
              <a:rPr lang="en-US" sz="8000" b="1" dirty="0" err="1" smtClean="0">
                <a:solidFill>
                  <a:srgbClr val="002060"/>
                </a:solidFill>
                <a:effectLst/>
                <a:latin typeface="UTM American Sans" pitchFamily="18" charset="0"/>
                <a:cs typeface="Times New Roman" panose="02020603050405020304" pitchFamily="18" charset="0"/>
              </a:rPr>
              <a:t>củng</a:t>
            </a:r>
            <a:r>
              <a:rPr lang="en-US" sz="8000" b="1" dirty="0" smtClean="0">
                <a:solidFill>
                  <a:srgbClr val="002060"/>
                </a:solidFill>
                <a:effectLst/>
                <a:latin typeface="UTM American Sans" pitchFamily="18" charset="0"/>
                <a:cs typeface="Times New Roman" panose="02020603050405020304" pitchFamily="18" charset="0"/>
              </a:rPr>
              <a:t> </a:t>
            </a:r>
            <a:r>
              <a:rPr lang="en-US" sz="8000" b="1" dirty="0" err="1" smtClean="0">
                <a:solidFill>
                  <a:srgbClr val="002060"/>
                </a:solidFill>
                <a:effectLst/>
                <a:latin typeface="UTM American Sans" pitchFamily="18" charset="0"/>
                <a:cs typeface="Times New Roman" panose="02020603050405020304" pitchFamily="18" charset="0"/>
              </a:rPr>
              <a:t>cố</a:t>
            </a:r>
            <a:r>
              <a:rPr lang="en-US" sz="8000" b="1" dirty="0" smtClean="0">
                <a:solidFill>
                  <a:srgbClr val="002060"/>
                </a:solidFill>
                <a:effectLst/>
                <a:latin typeface="UTM American Sans" pitchFamily="18" charset="0"/>
                <a:cs typeface="Times New Roman" panose="02020603050405020304" pitchFamily="18" charset="0"/>
              </a:rPr>
              <a:t> </a:t>
            </a:r>
            <a:r>
              <a:rPr lang="en-US" sz="8000" b="1" dirty="0" err="1" smtClean="0">
                <a:solidFill>
                  <a:srgbClr val="002060"/>
                </a:solidFill>
                <a:effectLst/>
                <a:latin typeface="UTM American Sans" pitchFamily="18" charset="0"/>
                <a:cs typeface="Times New Roman" panose="02020603050405020304" pitchFamily="18" charset="0"/>
              </a:rPr>
              <a:t>việc</a:t>
            </a:r>
            <a:r>
              <a:rPr lang="en-US" sz="8000" b="1" dirty="0" smtClean="0">
                <a:solidFill>
                  <a:srgbClr val="002060"/>
                </a:solidFill>
                <a:effectLst/>
                <a:latin typeface="UTM American Sans" pitchFamily="18" charset="0"/>
                <a:cs typeface="Times New Roman" panose="02020603050405020304" pitchFamily="18" charset="0"/>
              </a:rPr>
              <a:t> </a:t>
            </a:r>
            <a:r>
              <a:rPr lang="en-US" sz="8000" b="1" dirty="0" err="1" smtClean="0">
                <a:solidFill>
                  <a:srgbClr val="002060"/>
                </a:solidFill>
                <a:effectLst/>
                <a:latin typeface="UTM American Sans" pitchFamily="18" charset="0"/>
                <a:cs typeface="Times New Roman" panose="02020603050405020304" pitchFamily="18" charset="0"/>
              </a:rPr>
              <a:t>tay</a:t>
            </a:r>
            <a:r>
              <a:rPr lang="en-US" sz="8000" b="1" dirty="0" smtClean="0">
                <a:solidFill>
                  <a:srgbClr val="002060"/>
                </a:solidFill>
                <a:effectLst/>
                <a:latin typeface="UTM American Sans" pitchFamily="18" charset="0"/>
                <a:cs typeface="Times New Roman" panose="02020603050405020304" pitchFamily="18" charset="0"/>
              </a:rPr>
              <a:t> </a:t>
            </a:r>
            <a:r>
              <a:rPr lang="en-US" sz="8000" b="1" dirty="0" err="1" smtClean="0">
                <a:solidFill>
                  <a:srgbClr val="002060"/>
                </a:solidFill>
                <a:effectLst/>
                <a:latin typeface="UTM American Sans" pitchFamily="18" charset="0"/>
                <a:cs typeface="Times New Roman" panose="02020603050405020304" pitchFamily="18" charset="0"/>
              </a:rPr>
              <a:t>chúng</a:t>
            </a:r>
            <a:r>
              <a:rPr lang="en-US" sz="8000" b="1" dirty="0" smtClean="0">
                <a:solidFill>
                  <a:srgbClr val="002060"/>
                </a:solidFill>
                <a:effectLst/>
                <a:latin typeface="UTM American Sans" pitchFamily="18" charset="0"/>
                <a:cs typeface="Times New Roman" panose="02020603050405020304" pitchFamily="18" charset="0"/>
              </a:rPr>
              <a:t> con </a:t>
            </a:r>
            <a:r>
              <a:rPr lang="en-US" sz="8000" b="1" dirty="0" err="1" smtClean="0">
                <a:solidFill>
                  <a:srgbClr val="002060"/>
                </a:solidFill>
                <a:effectLst/>
                <a:latin typeface="UTM American Sans" pitchFamily="18" charset="0"/>
                <a:cs typeface="Times New Roman" panose="02020603050405020304" pitchFamily="18" charset="0"/>
              </a:rPr>
              <a:t>làm</a:t>
            </a:r>
            <a:r>
              <a:rPr lang="en-US" sz="8000" b="1" dirty="0" smtClean="0">
                <a:solidFill>
                  <a:srgbClr val="002060"/>
                </a:solidFill>
                <a:effectLst/>
                <a:latin typeface="UTM American Sans" pitchFamily="18" charset="0"/>
                <a:cs typeface="Times New Roman" panose="02020603050405020304" pitchFamily="18" charset="0"/>
              </a:rPr>
              <a:t>. </a:t>
            </a:r>
            <a:endParaRPr lang="en-US" sz="8000" b="1" dirty="0">
              <a:solidFill>
                <a:srgbClr val="002060"/>
              </a:solidFill>
              <a:effectLst/>
              <a:latin typeface="UTM American Sans" pitchFamily="18" charset="0"/>
              <a:cs typeface="Times New Roman" pitchFamily="18" charset="0"/>
            </a:endParaRPr>
          </a:p>
        </p:txBody>
      </p:sp>
    </p:spTree>
    <p:extLst>
      <p:ext uri="{BB962C8B-B14F-4D97-AF65-F5344CB8AC3E}">
        <p14:creationId xmlns:p14="http://schemas.microsoft.com/office/powerpoint/2010/main" val="41563214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300" b="1" u="sng" dirty="0" smtClean="0">
                <a:solidFill>
                  <a:srgbClr val="C00000"/>
                </a:solidFill>
                <a:effectLst/>
                <a:cs typeface="Times New Roman" pitchFamily="18" charset="0"/>
              </a:rPr>
              <a:t>Tk2:</a:t>
            </a:r>
            <a:r>
              <a:rPr lang="en-US" sz="5300" b="1" dirty="0" smtClean="0">
                <a:solidFill>
                  <a:srgbClr val="002060"/>
                </a:solidFill>
                <a:effectLst/>
                <a:cs typeface="Times New Roman" pitchFamily="18" charset="0"/>
              </a:rPr>
              <a:t> </a:t>
            </a:r>
            <a:r>
              <a:rPr lang="vi-VN" sz="5200" b="1" dirty="0">
                <a:solidFill>
                  <a:srgbClr val="002060"/>
                </a:solidFill>
              </a:rPr>
              <a:t>Đây Thiên Chúa truyền con người trở về: Trở về cùng bụi cát mau phàm nhân ơi. Ngàn năm nào khác một ngày mới qua, tựa canh tàn đêm vắng.</a:t>
            </a:r>
            <a:endParaRPr lang="en-US" sz="5200" b="1" dirty="0">
              <a:solidFill>
                <a:srgbClr val="002060"/>
              </a:solidFill>
              <a:cs typeface="Times New Roman" pitchFamily="18" charset="0"/>
            </a:endParaRPr>
          </a:p>
        </p:txBody>
      </p:sp>
    </p:spTree>
    <p:extLst>
      <p:ext uri="{BB962C8B-B14F-4D97-AF65-F5344CB8AC3E}">
        <p14:creationId xmlns:p14="http://schemas.microsoft.com/office/powerpoint/2010/main" val="21317144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25000"/>
              </a:lnSpc>
            </a:pPr>
            <a:r>
              <a:rPr lang="en-US" sz="8000" b="1" u="sng" dirty="0" err="1">
                <a:solidFill>
                  <a:srgbClr val="C00000"/>
                </a:solidFill>
                <a:effectLst/>
                <a:latin typeface="UTM American Sans" pitchFamily="18" charset="0"/>
                <a:cs typeface="Times New Roman" pitchFamily="18" charset="0"/>
              </a:rPr>
              <a:t>Đk</a:t>
            </a:r>
            <a:r>
              <a:rPr lang="en-US" sz="8000" b="1" u="sng" dirty="0">
                <a:solidFill>
                  <a:srgbClr val="C00000"/>
                </a:solidFill>
                <a:effectLst/>
                <a:latin typeface="UTM American Sans" pitchFamily="18" charset="0"/>
                <a:cs typeface="Times New Roman" pitchFamily="18" charset="0"/>
              </a:rPr>
              <a:t>:</a:t>
            </a:r>
            <a:r>
              <a:rPr lang="en-US" sz="8000" b="1" dirty="0">
                <a:solidFill>
                  <a:srgbClr val="002060"/>
                </a:solidFill>
                <a:effectLst/>
                <a:latin typeface="UTM American Sans" pitchFamily="18" charset="0"/>
                <a:cs typeface="Times New Roman" pitchFamily="18" charset="0"/>
              </a:rPr>
              <a:t> </a:t>
            </a:r>
            <a:r>
              <a:rPr lang="en-US" sz="8000" b="1" dirty="0" err="1" smtClean="0">
                <a:solidFill>
                  <a:srgbClr val="002060"/>
                </a:solidFill>
                <a:effectLst/>
                <a:latin typeface="UTM American Sans" pitchFamily="18" charset="0"/>
                <a:cs typeface="Times New Roman" panose="02020603050405020304" pitchFamily="18" charset="0"/>
              </a:rPr>
              <a:t>Lạy</a:t>
            </a:r>
            <a:r>
              <a:rPr lang="en-US" sz="8000" b="1" dirty="0" smtClean="0">
                <a:solidFill>
                  <a:srgbClr val="002060"/>
                </a:solidFill>
                <a:effectLst/>
                <a:latin typeface="UTM American Sans" pitchFamily="18" charset="0"/>
                <a:cs typeface="Times New Roman" panose="02020603050405020304" pitchFamily="18" charset="0"/>
              </a:rPr>
              <a:t> </a:t>
            </a:r>
            <a:r>
              <a:rPr lang="en-US" sz="8000" b="1" dirty="0" err="1" smtClean="0">
                <a:solidFill>
                  <a:srgbClr val="002060"/>
                </a:solidFill>
                <a:effectLst/>
                <a:latin typeface="UTM American Sans" pitchFamily="18" charset="0"/>
                <a:cs typeface="Times New Roman" panose="02020603050405020304" pitchFamily="18" charset="0"/>
              </a:rPr>
              <a:t>Chúa</a:t>
            </a:r>
            <a:r>
              <a:rPr lang="en-US" sz="8000" b="1" dirty="0" smtClean="0">
                <a:solidFill>
                  <a:srgbClr val="002060"/>
                </a:solidFill>
                <a:effectLst/>
                <a:latin typeface="UTM American Sans" pitchFamily="18" charset="0"/>
                <a:cs typeface="Times New Roman" panose="02020603050405020304" pitchFamily="18" charset="0"/>
              </a:rPr>
              <a:t> </a:t>
            </a:r>
            <a:r>
              <a:rPr lang="en-US" sz="8000" b="1" dirty="0" err="1" smtClean="0">
                <a:solidFill>
                  <a:srgbClr val="002060"/>
                </a:solidFill>
                <a:effectLst/>
                <a:latin typeface="UTM American Sans" pitchFamily="18" charset="0"/>
                <a:cs typeface="Times New Roman" panose="02020603050405020304" pitchFamily="18" charset="0"/>
              </a:rPr>
              <a:t>xin</a:t>
            </a:r>
            <a:r>
              <a:rPr lang="en-US" sz="8000" b="1" dirty="0" smtClean="0">
                <a:solidFill>
                  <a:srgbClr val="002060"/>
                </a:solidFill>
                <a:effectLst/>
                <a:latin typeface="UTM American Sans" pitchFamily="18" charset="0"/>
                <a:cs typeface="Times New Roman" panose="02020603050405020304" pitchFamily="18" charset="0"/>
              </a:rPr>
              <a:t> </a:t>
            </a:r>
            <a:r>
              <a:rPr lang="en-US" sz="8000" b="1" dirty="0" err="1" smtClean="0">
                <a:solidFill>
                  <a:srgbClr val="002060"/>
                </a:solidFill>
                <a:effectLst/>
                <a:latin typeface="UTM American Sans" pitchFamily="18" charset="0"/>
                <a:cs typeface="Times New Roman" panose="02020603050405020304" pitchFamily="18" charset="0"/>
              </a:rPr>
              <a:t>củng</a:t>
            </a:r>
            <a:r>
              <a:rPr lang="en-US" sz="8000" b="1" dirty="0" smtClean="0">
                <a:solidFill>
                  <a:srgbClr val="002060"/>
                </a:solidFill>
                <a:effectLst/>
                <a:latin typeface="UTM American Sans" pitchFamily="18" charset="0"/>
                <a:cs typeface="Times New Roman" panose="02020603050405020304" pitchFamily="18" charset="0"/>
              </a:rPr>
              <a:t> </a:t>
            </a:r>
            <a:r>
              <a:rPr lang="en-US" sz="8000" b="1" dirty="0" err="1" smtClean="0">
                <a:solidFill>
                  <a:srgbClr val="002060"/>
                </a:solidFill>
                <a:effectLst/>
                <a:latin typeface="UTM American Sans" pitchFamily="18" charset="0"/>
                <a:cs typeface="Times New Roman" panose="02020603050405020304" pitchFamily="18" charset="0"/>
              </a:rPr>
              <a:t>cố</a:t>
            </a:r>
            <a:r>
              <a:rPr lang="en-US" sz="8000" b="1" dirty="0" smtClean="0">
                <a:solidFill>
                  <a:srgbClr val="002060"/>
                </a:solidFill>
                <a:effectLst/>
                <a:latin typeface="UTM American Sans" pitchFamily="18" charset="0"/>
                <a:cs typeface="Times New Roman" panose="02020603050405020304" pitchFamily="18" charset="0"/>
              </a:rPr>
              <a:t> </a:t>
            </a:r>
            <a:r>
              <a:rPr lang="en-US" sz="8000" b="1" dirty="0" err="1" smtClean="0">
                <a:solidFill>
                  <a:srgbClr val="002060"/>
                </a:solidFill>
                <a:effectLst/>
                <a:latin typeface="UTM American Sans" pitchFamily="18" charset="0"/>
                <a:cs typeface="Times New Roman" panose="02020603050405020304" pitchFamily="18" charset="0"/>
              </a:rPr>
              <a:t>việc</a:t>
            </a:r>
            <a:r>
              <a:rPr lang="en-US" sz="8000" b="1" dirty="0" smtClean="0">
                <a:solidFill>
                  <a:srgbClr val="002060"/>
                </a:solidFill>
                <a:effectLst/>
                <a:latin typeface="UTM American Sans" pitchFamily="18" charset="0"/>
                <a:cs typeface="Times New Roman" panose="02020603050405020304" pitchFamily="18" charset="0"/>
              </a:rPr>
              <a:t> </a:t>
            </a:r>
            <a:r>
              <a:rPr lang="en-US" sz="8000" b="1" dirty="0" err="1" smtClean="0">
                <a:solidFill>
                  <a:srgbClr val="002060"/>
                </a:solidFill>
                <a:effectLst/>
                <a:latin typeface="UTM American Sans" pitchFamily="18" charset="0"/>
                <a:cs typeface="Times New Roman" panose="02020603050405020304" pitchFamily="18" charset="0"/>
              </a:rPr>
              <a:t>tay</a:t>
            </a:r>
            <a:r>
              <a:rPr lang="en-US" sz="8000" b="1" dirty="0" smtClean="0">
                <a:solidFill>
                  <a:srgbClr val="002060"/>
                </a:solidFill>
                <a:effectLst/>
                <a:latin typeface="UTM American Sans" pitchFamily="18" charset="0"/>
                <a:cs typeface="Times New Roman" panose="02020603050405020304" pitchFamily="18" charset="0"/>
              </a:rPr>
              <a:t> </a:t>
            </a:r>
            <a:r>
              <a:rPr lang="en-US" sz="8000" b="1" dirty="0" err="1" smtClean="0">
                <a:solidFill>
                  <a:srgbClr val="002060"/>
                </a:solidFill>
                <a:effectLst/>
                <a:latin typeface="UTM American Sans" pitchFamily="18" charset="0"/>
                <a:cs typeface="Times New Roman" panose="02020603050405020304" pitchFamily="18" charset="0"/>
              </a:rPr>
              <a:t>chúng</a:t>
            </a:r>
            <a:r>
              <a:rPr lang="en-US" sz="8000" b="1" dirty="0" smtClean="0">
                <a:solidFill>
                  <a:srgbClr val="002060"/>
                </a:solidFill>
                <a:effectLst/>
                <a:latin typeface="UTM American Sans" pitchFamily="18" charset="0"/>
                <a:cs typeface="Times New Roman" panose="02020603050405020304" pitchFamily="18" charset="0"/>
              </a:rPr>
              <a:t> con </a:t>
            </a:r>
            <a:r>
              <a:rPr lang="en-US" sz="8000" b="1" dirty="0" err="1" smtClean="0">
                <a:solidFill>
                  <a:srgbClr val="002060"/>
                </a:solidFill>
                <a:effectLst/>
                <a:latin typeface="UTM American Sans" pitchFamily="18" charset="0"/>
                <a:cs typeface="Times New Roman" panose="02020603050405020304" pitchFamily="18" charset="0"/>
              </a:rPr>
              <a:t>làm</a:t>
            </a:r>
            <a:r>
              <a:rPr lang="en-US" sz="8000" b="1" dirty="0" smtClean="0">
                <a:solidFill>
                  <a:srgbClr val="002060"/>
                </a:solidFill>
                <a:effectLst/>
                <a:latin typeface="UTM American Sans" pitchFamily="18" charset="0"/>
                <a:cs typeface="Times New Roman" panose="02020603050405020304" pitchFamily="18" charset="0"/>
              </a:rPr>
              <a:t>. </a:t>
            </a:r>
            <a:endParaRPr lang="en-US" sz="8000" b="1" dirty="0">
              <a:solidFill>
                <a:srgbClr val="002060"/>
              </a:solidFill>
              <a:effectLst/>
              <a:latin typeface="UTM American Sans" pitchFamily="18" charset="0"/>
              <a:cs typeface="Times New Roman" pitchFamily="18" charset="0"/>
            </a:endParaRPr>
          </a:p>
        </p:txBody>
      </p:sp>
    </p:spTree>
    <p:extLst>
      <p:ext uri="{BB962C8B-B14F-4D97-AF65-F5344CB8AC3E}">
        <p14:creationId xmlns:p14="http://schemas.microsoft.com/office/powerpoint/2010/main" val="27534193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200" b="1" u="sng" dirty="0" smtClean="0">
                <a:solidFill>
                  <a:srgbClr val="C00000"/>
                </a:solidFill>
                <a:cs typeface="Times New Roman" pitchFamily="18" charset="0"/>
              </a:rPr>
              <a:t>Tk3:</a:t>
            </a:r>
            <a:r>
              <a:rPr lang="en-US" sz="5200" b="1" dirty="0" smtClean="0">
                <a:solidFill>
                  <a:srgbClr val="002060"/>
                </a:solidFill>
                <a:cs typeface="Times New Roman" pitchFamily="18" charset="0"/>
              </a:rPr>
              <a:t> </a:t>
            </a:r>
            <a:r>
              <a:rPr lang="vi-VN" sz="5200" b="1" dirty="0">
                <a:solidFill>
                  <a:srgbClr val="002060"/>
                </a:solidFill>
              </a:rPr>
              <a:t>Tan như giấc mộng khi Ngài cuộn đi, tựa cỏ ngoài đồng mới trổ mọc ban mai. Bình minh vừa mới vươn dậy nở hoa, hoàng hôn vội khô héo.</a:t>
            </a:r>
            <a:endParaRPr lang="en-US" sz="5200" b="1" dirty="0">
              <a:solidFill>
                <a:srgbClr val="002060"/>
              </a:solidFill>
              <a:cs typeface="Times New Roman" pitchFamily="18" charset="0"/>
            </a:endParaRPr>
          </a:p>
        </p:txBody>
      </p:sp>
    </p:spTree>
    <p:extLst>
      <p:ext uri="{BB962C8B-B14F-4D97-AF65-F5344CB8AC3E}">
        <p14:creationId xmlns:p14="http://schemas.microsoft.com/office/powerpoint/2010/main" val="39715760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25000"/>
              </a:lnSpc>
            </a:pPr>
            <a:r>
              <a:rPr lang="en-US" sz="8000" b="1" u="sng" dirty="0" err="1">
                <a:solidFill>
                  <a:srgbClr val="C00000"/>
                </a:solidFill>
                <a:effectLst/>
                <a:latin typeface="UTM American Sans" pitchFamily="18" charset="0"/>
                <a:cs typeface="Times New Roman" pitchFamily="18" charset="0"/>
              </a:rPr>
              <a:t>Đk</a:t>
            </a:r>
            <a:r>
              <a:rPr lang="en-US" sz="8000" b="1" u="sng" dirty="0">
                <a:solidFill>
                  <a:srgbClr val="C00000"/>
                </a:solidFill>
                <a:effectLst/>
                <a:latin typeface="UTM American Sans" pitchFamily="18" charset="0"/>
                <a:cs typeface="Times New Roman" pitchFamily="18" charset="0"/>
              </a:rPr>
              <a:t>:</a:t>
            </a:r>
            <a:r>
              <a:rPr lang="en-US" sz="8000" b="1" dirty="0">
                <a:solidFill>
                  <a:srgbClr val="002060"/>
                </a:solidFill>
                <a:effectLst/>
                <a:latin typeface="UTM American Sans" pitchFamily="18" charset="0"/>
                <a:cs typeface="Times New Roman" pitchFamily="18" charset="0"/>
              </a:rPr>
              <a:t> </a:t>
            </a:r>
            <a:r>
              <a:rPr lang="en-US" sz="8000" b="1" dirty="0" err="1" smtClean="0">
                <a:solidFill>
                  <a:srgbClr val="002060"/>
                </a:solidFill>
                <a:effectLst/>
                <a:latin typeface="UTM American Sans" pitchFamily="18" charset="0"/>
                <a:cs typeface="Times New Roman" panose="02020603050405020304" pitchFamily="18" charset="0"/>
              </a:rPr>
              <a:t>Lạy</a:t>
            </a:r>
            <a:r>
              <a:rPr lang="en-US" sz="8000" b="1" dirty="0" smtClean="0">
                <a:solidFill>
                  <a:srgbClr val="002060"/>
                </a:solidFill>
                <a:effectLst/>
                <a:latin typeface="UTM American Sans" pitchFamily="18" charset="0"/>
                <a:cs typeface="Times New Roman" panose="02020603050405020304" pitchFamily="18" charset="0"/>
              </a:rPr>
              <a:t> </a:t>
            </a:r>
            <a:r>
              <a:rPr lang="en-US" sz="8000" b="1" dirty="0" err="1" smtClean="0">
                <a:solidFill>
                  <a:srgbClr val="002060"/>
                </a:solidFill>
                <a:effectLst/>
                <a:latin typeface="UTM American Sans" pitchFamily="18" charset="0"/>
                <a:cs typeface="Times New Roman" panose="02020603050405020304" pitchFamily="18" charset="0"/>
              </a:rPr>
              <a:t>Chúa</a:t>
            </a:r>
            <a:r>
              <a:rPr lang="en-US" sz="8000" b="1" dirty="0" smtClean="0">
                <a:solidFill>
                  <a:srgbClr val="002060"/>
                </a:solidFill>
                <a:effectLst/>
                <a:latin typeface="UTM American Sans" pitchFamily="18" charset="0"/>
                <a:cs typeface="Times New Roman" panose="02020603050405020304" pitchFamily="18" charset="0"/>
              </a:rPr>
              <a:t> </a:t>
            </a:r>
            <a:r>
              <a:rPr lang="en-US" sz="8000" b="1" dirty="0" err="1" smtClean="0">
                <a:solidFill>
                  <a:srgbClr val="002060"/>
                </a:solidFill>
                <a:effectLst/>
                <a:latin typeface="UTM American Sans" pitchFamily="18" charset="0"/>
                <a:cs typeface="Times New Roman" panose="02020603050405020304" pitchFamily="18" charset="0"/>
              </a:rPr>
              <a:t>xin</a:t>
            </a:r>
            <a:r>
              <a:rPr lang="en-US" sz="8000" b="1" dirty="0" smtClean="0">
                <a:solidFill>
                  <a:srgbClr val="002060"/>
                </a:solidFill>
                <a:effectLst/>
                <a:latin typeface="UTM American Sans" pitchFamily="18" charset="0"/>
                <a:cs typeface="Times New Roman" panose="02020603050405020304" pitchFamily="18" charset="0"/>
              </a:rPr>
              <a:t> </a:t>
            </a:r>
            <a:r>
              <a:rPr lang="en-US" sz="8000" b="1" dirty="0" err="1" smtClean="0">
                <a:solidFill>
                  <a:srgbClr val="002060"/>
                </a:solidFill>
                <a:effectLst/>
                <a:latin typeface="UTM American Sans" pitchFamily="18" charset="0"/>
                <a:cs typeface="Times New Roman" panose="02020603050405020304" pitchFamily="18" charset="0"/>
              </a:rPr>
              <a:t>củng</a:t>
            </a:r>
            <a:r>
              <a:rPr lang="en-US" sz="8000" b="1" dirty="0" smtClean="0">
                <a:solidFill>
                  <a:srgbClr val="002060"/>
                </a:solidFill>
                <a:effectLst/>
                <a:latin typeface="UTM American Sans" pitchFamily="18" charset="0"/>
                <a:cs typeface="Times New Roman" panose="02020603050405020304" pitchFamily="18" charset="0"/>
              </a:rPr>
              <a:t> </a:t>
            </a:r>
            <a:r>
              <a:rPr lang="en-US" sz="8000" b="1" dirty="0" err="1" smtClean="0">
                <a:solidFill>
                  <a:srgbClr val="002060"/>
                </a:solidFill>
                <a:effectLst/>
                <a:latin typeface="UTM American Sans" pitchFamily="18" charset="0"/>
                <a:cs typeface="Times New Roman" panose="02020603050405020304" pitchFamily="18" charset="0"/>
              </a:rPr>
              <a:t>cố</a:t>
            </a:r>
            <a:r>
              <a:rPr lang="en-US" sz="8000" b="1" dirty="0" smtClean="0">
                <a:solidFill>
                  <a:srgbClr val="002060"/>
                </a:solidFill>
                <a:effectLst/>
                <a:latin typeface="UTM American Sans" pitchFamily="18" charset="0"/>
                <a:cs typeface="Times New Roman" panose="02020603050405020304" pitchFamily="18" charset="0"/>
              </a:rPr>
              <a:t> </a:t>
            </a:r>
            <a:r>
              <a:rPr lang="en-US" sz="8000" b="1" dirty="0" err="1" smtClean="0">
                <a:solidFill>
                  <a:srgbClr val="002060"/>
                </a:solidFill>
                <a:effectLst/>
                <a:latin typeface="UTM American Sans" pitchFamily="18" charset="0"/>
                <a:cs typeface="Times New Roman" panose="02020603050405020304" pitchFamily="18" charset="0"/>
              </a:rPr>
              <a:t>việc</a:t>
            </a:r>
            <a:r>
              <a:rPr lang="en-US" sz="8000" b="1" dirty="0" smtClean="0">
                <a:solidFill>
                  <a:srgbClr val="002060"/>
                </a:solidFill>
                <a:effectLst/>
                <a:latin typeface="UTM American Sans" pitchFamily="18" charset="0"/>
                <a:cs typeface="Times New Roman" panose="02020603050405020304" pitchFamily="18" charset="0"/>
              </a:rPr>
              <a:t> </a:t>
            </a:r>
            <a:r>
              <a:rPr lang="en-US" sz="8000" b="1" dirty="0" err="1" smtClean="0">
                <a:solidFill>
                  <a:srgbClr val="002060"/>
                </a:solidFill>
                <a:effectLst/>
                <a:latin typeface="UTM American Sans" pitchFamily="18" charset="0"/>
                <a:cs typeface="Times New Roman" panose="02020603050405020304" pitchFamily="18" charset="0"/>
              </a:rPr>
              <a:t>tay</a:t>
            </a:r>
            <a:r>
              <a:rPr lang="en-US" sz="8000" b="1" dirty="0" smtClean="0">
                <a:solidFill>
                  <a:srgbClr val="002060"/>
                </a:solidFill>
                <a:effectLst/>
                <a:latin typeface="UTM American Sans" pitchFamily="18" charset="0"/>
                <a:cs typeface="Times New Roman" panose="02020603050405020304" pitchFamily="18" charset="0"/>
              </a:rPr>
              <a:t> </a:t>
            </a:r>
            <a:r>
              <a:rPr lang="en-US" sz="8000" b="1" dirty="0" err="1" smtClean="0">
                <a:solidFill>
                  <a:srgbClr val="002060"/>
                </a:solidFill>
                <a:effectLst/>
                <a:latin typeface="UTM American Sans" pitchFamily="18" charset="0"/>
                <a:cs typeface="Times New Roman" panose="02020603050405020304" pitchFamily="18" charset="0"/>
              </a:rPr>
              <a:t>chúng</a:t>
            </a:r>
            <a:r>
              <a:rPr lang="en-US" sz="8000" b="1" dirty="0" smtClean="0">
                <a:solidFill>
                  <a:srgbClr val="002060"/>
                </a:solidFill>
                <a:effectLst/>
                <a:latin typeface="UTM American Sans" pitchFamily="18" charset="0"/>
                <a:cs typeface="Times New Roman" panose="02020603050405020304" pitchFamily="18" charset="0"/>
              </a:rPr>
              <a:t> con </a:t>
            </a:r>
            <a:r>
              <a:rPr lang="en-US" sz="8000" b="1" dirty="0" err="1" smtClean="0">
                <a:solidFill>
                  <a:srgbClr val="002060"/>
                </a:solidFill>
                <a:effectLst/>
                <a:latin typeface="UTM American Sans" pitchFamily="18" charset="0"/>
                <a:cs typeface="Times New Roman" panose="02020603050405020304" pitchFamily="18" charset="0"/>
              </a:rPr>
              <a:t>làm</a:t>
            </a:r>
            <a:r>
              <a:rPr lang="en-US" sz="8000" b="1" dirty="0" smtClean="0">
                <a:solidFill>
                  <a:srgbClr val="002060"/>
                </a:solidFill>
                <a:effectLst/>
                <a:latin typeface="UTM American Sans" pitchFamily="18" charset="0"/>
                <a:cs typeface="Times New Roman" panose="02020603050405020304" pitchFamily="18" charset="0"/>
              </a:rPr>
              <a:t>. </a:t>
            </a:r>
            <a:endParaRPr lang="en-US" sz="8000" b="1" dirty="0">
              <a:solidFill>
                <a:srgbClr val="002060"/>
              </a:solidFill>
              <a:effectLst/>
              <a:latin typeface="UTM American Sans" pitchFamily="18" charset="0"/>
              <a:cs typeface="Times New Roman" pitchFamily="18" charset="0"/>
            </a:endParaRPr>
          </a:p>
        </p:txBody>
      </p:sp>
    </p:spTree>
    <p:extLst>
      <p:ext uri="{BB962C8B-B14F-4D97-AF65-F5344CB8AC3E}">
        <p14:creationId xmlns:p14="http://schemas.microsoft.com/office/powerpoint/2010/main" val="40576137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200" b="1" u="sng" dirty="0" smtClean="0">
                <a:solidFill>
                  <a:srgbClr val="C00000"/>
                </a:solidFill>
                <a:cs typeface="Times New Roman" pitchFamily="18" charset="0"/>
              </a:rPr>
              <a:t>Tk4:</a:t>
            </a:r>
            <a:r>
              <a:rPr lang="en-US" sz="5200" b="1" dirty="0" smtClean="0">
                <a:solidFill>
                  <a:srgbClr val="002060"/>
                </a:solidFill>
                <a:cs typeface="Times New Roman" pitchFamily="18" charset="0"/>
              </a:rPr>
              <a:t> </a:t>
            </a:r>
            <a:r>
              <a:rPr lang="vi-VN" sz="5400" b="1" dirty="0">
                <a:solidFill>
                  <a:srgbClr val="002060"/>
                </a:solidFill>
              </a:rPr>
              <a:t>Ôi Thiên Chúa đợi bao giờ trở lại, mà chạnh lòng nhìn đến thương bầy tôi đây. Và răn dạy tính sổ </a:t>
            </a:r>
            <a:r>
              <a:rPr lang="en-US" sz="5400" b="1" dirty="0" err="1" smtClean="0">
                <a:solidFill>
                  <a:srgbClr val="002060"/>
                </a:solidFill>
              </a:rPr>
              <a:t>đời</a:t>
            </a:r>
            <a:r>
              <a:rPr lang="vi-VN" sz="5400" b="1" dirty="0" smtClean="0">
                <a:solidFill>
                  <a:srgbClr val="002060"/>
                </a:solidFill>
              </a:rPr>
              <a:t> </a:t>
            </a:r>
            <a:r>
              <a:rPr lang="vi-VN" sz="5400" b="1" dirty="0">
                <a:solidFill>
                  <a:srgbClr val="002060"/>
                </a:solidFill>
              </a:rPr>
              <a:t>chúng con, hầu thêm phần khôn khéo.</a:t>
            </a:r>
            <a:endParaRPr lang="en-US" sz="5400" b="1" dirty="0">
              <a:solidFill>
                <a:srgbClr val="002060"/>
              </a:solidFill>
              <a:cs typeface="Times New Roman" pitchFamily="18" charset="0"/>
            </a:endParaRPr>
          </a:p>
        </p:txBody>
      </p:sp>
    </p:spTree>
    <p:extLst>
      <p:ext uri="{BB962C8B-B14F-4D97-AF65-F5344CB8AC3E}">
        <p14:creationId xmlns:p14="http://schemas.microsoft.com/office/powerpoint/2010/main" val="35204422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25000"/>
              </a:lnSpc>
            </a:pPr>
            <a:r>
              <a:rPr lang="en-US" sz="8000" b="1" u="sng" dirty="0" err="1">
                <a:solidFill>
                  <a:srgbClr val="C00000"/>
                </a:solidFill>
                <a:effectLst/>
                <a:latin typeface="UTM American Sans" pitchFamily="18" charset="0"/>
                <a:cs typeface="Times New Roman" pitchFamily="18" charset="0"/>
              </a:rPr>
              <a:t>Đk</a:t>
            </a:r>
            <a:r>
              <a:rPr lang="en-US" sz="8000" b="1" u="sng" dirty="0">
                <a:solidFill>
                  <a:srgbClr val="C00000"/>
                </a:solidFill>
                <a:effectLst/>
                <a:latin typeface="UTM American Sans" pitchFamily="18" charset="0"/>
                <a:cs typeface="Times New Roman" pitchFamily="18" charset="0"/>
              </a:rPr>
              <a:t>:</a:t>
            </a:r>
            <a:r>
              <a:rPr lang="en-US" sz="8000" b="1" dirty="0">
                <a:solidFill>
                  <a:srgbClr val="002060"/>
                </a:solidFill>
                <a:effectLst/>
                <a:latin typeface="UTM American Sans" pitchFamily="18" charset="0"/>
                <a:cs typeface="Times New Roman" pitchFamily="18" charset="0"/>
              </a:rPr>
              <a:t> </a:t>
            </a:r>
            <a:r>
              <a:rPr lang="en-US" sz="8000" b="1" dirty="0" err="1" smtClean="0">
                <a:solidFill>
                  <a:srgbClr val="002060"/>
                </a:solidFill>
                <a:effectLst/>
                <a:latin typeface="UTM American Sans" pitchFamily="18" charset="0"/>
                <a:cs typeface="Times New Roman" panose="02020603050405020304" pitchFamily="18" charset="0"/>
              </a:rPr>
              <a:t>Lạy</a:t>
            </a:r>
            <a:r>
              <a:rPr lang="en-US" sz="8000" b="1" dirty="0" smtClean="0">
                <a:solidFill>
                  <a:srgbClr val="002060"/>
                </a:solidFill>
                <a:effectLst/>
                <a:latin typeface="UTM American Sans" pitchFamily="18" charset="0"/>
                <a:cs typeface="Times New Roman" panose="02020603050405020304" pitchFamily="18" charset="0"/>
              </a:rPr>
              <a:t> </a:t>
            </a:r>
            <a:r>
              <a:rPr lang="en-US" sz="8000" b="1" dirty="0" err="1" smtClean="0">
                <a:solidFill>
                  <a:srgbClr val="002060"/>
                </a:solidFill>
                <a:effectLst/>
                <a:latin typeface="UTM American Sans" pitchFamily="18" charset="0"/>
                <a:cs typeface="Times New Roman" panose="02020603050405020304" pitchFamily="18" charset="0"/>
              </a:rPr>
              <a:t>Chúa</a:t>
            </a:r>
            <a:r>
              <a:rPr lang="en-US" sz="8000" b="1" dirty="0" smtClean="0">
                <a:solidFill>
                  <a:srgbClr val="002060"/>
                </a:solidFill>
                <a:effectLst/>
                <a:latin typeface="UTM American Sans" pitchFamily="18" charset="0"/>
                <a:cs typeface="Times New Roman" panose="02020603050405020304" pitchFamily="18" charset="0"/>
              </a:rPr>
              <a:t> </a:t>
            </a:r>
            <a:r>
              <a:rPr lang="en-US" sz="8000" b="1" dirty="0" err="1" smtClean="0">
                <a:solidFill>
                  <a:srgbClr val="002060"/>
                </a:solidFill>
                <a:effectLst/>
                <a:latin typeface="UTM American Sans" pitchFamily="18" charset="0"/>
                <a:cs typeface="Times New Roman" panose="02020603050405020304" pitchFamily="18" charset="0"/>
              </a:rPr>
              <a:t>xin</a:t>
            </a:r>
            <a:r>
              <a:rPr lang="en-US" sz="8000" b="1" dirty="0" smtClean="0">
                <a:solidFill>
                  <a:srgbClr val="002060"/>
                </a:solidFill>
                <a:effectLst/>
                <a:latin typeface="UTM American Sans" pitchFamily="18" charset="0"/>
                <a:cs typeface="Times New Roman" panose="02020603050405020304" pitchFamily="18" charset="0"/>
              </a:rPr>
              <a:t> </a:t>
            </a:r>
            <a:r>
              <a:rPr lang="en-US" sz="8000" b="1" dirty="0" err="1" smtClean="0">
                <a:solidFill>
                  <a:srgbClr val="002060"/>
                </a:solidFill>
                <a:effectLst/>
                <a:latin typeface="UTM American Sans" pitchFamily="18" charset="0"/>
                <a:cs typeface="Times New Roman" panose="02020603050405020304" pitchFamily="18" charset="0"/>
              </a:rPr>
              <a:t>củng</a:t>
            </a:r>
            <a:r>
              <a:rPr lang="en-US" sz="8000" b="1" dirty="0" smtClean="0">
                <a:solidFill>
                  <a:srgbClr val="002060"/>
                </a:solidFill>
                <a:effectLst/>
                <a:latin typeface="UTM American Sans" pitchFamily="18" charset="0"/>
                <a:cs typeface="Times New Roman" panose="02020603050405020304" pitchFamily="18" charset="0"/>
              </a:rPr>
              <a:t> </a:t>
            </a:r>
            <a:r>
              <a:rPr lang="en-US" sz="8000" b="1" dirty="0" err="1" smtClean="0">
                <a:solidFill>
                  <a:srgbClr val="002060"/>
                </a:solidFill>
                <a:effectLst/>
                <a:latin typeface="UTM American Sans" pitchFamily="18" charset="0"/>
                <a:cs typeface="Times New Roman" panose="02020603050405020304" pitchFamily="18" charset="0"/>
              </a:rPr>
              <a:t>cố</a:t>
            </a:r>
            <a:r>
              <a:rPr lang="en-US" sz="8000" b="1" dirty="0" smtClean="0">
                <a:solidFill>
                  <a:srgbClr val="002060"/>
                </a:solidFill>
                <a:effectLst/>
                <a:latin typeface="UTM American Sans" pitchFamily="18" charset="0"/>
                <a:cs typeface="Times New Roman" panose="02020603050405020304" pitchFamily="18" charset="0"/>
              </a:rPr>
              <a:t> </a:t>
            </a:r>
            <a:r>
              <a:rPr lang="en-US" sz="8000" b="1" dirty="0" err="1" smtClean="0">
                <a:solidFill>
                  <a:srgbClr val="002060"/>
                </a:solidFill>
                <a:effectLst/>
                <a:latin typeface="UTM American Sans" pitchFamily="18" charset="0"/>
                <a:cs typeface="Times New Roman" panose="02020603050405020304" pitchFamily="18" charset="0"/>
              </a:rPr>
              <a:t>việc</a:t>
            </a:r>
            <a:r>
              <a:rPr lang="en-US" sz="8000" b="1" dirty="0" smtClean="0">
                <a:solidFill>
                  <a:srgbClr val="002060"/>
                </a:solidFill>
                <a:effectLst/>
                <a:latin typeface="UTM American Sans" pitchFamily="18" charset="0"/>
                <a:cs typeface="Times New Roman" panose="02020603050405020304" pitchFamily="18" charset="0"/>
              </a:rPr>
              <a:t> </a:t>
            </a:r>
            <a:r>
              <a:rPr lang="en-US" sz="8000" b="1" dirty="0" err="1" smtClean="0">
                <a:solidFill>
                  <a:srgbClr val="002060"/>
                </a:solidFill>
                <a:effectLst/>
                <a:latin typeface="UTM American Sans" pitchFamily="18" charset="0"/>
                <a:cs typeface="Times New Roman" panose="02020603050405020304" pitchFamily="18" charset="0"/>
              </a:rPr>
              <a:t>tay</a:t>
            </a:r>
            <a:r>
              <a:rPr lang="en-US" sz="8000" b="1" dirty="0" smtClean="0">
                <a:solidFill>
                  <a:srgbClr val="002060"/>
                </a:solidFill>
                <a:effectLst/>
                <a:latin typeface="UTM American Sans" pitchFamily="18" charset="0"/>
                <a:cs typeface="Times New Roman" panose="02020603050405020304" pitchFamily="18" charset="0"/>
              </a:rPr>
              <a:t> </a:t>
            </a:r>
            <a:r>
              <a:rPr lang="en-US" sz="8000" b="1" dirty="0" err="1" smtClean="0">
                <a:solidFill>
                  <a:srgbClr val="002060"/>
                </a:solidFill>
                <a:effectLst/>
                <a:latin typeface="UTM American Sans" pitchFamily="18" charset="0"/>
                <a:cs typeface="Times New Roman" panose="02020603050405020304" pitchFamily="18" charset="0"/>
              </a:rPr>
              <a:t>chúng</a:t>
            </a:r>
            <a:r>
              <a:rPr lang="en-US" sz="8000" b="1" dirty="0" smtClean="0">
                <a:solidFill>
                  <a:srgbClr val="002060"/>
                </a:solidFill>
                <a:effectLst/>
                <a:latin typeface="UTM American Sans" pitchFamily="18" charset="0"/>
                <a:cs typeface="Times New Roman" panose="02020603050405020304" pitchFamily="18" charset="0"/>
              </a:rPr>
              <a:t> con </a:t>
            </a:r>
            <a:r>
              <a:rPr lang="en-US" sz="8000" b="1" dirty="0" err="1" smtClean="0">
                <a:solidFill>
                  <a:srgbClr val="002060"/>
                </a:solidFill>
                <a:effectLst/>
                <a:latin typeface="UTM American Sans" pitchFamily="18" charset="0"/>
                <a:cs typeface="Times New Roman" panose="02020603050405020304" pitchFamily="18" charset="0"/>
              </a:rPr>
              <a:t>làm</a:t>
            </a:r>
            <a:r>
              <a:rPr lang="en-US" sz="8000" b="1" dirty="0" smtClean="0">
                <a:solidFill>
                  <a:srgbClr val="002060"/>
                </a:solidFill>
                <a:effectLst/>
                <a:latin typeface="UTM American Sans" pitchFamily="18" charset="0"/>
                <a:cs typeface="Times New Roman" panose="02020603050405020304" pitchFamily="18" charset="0"/>
              </a:rPr>
              <a:t>. </a:t>
            </a:r>
            <a:endParaRPr lang="en-US" sz="8000" b="1" dirty="0">
              <a:solidFill>
                <a:srgbClr val="002060"/>
              </a:solidFill>
              <a:effectLst/>
              <a:latin typeface="UTM American Sans" pitchFamily="18" charset="0"/>
              <a:cs typeface="Times New Roman" pitchFamily="18" charset="0"/>
            </a:endParaRPr>
          </a:p>
        </p:txBody>
      </p:sp>
    </p:spTree>
    <p:extLst>
      <p:ext uri="{BB962C8B-B14F-4D97-AF65-F5344CB8AC3E}">
        <p14:creationId xmlns:p14="http://schemas.microsoft.com/office/powerpoint/2010/main" val="31422687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200" b="1" u="sng" dirty="0" smtClean="0">
                <a:solidFill>
                  <a:srgbClr val="C00000"/>
                </a:solidFill>
                <a:cs typeface="Times New Roman" pitchFamily="18" charset="0"/>
              </a:rPr>
              <a:t>Tk5:</a:t>
            </a:r>
            <a:r>
              <a:rPr lang="en-US" sz="5200" b="1" dirty="0" smtClean="0">
                <a:solidFill>
                  <a:srgbClr val="002060"/>
                </a:solidFill>
                <a:cs typeface="Times New Roman" pitchFamily="18" charset="0"/>
              </a:rPr>
              <a:t> </a:t>
            </a:r>
            <a:r>
              <a:rPr lang="vi-VN" sz="5400" b="1" dirty="0">
                <a:solidFill>
                  <a:srgbClr val="002060"/>
                </a:solidFill>
              </a:rPr>
              <a:t>Cho ban sáng được no thỏa tình Ngài, để ngày ngày mừng rỡ vang lời hoan ca. Bù bao ngày nếm khổ nhục, Chúa ơi, Ngài ban niềm vui sướng.</a:t>
            </a:r>
            <a:endParaRPr lang="en-US" sz="5400" b="1" dirty="0">
              <a:solidFill>
                <a:srgbClr val="002060"/>
              </a:solidFill>
              <a:cs typeface="Times New Roman" pitchFamily="18" charset="0"/>
            </a:endParaRPr>
          </a:p>
        </p:txBody>
      </p:sp>
    </p:spTree>
    <p:extLst>
      <p:ext uri="{BB962C8B-B14F-4D97-AF65-F5344CB8AC3E}">
        <p14:creationId xmlns:p14="http://schemas.microsoft.com/office/powerpoint/2010/main" val="1043131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25000"/>
              </a:lnSpc>
            </a:pPr>
            <a:r>
              <a:rPr lang="en-US" sz="8000" b="1" u="sng" dirty="0" err="1">
                <a:solidFill>
                  <a:srgbClr val="C00000"/>
                </a:solidFill>
                <a:effectLst/>
                <a:latin typeface="UTM American Sans" pitchFamily="18" charset="0"/>
                <a:cs typeface="Times New Roman" pitchFamily="18" charset="0"/>
              </a:rPr>
              <a:t>Đk</a:t>
            </a:r>
            <a:r>
              <a:rPr lang="en-US" sz="8000" b="1" u="sng" dirty="0">
                <a:solidFill>
                  <a:srgbClr val="C00000"/>
                </a:solidFill>
                <a:effectLst/>
                <a:latin typeface="UTM American Sans" pitchFamily="18" charset="0"/>
                <a:cs typeface="Times New Roman" pitchFamily="18" charset="0"/>
              </a:rPr>
              <a:t>:</a:t>
            </a:r>
            <a:r>
              <a:rPr lang="en-US" sz="8000" b="1" dirty="0">
                <a:solidFill>
                  <a:srgbClr val="002060"/>
                </a:solidFill>
                <a:effectLst/>
                <a:latin typeface="UTM American Sans" pitchFamily="18" charset="0"/>
                <a:cs typeface="Times New Roman" pitchFamily="18" charset="0"/>
              </a:rPr>
              <a:t> </a:t>
            </a:r>
            <a:r>
              <a:rPr lang="en-US" sz="8000" b="1" dirty="0" err="1" smtClean="0">
                <a:solidFill>
                  <a:srgbClr val="002060"/>
                </a:solidFill>
                <a:effectLst/>
                <a:latin typeface="UTM American Sans" pitchFamily="18" charset="0"/>
                <a:cs typeface="Times New Roman" panose="02020603050405020304" pitchFamily="18" charset="0"/>
              </a:rPr>
              <a:t>Lạy</a:t>
            </a:r>
            <a:r>
              <a:rPr lang="en-US" sz="8000" b="1" dirty="0" smtClean="0">
                <a:solidFill>
                  <a:srgbClr val="002060"/>
                </a:solidFill>
                <a:effectLst/>
                <a:latin typeface="UTM American Sans" pitchFamily="18" charset="0"/>
                <a:cs typeface="Times New Roman" panose="02020603050405020304" pitchFamily="18" charset="0"/>
              </a:rPr>
              <a:t> </a:t>
            </a:r>
            <a:r>
              <a:rPr lang="en-US" sz="8000" b="1" dirty="0" err="1" smtClean="0">
                <a:solidFill>
                  <a:srgbClr val="002060"/>
                </a:solidFill>
                <a:effectLst/>
                <a:latin typeface="UTM American Sans" pitchFamily="18" charset="0"/>
                <a:cs typeface="Times New Roman" panose="02020603050405020304" pitchFamily="18" charset="0"/>
              </a:rPr>
              <a:t>Chúa</a:t>
            </a:r>
            <a:r>
              <a:rPr lang="en-US" sz="8000" b="1" dirty="0" smtClean="0">
                <a:solidFill>
                  <a:srgbClr val="002060"/>
                </a:solidFill>
                <a:effectLst/>
                <a:latin typeface="UTM American Sans" pitchFamily="18" charset="0"/>
                <a:cs typeface="Times New Roman" panose="02020603050405020304" pitchFamily="18" charset="0"/>
              </a:rPr>
              <a:t> </a:t>
            </a:r>
            <a:r>
              <a:rPr lang="en-US" sz="8000" b="1" dirty="0" err="1" smtClean="0">
                <a:solidFill>
                  <a:srgbClr val="002060"/>
                </a:solidFill>
                <a:effectLst/>
                <a:latin typeface="UTM American Sans" pitchFamily="18" charset="0"/>
                <a:cs typeface="Times New Roman" panose="02020603050405020304" pitchFamily="18" charset="0"/>
              </a:rPr>
              <a:t>xin</a:t>
            </a:r>
            <a:r>
              <a:rPr lang="en-US" sz="8000" b="1" dirty="0" smtClean="0">
                <a:solidFill>
                  <a:srgbClr val="002060"/>
                </a:solidFill>
                <a:effectLst/>
                <a:latin typeface="UTM American Sans" pitchFamily="18" charset="0"/>
                <a:cs typeface="Times New Roman" panose="02020603050405020304" pitchFamily="18" charset="0"/>
              </a:rPr>
              <a:t> </a:t>
            </a:r>
            <a:r>
              <a:rPr lang="en-US" sz="8000" b="1" dirty="0" err="1" smtClean="0">
                <a:solidFill>
                  <a:srgbClr val="002060"/>
                </a:solidFill>
                <a:effectLst/>
                <a:latin typeface="UTM American Sans" pitchFamily="18" charset="0"/>
                <a:cs typeface="Times New Roman" panose="02020603050405020304" pitchFamily="18" charset="0"/>
              </a:rPr>
              <a:t>củng</a:t>
            </a:r>
            <a:r>
              <a:rPr lang="en-US" sz="8000" b="1" dirty="0" smtClean="0">
                <a:solidFill>
                  <a:srgbClr val="002060"/>
                </a:solidFill>
                <a:effectLst/>
                <a:latin typeface="UTM American Sans" pitchFamily="18" charset="0"/>
                <a:cs typeface="Times New Roman" panose="02020603050405020304" pitchFamily="18" charset="0"/>
              </a:rPr>
              <a:t> </a:t>
            </a:r>
            <a:r>
              <a:rPr lang="en-US" sz="8000" b="1" dirty="0" err="1" smtClean="0">
                <a:solidFill>
                  <a:srgbClr val="002060"/>
                </a:solidFill>
                <a:effectLst/>
                <a:latin typeface="UTM American Sans" pitchFamily="18" charset="0"/>
                <a:cs typeface="Times New Roman" panose="02020603050405020304" pitchFamily="18" charset="0"/>
              </a:rPr>
              <a:t>cố</a:t>
            </a:r>
            <a:r>
              <a:rPr lang="en-US" sz="8000" b="1" dirty="0" smtClean="0">
                <a:solidFill>
                  <a:srgbClr val="002060"/>
                </a:solidFill>
                <a:effectLst/>
                <a:latin typeface="UTM American Sans" pitchFamily="18" charset="0"/>
                <a:cs typeface="Times New Roman" panose="02020603050405020304" pitchFamily="18" charset="0"/>
              </a:rPr>
              <a:t> </a:t>
            </a:r>
            <a:r>
              <a:rPr lang="en-US" sz="8000" b="1" dirty="0" err="1" smtClean="0">
                <a:solidFill>
                  <a:srgbClr val="002060"/>
                </a:solidFill>
                <a:effectLst/>
                <a:latin typeface="UTM American Sans" pitchFamily="18" charset="0"/>
                <a:cs typeface="Times New Roman" panose="02020603050405020304" pitchFamily="18" charset="0"/>
              </a:rPr>
              <a:t>việc</a:t>
            </a:r>
            <a:r>
              <a:rPr lang="en-US" sz="8000" b="1" dirty="0" smtClean="0">
                <a:solidFill>
                  <a:srgbClr val="002060"/>
                </a:solidFill>
                <a:effectLst/>
                <a:latin typeface="UTM American Sans" pitchFamily="18" charset="0"/>
                <a:cs typeface="Times New Roman" panose="02020603050405020304" pitchFamily="18" charset="0"/>
              </a:rPr>
              <a:t> </a:t>
            </a:r>
            <a:r>
              <a:rPr lang="en-US" sz="8000" b="1" dirty="0" err="1" smtClean="0">
                <a:solidFill>
                  <a:srgbClr val="002060"/>
                </a:solidFill>
                <a:effectLst/>
                <a:latin typeface="UTM American Sans" pitchFamily="18" charset="0"/>
                <a:cs typeface="Times New Roman" panose="02020603050405020304" pitchFamily="18" charset="0"/>
              </a:rPr>
              <a:t>tay</a:t>
            </a:r>
            <a:r>
              <a:rPr lang="en-US" sz="8000" b="1" dirty="0" smtClean="0">
                <a:solidFill>
                  <a:srgbClr val="002060"/>
                </a:solidFill>
                <a:effectLst/>
                <a:latin typeface="UTM American Sans" pitchFamily="18" charset="0"/>
                <a:cs typeface="Times New Roman" panose="02020603050405020304" pitchFamily="18" charset="0"/>
              </a:rPr>
              <a:t> </a:t>
            </a:r>
            <a:r>
              <a:rPr lang="en-US" sz="8000" b="1" dirty="0" err="1" smtClean="0">
                <a:solidFill>
                  <a:srgbClr val="002060"/>
                </a:solidFill>
                <a:effectLst/>
                <a:latin typeface="UTM American Sans" pitchFamily="18" charset="0"/>
                <a:cs typeface="Times New Roman" panose="02020603050405020304" pitchFamily="18" charset="0"/>
              </a:rPr>
              <a:t>chúng</a:t>
            </a:r>
            <a:r>
              <a:rPr lang="en-US" sz="8000" b="1" dirty="0" smtClean="0">
                <a:solidFill>
                  <a:srgbClr val="002060"/>
                </a:solidFill>
                <a:effectLst/>
                <a:latin typeface="UTM American Sans" pitchFamily="18" charset="0"/>
                <a:cs typeface="Times New Roman" panose="02020603050405020304" pitchFamily="18" charset="0"/>
              </a:rPr>
              <a:t> con </a:t>
            </a:r>
            <a:r>
              <a:rPr lang="en-US" sz="8000" b="1" dirty="0" err="1" smtClean="0">
                <a:solidFill>
                  <a:srgbClr val="002060"/>
                </a:solidFill>
                <a:effectLst/>
                <a:latin typeface="UTM American Sans" pitchFamily="18" charset="0"/>
                <a:cs typeface="Times New Roman" panose="02020603050405020304" pitchFamily="18" charset="0"/>
              </a:rPr>
              <a:t>làm</a:t>
            </a:r>
            <a:r>
              <a:rPr lang="en-US" sz="8000" b="1" dirty="0" smtClean="0">
                <a:solidFill>
                  <a:srgbClr val="002060"/>
                </a:solidFill>
                <a:effectLst/>
                <a:latin typeface="UTM American Sans" pitchFamily="18" charset="0"/>
                <a:cs typeface="Times New Roman" panose="02020603050405020304" pitchFamily="18" charset="0"/>
              </a:rPr>
              <a:t>. </a:t>
            </a:r>
            <a:endParaRPr lang="en-US" sz="8000" b="1" dirty="0">
              <a:solidFill>
                <a:srgbClr val="002060"/>
              </a:solidFill>
              <a:effectLst/>
              <a:latin typeface="UTM American Sans" pitchFamily="18" charset="0"/>
              <a:cs typeface="Times New Roman" pitchFamily="18" charset="0"/>
            </a:endParaRPr>
          </a:p>
        </p:txBody>
      </p:sp>
    </p:spTree>
    <p:extLst>
      <p:ext uri="{BB962C8B-B14F-4D97-AF65-F5344CB8AC3E}">
        <p14:creationId xmlns:p14="http://schemas.microsoft.com/office/powerpoint/2010/main" val="40149861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lnSpc>
                <a:spcPct val="114000"/>
              </a:lnSpc>
            </a:pPr>
            <a:r>
              <a:rPr lang="en-US" sz="5000" b="1" u="sng" dirty="0" err="1">
                <a:solidFill>
                  <a:srgbClr val="C00000"/>
                </a:solidFill>
                <a:effectLst/>
                <a:latin typeface="UTM American Sans" pitchFamily="18" charset="0"/>
                <a:cs typeface="Times New Roman" pitchFamily="18" charset="0"/>
              </a:rPr>
              <a:t>Đk</a:t>
            </a:r>
            <a:r>
              <a:rPr lang="en-US" sz="5000" b="1" u="sng" dirty="0">
                <a:solidFill>
                  <a:srgbClr val="C00000"/>
                </a:solidFill>
                <a:effectLst/>
                <a:latin typeface="UTM American Sans" pitchFamily="18" charset="0"/>
                <a:cs typeface="Times New Roman" pitchFamily="18" charset="0"/>
              </a:rPr>
              <a:t>:</a:t>
            </a:r>
            <a:r>
              <a:rPr lang="en-US" sz="5000" b="1" dirty="0">
                <a:solidFill>
                  <a:srgbClr val="002060"/>
                </a:solidFill>
                <a:effectLst/>
                <a:latin typeface="UTM American Sans" pitchFamily="18" charset="0"/>
                <a:cs typeface="Times New Roman" pitchFamily="18" charset="0"/>
              </a:rPr>
              <a:t> </a:t>
            </a:r>
            <a:r>
              <a:rPr lang="en-US" sz="5000" b="1" dirty="0" err="1" smtClean="0">
                <a:solidFill>
                  <a:srgbClr val="002060"/>
                </a:solidFill>
                <a:effectLst/>
                <a:latin typeface="UTM American Sans" pitchFamily="18" charset="0"/>
                <a:cs typeface="Times New Roman" pitchFamily="18" charset="0"/>
              </a:rPr>
              <a:t>Ngày</a:t>
            </a:r>
            <a:r>
              <a:rPr lang="en-US" sz="5000" b="1" dirty="0" smtClean="0">
                <a:solidFill>
                  <a:srgbClr val="002060"/>
                </a:solidFill>
                <a:effectLst/>
                <a:latin typeface="UTM American Sans" pitchFamily="18" charset="0"/>
                <a:cs typeface="Times New Roman" pitchFamily="18" charset="0"/>
              </a:rPr>
              <a:t> </a:t>
            </a:r>
            <a:r>
              <a:rPr lang="en-US" sz="5000" b="1" dirty="0" err="1" smtClean="0">
                <a:solidFill>
                  <a:srgbClr val="002060"/>
                </a:solidFill>
                <a:effectLst/>
                <a:latin typeface="UTM American Sans" pitchFamily="18" charset="0"/>
                <a:cs typeface="Times New Roman" pitchFamily="18" charset="0"/>
              </a:rPr>
              <a:t>đầu</a:t>
            </a:r>
            <a:r>
              <a:rPr lang="en-US" sz="5000" b="1" dirty="0" smtClean="0">
                <a:solidFill>
                  <a:srgbClr val="002060"/>
                </a:solidFill>
                <a:effectLst/>
                <a:latin typeface="UTM American Sans" pitchFamily="18" charset="0"/>
                <a:cs typeface="Times New Roman" pitchFamily="18" charset="0"/>
              </a:rPr>
              <a:t> </a:t>
            </a:r>
            <a:r>
              <a:rPr lang="en-US" sz="5000" b="1" dirty="0" err="1" smtClean="0">
                <a:solidFill>
                  <a:srgbClr val="002060"/>
                </a:solidFill>
                <a:effectLst/>
                <a:cs typeface="Times New Roman" panose="02020603050405020304" pitchFamily="18" charset="0"/>
              </a:rPr>
              <a:t>xuân</a:t>
            </a:r>
            <a:r>
              <a:rPr lang="en-US" sz="5000" b="1" dirty="0" smtClean="0">
                <a:solidFill>
                  <a:srgbClr val="002060"/>
                </a:solidFill>
                <a:effectLst/>
                <a:cs typeface="Times New Roman" panose="02020603050405020304" pitchFamily="18" charset="0"/>
              </a:rPr>
              <a:t> con </a:t>
            </a:r>
            <a:r>
              <a:rPr lang="en-US" sz="5000" b="1" dirty="0" err="1" smtClean="0">
                <a:solidFill>
                  <a:srgbClr val="002060"/>
                </a:solidFill>
                <a:effectLst/>
                <a:cs typeface="Times New Roman" panose="02020603050405020304" pitchFamily="18" charset="0"/>
              </a:rPr>
              <a:t>dâng</a:t>
            </a:r>
            <a:r>
              <a:rPr lang="en-US" sz="5000" b="1" dirty="0" smtClean="0">
                <a:solidFill>
                  <a:srgbClr val="002060"/>
                </a:solidFill>
                <a:effectLst/>
                <a:cs typeface="Times New Roman" panose="02020603050405020304" pitchFamily="18" charset="0"/>
              </a:rPr>
              <a:t> </a:t>
            </a:r>
            <a:r>
              <a:rPr lang="en-US" sz="5000" b="1" dirty="0" err="1" smtClean="0">
                <a:solidFill>
                  <a:srgbClr val="002060"/>
                </a:solidFill>
                <a:effectLst/>
                <a:cs typeface="Times New Roman" panose="02020603050405020304" pitchFamily="18" charset="0"/>
              </a:rPr>
              <a:t>lên</a:t>
            </a:r>
            <a:r>
              <a:rPr lang="en-US" sz="5000" b="1" dirty="0" smtClean="0">
                <a:solidFill>
                  <a:srgbClr val="002060"/>
                </a:solidFill>
                <a:effectLst/>
                <a:cs typeface="Times New Roman" panose="02020603050405020304" pitchFamily="18" charset="0"/>
              </a:rPr>
              <a:t> </a:t>
            </a:r>
            <a:r>
              <a:rPr lang="en-US" sz="5000" b="1" dirty="0" err="1" smtClean="0">
                <a:solidFill>
                  <a:srgbClr val="002060"/>
                </a:solidFill>
                <a:effectLst/>
                <a:cs typeface="Times New Roman" panose="02020603050405020304" pitchFamily="18" charset="0"/>
              </a:rPr>
              <a:t>Thiên</a:t>
            </a:r>
            <a:r>
              <a:rPr lang="en-US" sz="5000" b="1" dirty="0" smtClean="0">
                <a:solidFill>
                  <a:srgbClr val="002060"/>
                </a:solidFill>
                <a:effectLst/>
                <a:cs typeface="Times New Roman" panose="02020603050405020304" pitchFamily="18" charset="0"/>
              </a:rPr>
              <a:t> </a:t>
            </a:r>
            <a:r>
              <a:rPr lang="en-US" sz="5000" b="1" dirty="0" err="1" smtClean="0">
                <a:solidFill>
                  <a:srgbClr val="002060"/>
                </a:solidFill>
                <a:effectLst/>
                <a:cs typeface="Times New Roman" panose="02020603050405020304" pitchFamily="18" charset="0"/>
              </a:rPr>
              <a:t>Chúa</a:t>
            </a:r>
            <a:r>
              <a:rPr lang="en-US" sz="5000" b="1" dirty="0" smtClean="0">
                <a:solidFill>
                  <a:srgbClr val="002060"/>
                </a:solidFill>
                <a:effectLst/>
                <a:cs typeface="Times New Roman" panose="02020603050405020304" pitchFamily="18" charset="0"/>
              </a:rPr>
              <a:t> </a:t>
            </a:r>
            <a:r>
              <a:rPr lang="en-US" sz="5000" b="1" dirty="0" err="1" smtClean="0">
                <a:solidFill>
                  <a:srgbClr val="002060"/>
                </a:solidFill>
                <a:effectLst/>
                <a:cs typeface="Times New Roman" panose="02020603050405020304" pitchFamily="18" charset="0"/>
              </a:rPr>
              <a:t>chí</a:t>
            </a:r>
            <a:r>
              <a:rPr lang="en-US" sz="5000" b="1" dirty="0" smtClean="0">
                <a:solidFill>
                  <a:srgbClr val="002060"/>
                </a:solidFill>
                <a:effectLst/>
                <a:cs typeface="Times New Roman" panose="02020603050405020304" pitchFamily="18" charset="0"/>
              </a:rPr>
              <a:t> </a:t>
            </a:r>
            <a:r>
              <a:rPr lang="en-US" sz="5000" b="1" dirty="0" err="1" smtClean="0">
                <a:solidFill>
                  <a:srgbClr val="002060"/>
                </a:solidFill>
                <a:effectLst/>
                <a:cs typeface="Times New Roman" panose="02020603050405020304" pitchFamily="18" charset="0"/>
              </a:rPr>
              <a:t>tôn</a:t>
            </a:r>
            <a:r>
              <a:rPr lang="en-US" sz="5000" b="1" dirty="0" smtClean="0">
                <a:solidFill>
                  <a:srgbClr val="002060"/>
                </a:solidFill>
                <a:effectLst/>
                <a:cs typeface="Times New Roman" panose="02020603050405020304" pitchFamily="18" charset="0"/>
              </a:rPr>
              <a:t> </a:t>
            </a:r>
            <a:r>
              <a:rPr lang="en-US" sz="5000" b="1" dirty="0" err="1" smtClean="0">
                <a:solidFill>
                  <a:srgbClr val="002060"/>
                </a:solidFill>
                <a:effectLst/>
                <a:cs typeface="Times New Roman" panose="02020603050405020304" pitchFamily="18" charset="0"/>
              </a:rPr>
              <a:t>lời</a:t>
            </a:r>
            <a:r>
              <a:rPr lang="en-US" sz="5000" b="1" dirty="0" smtClean="0">
                <a:solidFill>
                  <a:srgbClr val="002060"/>
                </a:solidFill>
                <a:effectLst/>
                <a:cs typeface="Times New Roman" panose="02020603050405020304" pitchFamily="18" charset="0"/>
              </a:rPr>
              <a:t> </a:t>
            </a:r>
            <a:r>
              <a:rPr lang="en-US" sz="5000" b="1" dirty="0" err="1" smtClean="0">
                <a:solidFill>
                  <a:srgbClr val="002060"/>
                </a:solidFill>
                <a:effectLst/>
                <a:cs typeface="Times New Roman" panose="02020603050405020304" pitchFamily="18" charset="0"/>
              </a:rPr>
              <a:t>cảm</a:t>
            </a:r>
            <a:r>
              <a:rPr lang="en-US" sz="5000" b="1" dirty="0" smtClean="0">
                <a:solidFill>
                  <a:srgbClr val="002060"/>
                </a:solidFill>
                <a:effectLst/>
                <a:cs typeface="Times New Roman" panose="02020603050405020304" pitchFamily="18" charset="0"/>
              </a:rPr>
              <a:t> </a:t>
            </a:r>
            <a:r>
              <a:rPr lang="en-US" sz="5000" b="1" dirty="0" err="1" smtClean="0">
                <a:solidFill>
                  <a:srgbClr val="002060"/>
                </a:solidFill>
                <a:effectLst/>
                <a:cs typeface="Times New Roman" panose="02020603050405020304" pitchFamily="18" charset="0"/>
              </a:rPr>
              <a:t>mến</a:t>
            </a:r>
            <a:r>
              <a:rPr lang="en-US" sz="5000" b="1" dirty="0" smtClean="0">
                <a:solidFill>
                  <a:srgbClr val="002060"/>
                </a:solidFill>
                <a:effectLst/>
                <a:cs typeface="Times New Roman" panose="02020603050405020304" pitchFamily="18" charset="0"/>
              </a:rPr>
              <a:t> </a:t>
            </a:r>
            <a:r>
              <a:rPr lang="en-US" sz="5000" b="1" dirty="0" err="1" smtClean="0">
                <a:solidFill>
                  <a:srgbClr val="002060"/>
                </a:solidFill>
                <a:effectLst/>
                <a:cs typeface="Times New Roman" panose="02020603050405020304" pitchFamily="18" charset="0"/>
              </a:rPr>
              <a:t>chúc</a:t>
            </a:r>
            <a:r>
              <a:rPr lang="en-US" sz="5000" b="1" dirty="0" smtClean="0">
                <a:solidFill>
                  <a:srgbClr val="002060"/>
                </a:solidFill>
                <a:effectLst/>
                <a:cs typeface="Times New Roman" panose="02020603050405020304" pitchFamily="18" charset="0"/>
              </a:rPr>
              <a:t> </a:t>
            </a:r>
            <a:r>
              <a:rPr lang="en-US" sz="5000" b="1" dirty="0" err="1" smtClean="0">
                <a:solidFill>
                  <a:srgbClr val="002060"/>
                </a:solidFill>
                <a:effectLst/>
                <a:cs typeface="Times New Roman" panose="02020603050405020304" pitchFamily="18" charset="0"/>
              </a:rPr>
              <a:t>khen</a:t>
            </a:r>
            <a:r>
              <a:rPr lang="en-US" sz="5000" b="1" dirty="0" smtClean="0">
                <a:solidFill>
                  <a:srgbClr val="002060"/>
                </a:solidFill>
                <a:effectLst/>
                <a:cs typeface="Times New Roman" panose="02020603050405020304" pitchFamily="18" charset="0"/>
              </a:rPr>
              <a:t> Cha </a:t>
            </a:r>
            <a:r>
              <a:rPr lang="en-US" sz="5000" b="1" dirty="0" err="1" smtClean="0">
                <a:solidFill>
                  <a:srgbClr val="002060"/>
                </a:solidFill>
                <a:effectLst/>
                <a:cs typeface="Times New Roman" panose="02020603050405020304" pitchFamily="18" charset="0"/>
              </a:rPr>
              <a:t>chí</a:t>
            </a:r>
            <a:r>
              <a:rPr lang="en-US" sz="5000" b="1" dirty="0" smtClean="0">
                <a:solidFill>
                  <a:srgbClr val="002060"/>
                </a:solidFill>
                <a:effectLst/>
                <a:cs typeface="Times New Roman" panose="02020603050405020304" pitchFamily="18" charset="0"/>
              </a:rPr>
              <a:t> </a:t>
            </a:r>
            <a:r>
              <a:rPr lang="en-US" sz="5000" b="1" dirty="0" err="1" smtClean="0">
                <a:solidFill>
                  <a:srgbClr val="002060"/>
                </a:solidFill>
                <a:effectLst/>
                <a:cs typeface="Times New Roman" panose="02020603050405020304" pitchFamily="18" charset="0"/>
              </a:rPr>
              <a:t>lành</a:t>
            </a:r>
            <a:r>
              <a:rPr lang="en-US" sz="5000" b="1" dirty="0" smtClean="0">
                <a:solidFill>
                  <a:srgbClr val="002060"/>
                </a:solidFill>
                <a:effectLst/>
                <a:cs typeface="Times New Roman" panose="02020603050405020304" pitchFamily="18" charset="0"/>
              </a:rPr>
              <a:t>. </a:t>
            </a:r>
            <a:r>
              <a:rPr lang="en-US" sz="5000" b="1" dirty="0" err="1" smtClean="0">
                <a:solidFill>
                  <a:srgbClr val="002060"/>
                </a:solidFill>
                <a:effectLst/>
                <a:cs typeface="Times New Roman" panose="02020603050405020304" pitchFamily="18" charset="0"/>
              </a:rPr>
              <a:t>Chúa</a:t>
            </a:r>
            <a:r>
              <a:rPr lang="en-US" sz="5000" b="1" dirty="0" smtClean="0">
                <a:solidFill>
                  <a:srgbClr val="002060"/>
                </a:solidFill>
                <a:effectLst/>
                <a:cs typeface="Times New Roman" panose="02020603050405020304" pitchFamily="18" charset="0"/>
              </a:rPr>
              <a:t> </a:t>
            </a:r>
            <a:r>
              <a:rPr lang="en-US" sz="5000" b="1" dirty="0" err="1" smtClean="0">
                <a:solidFill>
                  <a:srgbClr val="002060"/>
                </a:solidFill>
                <a:effectLst/>
                <a:cs typeface="Times New Roman" panose="02020603050405020304" pitchFamily="18" charset="0"/>
              </a:rPr>
              <a:t>đã</a:t>
            </a:r>
            <a:r>
              <a:rPr lang="en-US" sz="5000" b="1" dirty="0" smtClean="0">
                <a:solidFill>
                  <a:srgbClr val="002060"/>
                </a:solidFill>
                <a:effectLst/>
                <a:cs typeface="Times New Roman" panose="02020603050405020304" pitchFamily="18" charset="0"/>
              </a:rPr>
              <a:t> ban </a:t>
            </a:r>
            <a:r>
              <a:rPr lang="en-US" sz="5000" b="1" dirty="0" err="1" smtClean="0">
                <a:solidFill>
                  <a:srgbClr val="002060"/>
                </a:solidFill>
                <a:effectLst/>
                <a:cs typeface="Times New Roman" panose="02020603050405020304" pitchFamily="18" charset="0"/>
              </a:rPr>
              <a:t>thêm</a:t>
            </a:r>
            <a:r>
              <a:rPr lang="en-US" sz="5000" b="1" dirty="0" smtClean="0">
                <a:solidFill>
                  <a:srgbClr val="002060"/>
                </a:solidFill>
                <a:effectLst/>
                <a:cs typeface="Times New Roman" panose="02020603050405020304" pitchFamily="18" charset="0"/>
              </a:rPr>
              <a:t> </a:t>
            </a:r>
            <a:r>
              <a:rPr lang="en-US" sz="5000" b="1" dirty="0" err="1" smtClean="0">
                <a:solidFill>
                  <a:srgbClr val="002060"/>
                </a:solidFill>
                <a:effectLst/>
                <a:cs typeface="Times New Roman" panose="02020603050405020304" pitchFamily="18" charset="0"/>
              </a:rPr>
              <a:t>một</a:t>
            </a:r>
            <a:r>
              <a:rPr lang="en-US" sz="5000" b="1" dirty="0" smtClean="0">
                <a:solidFill>
                  <a:srgbClr val="002060"/>
                </a:solidFill>
                <a:effectLst/>
                <a:cs typeface="Times New Roman" panose="02020603050405020304" pitchFamily="18" charset="0"/>
              </a:rPr>
              <a:t> </a:t>
            </a:r>
            <a:r>
              <a:rPr lang="en-US" sz="5000" b="1" dirty="0" err="1" smtClean="0">
                <a:solidFill>
                  <a:srgbClr val="002060"/>
                </a:solidFill>
                <a:effectLst/>
                <a:cs typeface="Times New Roman" panose="02020603050405020304" pitchFamily="18" charset="0"/>
              </a:rPr>
              <a:t>mùa</a:t>
            </a:r>
            <a:r>
              <a:rPr lang="en-US" sz="5000" b="1" dirty="0" smtClean="0">
                <a:solidFill>
                  <a:srgbClr val="002060"/>
                </a:solidFill>
                <a:effectLst/>
                <a:cs typeface="Times New Roman" panose="02020603050405020304" pitchFamily="18" charset="0"/>
              </a:rPr>
              <a:t> </a:t>
            </a:r>
            <a:r>
              <a:rPr lang="en-US" sz="5000" b="1" dirty="0" err="1" smtClean="0">
                <a:solidFill>
                  <a:srgbClr val="002060"/>
                </a:solidFill>
                <a:effectLst/>
                <a:cs typeface="Times New Roman" panose="02020603050405020304" pitchFamily="18" charset="0"/>
              </a:rPr>
              <a:t>xuân</a:t>
            </a:r>
            <a:r>
              <a:rPr lang="en-US" sz="5000" b="1" dirty="0" smtClean="0">
                <a:solidFill>
                  <a:srgbClr val="002060"/>
                </a:solidFill>
                <a:effectLst/>
                <a:cs typeface="Times New Roman" panose="02020603050405020304" pitchFamily="18" charset="0"/>
              </a:rPr>
              <a:t>, </a:t>
            </a:r>
            <a:r>
              <a:rPr lang="en-US" sz="5000" b="1" dirty="0" err="1" smtClean="0">
                <a:solidFill>
                  <a:srgbClr val="002060"/>
                </a:solidFill>
                <a:effectLst/>
                <a:cs typeface="Times New Roman" panose="02020603050405020304" pitchFamily="18" charset="0"/>
              </a:rPr>
              <a:t>mùa</a:t>
            </a:r>
            <a:r>
              <a:rPr lang="en-US" sz="5000" b="1" dirty="0" smtClean="0">
                <a:solidFill>
                  <a:srgbClr val="002060"/>
                </a:solidFill>
                <a:effectLst/>
                <a:cs typeface="Times New Roman" panose="02020603050405020304" pitchFamily="18" charset="0"/>
              </a:rPr>
              <a:t> </a:t>
            </a:r>
            <a:r>
              <a:rPr lang="en-US" sz="5000" b="1" dirty="0" err="1" smtClean="0">
                <a:solidFill>
                  <a:srgbClr val="002060"/>
                </a:solidFill>
                <a:effectLst/>
                <a:cs typeface="Times New Roman" panose="02020603050405020304" pitchFamily="18" charset="0"/>
              </a:rPr>
              <a:t>xuân</a:t>
            </a:r>
            <a:r>
              <a:rPr lang="en-US" sz="5000" b="1" dirty="0" smtClean="0">
                <a:solidFill>
                  <a:srgbClr val="002060"/>
                </a:solidFill>
                <a:effectLst/>
                <a:cs typeface="Times New Roman" panose="02020603050405020304" pitchFamily="18" charset="0"/>
              </a:rPr>
              <a:t> </a:t>
            </a:r>
            <a:r>
              <a:rPr lang="en-US" sz="5000" b="1" dirty="0" err="1" smtClean="0">
                <a:solidFill>
                  <a:srgbClr val="002060"/>
                </a:solidFill>
                <a:effectLst/>
                <a:cs typeface="Times New Roman" panose="02020603050405020304" pitchFamily="18" charset="0"/>
              </a:rPr>
              <a:t>sáng</a:t>
            </a:r>
            <a:r>
              <a:rPr lang="en-US" sz="5000" b="1" dirty="0" smtClean="0">
                <a:solidFill>
                  <a:srgbClr val="002060"/>
                </a:solidFill>
                <a:effectLst/>
                <a:cs typeface="Times New Roman" panose="02020603050405020304" pitchFamily="18" charset="0"/>
              </a:rPr>
              <a:t> </a:t>
            </a:r>
            <a:r>
              <a:rPr lang="en-US" sz="5000" b="1" dirty="0" err="1" smtClean="0">
                <a:solidFill>
                  <a:srgbClr val="002060"/>
                </a:solidFill>
                <a:effectLst/>
                <a:cs typeface="Times New Roman" panose="02020603050405020304" pitchFamily="18" charset="0"/>
              </a:rPr>
              <a:t>tươi</a:t>
            </a:r>
            <a:r>
              <a:rPr lang="en-US" sz="5000" b="1" dirty="0" smtClean="0">
                <a:solidFill>
                  <a:srgbClr val="002060"/>
                </a:solidFill>
                <a:effectLst/>
                <a:cs typeface="Times New Roman" panose="02020603050405020304" pitchFamily="18" charset="0"/>
              </a:rPr>
              <a:t> </a:t>
            </a:r>
            <a:r>
              <a:rPr lang="en-US" sz="5000" b="1" dirty="0" err="1" smtClean="0">
                <a:solidFill>
                  <a:srgbClr val="002060"/>
                </a:solidFill>
                <a:effectLst/>
                <a:cs typeface="Times New Roman" panose="02020603050405020304" pitchFamily="18" charset="0"/>
              </a:rPr>
              <a:t>hy</a:t>
            </a:r>
            <a:r>
              <a:rPr lang="en-US" sz="5000" b="1" dirty="0" smtClean="0">
                <a:solidFill>
                  <a:srgbClr val="002060"/>
                </a:solidFill>
                <a:effectLst/>
                <a:cs typeface="Times New Roman" panose="02020603050405020304" pitchFamily="18" charset="0"/>
              </a:rPr>
              <a:t> </a:t>
            </a:r>
            <a:r>
              <a:rPr lang="en-US" sz="5000" b="1" dirty="0" err="1" smtClean="0">
                <a:solidFill>
                  <a:srgbClr val="002060"/>
                </a:solidFill>
                <a:effectLst/>
                <a:cs typeface="Times New Roman" panose="02020603050405020304" pitchFamily="18" charset="0"/>
              </a:rPr>
              <a:t>vọng</a:t>
            </a:r>
            <a:r>
              <a:rPr lang="en-US" sz="5000" b="1" dirty="0" smtClean="0">
                <a:solidFill>
                  <a:srgbClr val="002060"/>
                </a:solidFill>
                <a:effectLst/>
                <a:cs typeface="Times New Roman" panose="02020603050405020304" pitchFamily="18" charset="0"/>
              </a:rPr>
              <a:t> </a:t>
            </a:r>
            <a:r>
              <a:rPr lang="en-US" sz="5000" b="1" dirty="0" err="1" smtClean="0">
                <a:solidFill>
                  <a:srgbClr val="002060"/>
                </a:solidFill>
                <a:effectLst/>
                <a:cs typeface="Times New Roman" panose="02020603050405020304" pitchFamily="18" charset="0"/>
              </a:rPr>
              <a:t>cho</a:t>
            </a:r>
            <a:r>
              <a:rPr lang="en-US" sz="5000" b="1" dirty="0" smtClean="0">
                <a:solidFill>
                  <a:srgbClr val="002060"/>
                </a:solidFill>
                <a:effectLst/>
                <a:cs typeface="Times New Roman" panose="02020603050405020304" pitchFamily="18" charset="0"/>
              </a:rPr>
              <a:t> </a:t>
            </a:r>
            <a:r>
              <a:rPr lang="en-US" sz="5000" b="1" dirty="0" err="1" smtClean="0">
                <a:solidFill>
                  <a:srgbClr val="002060"/>
                </a:solidFill>
                <a:effectLst/>
                <a:cs typeface="Times New Roman" panose="02020603050405020304" pitchFamily="18" charset="0"/>
              </a:rPr>
              <a:t>mọi</a:t>
            </a:r>
            <a:r>
              <a:rPr lang="en-US" sz="5000" b="1" dirty="0" smtClean="0">
                <a:solidFill>
                  <a:srgbClr val="002060"/>
                </a:solidFill>
                <a:effectLst/>
                <a:cs typeface="Times New Roman" panose="02020603050405020304" pitchFamily="18" charset="0"/>
              </a:rPr>
              <a:t> </a:t>
            </a:r>
            <a:r>
              <a:rPr lang="en-US" sz="5000" b="1" dirty="0" err="1" smtClean="0">
                <a:solidFill>
                  <a:srgbClr val="002060"/>
                </a:solidFill>
                <a:effectLst/>
                <a:cs typeface="Times New Roman" panose="02020603050405020304" pitchFamily="18" charset="0"/>
              </a:rPr>
              <a:t>người</a:t>
            </a:r>
            <a:r>
              <a:rPr lang="en-US" sz="5000" b="1" dirty="0" smtClean="0">
                <a:solidFill>
                  <a:srgbClr val="002060"/>
                </a:solidFill>
                <a:effectLst/>
                <a:cs typeface="Times New Roman" panose="02020603050405020304" pitchFamily="18" charset="0"/>
              </a:rPr>
              <a:t> </a:t>
            </a:r>
            <a:r>
              <a:rPr lang="en-US" sz="5000" b="1" dirty="0" err="1" smtClean="0">
                <a:solidFill>
                  <a:srgbClr val="002060"/>
                </a:solidFill>
                <a:effectLst/>
                <a:cs typeface="Times New Roman" panose="02020603050405020304" pitchFamily="18" charset="0"/>
              </a:rPr>
              <a:t>trên</a:t>
            </a:r>
            <a:r>
              <a:rPr lang="en-US" sz="5000" b="1" dirty="0" smtClean="0">
                <a:solidFill>
                  <a:srgbClr val="002060"/>
                </a:solidFill>
                <a:effectLst/>
                <a:cs typeface="Times New Roman" panose="02020603050405020304" pitchFamily="18" charset="0"/>
              </a:rPr>
              <a:t> </a:t>
            </a:r>
            <a:r>
              <a:rPr lang="en-US" sz="5000" b="1" dirty="0" err="1" smtClean="0">
                <a:solidFill>
                  <a:srgbClr val="002060"/>
                </a:solidFill>
                <a:effectLst/>
                <a:cs typeface="Times New Roman" panose="02020603050405020304" pitchFamily="18" charset="0"/>
              </a:rPr>
              <a:t>dương</a:t>
            </a:r>
            <a:r>
              <a:rPr lang="en-US" sz="5000" b="1" dirty="0" smtClean="0">
                <a:solidFill>
                  <a:srgbClr val="002060"/>
                </a:solidFill>
                <a:effectLst/>
                <a:cs typeface="Times New Roman" panose="02020603050405020304" pitchFamily="18" charset="0"/>
              </a:rPr>
              <a:t> </a:t>
            </a:r>
            <a:r>
              <a:rPr lang="en-US" sz="5000" b="1" dirty="0" err="1" smtClean="0">
                <a:solidFill>
                  <a:srgbClr val="002060"/>
                </a:solidFill>
                <a:effectLst/>
                <a:cs typeface="Times New Roman" panose="02020603050405020304" pitchFamily="18" charset="0"/>
              </a:rPr>
              <a:t>gian</a:t>
            </a:r>
            <a:r>
              <a:rPr lang="en-US" sz="5000" b="1" dirty="0" smtClean="0">
                <a:solidFill>
                  <a:srgbClr val="002060"/>
                </a:solidFill>
                <a:effectLst/>
                <a:cs typeface="Times New Roman" panose="02020603050405020304" pitchFamily="18" charset="0"/>
              </a:rPr>
              <a:t>.</a:t>
            </a:r>
            <a:endParaRPr lang="vi-VN" sz="5000" b="1" dirty="0">
              <a:solidFill>
                <a:srgbClr val="002060"/>
              </a:solidFill>
              <a:effectLst/>
              <a:cs typeface="Times New Roman" panose="02020603050405020304" pitchFamily="18" charset="0"/>
            </a:endParaRPr>
          </a:p>
        </p:txBody>
      </p:sp>
    </p:spTree>
    <p:extLst>
      <p:ext uri="{BB962C8B-B14F-4D97-AF65-F5344CB8AC3E}">
        <p14:creationId xmlns:p14="http://schemas.microsoft.com/office/powerpoint/2010/main" val="45920895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b="1">
              <a:solidFill>
                <a:srgbClr val="990000"/>
              </a:solidFill>
              <a:effectLst/>
              <a:latin typeface="UTM American Sans" pitchFamily="18" charset="0"/>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5678495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400" b="1" u="sng" dirty="0">
                <a:solidFill>
                  <a:srgbClr val="C00000"/>
                </a:solidFill>
                <a:effectLst/>
                <a:latin typeface="UTM American Sans" pitchFamily="18" charset="0"/>
                <a:cs typeface="Times New Roman" pitchFamily="18" charset="0"/>
              </a:rPr>
              <a:t>Alleluia-alleluia:</a:t>
            </a:r>
            <a:r>
              <a:rPr lang="en-US" sz="5400" b="1" dirty="0">
                <a:solidFill>
                  <a:srgbClr val="003399"/>
                </a:solidFill>
                <a:effectLst/>
                <a:latin typeface="UTM American Sans" pitchFamily="18" charset="0"/>
                <a:cs typeface="Times New Roman" pitchFamily="18" charset="0"/>
              </a:rPr>
              <a:t> </a:t>
            </a:r>
            <a:r>
              <a:rPr lang="vi-VN" sz="5400" b="1" dirty="0">
                <a:solidFill>
                  <a:srgbClr val="002060"/>
                </a:solidFill>
              </a:rPr>
              <a:t>Chúa nói: Tất cả những ai đang vất vả, mang gánh nặng nề. Hãy đến cùng Tôi, Tôi sẽ cho dưỡng sức nghỉ </a:t>
            </a:r>
            <a:r>
              <a:rPr lang="vi-VN" sz="5400" b="1" dirty="0" smtClean="0">
                <a:solidFill>
                  <a:srgbClr val="002060"/>
                </a:solidFill>
              </a:rPr>
              <a:t>ngơi</a:t>
            </a:r>
            <a:r>
              <a:rPr lang="vi-VN" sz="5400" b="1" dirty="0" smtClean="0">
                <a:solidFill>
                  <a:srgbClr val="002060"/>
                </a:solidFill>
                <a:effectLst/>
              </a:rPr>
              <a:t>.</a:t>
            </a:r>
            <a:r>
              <a:rPr lang="en-US" sz="5400" b="1" dirty="0" smtClean="0">
                <a:solidFill>
                  <a:srgbClr val="002060"/>
                </a:solidFill>
                <a:effectLst/>
                <a:latin typeface="UTM American Sans" pitchFamily="18" charset="0"/>
              </a:rPr>
              <a:t> </a:t>
            </a:r>
            <a:r>
              <a:rPr lang="en-US" sz="5400" b="1" u="sng" dirty="0" smtClean="0">
                <a:solidFill>
                  <a:srgbClr val="C00000"/>
                </a:solidFill>
                <a:effectLst/>
                <a:latin typeface="UTM American Sans" pitchFamily="18" charset="0"/>
                <a:cs typeface="Times New Roman" pitchFamily="18" charset="0"/>
              </a:rPr>
              <a:t>Alleluia…</a:t>
            </a:r>
            <a:endParaRPr lang="en-US" sz="5400" b="1" u="sng" dirty="0">
              <a:solidFill>
                <a:srgbClr val="C00000"/>
              </a:solidFill>
              <a:effectLst/>
              <a:latin typeface="UTM American Sans" pitchFamily="18" charset="0"/>
              <a:cs typeface="Times New Roman" pitchFamily="18" charset="0"/>
            </a:endParaRPr>
          </a:p>
        </p:txBody>
      </p:sp>
    </p:spTree>
    <p:extLst>
      <p:ext uri="{BB962C8B-B14F-4D97-AF65-F5344CB8AC3E}">
        <p14:creationId xmlns:p14="http://schemas.microsoft.com/office/powerpoint/2010/main" val="27154289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b="1">
              <a:solidFill>
                <a:srgbClr val="990000"/>
              </a:solidFill>
              <a:effectLst/>
              <a:latin typeface="UTM American Sans" pitchFamily="18" charset="0"/>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5678495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0274707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786090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581400" y="1504950"/>
            <a:ext cx="5715000" cy="2038367"/>
          </a:xfrm>
        </p:spPr>
        <p:txBody>
          <a:bodyPr>
            <a:normAutofit/>
          </a:bodyPr>
          <a:lstStyle/>
          <a:p>
            <a:r>
              <a:rPr lang="en-US" sz="4000" b="1" dirty="0" err="1" smtClean="0">
                <a:solidFill>
                  <a:srgbClr val="FF0000"/>
                </a:solidFill>
                <a:effectLst/>
                <a:latin typeface="UTM American Sans" pitchFamily="18" charset="0"/>
                <a:cs typeface="Times New Roman" pitchFamily="18" charset="0"/>
              </a:rPr>
              <a:t>Ca</a:t>
            </a:r>
            <a:r>
              <a:rPr lang="en-US" sz="4000" b="1" dirty="0" smtClean="0">
                <a:solidFill>
                  <a:srgbClr val="FF0000"/>
                </a:solidFill>
                <a:effectLst/>
                <a:latin typeface="UTM American Sans" pitchFamily="18" charset="0"/>
                <a:cs typeface="Times New Roman" pitchFamily="18" charset="0"/>
              </a:rPr>
              <a:t> </a:t>
            </a:r>
            <a:r>
              <a:rPr lang="en-US" sz="4000" b="1" dirty="0" err="1" smtClean="0">
                <a:solidFill>
                  <a:srgbClr val="FF0000"/>
                </a:solidFill>
                <a:effectLst/>
                <a:latin typeface="UTM American Sans" pitchFamily="18" charset="0"/>
                <a:cs typeface="Times New Roman" pitchFamily="18" charset="0"/>
              </a:rPr>
              <a:t>Dâng</a:t>
            </a:r>
            <a:r>
              <a:rPr lang="en-US" sz="4000" b="1" dirty="0" smtClean="0">
                <a:solidFill>
                  <a:srgbClr val="FF0000"/>
                </a:solidFill>
                <a:effectLst/>
                <a:latin typeface="UTM American Sans" pitchFamily="18" charset="0"/>
                <a:cs typeface="Times New Roman" pitchFamily="18" charset="0"/>
              </a:rPr>
              <a:t> </a:t>
            </a:r>
            <a:r>
              <a:rPr lang="en-US" sz="4000" b="1" dirty="0" err="1" smtClean="0">
                <a:solidFill>
                  <a:srgbClr val="FF0000"/>
                </a:solidFill>
                <a:effectLst/>
                <a:latin typeface="UTM American Sans" pitchFamily="18" charset="0"/>
                <a:cs typeface="Times New Roman" pitchFamily="18" charset="0"/>
              </a:rPr>
              <a:t>Lễ</a:t>
            </a:r>
            <a:r>
              <a:rPr lang="en-US" sz="4000" b="1" dirty="0" smtClean="0">
                <a:solidFill>
                  <a:srgbClr val="FF0000"/>
                </a:solidFill>
                <a:effectLst/>
                <a:latin typeface="UTM American Sans" pitchFamily="18" charset="0"/>
                <a:cs typeface="Times New Roman" pitchFamily="18" charset="0"/>
              </a:rPr>
              <a:t/>
            </a:r>
            <a:br>
              <a:rPr lang="en-US" sz="4000" b="1" dirty="0" smtClean="0">
                <a:solidFill>
                  <a:srgbClr val="FF0000"/>
                </a:solidFill>
                <a:effectLst/>
                <a:latin typeface="UTM American Sans" pitchFamily="18" charset="0"/>
                <a:cs typeface="Times New Roman" pitchFamily="18" charset="0"/>
              </a:rPr>
            </a:br>
            <a:r>
              <a:rPr lang="en-US" sz="4000" b="1" dirty="0" err="1" smtClean="0">
                <a:solidFill>
                  <a:srgbClr val="FF0000"/>
                </a:solidFill>
                <a:effectLst/>
                <a:latin typeface="UTM American Sans" pitchFamily="18" charset="0"/>
                <a:cs typeface="Times New Roman" pitchFamily="18" charset="0"/>
              </a:rPr>
              <a:t>Lễ</a:t>
            </a:r>
            <a:r>
              <a:rPr lang="en-US" sz="4000" b="1" dirty="0" smtClean="0">
                <a:solidFill>
                  <a:srgbClr val="FF0000"/>
                </a:solidFill>
                <a:effectLst/>
                <a:latin typeface="UTM American Sans" pitchFamily="18" charset="0"/>
                <a:cs typeface="Times New Roman" pitchFamily="18" charset="0"/>
              </a:rPr>
              <a:t> </a:t>
            </a:r>
            <a:r>
              <a:rPr lang="en-US" sz="4000" b="1" dirty="0" err="1" smtClean="0">
                <a:solidFill>
                  <a:srgbClr val="FF0000"/>
                </a:solidFill>
                <a:effectLst/>
                <a:latin typeface="UTM American Sans" pitchFamily="18" charset="0"/>
                <a:cs typeface="Times New Roman" pitchFamily="18" charset="0"/>
              </a:rPr>
              <a:t>Dâng</a:t>
            </a:r>
            <a:r>
              <a:rPr lang="en-US" sz="4000" b="1" dirty="0" smtClean="0">
                <a:solidFill>
                  <a:srgbClr val="FF0000"/>
                </a:solidFill>
                <a:effectLst/>
                <a:latin typeface="UTM American Sans" pitchFamily="18" charset="0"/>
                <a:cs typeface="Times New Roman" pitchFamily="18" charset="0"/>
              </a:rPr>
              <a:t> </a:t>
            </a:r>
            <a:r>
              <a:rPr lang="en-US" sz="4000" b="1" dirty="0" err="1" smtClean="0">
                <a:solidFill>
                  <a:srgbClr val="FF0000"/>
                </a:solidFill>
                <a:effectLst/>
                <a:latin typeface="UTM American Sans" pitchFamily="18" charset="0"/>
                <a:cs typeface="Times New Roman" pitchFamily="18" charset="0"/>
              </a:rPr>
              <a:t>Mùa</a:t>
            </a:r>
            <a:r>
              <a:rPr lang="en-US" sz="4000" b="1" dirty="0" smtClean="0">
                <a:solidFill>
                  <a:srgbClr val="FF0000"/>
                </a:solidFill>
                <a:effectLst/>
                <a:latin typeface="UTM American Sans" pitchFamily="18" charset="0"/>
                <a:cs typeface="Times New Roman" pitchFamily="18" charset="0"/>
              </a:rPr>
              <a:t> </a:t>
            </a:r>
            <a:r>
              <a:rPr lang="en-US" sz="4000" b="1" dirty="0" err="1" smtClean="0">
                <a:solidFill>
                  <a:srgbClr val="FF0000"/>
                </a:solidFill>
                <a:effectLst/>
                <a:latin typeface="UTM American Sans" pitchFamily="18" charset="0"/>
                <a:cs typeface="Times New Roman" pitchFamily="18" charset="0"/>
              </a:rPr>
              <a:t>Xuân</a:t>
            </a:r>
            <a:r>
              <a:rPr lang="en-US" sz="4000" b="1" dirty="0" smtClean="0">
                <a:solidFill>
                  <a:srgbClr val="FF0000"/>
                </a:solidFill>
                <a:effectLst/>
                <a:latin typeface="UTM American Sans" pitchFamily="18" charset="0"/>
                <a:cs typeface="Times New Roman" pitchFamily="18" charset="0"/>
              </a:rPr>
              <a:t/>
            </a:r>
            <a:br>
              <a:rPr lang="en-US" sz="4000" b="1" dirty="0" smtClean="0">
                <a:solidFill>
                  <a:srgbClr val="FF0000"/>
                </a:solidFill>
                <a:effectLst/>
                <a:latin typeface="UTM American Sans" pitchFamily="18" charset="0"/>
                <a:cs typeface="Times New Roman" pitchFamily="18" charset="0"/>
              </a:rPr>
            </a:br>
            <a:r>
              <a:rPr lang="en-US" sz="2400" b="1" i="1" dirty="0" smtClean="0">
                <a:solidFill>
                  <a:srgbClr val="002060"/>
                </a:solidFill>
                <a:effectLst/>
                <a:latin typeface="UTM American Sans" pitchFamily="18" charset="0"/>
                <a:cs typeface="Times New Roman" pitchFamily="18" charset="0"/>
              </a:rPr>
              <a:t>Lm. </a:t>
            </a:r>
            <a:r>
              <a:rPr lang="en-US" sz="2400" b="1" i="1" dirty="0" err="1" smtClean="0">
                <a:solidFill>
                  <a:srgbClr val="002060"/>
                </a:solidFill>
                <a:effectLst/>
                <a:latin typeface="UTM American Sans" pitchFamily="18" charset="0"/>
                <a:cs typeface="Times New Roman" pitchFamily="18" charset="0"/>
              </a:rPr>
              <a:t>Nguyễn</a:t>
            </a:r>
            <a:r>
              <a:rPr lang="en-US" sz="2400" b="1" i="1" dirty="0" smtClean="0">
                <a:solidFill>
                  <a:srgbClr val="002060"/>
                </a:solidFill>
                <a:effectLst/>
                <a:latin typeface="UTM American Sans" pitchFamily="18" charset="0"/>
                <a:cs typeface="Times New Roman" pitchFamily="18" charset="0"/>
              </a:rPr>
              <a:t> </a:t>
            </a:r>
            <a:r>
              <a:rPr lang="en-US" sz="2400" b="1" i="1" dirty="0" err="1" smtClean="0">
                <a:solidFill>
                  <a:srgbClr val="002060"/>
                </a:solidFill>
                <a:effectLst/>
                <a:latin typeface="UTM American Sans" pitchFamily="18" charset="0"/>
                <a:cs typeface="Times New Roman" pitchFamily="18" charset="0"/>
              </a:rPr>
              <a:t>Duy</a:t>
            </a:r>
            <a:endParaRPr lang="vi-VN" sz="4000" b="1" i="1" dirty="0">
              <a:solidFill>
                <a:srgbClr val="002060"/>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304853806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lnSpc>
                <a:spcPct val="110000"/>
              </a:lnSpc>
            </a:pPr>
            <a:r>
              <a:rPr lang="en-US" sz="5200" b="1" u="sng" dirty="0" err="1" smtClean="0">
                <a:solidFill>
                  <a:srgbClr val="C00000"/>
                </a:solidFill>
                <a:latin typeface="UTM American Sans" pitchFamily="18" charset="0"/>
                <a:cs typeface="Times New Roman" pitchFamily="18" charset="0"/>
              </a:rPr>
              <a:t>Tk</a:t>
            </a:r>
            <a:r>
              <a:rPr lang="en-US" sz="5200" b="1" u="sng" dirty="0" smtClean="0">
                <a:solidFill>
                  <a:srgbClr val="C00000"/>
                </a:solidFill>
                <a:effectLst/>
                <a:latin typeface="UTM American Sans" pitchFamily="18" charset="0"/>
                <a:cs typeface="Times New Roman" pitchFamily="18" charset="0"/>
              </a:rPr>
              <a:t>:</a:t>
            </a:r>
            <a:r>
              <a:rPr lang="en-US" sz="5200" b="1" dirty="0" smtClean="0">
                <a:solidFill>
                  <a:srgbClr val="002060"/>
                </a:solidFill>
                <a:effectLst/>
                <a:latin typeface="UTM American Sans" pitchFamily="18" charset="0"/>
                <a:cs typeface="Times New Roman" pitchFamily="18" charset="0"/>
              </a:rPr>
              <a:t> </a:t>
            </a:r>
            <a:r>
              <a:rPr lang="vi-VN" sz="5200" b="1" dirty="0">
                <a:solidFill>
                  <a:srgbClr val="002060"/>
                </a:solidFill>
                <a:effectLst/>
              </a:rPr>
              <a:t> </a:t>
            </a:r>
            <a:r>
              <a:rPr lang="en-US" sz="5200" b="1" dirty="0" err="1" smtClean="0">
                <a:solidFill>
                  <a:srgbClr val="002060"/>
                </a:solidFill>
                <a:effectLst/>
              </a:rPr>
              <a:t>Xin</a:t>
            </a:r>
            <a:r>
              <a:rPr lang="en-US" sz="5200" b="1" dirty="0" smtClean="0">
                <a:solidFill>
                  <a:srgbClr val="002060"/>
                </a:solidFill>
                <a:effectLst/>
              </a:rPr>
              <a:t> </a:t>
            </a:r>
            <a:r>
              <a:rPr lang="en-US" sz="5200" b="1" dirty="0" err="1" smtClean="0">
                <a:solidFill>
                  <a:srgbClr val="002060"/>
                </a:solidFill>
                <a:effectLst/>
              </a:rPr>
              <a:t>dâng</a:t>
            </a:r>
            <a:r>
              <a:rPr lang="en-US" sz="5200" b="1" dirty="0" smtClean="0">
                <a:solidFill>
                  <a:srgbClr val="002060"/>
                </a:solidFill>
                <a:effectLst/>
              </a:rPr>
              <a:t> </a:t>
            </a:r>
            <a:r>
              <a:rPr lang="en-US" sz="5200" b="1" dirty="0" err="1" smtClean="0">
                <a:solidFill>
                  <a:srgbClr val="002060"/>
                </a:solidFill>
                <a:effectLst/>
              </a:rPr>
              <a:t>lên</a:t>
            </a:r>
            <a:r>
              <a:rPr lang="en-US" sz="5200" b="1" dirty="0" smtClean="0">
                <a:solidFill>
                  <a:srgbClr val="002060"/>
                </a:solidFill>
                <a:effectLst/>
              </a:rPr>
              <a:t> </a:t>
            </a:r>
            <a:r>
              <a:rPr lang="en-US" sz="5200" b="1" dirty="0" err="1" smtClean="0">
                <a:solidFill>
                  <a:srgbClr val="002060"/>
                </a:solidFill>
                <a:effectLst/>
              </a:rPr>
              <a:t>Ngài</a:t>
            </a:r>
            <a:r>
              <a:rPr lang="en-US" sz="5200" b="1" dirty="0" smtClean="0">
                <a:solidFill>
                  <a:srgbClr val="002060"/>
                </a:solidFill>
                <a:effectLst/>
              </a:rPr>
              <a:t> </a:t>
            </a:r>
            <a:r>
              <a:rPr lang="en-US" sz="5200" b="1" dirty="0" err="1" smtClean="0">
                <a:solidFill>
                  <a:srgbClr val="002060"/>
                </a:solidFill>
                <a:effectLst/>
              </a:rPr>
              <a:t>mùa</a:t>
            </a:r>
            <a:r>
              <a:rPr lang="en-US" sz="5200" b="1" dirty="0" smtClean="0">
                <a:solidFill>
                  <a:srgbClr val="002060"/>
                </a:solidFill>
                <a:effectLst/>
              </a:rPr>
              <a:t> </a:t>
            </a:r>
            <a:r>
              <a:rPr lang="en-US" sz="5200" b="1" dirty="0" err="1" smtClean="0">
                <a:solidFill>
                  <a:srgbClr val="002060"/>
                </a:solidFill>
                <a:effectLst/>
              </a:rPr>
              <a:t>Xuân</a:t>
            </a:r>
            <a:r>
              <a:rPr lang="en-US" sz="5200" b="1" dirty="0" smtClean="0">
                <a:solidFill>
                  <a:srgbClr val="002060"/>
                </a:solidFill>
                <a:effectLst/>
              </a:rPr>
              <a:t> </a:t>
            </a:r>
            <a:r>
              <a:rPr lang="en-US" sz="5200" b="1" dirty="0" err="1" smtClean="0">
                <a:solidFill>
                  <a:srgbClr val="002060"/>
                </a:solidFill>
                <a:effectLst/>
              </a:rPr>
              <a:t>mùa</a:t>
            </a:r>
            <a:r>
              <a:rPr lang="en-US" sz="5200" b="1" dirty="0" smtClean="0">
                <a:solidFill>
                  <a:srgbClr val="002060"/>
                </a:solidFill>
                <a:effectLst/>
              </a:rPr>
              <a:t> </a:t>
            </a:r>
            <a:r>
              <a:rPr lang="en-US" sz="5200" b="1" dirty="0" err="1" smtClean="0">
                <a:solidFill>
                  <a:srgbClr val="002060"/>
                </a:solidFill>
                <a:effectLst/>
              </a:rPr>
              <a:t>Xuân</a:t>
            </a:r>
            <a:r>
              <a:rPr lang="en-US" sz="5200" b="1" dirty="0" smtClean="0">
                <a:solidFill>
                  <a:srgbClr val="002060"/>
                </a:solidFill>
                <a:effectLst/>
              </a:rPr>
              <a:t> </a:t>
            </a:r>
            <a:r>
              <a:rPr lang="en-US" sz="5200" b="1" dirty="0" err="1" smtClean="0">
                <a:solidFill>
                  <a:srgbClr val="002060"/>
                </a:solidFill>
                <a:effectLst/>
              </a:rPr>
              <a:t>thắm</a:t>
            </a:r>
            <a:r>
              <a:rPr lang="en-US" sz="5200" b="1" dirty="0" smtClean="0">
                <a:solidFill>
                  <a:srgbClr val="002060"/>
                </a:solidFill>
                <a:effectLst/>
              </a:rPr>
              <a:t> </a:t>
            </a:r>
            <a:r>
              <a:rPr lang="en-US" sz="5200" b="1" dirty="0" err="1" smtClean="0">
                <a:solidFill>
                  <a:srgbClr val="002060"/>
                </a:solidFill>
                <a:effectLst/>
              </a:rPr>
              <a:t>tươi</a:t>
            </a:r>
            <a:r>
              <a:rPr lang="en-US" sz="5200" b="1" dirty="0" smtClean="0">
                <a:solidFill>
                  <a:srgbClr val="002060"/>
                </a:solidFill>
                <a:effectLst/>
              </a:rPr>
              <a:t>. </a:t>
            </a:r>
            <a:r>
              <a:rPr lang="en-US" sz="5200" b="1" dirty="0" err="1" smtClean="0">
                <a:solidFill>
                  <a:srgbClr val="002060"/>
                </a:solidFill>
                <a:effectLst/>
              </a:rPr>
              <a:t>Xin</a:t>
            </a:r>
            <a:r>
              <a:rPr lang="en-US" sz="5200" b="1" dirty="0" smtClean="0">
                <a:solidFill>
                  <a:srgbClr val="002060"/>
                </a:solidFill>
                <a:effectLst/>
              </a:rPr>
              <a:t> </a:t>
            </a:r>
            <a:r>
              <a:rPr lang="en-US" sz="5200" b="1" dirty="0" err="1" smtClean="0">
                <a:solidFill>
                  <a:srgbClr val="002060"/>
                </a:solidFill>
                <a:effectLst/>
              </a:rPr>
              <a:t>dâng</a:t>
            </a:r>
            <a:r>
              <a:rPr lang="en-US" sz="5200" b="1" dirty="0" smtClean="0">
                <a:solidFill>
                  <a:srgbClr val="002060"/>
                </a:solidFill>
                <a:effectLst/>
              </a:rPr>
              <a:t> </a:t>
            </a:r>
            <a:r>
              <a:rPr lang="en-US" sz="5200" b="1" dirty="0" err="1" smtClean="0">
                <a:solidFill>
                  <a:srgbClr val="002060"/>
                </a:solidFill>
                <a:effectLst/>
              </a:rPr>
              <a:t>lên</a:t>
            </a:r>
            <a:r>
              <a:rPr lang="en-US" sz="5200" b="1" dirty="0" smtClean="0">
                <a:solidFill>
                  <a:srgbClr val="002060"/>
                </a:solidFill>
                <a:effectLst/>
              </a:rPr>
              <a:t> </a:t>
            </a:r>
            <a:r>
              <a:rPr lang="en-US" sz="5200" b="1" dirty="0" err="1" smtClean="0">
                <a:solidFill>
                  <a:srgbClr val="002060"/>
                </a:solidFill>
                <a:effectLst/>
              </a:rPr>
              <a:t>Ngài</a:t>
            </a:r>
            <a:r>
              <a:rPr lang="en-US" sz="5200" b="1" dirty="0" smtClean="0">
                <a:solidFill>
                  <a:srgbClr val="002060"/>
                </a:solidFill>
                <a:effectLst/>
              </a:rPr>
              <a:t> </a:t>
            </a:r>
            <a:r>
              <a:rPr lang="en-US" sz="5200" b="1" dirty="0" err="1" smtClean="0">
                <a:solidFill>
                  <a:srgbClr val="002060"/>
                </a:solidFill>
                <a:effectLst/>
              </a:rPr>
              <a:t>mùa</a:t>
            </a:r>
            <a:r>
              <a:rPr lang="en-US" sz="5200" b="1" dirty="0" smtClean="0">
                <a:solidFill>
                  <a:srgbClr val="002060"/>
                </a:solidFill>
                <a:effectLst/>
              </a:rPr>
              <a:t> </a:t>
            </a:r>
            <a:r>
              <a:rPr lang="en-US" sz="5200" b="1" dirty="0" err="1" smtClean="0">
                <a:solidFill>
                  <a:srgbClr val="002060"/>
                </a:solidFill>
                <a:effectLst/>
              </a:rPr>
              <a:t>Xuân</a:t>
            </a:r>
            <a:r>
              <a:rPr lang="en-US" sz="5200" b="1" dirty="0" smtClean="0">
                <a:solidFill>
                  <a:srgbClr val="002060"/>
                </a:solidFill>
                <a:effectLst/>
              </a:rPr>
              <a:t> </a:t>
            </a:r>
            <a:r>
              <a:rPr lang="en-US" sz="5200" b="1" dirty="0" err="1" smtClean="0">
                <a:solidFill>
                  <a:srgbClr val="002060"/>
                </a:solidFill>
                <a:effectLst/>
              </a:rPr>
              <a:t>đến</a:t>
            </a:r>
            <a:r>
              <a:rPr lang="en-US" sz="5200" b="1" dirty="0" smtClean="0">
                <a:solidFill>
                  <a:srgbClr val="002060"/>
                </a:solidFill>
                <a:effectLst/>
              </a:rPr>
              <a:t> </a:t>
            </a:r>
            <a:r>
              <a:rPr lang="en-US" sz="5200" b="1" dirty="0" err="1" smtClean="0">
                <a:solidFill>
                  <a:srgbClr val="002060"/>
                </a:solidFill>
                <a:effectLst/>
              </a:rPr>
              <a:t>trong</a:t>
            </a:r>
            <a:r>
              <a:rPr lang="en-US" sz="5200" b="1" dirty="0" smtClean="0">
                <a:solidFill>
                  <a:srgbClr val="002060"/>
                </a:solidFill>
                <a:effectLst/>
              </a:rPr>
              <a:t> </a:t>
            </a:r>
            <a:r>
              <a:rPr lang="en-US" sz="5200" b="1" dirty="0" err="1" smtClean="0">
                <a:solidFill>
                  <a:srgbClr val="002060"/>
                </a:solidFill>
                <a:effectLst/>
              </a:rPr>
              <a:t>cuộc</a:t>
            </a:r>
            <a:r>
              <a:rPr lang="en-US" sz="5200" b="1" dirty="0" smtClean="0">
                <a:solidFill>
                  <a:srgbClr val="002060"/>
                </a:solidFill>
                <a:effectLst/>
              </a:rPr>
              <a:t> </a:t>
            </a:r>
            <a:r>
              <a:rPr lang="en-US" sz="5200" b="1" dirty="0" err="1" smtClean="0">
                <a:solidFill>
                  <a:srgbClr val="002060"/>
                </a:solidFill>
                <a:effectLst/>
              </a:rPr>
              <a:t>đời</a:t>
            </a:r>
            <a:r>
              <a:rPr lang="en-US" sz="5200" b="1" dirty="0" smtClean="0">
                <a:solidFill>
                  <a:srgbClr val="002060"/>
                </a:solidFill>
                <a:effectLst/>
              </a:rPr>
              <a:t>. </a:t>
            </a:r>
            <a:r>
              <a:rPr lang="en-US" sz="5200" b="1" dirty="0" err="1" smtClean="0">
                <a:solidFill>
                  <a:srgbClr val="002060"/>
                </a:solidFill>
                <a:effectLst/>
              </a:rPr>
              <a:t>Mùa</a:t>
            </a:r>
            <a:r>
              <a:rPr lang="en-US" sz="5200" b="1" dirty="0" smtClean="0">
                <a:solidFill>
                  <a:srgbClr val="002060"/>
                </a:solidFill>
                <a:effectLst/>
              </a:rPr>
              <a:t> </a:t>
            </a:r>
            <a:r>
              <a:rPr lang="en-US" sz="5200" b="1" dirty="0" err="1" smtClean="0">
                <a:solidFill>
                  <a:srgbClr val="002060"/>
                </a:solidFill>
                <a:effectLst/>
              </a:rPr>
              <a:t>Xuân</a:t>
            </a:r>
            <a:r>
              <a:rPr lang="en-US" sz="5200" b="1" dirty="0" smtClean="0">
                <a:solidFill>
                  <a:srgbClr val="002060"/>
                </a:solidFill>
                <a:effectLst/>
              </a:rPr>
              <a:t> con </a:t>
            </a:r>
            <a:r>
              <a:rPr lang="en-US" sz="5200" b="1" dirty="0" err="1" smtClean="0">
                <a:solidFill>
                  <a:srgbClr val="002060"/>
                </a:solidFill>
                <a:effectLst/>
              </a:rPr>
              <a:t>xin</a:t>
            </a:r>
            <a:r>
              <a:rPr lang="en-US" sz="5200" b="1" dirty="0" smtClean="0">
                <a:solidFill>
                  <a:srgbClr val="002060"/>
                </a:solidFill>
                <a:effectLst/>
              </a:rPr>
              <a:t> </a:t>
            </a:r>
            <a:r>
              <a:rPr lang="en-US" sz="5200" b="1" dirty="0" err="1" smtClean="0">
                <a:solidFill>
                  <a:srgbClr val="002060"/>
                </a:solidFill>
                <a:effectLst/>
              </a:rPr>
              <a:t>dâng</a:t>
            </a:r>
            <a:r>
              <a:rPr lang="en-US" sz="5200" b="1" dirty="0" smtClean="0">
                <a:solidFill>
                  <a:srgbClr val="002060"/>
                </a:solidFill>
                <a:effectLst/>
              </a:rPr>
              <a:t> </a:t>
            </a:r>
            <a:r>
              <a:rPr lang="en-US" sz="5200" b="1" dirty="0" err="1" smtClean="0">
                <a:solidFill>
                  <a:srgbClr val="002060"/>
                </a:solidFill>
                <a:effectLst/>
              </a:rPr>
              <a:t>lên</a:t>
            </a:r>
            <a:r>
              <a:rPr lang="en-US" sz="5200" b="1" dirty="0" smtClean="0">
                <a:solidFill>
                  <a:srgbClr val="002060"/>
                </a:solidFill>
                <a:effectLst/>
              </a:rPr>
              <a:t> </a:t>
            </a:r>
            <a:r>
              <a:rPr lang="en-US" sz="5200" b="1" dirty="0" err="1" smtClean="0">
                <a:solidFill>
                  <a:srgbClr val="002060"/>
                </a:solidFill>
                <a:effectLst/>
              </a:rPr>
              <a:t>rượu</a:t>
            </a:r>
            <a:r>
              <a:rPr lang="en-US" sz="5200" b="1" dirty="0" smtClean="0">
                <a:solidFill>
                  <a:srgbClr val="002060"/>
                </a:solidFill>
                <a:effectLst/>
              </a:rPr>
              <a:t> </a:t>
            </a:r>
            <a:r>
              <a:rPr lang="en-US" sz="5200" b="1" dirty="0" err="1" smtClean="0">
                <a:solidFill>
                  <a:srgbClr val="002060"/>
                </a:solidFill>
                <a:effectLst/>
              </a:rPr>
              <a:t>bánh</a:t>
            </a:r>
            <a:r>
              <a:rPr lang="en-US" sz="5200" b="1" dirty="0" smtClean="0">
                <a:solidFill>
                  <a:srgbClr val="002060"/>
                </a:solidFill>
                <a:effectLst/>
              </a:rPr>
              <a:t> </a:t>
            </a:r>
            <a:r>
              <a:rPr lang="en-US" sz="5200" b="1" dirty="0" err="1" smtClean="0">
                <a:solidFill>
                  <a:srgbClr val="002060"/>
                </a:solidFill>
                <a:effectLst/>
              </a:rPr>
              <a:t>thánh</a:t>
            </a:r>
            <a:r>
              <a:rPr lang="en-US" sz="5200" b="1" dirty="0" smtClean="0">
                <a:solidFill>
                  <a:srgbClr val="002060"/>
                </a:solidFill>
                <a:effectLst/>
              </a:rPr>
              <a:t> </a:t>
            </a:r>
            <a:r>
              <a:rPr lang="en-US" sz="5200" b="1" dirty="0" err="1" smtClean="0">
                <a:solidFill>
                  <a:srgbClr val="002060"/>
                </a:solidFill>
                <a:effectLst/>
              </a:rPr>
              <a:t>khiết</a:t>
            </a:r>
            <a:r>
              <a:rPr lang="en-US" sz="5200" b="1" dirty="0" smtClean="0">
                <a:solidFill>
                  <a:srgbClr val="002060"/>
                </a:solidFill>
                <a:effectLst/>
              </a:rPr>
              <a:t> </a:t>
            </a:r>
            <a:r>
              <a:rPr lang="en-US" sz="5200" b="1" dirty="0" err="1" smtClean="0">
                <a:solidFill>
                  <a:srgbClr val="002060"/>
                </a:solidFill>
                <a:effectLst/>
              </a:rPr>
              <a:t>kính</a:t>
            </a:r>
            <a:r>
              <a:rPr lang="en-US" sz="5200" b="1" dirty="0" smtClean="0">
                <a:solidFill>
                  <a:srgbClr val="002060"/>
                </a:solidFill>
                <a:effectLst/>
              </a:rPr>
              <a:t> </a:t>
            </a:r>
            <a:r>
              <a:rPr lang="en-US" sz="5200" b="1" dirty="0" err="1" smtClean="0">
                <a:solidFill>
                  <a:srgbClr val="002060"/>
                </a:solidFill>
                <a:effectLst/>
              </a:rPr>
              <a:t>tiến</a:t>
            </a:r>
            <a:r>
              <a:rPr lang="en-US" sz="5200" b="1" dirty="0" smtClean="0">
                <a:solidFill>
                  <a:srgbClr val="002060"/>
                </a:solidFill>
                <a:effectLst/>
              </a:rPr>
              <a:t>, </a:t>
            </a:r>
            <a:endParaRPr lang="en-US" sz="5200" b="1" dirty="0">
              <a:solidFill>
                <a:srgbClr val="002060"/>
              </a:solidFill>
              <a:effectLst/>
              <a:latin typeface="UTM American Sans" pitchFamily="18" charset="0"/>
              <a:cs typeface="Times New Roman" pitchFamily="18" charset="0"/>
            </a:endParaRPr>
          </a:p>
        </p:txBody>
      </p:sp>
    </p:spTree>
    <p:extLst>
      <p:ext uri="{BB962C8B-B14F-4D97-AF65-F5344CB8AC3E}">
        <p14:creationId xmlns:p14="http://schemas.microsoft.com/office/powerpoint/2010/main" val="6980139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lnSpc>
                <a:spcPct val="130000"/>
              </a:lnSpc>
            </a:pPr>
            <a:r>
              <a:rPr lang="en-US" sz="5200" b="1" u="sng" dirty="0" smtClean="0">
                <a:solidFill>
                  <a:srgbClr val="C00000"/>
                </a:solidFill>
                <a:latin typeface="UTM American Sans" pitchFamily="18" charset="0"/>
                <a:cs typeface="Times New Roman" pitchFamily="18" charset="0"/>
              </a:rPr>
              <a:t>**</a:t>
            </a:r>
            <a:r>
              <a:rPr lang="en-US" sz="5200" b="1" u="sng" dirty="0" smtClean="0">
                <a:solidFill>
                  <a:srgbClr val="C00000"/>
                </a:solidFill>
                <a:effectLst/>
                <a:latin typeface="UTM American Sans" pitchFamily="18" charset="0"/>
                <a:cs typeface="Times New Roman" pitchFamily="18" charset="0"/>
              </a:rPr>
              <a:t>:</a:t>
            </a:r>
            <a:r>
              <a:rPr lang="en-US" sz="5200" b="1" dirty="0" smtClean="0">
                <a:solidFill>
                  <a:srgbClr val="002060"/>
                </a:solidFill>
                <a:effectLst/>
                <a:latin typeface="UTM American Sans" pitchFamily="18" charset="0"/>
                <a:cs typeface="Times New Roman" pitchFamily="18" charset="0"/>
              </a:rPr>
              <a:t> </a:t>
            </a:r>
            <a:r>
              <a:rPr lang="vi-VN" sz="5200" b="1" dirty="0">
                <a:solidFill>
                  <a:srgbClr val="002060"/>
                </a:solidFill>
                <a:effectLst/>
              </a:rPr>
              <a:t> </a:t>
            </a:r>
            <a:r>
              <a:rPr lang="en-US" sz="5200" b="1" dirty="0">
                <a:solidFill>
                  <a:srgbClr val="002060"/>
                </a:solidFill>
              </a:rPr>
              <a:t> </a:t>
            </a:r>
            <a:r>
              <a:rPr lang="en-US" sz="5200" b="1" dirty="0" err="1" smtClean="0">
                <a:solidFill>
                  <a:srgbClr val="002060"/>
                </a:solidFill>
              </a:rPr>
              <a:t>Cùng</a:t>
            </a:r>
            <a:r>
              <a:rPr lang="en-US" sz="5200" b="1" dirty="0" smtClean="0">
                <a:solidFill>
                  <a:srgbClr val="002060"/>
                </a:solidFill>
              </a:rPr>
              <a:t> </a:t>
            </a:r>
            <a:r>
              <a:rPr lang="en-US" sz="5200" b="1" dirty="0" err="1">
                <a:solidFill>
                  <a:srgbClr val="002060"/>
                </a:solidFill>
              </a:rPr>
              <a:t>mơ</a:t>
            </a:r>
            <a:r>
              <a:rPr lang="en-US" sz="5200" b="1" dirty="0">
                <a:solidFill>
                  <a:srgbClr val="002060"/>
                </a:solidFill>
              </a:rPr>
              <a:t> </a:t>
            </a:r>
            <a:r>
              <a:rPr lang="en-US" sz="5200" b="1" dirty="0" err="1">
                <a:solidFill>
                  <a:srgbClr val="002060"/>
                </a:solidFill>
              </a:rPr>
              <a:t>ước</a:t>
            </a:r>
            <a:r>
              <a:rPr lang="en-US" sz="5200" b="1" dirty="0">
                <a:solidFill>
                  <a:srgbClr val="002060"/>
                </a:solidFill>
              </a:rPr>
              <a:t> </a:t>
            </a:r>
            <a:r>
              <a:rPr lang="en-US" sz="5200" b="1" dirty="0" err="1">
                <a:solidFill>
                  <a:srgbClr val="002060"/>
                </a:solidFill>
              </a:rPr>
              <a:t>mến</a:t>
            </a:r>
            <a:r>
              <a:rPr lang="en-US" sz="5200" b="1" dirty="0">
                <a:solidFill>
                  <a:srgbClr val="002060"/>
                </a:solidFill>
              </a:rPr>
              <a:t> </a:t>
            </a:r>
            <a:r>
              <a:rPr lang="en-US" sz="5200" b="1" dirty="0" err="1">
                <a:solidFill>
                  <a:srgbClr val="002060"/>
                </a:solidFill>
              </a:rPr>
              <a:t>yêu</a:t>
            </a:r>
            <a:r>
              <a:rPr lang="en-US" sz="5200" b="1" dirty="0">
                <a:solidFill>
                  <a:srgbClr val="002060"/>
                </a:solidFill>
              </a:rPr>
              <a:t> </a:t>
            </a:r>
            <a:r>
              <a:rPr lang="en-US" sz="5200" b="1" dirty="0" err="1">
                <a:solidFill>
                  <a:srgbClr val="002060"/>
                </a:solidFill>
              </a:rPr>
              <a:t>cậy</a:t>
            </a:r>
            <a:r>
              <a:rPr lang="en-US" sz="5200" b="1" dirty="0">
                <a:solidFill>
                  <a:srgbClr val="002060"/>
                </a:solidFill>
              </a:rPr>
              <a:t> tin. </a:t>
            </a:r>
            <a:r>
              <a:rPr lang="en-US" sz="5200" b="1" dirty="0" err="1">
                <a:solidFill>
                  <a:srgbClr val="002060"/>
                </a:solidFill>
              </a:rPr>
              <a:t>Nguyện</a:t>
            </a:r>
            <a:r>
              <a:rPr lang="en-US" sz="5200" b="1" dirty="0">
                <a:solidFill>
                  <a:srgbClr val="002060"/>
                </a:solidFill>
              </a:rPr>
              <a:t> </a:t>
            </a:r>
            <a:r>
              <a:rPr lang="en-US" sz="5200" b="1" dirty="0" err="1" smtClean="0">
                <a:solidFill>
                  <a:srgbClr val="002060"/>
                </a:solidFill>
                <a:effectLst/>
              </a:rPr>
              <a:t>xin</a:t>
            </a:r>
            <a:r>
              <a:rPr lang="en-US" sz="5200" b="1" dirty="0" smtClean="0">
                <a:solidFill>
                  <a:srgbClr val="002060"/>
                </a:solidFill>
                <a:effectLst/>
              </a:rPr>
              <a:t> </a:t>
            </a:r>
            <a:r>
              <a:rPr lang="en-US" sz="5200" b="1" dirty="0" err="1" smtClean="0">
                <a:solidFill>
                  <a:srgbClr val="002060"/>
                </a:solidFill>
                <a:effectLst/>
              </a:rPr>
              <a:t>Chúa</a:t>
            </a:r>
            <a:r>
              <a:rPr lang="en-US" sz="5200" b="1" dirty="0" smtClean="0">
                <a:solidFill>
                  <a:srgbClr val="002060"/>
                </a:solidFill>
                <a:effectLst/>
              </a:rPr>
              <a:t> </a:t>
            </a:r>
            <a:r>
              <a:rPr lang="en-US" sz="5200" b="1" dirty="0" err="1" smtClean="0">
                <a:solidFill>
                  <a:srgbClr val="002060"/>
                </a:solidFill>
                <a:effectLst/>
              </a:rPr>
              <a:t>ghé</a:t>
            </a:r>
            <a:r>
              <a:rPr lang="en-US" sz="5200" b="1" dirty="0" smtClean="0">
                <a:solidFill>
                  <a:srgbClr val="002060"/>
                </a:solidFill>
                <a:effectLst/>
              </a:rPr>
              <a:t> </a:t>
            </a:r>
            <a:r>
              <a:rPr lang="en-US" sz="5200" b="1" dirty="0" err="1" smtClean="0">
                <a:solidFill>
                  <a:srgbClr val="002060"/>
                </a:solidFill>
                <a:effectLst/>
              </a:rPr>
              <a:t>mắt</a:t>
            </a:r>
            <a:r>
              <a:rPr lang="en-US" sz="5200" b="1" dirty="0" smtClean="0">
                <a:solidFill>
                  <a:srgbClr val="002060"/>
                </a:solidFill>
                <a:effectLst/>
              </a:rPr>
              <a:t> </a:t>
            </a:r>
            <a:r>
              <a:rPr lang="en-US" sz="5200" b="1" dirty="0" err="1" smtClean="0">
                <a:solidFill>
                  <a:srgbClr val="002060"/>
                </a:solidFill>
                <a:effectLst/>
              </a:rPr>
              <a:t>chúc</a:t>
            </a:r>
            <a:r>
              <a:rPr lang="en-US" sz="5200" b="1" dirty="0" smtClean="0">
                <a:solidFill>
                  <a:srgbClr val="002060"/>
                </a:solidFill>
                <a:effectLst/>
              </a:rPr>
              <a:t> </a:t>
            </a:r>
            <a:r>
              <a:rPr lang="en-US" sz="5200" b="1" dirty="0" err="1" smtClean="0">
                <a:solidFill>
                  <a:srgbClr val="002060"/>
                </a:solidFill>
                <a:effectLst/>
              </a:rPr>
              <a:t>phúc</a:t>
            </a:r>
            <a:r>
              <a:rPr lang="en-US" sz="5200" b="1" dirty="0" smtClean="0">
                <a:solidFill>
                  <a:srgbClr val="002060"/>
                </a:solidFill>
                <a:effectLst/>
              </a:rPr>
              <a:t> </a:t>
            </a:r>
            <a:r>
              <a:rPr lang="en-US" sz="5200" b="1" dirty="0" err="1" smtClean="0">
                <a:solidFill>
                  <a:srgbClr val="002060"/>
                </a:solidFill>
                <a:effectLst/>
              </a:rPr>
              <a:t>và</a:t>
            </a:r>
            <a:r>
              <a:rPr lang="en-US" sz="5200" b="1" dirty="0" smtClean="0">
                <a:solidFill>
                  <a:srgbClr val="002060"/>
                </a:solidFill>
                <a:effectLst/>
              </a:rPr>
              <a:t> </a:t>
            </a:r>
            <a:r>
              <a:rPr lang="en-US" sz="5200" b="1" dirty="0" err="1" smtClean="0">
                <a:solidFill>
                  <a:srgbClr val="002060"/>
                </a:solidFill>
                <a:effectLst/>
              </a:rPr>
              <a:t>nhận</a:t>
            </a:r>
            <a:r>
              <a:rPr lang="en-US" sz="5200" b="1" dirty="0" smtClean="0">
                <a:solidFill>
                  <a:srgbClr val="002060"/>
                </a:solidFill>
                <a:effectLst/>
              </a:rPr>
              <a:t> </a:t>
            </a:r>
            <a:r>
              <a:rPr lang="en-US" sz="5200" b="1" dirty="0" err="1" smtClean="0">
                <a:solidFill>
                  <a:srgbClr val="002060"/>
                </a:solidFill>
                <a:effectLst/>
              </a:rPr>
              <a:t>lấy</a:t>
            </a:r>
            <a:r>
              <a:rPr lang="en-US" sz="5200" b="1" dirty="0" smtClean="0">
                <a:solidFill>
                  <a:srgbClr val="002060"/>
                </a:solidFill>
                <a:effectLst/>
              </a:rPr>
              <a:t> </a:t>
            </a:r>
            <a:r>
              <a:rPr lang="en-US" sz="5200" b="1" dirty="0" err="1" smtClean="0">
                <a:solidFill>
                  <a:srgbClr val="002060"/>
                </a:solidFill>
                <a:effectLst/>
              </a:rPr>
              <a:t>tâm</a:t>
            </a:r>
            <a:r>
              <a:rPr lang="en-US" sz="5200" b="1" dirty="0" smtClean="0">
                <a:solidFill>
                  <a:srgbClr val="002060"/>
                </a:solidFill>
                <a:effectLst/>
              </a:rPr>
              <a:t> </a:t>
            </a:r>
            <a:r>
              <a:rPr lang="en-US" sz="5200" b="1" dirty="0" err="1" smtClean="0">
                <a:solidFill>
                  <a:srgbClr val="002060"/>
                </a:solidFill>
                <a:effectLst/>
              </a:rPr>
              <a:t>tư</a:t>
            </a:r>
            <a:r>
              <a:rPr lang="en-US" sz="5200" b="1" dirty="0" smtClean="0">
                <a:solidFill>
                  <a:srgbClr val="002060"/>
                </a:solidFill>
                <a:effectLst/>
              </a:rPr>
              <a:t> con </a:t>
            </a:r>
            <a:r>
              <a:rPr lang="en-US" sz="5200" b="1" dirty="0" err="1" smtClean="0">
                <a:solidFill>
                  <a:srgbClr val="002060"/>
                </a:solidFill>
                <a:effectLst/>
              </a:rPr>
              <a:t>dâng</a:t>
            </a:r>
            <a:r>
              <a:rPr lang="en-US" sz="5200" b="1" dirty="0" smtClean="0">
                <a:solidFill>
                  <a:srgbClr val="002060"/>
                </a:solidFill>
                <a:effectLst/>
              </a:rPr>
              <a:t> </a:t>
            </a:r>
            <a:r>
              <a:rPr lang="en-US" sz="5200" b="1" dirty="0" err="1" smtClean="0">
                <a:solidFill>
                  <a:srgbClr val="002060"/>
                </a:solidFill>
                <a:effectLst/>
              </a:rPr>
              <a:t>từ</a:t>
            </a:r>
            <a:r>
              <a:rPr lang="en-US" sz="5200" b="1" dirty="0" smtClean="0">
                <a:solidFill>
                  <a:srgbClr val="002060"/>
                </a:solidFill>
                <a:effectLst/>
              </a:rPr>
              <a:t> </a:t>
            </a:r>
            <a:r>
              <a:rPr lang="en-US" sz="5200" b="1" dirty="0" err="1" smtClean="0">
                <a:solidFill>
                  <a:srgbClr val="002060"/>
                </a:solidFill>
                <a:effectLst/>
              </a:rPr>
              <a:t>cuộc</a:t>
            </a:r>
            <a:r>
              <a:rPr lang="en-US" sz="5200" b="1" dirty="0" smtClean="0">
                <a:solidFill>
                  <a:srgbClr val="002060"/>
                </a:solidFill>
                <a:effectLst/>
              </a:rPr>
              <a:t> </a:t>
            </a:r>
            <a:r>
              <a:rPr lang="en-US" sz="5200" b="1" dirty="0" err="1" smtClean="0">
                <a:solidFill>
                  <a:srgbClr val="002060"/>
                </a:solidFill>
                <a:effectLst/>
              </a:rPr>
              <a:t>sống</a:t>
            </a:r>
            <a:r>
              <a:rPr lang="en-US" sz="5200" b="1" dirty="0" smtClean="0">
                <a:solidFill>
                  <a:srgbClr val="002060"/>
                </a:solidFill>
                <a:effectLst/>
              </a:rPr>
              <a:t> </a:t>
            </a:r>
            <a:r>
              <a:rPr lang="en-US" sz="5200" b="1" dirty="0" err="1" smtClean="0">
                <a:solidFill>
                  <a:srgbClr val="002060"/>
                </a:solidFill>
                <a:effectLst/>
              </a:rPr>
              <a:t>chan</a:t>
            </a:r>
            <a:r>
              <a:rPr lang="en-US" sz="5200" b="1" dirty="0" smtClean="0">
                <a:solidFill>
                  <a:srgbClr val="002060"/>
                </a:solidFill>
                <a:effectLst/>
              </a:rPr>
              <a:t> </a:t>
            </a:r>
            <a:r>
              <a:rPr lang="en-US" sz="5200" b="1" dirty="0" err="1" smtClean="0">
                <a:solidFill>
                  <a:srgbClr val="002060"/>
                </a:solidFill>
                <a:effectLst/>
              </a:rPr>
              <a:t>hòa</a:t>
            </a:r>
            <a:r>
              <a:rPr lang="en-US" sz="5200" b="1" dirty="0" smtClean="0">
                <a:solidFill>
                  <a:srgbClr val="002060"/>
                </a:solidFill>
                <a:effectLst/>
              </a:rPr>
              <a:t> </a:t>
            </a:r>
            <a:r>
              <a:rPr lang="en-US" sz="5200" b="1" dirty="0" err="1" smtClean="0">
                <a:solidFill>
                  <a:srgbClr val="002060"/>
                </a:solidFill>
                <a:effectLst/>
              </a:rPr>
              <a:t>hương</a:t>
            </a:r>
            <a:r>
              <a:rPr lang="en-US" sz="5200" b="1" dirty="0" smtClean="0">
                <a:solidFill>
                  <a:srgbClr val="002060"/>
                </a:solidFill>
                <a:effectLst/>
              </a:rPr>
              <a:t> </a:t>
            </a:r>
            <a:r>
              <a:rPr lang="en-US" sz="5200" b="1" dirty="0" err="1" smtClean="0">
                <a:solidFill>
                  <a:srgbClr val="002060"/>
                </a:solidFill>
                <a:effectLst/>
              </a:rPr>
              <a:t>Xuân</a:t>
            </a:r>
            <a:r>
              <a:rPr lang="en-US" sz="5200" b="1" dirty="0" smtClean="0">
                <a:solidFill>
                  <a:srgbClr val="002060"/>
                </a:solidFill>
                <a:effectLst/>
              </a:rPr>
              <a:t>.</a:t>
            </a:r>
            <a:endParaRPr lang="en-US" sz="5200" b="1" dirty="0">
              <a:solidFill>
                <a:srgbClr val="002060"/>
              </a:solidFill>
              <a:effectLst/>
              <a:latin typeface="UTM American Sans" pitchFamily="18" charset="0"/>
              <a:cs typeface="Times New Roman" pitchFamily="18" charset="0"/>
            </a:endParaRPr>
          </a:p>
        </p:txBody>
      </p:sp>
    </p:spTree>
    <p:extLst>
      <p:ext uri="{BB962C8B-B14F-4D97-AF65-F5344CB8AC3E}">
        <p14:creationId xmlns:p14="http://schemas.microsoft.com/office/powerpoint/2010/main" val="267747737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lnSpc>
                <a:spcPct val="120000"/>
              </a:lnSpc>
            </a:pPr>
            <a:r>
              <a:rPr lang="en-US" sz="5600" b="1" u="sng" dirty="0" err="1" smtClean="0">
                <a:solidFill>
                  <a:srgbClr val="C00000"/>
                </a:solidFill>
                <a:latin typeface="UTM American Sans" pitchFamily="18" charset="0"/>
                <a:cs typeface="Times New Roman" pitchFamily="18" charset="0"/>
              </a:rPr>
              <a:t>Đk</a:t>
            </a:r>
            <a:r>
              <a:rPr lang="en-US" sz="5600" b="1" u="sng" dirty="0" smtClean="0">
                <a:solidFill>
                  <a:srgbClr val="C00000"/>
                </a:solidFill>
                <a:effectLst/>
                <a:latin typeface="UTM American Sans" pitchFamily="18" charset="0"/>
                <a:cs typeface="Times New Roman" pitchFamily="18" charset="0"/>
              </a:rPr>
              <a:t>:</a:t>
            </a:r>
            <a:r>
              <a:rPr lang="en-US" sz="5600" b="1" dirty="0" smtClean="0">
                <a:solidFill>
                  <a:srgbClr val="002060"/>
                </a:solidFill>
                <a:effectLst/>
                <a:latin typeface="UTM American Sans" pitchFamily="18" charset="0"/>
                <a:cs typeface="Times New Roman" pitchFamily="18" charset="0"/>
              </a:rPr>
              <a:t> </a:t>
            </a:r>
            <a:r>
              <a:rPr lang="vi-VN" sz="5600" b="1" dirty="0">
                <a:solidFill>
                  <a:srgbClr val="002060"/>
                </a:solidFill>
                <a:effectLst/>
              </a:rPr>
              <a:t> </a:t>
            </a:r>
            <a:r>
              <a:rPr lang="en-US" sz="5600" b="1" dirty="0" err="1" smtClean="0">
                <a:solidFill>
                  <a:srgbClr val="002060"/>
                </a:solidFill>
                <a:effectLst/>
              </a:rPr>
              <a:t>Xin</a:t>
            </a:r>
            <a:r>
              <a:rPr lang="en-US" sz="5600" b="1" dirty="0" smtClean="0">
                <a:solidFill>
                  <a:srgbClr val="002060"/>
                </a:solidFill>
                <a:effectLst/>
              </a:rPr>
              <a:t> </a:t>
            </a:r>
            <a:r>
              <a:rPr lang="en-US" sz="5600" b="1" dirty="0" err="1" smtClean="0">
                <a:solidFill>
                  <a:srgbClr val="002060"/>
                </a:solidFill>
                <a:effectLst/>
              </a:rPr>
              <a:t>dâng</a:t>
            </a:r>
            <a:r>
              <a:rPr lang="en-US" sz="5600" b="1" dirty="0" smtClean="0">
                <a:solidFill>
                  <a:srgbClr val="002060"/>
                </a:solidFill>
                <a:effectLst/>
              </a:rPr>
              <a:t> </a:t>
            </a:r>
            <a:r>
              <a:rPr lang="en-US" sz="5600" b="1" dirty="0" err="1" smtClean="0">
                <a:solidFill>
                  <a:srgbClr val="002060"/>
                </a:solidFill>
                <a:effectLst/>
              </a:rPr>
              <a:t>Chúa</a:t>
            </a:r>
            <a:r>
              <a:rPr lang="en-US" sz="5600" b="1" dirty="0" smtClean="0">
                <a:solidFill>
                  <a:srgbClr val="002060"/>
                </a:solidFill>
                <a:effectLst/>
              </a:rPr>
              <a:t> </a:t>
            </a:r>
            <a:r>
              <a:rPr lang="en-US" sz="5600" b="1" dirty="0" err="1" smtClean="0">
                <a:solidFill>
                  <a:srgbClr val="002060"/>
                </a:solidFill>
                <a:effectLst/>
              </a:rPr>
              <a:t>Xuân</a:t>
            </a:r>
            <a:r>
              <a:rPr lang="en-US" sz="5600" b="1" dirty="0" smtClean="0">
                <a:solidFill>
                  <a:srgbClr val="002060"/>
                </a:solidFill>
                <a:effectLst/>
              </a:rPr>
              <a:t> </a:t>
            </a:r>
            <a:r>
              <a:rPr lang="en-US" sz="5600" b="1" dirty="0" err="1" smtClean="0">
                <a:solidFill>
                  <a:srgbClr val="002060"/>
                </a:solidFill>
                <a:effectLst/>
              </a:rPr>
              <a:t>này</a:t>
            </a:r>
            <a:r>
              <a:rPr lang="en-US" sz="5600" b="1" dirty="0" smtClean="0">
                <a:solidFill>
                  <a:srgbClr val="002060"/>
                </a:solidFill>
                <a:effectLst/>
              </a:rPr>
              <a:t> </a:t>
            </a:r>
            <a:r>
              <a:rPr lang="en-US" sz="5600" b="1" dirty="0" err="1" smtClean="0">
                <a:solidFill>
                  <a:srgbClr val="002060"/>
                </a:solidFill>
                <a:effectLst/>
              </a:rPr>
              <a:t>mùa</a:t>
            </a:r>
            <a:r>
              <a:rPr lang="en-US" sz="5600" b="1" dirty="0" smtClean="0">
                <a:solidFill>
                  <a:srgbClr val="002060"/>
                </a:solidFill>
                <a:effectLst/>
              </a:rPr>
              <a:t> </a:t>
            </a:r>
            <a:r>
              <a:rPr lang="en-US" sz="5600" b="1" dirty="0" err="1" smtClean="0">
                <a:solidFill>
                  <a:srgbClr val="002060"/>
                </a:solidFill>
                <a:effectLst/>
              </a:rPr>
              <a:t>hạnh</a:t>
            </a:r>
            <a:r>
              <a:rPr lang="en-US" sz="5600" b="1" dirty="0" smtClean="0">
                <a:solidFill>
                  <a:srgbClr val="002060"/>
                </a:solidFill>
                <a:effectLst/>
              </a:rPr>
              <a:t> </a:t>
            </a:r>
            <a:r>
              <a:rPr lang="en-US" sz="5600" b="1" dirty="0" err="1" smtClean="0">
                <a:solidFill>
                  <a:srgbClr val="002060"/>
                </a:solidFill>
                <a:effectLst/>
              </a:rPr>
              <a:t>phúc</a:t>
            </a:r>
            <a:r>
              <a:rPr lang="en-US" sz="5600" b="1" dirty="0" smtClean="0">
                <a:solidFill>
                  <a:srgbClr val="002060"/>
                </a:solidFill>
                <a:effectLst/>
              </a:rPr>
              <a:t> </a:t>
            </a:r>
            <a:r>
              <a:rPr lang="en-US" sz="5600" b="1" dirty="0" err="1" smtClean="0">
                <a:solidFill>
                  <a:srgbClr val="002060"/>
                </a:solidFill>
                <a:effectLst/>
              </a:rPr>
              <a:t>bao</a:t>
            </a:r>
            <a:r>
              <a:rPr lang="en-US" sz="5600" b="1" dirty="0" smtClean="0">
                <a:solidFill>
                  <a:srgbClr val="002060"/>
                </a:solidFill>
                <a:effectLst/>
              </a:rPr>
              <a:t> </a:t>
            </a:r>
            <a:r>
              <a:rPr lang="en-US" sz="5600" b="1" dirty="0" err="1" smtClean="0">
                <a:solidFill>
                  <a:srgbClr val="002060"/>
                </a:solidFill>
                <a:effectLst/>
              </a:rPr>
              <a:t>ngày</a:t>
            </a:r>
            <a:r>
              <a:rPr lang="en-US" sz="5600" b="1" dirty="0" smtClean="0">
                <a:solidFill>
                  <a:srgbClr val="002060"/>
                </a:solidFill>
                <a:effectLst/>
              </a:rPr>
              <a:t> </a:t>
            </a:r>
            <a:r>
              <a:rPr lang="en-US" sz="5600" b="1" dirty="0" err="1" smtClean="0">
                <a:solidFill>
                  <a:srgbClr val="002060"/>
                </a:solidFill>
                <a:effectLst/>
              </a:rPr>
              <a:t>Chúa</a:t>
            </a:r>
            <a:r>
              <a:rPr lang="en-US" sz="5600" b="1" dirty="0" smtClean="0">
                <a:solidFill>
                  <a:srgbClr val="002060"/>
                </a:solidFill>
                <a:effectLst/>
              </a:rPr>
              <a:t> ban </a:t>
            </a:r>
            <a:r>
              <a:rPr lang="en-US" sz="5600" b="1" dirty="0" err="1" smtClean="0">
                <a:solidFill>
                  <a:srgbClr val="002060"/>
                </a:solidFill>
                <a:effectLst/>
              </a:rPr>
              <a:t>dư</a:t>
            </a:r>
            <a:r>
              <a:rPr lang="en-US" sz="5600" b="1" dirty="0" smtClean="0">
                <a:solidFill>
                  <a:srgbClr val="002060"/>
                </a:solidFill>
                <a:effectLst/>
              </a:rPr>
              <a:t> </a:t>
            </a:r>
            <a:r>
              <a:rPr lang="en-US" sz="5600" b="1" dirty="0" err="1" smtClean="0">
                <a:solidFill>
                  <a:srgbClr val="002060"/>
                </a:solidFill>
                <a:effectLst/>
              </a:rPr>
              <a:t>đầy</a:t>
            </a:r>
            <a:r>
              <a:rPr lang="en-US" sz="5600" b="1" dirty="0" smtClean="0">
                <a:solidFill>
                  <a:srgbClr val="002060"/>
                </a:solidFill>
                <a:effectLst/>
              </a:rPr>
              <a:t> </a:t>
            </a:r>
            <a:r>
              <a:rPr lang="en-US" sz="5600" b="1" dirty="0" err="1" smtClean="0">
                <a:solidFill>
                  <a:srgbClr val="002060"/>
                </a:solidFill>
                <a:effectLst/>
              </a:rPr>
              <a:t>thánh</a:t>
            </a:r>
            <a:r>
              <a:rPr lang="en-US" sz="5600" b="1" dirty="0" smtClean="0">
                <a:solidFill>
                  <a:srgbClr val="002060"/>
                </a:solidFill>
                <a:effectLst/>
              </a:rPr>
              <a:t> </a:t>
            </a:r>
            <a:r>
              <a:rPr lang="en-US" sz="5600" b="1" dirty="0" err="1" smtClean="0">
                <a:solidFill>
                  <a:srgbClr val="002060"/>
                </a:solidFill>
                <a:effectLst/>
              </a:rPr>
              <a:t>ân</a:t>
            </a:r>
            <a:r>
              <a:rPr lang="en-US" sz="5600" b="1" dirty="0" smtClean="0">
                <a:solidFill>
                  <a:srgbClr val="002060"/>
                </a:solidFill>
                <a:effectLst/>
              </a:rPr>
              <a:t> </a:t>
            </a:r>
            <a:r>
              <a:rPr lang="en-US" sz="5600" b="1" dirty="0" err="1" smtClean="0">
                <a:solidFill>
                  <a:srgbClr val="002060"/>
                </a:solidFill>
                <a:effectLst/>
              </a:rPr>
              <a:t>của</a:t>
            </a:r>
            <a:r>
              <a:rPr lang="en-US" sz="5600" b="1" dirty="0" smtClean="0">
                <a:solidFill>
                  <a:srgbClr val="002060"/>
                </a:solidFill>
                <a:effectLst/>
              </a:rPr>
              <a:t> </a:t>
            </a:r>
            <a:r>
              <a:rPr lang="en-US" sz="5600" b="1" dirty="0" err="1" smtClean="0">
                <a:solidFill>
                  <a:srgbClr val="002060"/>
                </a:solidFill>
                <a:effectLst/>
              </a:rPr>
              <a:t>Ngài</a:t>
            </a:r>
            <a:r>
              <a:rPr lang="en-US" sz="5600" b="1" dirty="0" smtClean="0">
                <a:solidFill>
                  <a:srgbClr val="002060"/>
                </a:solidFill>
                <a:effectLst/>
              </a:rPr>
              <a:t> </a:t>
            </a:r>
            <a:r>
              <a:rPr lang="en-US" sz="5600" b="1" dirty="0" err="1" smtClean="0">
                <a:solidFill>
                  <a:srgbClr val="002060"/>
                </a:solidFill>
                <a:effectLst/>
              </a:rPr>
              <a:t>để</a:t>
            </a:r>
            <a:r>
              <a:rPr lang="en-US" sz="5600" b="1" dirty="0" smtClean="0">
                <a:solidFill>
                  <a:srgbClr val="002060"/>
                </a:solidFill>
                <a:effectLst/>
              </a:rPr>
              <a:t> </a:t>
            </a:r>
            <a:r>
              <a:rPr lang="en-US" sz="5600" b="1" dirty="0" err="1" smtClean="0">
                <a:solidFill>
                  <a:srgbClr val="002060"/>
                </a:solidFill>
                <a:effectLst/>
              </a:rPr>
              <a:t>Xuân</a:t>
            </a:r>
            <a:r>
              <a:rPr lang="en-US" sz="5600" b="1" dirty="0" smtClean="0">
                <a:solidFill>
                  <a:srgbClr val="002060"/>
                </a:solidFill>
                <a:effectLst/>
              </a:rPr>
              <a:t> </a:t>
            </a:r>
            <a:r>
              <a:rPr lang="en-US" sz="5600" b="1" dirty="0" err="1" smtClean="0">
                <a:solidFill>
                  <a:srgbClr val="002060"/>
                </a:solidFill>
                <a:effectLst/>
              </a:rPr>
              <a:t>mãi</a:t>
            </a:r>
            <a:r>
              <a:rPr lang="en-US" sz="5600" b="1" dirty="0" smtClean="0">
                <a:solidFill>
                  <a:srgbClr val="002060"/>
                </a:solidFill>
                <a:effectLst/>
              </a:rPr>
              <a:t> ở </a:t>
            </a:r>
            <a:r>
              <a:rPr lang="en-US" sz="5600" b="1" dirty="0" err="1" smtClean="0">
                <a:solidFill>
                  <a:srgbClr val="002060"/>
                </a:solidFill>
                <a:effectLst/>
              </a:rPr>
              <a:t>lại</a:t>
            </a:r>
            <a:r>
              <a:rPr lang="en-US" sz="5600" b="1" dirty="0" smtClean="0">
                <a:solidFill>
                  <a:srgbClr val="002060"/>
                </a:solidFill>
                <a:effectLst/>
              </a:rPr>
              <a:t> </a:t>
            </a:r>
            <a:r>
              <a:rPr lang="en-US" sz="5600" b="1" dirty="0" err="1" smtClean="0">
                <a:solidFill>
                  <a:srgbClr val="002060"/>
                </a:solidFill>
                <a:effectLst/>
              </a:rPr>
              <a:t>đây</a:t>
            </a:r>
            <a:r>
              <a:rPr lang="en-US" sz="5600" b="1" dirty="0" smtClean="0">
                <a:solidFill>
                  <a:srgbClr val="002060"/>
                </a:solidFill>
                <a:effectLst/>
              </a:rPr>
              <a:t>.</a:t>
            </a:r>
            <a:endParaRPr lang="en-US" sz="5600" b="1" dirty="0">
              <a:solidFill>
                <a:srgbClr val="002060"/>
              </a:solidFill>
              <a:effectLst/>
              <a:latin typeface="UTM American Sans" pitchFamily="18" charset="0"/>
              <a:cs typeface="Times New Roman" pitchFamily="18" charset="0"/>
            </a:endParaRPr>
          </a:p>
        </p:txBody>
      </p:sp>
    </p:spTree>
    <p:extLst>
      <p:ext uri="{BB962C8B-B14F-4D97-AF65-F5344CB8AC3E}">
        <p14:creationId xmlns:p14="http://schemas.microsoft.com/office/powerpoint/2010/main" val="10471841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lnSpc>
                <a:spcPct val="130000"/>
              </a:lnSpc>
            </a:pPr>
            <a:r>
              <a:rPr lang="en-US" sz="5800" b="1" u="sng" dirty="0" smtClean="0">
                <a:solidFill>
                  <a:srgbClr val="C00000"/>
                </a:solidFill>
                <a:latin typeface="UTM American Sans" pitchFamily="18" charset="0"/>
                <a:cs typeface="Times New Roman" pitchFamily="18" charset="0"/>
              </a:rPr>
              <a:t>**</a:t>
            </a:r>
            <a:r>
              <a:rPr lang="en-US" sz="5800" b="1" u="sng" dirty="0" smtClean="0">
                <a:solidFill>
                  <a:srgbClr val="C00000"/>
                </a:solidFill>
                <a:effectLst/>
                <a:latin typeface="UTM American Sans" pitchFamily="18" charset="0"/>
                <a:cs typeface="Times New Roman" pitchFamily="18" charset="0"/>
              </a:rPr>
              <a:t>:</a:t>
            </a:r>
            <a:r>
              <a:rPr lang="en-US" sz="5800" b="1" dirty="0" smtClean="0">
                <a:solidFill>
                  <a:srgbClr val="002060"/>
                </a:solidFill>
              </a:rPr>
              <a:t> Con </a:t>
            </a:r>
            <a:r>
              <a:rPr lang="en-US" sz="5800" b="1" dirty="0" err="1" smtClean="0">
                <a:solidFill>
                  <a:srgbClr val="002060"/>
                </a:solidFill>
              </a:rPr>
              <a:t>mong</a:t>
            </a:r>
            <a:r>
              <a:rPr lang="en-US" sz="5800" b="1" dirty="0" smtClean="0">
                <a:solidFill>
                  <a:srgbClr val="002060"/>
                </a:solidFill>
              </a:rPr>
              <a:t> </a:t>
            </a:r>
            <a:r>
              <a:rPr lang="en-US" sz="5800" b="1" dirty="0" err="1" smtClean="0">
                <a:solidFill>
                  <a:srgbClr val="002060"/>
                </a:solidFill>
              </a:rPr>
              <a:t>ước</a:t>
            </a:r>
            <a:r>
              <a:rPr lang="en-US" sz="5800" b="1" dirty="0" smtClean="0">
                <a:solidFill>
                  <a:srgbClr val="002060"/>
                </a:solidFill>
              </a:rPr>
              <a:t> </a:t>
            </a:r>
            <a:r>
              <a:rPr lang="en-US" sz="5800" b="1" dirty="0" err="1" smtClean="0">
                <a:solidFill>
                  <a:srgbClr val="002060"/>
                </a:solidFill>
              </a:rPr>
              <a:t>chân</a:t>
            </a:r>
            <a:r>
              <a:rPr lang="en-US" sz="5800" b="1" dirty="0" smtClean="0">
                <a:solidFill>
                  <a:srgbClr val="002060"/>
                </a:solidFill>
              </a:rPr>
              <a:t> </a:t>
            </a:r>
            <a:r>
              <a:rPr lang="en-US" sz="5800" b="1" dirty="0" err="1" smtClean="0">
                <a:solidFill>
                  <a:srgbClr val="002060"/>
                </a:solidFill>
              </a:rPr>
              <a:t>thành</a:t>
            </a:r>
            <a:r>
              <a:rPr lang="en-US" sz="5800" b="1" dirty="0" smtClean="0">
                <a:solidFill>
                  <a:srgbClr val="002060"/>
                </a:solidFill>
              </a:rPr>
              <a:t>, </a:t>
            </a:r>
            <a:r>
              <a:rPr lang="en-US" sz="5800" b="1" dirty="0" err="1" smtClean="0">
                <a:solidFill>
                  <a:srgbClr val="002060"/>
                </a:solidFill>
              </a:rPr>
              <a:t>người</a:t>
            </a:r>
            <a:r>
              <a:rPr lang="en-US" sz="5800" b="1" dirty="0" smtClean="0">
                <a:solidFill>
                  <a:srgbClr val="002060"/>
                </a:solidFill>
              </a:rPr>
              <a:t> </a:t>
            </a:r>
            <a:r>
              <a:rPr lang="en-US" sz="5800" b="1" dirty="0" err="1" smtClean="0">
                <a:solidFill>
                  <a:srgbClr val="002060"/>
                </a:solidFill>
              </a:rPr>
              <a:t>người</a:t>
            </a:r>
            <a:r>
              <a:rPr lang="en-US" sz="5800" b="1" dirty="0" smtClean="0">
                <a:solidFill>
                  <a:srgbClr val="002060"/>
                </a:solidFill>
              </a:rPr>
              <a:t> </a:t>
            </a:r>
            <a:r>
              <a:rPr lang="en-US" sz="5800" b="1" dirty="0" err="1" smtClean="0">
                <a:solidFill>
                  <a:srgbClr val="002060"/>
                </a:solidFill>
              </a:rPr>
              <a:t>sống</a:t>
            </a:r>
            <a:r>
              <a:rPr lang="en-US" sz="5800" b="1" dirty="0" smtClean="0">
                <a:solidFill>
                  <a:srgbClr val="002060"/>
                </a:solidFill>
              </a:rPr>
              <a:t> an </a:t>
            </a:r>
            <a:r>
              <a:rPr lang="en-US" sz="5800" b="1" dirty="0" err="1" smtClean="0">
                <a:solidFill>
                  <a:srgbClr val="002060"/>
                </a:solidFill>
              </a:rPr>
              <a:t>lành</a:t>
            </a:r>
            <a:r>
              <a:rPr lang="en-US" sz="5800" b="1" dirty="0" smtClean="0">
                <a:solidFill>
                  <a:srgbClr val="002060"/>
                </a:solidFill>
              </a:rPr>
              <a:t> </a:t>
            </a:r>
            <a:r>
              <a:rPr lang="en-US" sz="5800" b="1" dirty="0" err="1" smtClean="0">
                <a:solidFill>
                  <a:srgbClr val="002060"/>
                </a:solidFill>
              </a:rPr>
              <a:t>ngày</a:t>
            </a:r>
            <a:r>
              <a:rPr lang="en-US" sz="5800" b="1" dirty="0" smtClean="0">
                <a:solidFill>
                  <a:srgbClr val="002060"/>
                </a:solidFill>
              </a:rPr>
              <a:t> </a:t>
            </a:r>
            <a:r>
              <a:rPr lang="en-US" sz="5800" b="1" dirty="0" err="1" smtClean="0">
                <a:solidFill>
                  <a:srgbClr val="002060"/>
                </a:solidFill>
              </a:rPr>
              <a:t>xuân</a:t>
            </a:r>
            <a:r>
              <a:rPr lang="en-US" sz="5800" b="1" dirty="0" smtClean="0">
                <a:solidFill>
                  <a:srgbClr val="002060"/>
                </a:solidFill>
              </a:rPr>
              <a:t> </a:t>
            </a:r>
            <a:r>
              <a:rPr lang="en-US" sz="5800" b="1" dirty="0" err="1" smtClean="0">
                <a:solidFill>
                  <a:srgbClr val="002060"/>
                </a:solidFill>
              </a:rPr>
              <a:t>thắm</a:t>
            </a:r>
            <a:r>
              <a:rPr lang="en-US" sz="5800" b="1" dirty="0" smtClean="0">
                <a:solidFill>
                  <a:srgbClr val="002060"/>
                </a:solidFill>
              </a:rPr>
              <a:t> </a:t>
            </a:r>
            <a:r>
              <a:rPr lang="en-US" sz="5800" b="1" dirty="0" err="1" smtClean="0">
                <a:solidFill>
                  <a:srgbClr val="002060"/>
                </a:solidFill>
              </a:rPr>
              <a:t>ân</a:t>
            </a:r>
            <a:r>
              <a:rPr lang="en-US" sz="5800" b="1" dirty="0" smtClean="0">
                <a:solidFill>
                  <a:srgbClr val="002060"/>
                </a:solidFill>
              </a:rPr>
              <a:t> </a:t>
            </a:r>
            <a:r>
              <a:rPr lang="en-US" sz="5800" b="1" dirty="0" err="1" smtClean="0">
                <a:solidFill>
                  <a:srgbClr val="002060"/>
                </a:solidFill>
              </a:rPr>
              <a:t>tình</a:t>
            </a:r>
            <a:r>
              <a:rPr lang="en-US" sz="5800" b="1" dirty="0" smtClean="0">
                <a:solidFill>
                  <a:srgbClr val="002060"/>
                </a:solidFill>
              </a:rPr>
              <a:t> </a:t>
            </a:r>
            <a:r>
              <a:rPr lang="en-US" sz="5800" b="1" dirty="0" err="1" smtClean="0">
                <a:solidFill>
                  <a:srgbClr val="002060"/>
                </a:solidFill>
              </a:rPr>
              <a:t>và</a:t>
            </a:r>
            <a:r>
              <a:rPr lang="en-US" sz="5800" b="1" dirty="0" smtClean="0">
                <a:solidFill>
                  <a:srgbClr val="002060"/>
                </a:solidFill>
              </a:rPr>
              <a:t> </a:t>
            </a:r>
            <a:r>
              <a:rPr lang="en-US" sz="5800" b="1" dirty="0" err="1" smtClean="0">
                <a:solidFill>
                  <a:srgbClr val="002060"/>
                </a:solidFill>
              </a:rPr>
              <a:t>thiết</a:t>
            </a:r>
            <a:r>
              <a:rPr lang="en-US" sz="5800" b="1" dirty="0" smtClean="0">
                <a:solidFill>
                  <a:srgbClr val="002060"/>
                </a:solidFill>
              </a:rPr>
              <a:t> </a:t>
            </a:r>
            <a:r>
              <a:rPr lang="en-US" sz="5800" b="1" dirty="0" err="1" smtClean="0">
                <a:solidFill>
                  <a:srgbClr val="002060"/>
                </a:solidFill>
              </a:rPr>
              <a:t>tha</a:t>
            </a:r>
            <a:r>
              <a:rPr lang="en-US" sz="5800" b="1" dirty="0" smtClean="0">
                <a:solidFill>
                  <a:srgbClr val="002060"/>
                </a:solidFill>
              </a:rPr>
              <a:t> </a:t>
            </a:r>
            <a:r>
              <a:rPr lang="en-US" sz="5800" b="1" dirty="0" err="1" smtClean="0">
                <a:solidFill>
                  <a:srgbClr val="002060"/>
                </a:solidFill>
              </a:rPr>
              <a:t>như</a:t>
            </a:r>
            <a:r>
              <a:rPr lang="en-US" sz="5800" b="1" dirty="0" smtClean="0">
                <a:solidFill>
                  <a:srgbClr val="002060"/>
                </a:solidFill>
              </a:rPr>
              <a:t> </a:t>
            </a:r>
            <a:r>
              <a:rPr lang="en-US" sz="5800" b="1" dirty="0" err="1" smtClean="0">
                <a:solidFill>
                  <a:srgbClr val="002060"/>
                </a:solidFill>
              </a:rPr>
              <a:t>lời</a:t>
            </a:r>
            <a:r>
              <a:rPr lang="en-US" sz="5800" b="1" dirty="0" smtClean="0">
                <a:solidFill>
                  <a:srgbClr val="002060"/>
                </a:solidFill>
              </a:rPr>
              <a:t> </a:t>
            </a:r>
            <a:r>
              <a:rPr lang="en-US" sz="5800" b="1" dirty="0" err="1" smtClean="0">
                <a:solidFill>
                  <a:srgbClr val="002060"/>
                </a:solidFill>
              </a:rPr>
              <a:t>kinh</a:t>
            </a:r>
            <a:r>
              <a:rPr lang="en-US" sz="5800" b="1" dirty="0" smtClean="0">
                <a:solidFill>
                  <a:srgbClr val="002060"/>
                </a:solidFill>
              </a:rPr>
              <a:t>.</a:t>
            </a:r>
            <a:endParaRPr lang="en-US" sz="5800" b="1" dirty="0">
              <a:solidFill>
                <a:srgbClr val="002060"/>
              </a:solidFill>
              <a:effectLst/>
              <a:latin typeface="UTM American Sans" pitchFamily="18" charset="0"/>
              <a:cs typeface="Times New Roman" pitchFamily="18" charset="0"/>
            </a:endParaRPr>
          </a:p>
        </p:txBody>
      </p:sp>
    </p:spTree>
    <p:extLst>
      <p:ext uri="{BB962C8B-B14F-4D97-AF65-F5344CB8AC3E}">
        <p14:creationId xmlns:p14="http://schemas.microsoft.com/office/powerpoint/2010/main" val="133199386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lnSpc>
                <a:spcPct val="120000"/>
              </a:lnSpc>
            </a:pPr>
            <a:r>
              <a:rPr lang="en-US" sz="4600" b="1" u="sng" dirty="0">
                <a:solidFill>
                  <a:srgbClr val="C00000"/>
                </a:solidFill>
                <a:effectLst/>
                <a:cs typeface="Times New Roman" pitchFamily="18" charset="0"/>
              </a:rPr>
              <a:t>Tk1:</a:t>
            </a:r>
            <a:r>
              <a:rPr lang="en-US" sz="4600" b="1" dirty="0">
                <a:solidFill>
                  <a:srgbClr val="002060"/>
                </a:solidFill>
                <a:effectLst/>
                <a:cs typeface="Times New Roman" pitchFamily="18" charset="0"/>
              </a:rPr>
              <a:t> </a:t>
            </a:r>
            <a:r>
              <a:rPr lang="en-US" sz="4600" b="1" dirty="0" err="1" smtClean="0">
                <a:solidFill>
                  <a:srgbClr val="002060"/>
                </a:solidFill>
                <a:effectLst/>
              </a:rPr>
              <a:t>Xuân</a:t>
            </a:r>
            <a:r>
              <a:rPr lang="en-US" sz="4600" b="1" dirty="0" smtClean="0">
                <a:solidFill>
                  <a:srgbClr val="002060"/>
                </a:solidFill>
                <a:effectLst/>
              </a:rPr>
              <a:t> </a:t>
            </a:r>
            <a:r>
              <a:rPr lang="en-US" sz="4600" b="1" dirty="0" err="1" smtClean="0">
                <a:solidFill>
                  <a:srgbClr val="002060"/>
                </a:solidFill>
                <a:effectLst/>
              </a:rPr>
              <a:t>đã</a:t>
            </a:r>
            <a:r>
              <a:rPr lang="en-US" sz="4600" b="1" dirty="0" smtClean="0">
                <a:solidFill>
                  <a:srgbClr val="002060"/>
                </a:solidFill>
                <a:effectLst/>
              </a:rPr>
              <a:t> </a:t>
            </a:r>
            <a:r>
              <a:rPr lang="en-US" sz="4600" b="1" dirty="0" err="1" smtClean="0">
                <a:solidFill>
                  <a:srgbClr val="002060"/>
                </a:solidFill>
                <a:effectLst/>
              </a:rPr>
              <a:t>về</a:t>
            </a:r>
            <a:r>
              <a:rPr lang="en-US" sz="4600" b="1" dirty="0" smtClean="0">
                <a:solidFill>
                  <a:srgbClr val="002060"/>
                </a:solidFill>
                <a:effectLst/>
              </a:rPr>
              <a:t> </a:t>
            </a:r>
            <a:r>
              <a:rPr lang="en-US" sz="4600" b="1" dirty="0" err="1" smtClean="0">
                <a:solidFill>
                  <a:srgbClr val="002060"/>
                </a:solidFill>
                <a:effectLst/>
              </a:rPr>
              <a:t>trên</a:t>
            </a:r>
            <a:r>
              <a:rPr lang="en-US" sz="4600" b="1" dirty="0" smtClean="0">
                <a:solidFill>
                  <a:srgbClr val="002060"/>
                </a:solidFill>
                <a:effectLst/>
              </a:rPr>
              <a:t> </a:t>
            </a:r>
            <a:r>
              <a:rPr lang="en-US" sz="4600" b="1" dirty="0" err="1" smtClean="0">
                <a:solidFill>
                  <a:srgbClr val="002060"/>
                </a:solidFill>
                <a:effectLst/>
              </a:rPr>
              <a:t>quê</a:t>
            </a:r>
            <a:r>
              <a:rPr lang="en-US" sz="4600" b="1" dirty="0" smtClean="0">
                <a:solidFill>
                  <a:srgbClr val="002060"/>
                </a:solidFill>
                <a:effectLst/>
              </a:rPr>
              <a:t> </a:t>
            </a:r>
            <a:r>
              <a:rPr lang="en-US" sz="4600" b="1" dirty="0" err="1" smtClean="0">
                <a:solidFill>
                  <a:srgbClr val="002060"/>
                </a:solidFill>
                <a:effectLst/>
              </a:rPr>
              <a:t>hương</a:t>
            </a:r>
            <a:r>
              <a:rPr lang="en-US" sz="4600" b="1" dirty="0" smtClean="0">
                <a:solidFill>
                  <a:srgbClr val="002060"/>
                </a:solidFill>
                <a:effectLst/>
              </a:rPr>
              <a:t> </a:t>
            </a:r>
            <a:r>
              <a:rPr lang="en-US" sz="4600" b="1" dirty="0" err="1" smtClean="0">
                <a:solidFill>
                  <a:srgbClr val="002060"/>
                </a:solidFill>
                <a:effectLst/>
              </a:rPr>
              <a:t>và</a:t>
            </a:r>
            <a:r>
              <a:rPr lang="en-US" sz="4600" b="1" dirty="0" smtClean="0">
                <a:solidFill>
                  <a:srgbClr val="002060"/>
                </a:solidFill>
                <a:effectLst/>
              </a:rPr>
              <a:t> </a:t>
            </a:r>
            <a:r>
              <a:rPr lang="en-US" sz="4600" b="1" dirty="0" err="1" smtClean="0">
                <a:solidFill>
                  <a:srgbClr val="002060"/>
                </a:solidFill>
                <a:effectLst/>
              </a:rPr>
              <a:t>khắp</a:t>
            </a:r>
            <a:r>
              <a:rPr lang="en-US" sz="4600" b="1" dirty="0" smtClean="0">
                <a:solidFill>
                  <a:srgbClr val="002060"/>
                </a:solidFill>
                <a:effectLst/>
              </a:rPr>
              <a:t> </a:t>
            </a:r>
            <a:r>
              <a:rPr lang="en-US" sz="4600" b="1" dirty="0" err="1" smtClean="0">
                <a:solidFill>
                  <a:srgbClr val="002060"/>
                </a:solidFill>
                <a:effectLst/>
              </a:rPr>
              <a:t>ruộng</a:t>
            </a:r>
            <a:r>
              <a:rPr lang="en-US" sz="4600" b="1" dirty="0" smtClean="0">
                <a:solidFill>
                  <a:srgbClr val="002060"/>
                </a:solidFill>
                <a:effectLst/>
              </a:rPr>
              <a:t> </a:t>
            </a:r>
            <a:r>
              <a:rPr lang="en-US" sz="4600" b="1" dirty="0" err="1" smtClean="0">
                <a:solidFill>
                  <a:srgbClr val="002060"/>
                </a:solidFill>
                <a:effectLst/>
              </a:rPr>
              <a:t>đồng</a:t>
            </a:r>
            <a:r>
              <a:rPr lang="en-US" sz="4600" b="1" dirty="0" smtClean="0">
                <a:solidFill>
                  <a:srgbClr val="002060"/>
                </a:solidFill>
                <a:effectLst/>
              </a:rPr>
              <a:t>. </a:t>
            </a:r>
            <a:r>
              <a:rPr lang="en-US" sz="4600" b="1" dirty="0" err="1" smtClean="0">
                <a:solidFill>
                  <a:srgbClr val="002060"/>
                </a:solidFill>
                <a:effectLst/>
              </a:rPr>
              <a:t>Xuân</a:t>
            </a:r>
            <a:r>
              <a:rPr lang="en-US" sz="4600" b="1" dirty="0" smtClean="0">
                <a:solidFill>
                  <a:srgbClr val="002060"/>
                </a:solidFill>
                <a:effectLst/>
              </a:rPr>
              <a:t> </a:t>
            </a:r>
            <a:r>
              <a:rPr lang="en-US" sz="4600" b="1" dirty="0" err="1" smtClean="0">
                <a:solidFill>
                  <a:srgbClr val="002060"/>
                </a:solidFill>
                <a:effectLst/>
              </a:rPr>
              <a:t>đã</a:t>
            </a:r>
            <a:r>
              <a:rPr lang="en-US" sz="4600" b="1" dirty="0" smtClean="0">
                <a:solidFill>
                  <a:srgbClr val="002060"/>
                </a:solidFill>
                <a:effectLst/>
              </a:rPr>
              <a:t> </a:t>
            </a:r>
            <a:r>
              <a:rPr lang="en-US" sz="4600" b="1" dirty="0" err="1" smtClean="0">
                <a:solidFill>
                  <a:srgbClr val="002060"/>
                </a:solidFill>
                <a:effectLst/>
              </a:rPr>
              <a:t>về</a:t>
            </a:r>
            <a:r>
              <a:rPr lang="en-US" sz="4600" b="1" dirty="0" smtClean="0">
                <a:solidFill>
                  <a:srgbClr val="002060"/>
                </a:solidFill>
                <a:effectLst/>
              </a:rPr>
              <a:t> </a:t>
            </a:r>
            <a:r>
              <a:rPr lang="en-US" sz="4600" b="1" dirty="0" err="1" smtClean="0">
                <a:solidFill>
                  <a:srgbClr val="002060"/>
                </a:solidFill>
                <a:effectLst/>
              </a:rPr>
              <a:t>xuân</a:t>
            </a:r>
            <a:r>
              <a:rPr lang="en-US" sz="4600" b="1" dirty="0" smtClean="0">
                <a:solidFill>
                  <a:srgbClr val="002060"/>
                </a:solidFill>
                <a:effectLst/>
              </a:rPr>
              <a:t> </a:t>
            </a:r>
            <a:r>
              <a:rPr lang="en-US" sz="4600" b="1" dirty="0" err="1" smtClean="0">
                <a:solidFill>
                  <a:srgbClr val="002060"/>
                </a:solidFill>
                <a:effectLst/>
              </a:rPr>
              <a:t>hy</a:t>
            </a:r>
            <a:r>
              <a:rPr lang="en-US" sz="4600" b="1" dirty="0" smtClean="0">
                <a:solidFill>
                  <a:srgbClr val="002060"/>
                </a:solidFill>
                <a:effectLst/>
              </a:rPr>
              <a:t> </a:t>
            </a:r>
            <a:r>
              <a:rPr lang="en-US" sz="4600" b="1" dirty="0" err="1" smtClean="0">
                <a:solidFill>
                  <a:srgbClr val="002060"/>
                </a:solidFill>
                <a:effectLst/>
              </a:rPr>
              <a:t>vọng</a:t>
            </a:r>
            <a:r>
              <a:rPr lang="en-US" sz="4600" b="1" dirty="0" smtClean="0">
                <a:solidFill>
                  <a:srgbClr val="002060"/>
                </a:solidFill>
                <a:effectLst/>
              </a:rPr>
              <a:t> </a:t>
            </a:r>
            <a:r>
              <a:rPr lang="en-US" sz="4600" b="1" dirty="0" err="1" smtClean="0">
                <a:solidFill>
                  <a:srgbClr val="002060"/>
                </a:solidFill>
                <a:effectLst/>
              </a:rPr>
              <a:t>mùa</a:t>
            </a:r>
            <a:r>
              <a:rPr lang="en-US" sz="4600" b="1" dirty="0" smtClean="0">
                <a:solidFill>
                  <a:srgbClr val="002060"/>
                </a:solidFill>
                <a:effectLst/>
              </a:rPr>
              <a:t> </a:t>
            </a:r>
            <a:r>
              <a:rPr lang="en-US" sz="4600" b="1" dirty="0" err="1" smtClean="0">
                <a:solidFill>
                  <a:srgbClr val="002060"/>
                </a:solidFill>
                <a:effectLst/>
              </a:rPr>
              <a:t>xuân</a:t>
            </a:r>
            <a:r>
              <a:rPr lang="en-US" sz="4600" b="1" dirty="0" smtClean="0">
                <a:solidFill>
                  <a:srgbClr val="002060"/>
                </a:solidFill>
                <a:effectLst/>
              </a:rPr>
              <a:t> </a:t>
            </a:r>
            <a:r>
              <a:rPr lang="en-US" sz="4600" b="1" dirty="0" err="1" smtClean="0">
                <a:solidFill>
                  <a:srgbClr val="002060"/>
                </a:solidFill>
                <a:effectLst/>
              </a:rPr>
              <a:t>vinh</a:t>
            </a:r>
            <a:r>
              <a:rPr lang="en-US" sz="4600" b="1" dirty="0" smtClean="0">
                <a:solidFill>
                  <a:srgbClr val="002060"/>
                </a:solidFill>
                <a:effectLst/>
              </a:rPr>
              <a:t> </a:t>
            </a:r>
            <a:r>
              <a:rPr lang="en-US" sz="4600" b="1" dirty="0" err="1" smtClean="0">
                <a:solidFill>
                  <a:srgbClr val="002060"/>
                </a:solidFill>
                <a:effectLst/>
              </a:rPr>
              <a:t>quang</a:t>
            </a:r>
            <a:r>
              <a:rPr lang="en-US" sz="4600" b="1" dirty="0" smtClean="0">
                <a:solidFill>
                  <a:srgbClr val="002060"/>
                </a:solidFill>
                <a:effectLst/>
              </a:rPr>
              <a:t>. </a:t>
            </a:r>
            <a:r>
              <a:rPr lang="en-US" sz="4600" b="1" dirty="0" err="1" smtClean="0">
                <a:solidFill>
                  <a:srgbClr val="002060"/>
                </a:solidFill>
                <a:effectLst/>
              </a:rPr>
              <a:t>Xin</a:t>
            </a:r>
            <a:r>
              <a:rPr lang="en-US" sz="4600" b="1" dirty="0" smtClean="0">
                <a:solidFill>
                  <a:srgbClr val="002060"/>
                </a:solidFill>
                <a:effectLst/>
              </a:rPr>
              <a:t> </a:t>
            </a:r>
            <a:r>
              <a:rPr lang="en-US" sz="4600" b="1" dirty="0" err="1" smtClean="0">
                <a:solidFill>
                  <a:srgbClr val="002060"/>
                </a:solidFill>
                <a:effectLst/>
              </a:rPr>
              <a:t>Chúa</a:t>
            </a:r>
            <a:r>
              <a:rPr lang="en-US" sz="4600" b="1" dirty="0" smtClean="0">
                <a:solidFill>
                  <a:srgbClr val="002060"/>
                </a:solidFill>
                <a:effectLst/>
              </a:rPr>
              <a:t> </a:t>
            </a:r>
            <a:r>
              <a:rPr lang="en-US" sz="4600" b="1" dirty="0" err="1" smtClean="0">
                <a:solidFill>
                  <a:srgbClr val="002060"/>
                </a:solidFill>
                <a:effectLst/>
              </a:rPr>
              <a:t>Trời</a:t>
            </a:r>
            <a:r>
              <a:rPr lang="en-US" sz="4600" b="1" dirty="0" smtClean="0">
                <a:solidFill>
                  <a:srgbClr val="002060"/>
                </a:solidFill>
                <a:effectLst/>
              </a:rPr>
              <a:t> </a:t>
            </a:r>
            <a:r>
              <a:rPr lang="en-US" sz="4600" b="1" dirty="0" err="1" smtClean="0">
                <a:solidFill>
                  <a:srgbClr val="002060"/>
                </a:solidFill>
                <a:effectLst/>
              </a:rPr>
              <a:t>cho</a:t>
            </a:r>
            <a:r>
              <a:rPr lang="en-US" sz="4600" b="1" dirty="0" smtClean="0">
                <a:solidFill>
                  <a:srgbClr val="002060"/>
                </a:solidFill>
                <a:effectLst/>
              </a:rPr>
              <a:t> </a:t>
            </a:r>
            <a:r>
              <a:rPr lang="en-US" sz="4600" b="1" dirty="0" err="1" smtClean="0">
                <a:solidFill>
                  <a:srgbClr val="002060"/>
                </a:solidFill>
                <a:effectLst/>
              </a:rPr>
              <a:t>quê</a:t>
            </a:r>
            <a:r>
              <a:rPr lang="en-US" sz="4600" b="1" dirty="0" smtClean="0">
                <a:solidFill>
                  <a:srgbClr val="002060"/>
                </a:solidFill>
                <a:effectLst/>
              </a:rPr>
              <a:t> </a:t>
            </a:r>
            <a:r>
              <a:rPr lang="en-US" sz="4600" b="1" dirty="0" err="1" smtClean="0">
                <a:solidFill>
                  <a:srgbClr val="002060"/>
                </a:solidFill>
                <a:effectLst/>
              </a:rPr>
              <a:t>hương</a:t>
            </a:r>
            <a:r>
              <a:rPr lang="en-US" sz="4600" b="1" dirty="0" smtClean="0">
                <a:solidFill>
                  <a:srgbClr val="002060"/>
                </a:solidFill>
                <a:effectLst/>
              </a:rPr>
              <a:t> </a:t>
            </a:r>
            <a:r>
              <a:rPr lang="en-US" sz="4600" b="1" dirty="0" err="1" smtClean="0">
                <a:solidFill>
                  <a:srgbClr val="002060"/>
                </a:solidFill>
                <a:effectLst/>
              </a:rPr>
              <a:t>Việt</a:t>
            </a:r>
            <a:r>
              <a:rPr lang="en-US" sz="4600" b="1" dirty="0" smtClean="0">
                <a:solidFill>
                  <a:srgbClr val="002060"/>
                </a:solidFill>
                <a:effectLst/>
              </a:rPr>
              <a:t> Nam </a:t>
            </a:r>
            <a:r>
              <a:rPr lang="en-US" sz="4600" b="1" dirty="0" err="1" smtClean="0">
                <a:solidFill>
                  <a:srgbClr val="002060"/>
                </a:solidFill>
                <a:effectLst/>
              </a:rPr>
              <a:t>thái</a:t>
            </a:r>
            <a:r>
              <a:rPr lang="en-US" sz="4600" b="1" dirty="0" smtClean="0">
                <a:solidFill>
                  <a:srgbClr val="002060"/>
                </a:solidFill>
                <a:effectLst/>
              </a:rPr>
              <a:t> </a:t>
            </a:r>
            <a:r>
              <a:rPr lang="en-US" sz="4600" b="1" dirty="0" err="1" smtClean="0">
                <a:solidFill>
                  <a:srgbClr val="002060"/>
                </a:solidFill>
                <a:effectLst/>
              </a:rPr>
              <a:t>bình</a:t>
            </a:r>
            <a:r>
              <a:rPr lang="en-US" sz="4600" b="1" dirty="0" smtClean="0">
                <a:solidFill>
                  <a:srgbClr val="002060"/>
                </a:solidFill>
                <a:effectLst/>
              </a:rPr>
              <a:t>. </a:t>
            </a:r>
            <a:r>
              <a:rPr lang="en-US" sz="4600" b="1" dirty="0" err="1" smtClean="0">
                <a:solidFill>
                  <a:srgbClr val="002060"/>
                </a:solidFill>
                <a:effectLst/>
              </a:rPr>
              <a:t>Để</a:t>
            </a:r>
            <a:r>
              <a:rPr lang="en-US" sz="4600" b="1" dirty="0" smtClean="0">
                <a:solidFill>
                  <a:srgbClr val="002060"/>
                </a:solidFill>
                <a:effectLst/>
              </a:rPr>
              <a:t> </a:t>
            </a:r>
            <a:r>
              <a:rPr lang="en-US" sz="4600" b="1" dirty="0" err="1" smtClean="0">
                <a:solidFill>
                  <a:srgbClr val="002060"/>
                </a:solidFill>
                <a:effectLst/>
              </a:rPr>
              <a:t>mọi</a:t>
            </a:r>
            <a:r>
              <a:rPr lang="en-US" sz="4600" b="1" dirty="0" smtClean="0">
                <a:solidFill>
                  <a:srgbClr val="002060"/>
                </a:solidFill>
                <a:effectLst/>
              </a:rPr>
              <a:t> </a:t>
            </a:r>
            <a:r>
              <a:rPr lang="en-US" sz="4600" b="1" dirty="0" err="1" smtClean="0">
                <a:solidFill>
                  <a:srgbClr val="002060"/>
                </a:solidFill>
                <a:effectLst/>
              </a:rPr>
              <a:t>người</a:t>
            </a:r>
            <a:r>
              <a:rPr lang="en-US" sz="4600" b="1" dirty="0" smtClean="0">
                <a:solidFill>
                  <a:srgbClr val="002060"/>
                </a:solidFill>
                <a:effectLst/>
              </a:rPr>
              <a:t> </a:t>
            </a:r>
            <a:r>
              <a:rPr lang="en-US" sz="4600" b="1" dirty="0" err="1" smtClean="0">
                <a:solidFill>
                  <a:srgbClr val="002060"/>
                </a:solidFill>
                <a:effectLst/>
              </a:rPr>
              <a:t>cùng</a:t>
            </a:r>
            <a:r>
              <a:rPr lang="en-US" sz="4600" b="1" dirty="0" smtClean="0">
                <a:solidFill>
                  <a:srgbClr val="002060"/>
                </a:solidFill>
                <a:effectLst/>
              </a:rPr>
              <a:t> </a:t>
            </a:r>
            <a:r>
              <a:rPr lang="en-US" sz="4600" b="1" dirty="0" err="1" smtClean="0">
                <a:solidFill>
                  <a:srgbClr val="002060"/>
                </a:solidFill>
                <a:effectLst/>
              </a:rPr>
              <a:t>hiệp</a:t>
            </a:r>
            <a:r>
              <a:rPr lang="en-US" sz="4600" b="1" dirty="0" smtClean="0">
                <a:solidFill>
                  <a:srgbClr val="002060"/>
                </a:solidFill>
                <a:effectLst/>
              </a:rPr>
              <a:t> </a:t>
            </a:r>
            <a:r>
              <a:rPr lang="en-US" sz="4600" b="1" dirty="0" err="1" smtClean="0">
                <a:solidFill>
                  <a:srgbClr val="002060"/>
                </a:solidFill>
                <a:effectLst/>
              </a:rPr>
              <a:t>nhất</a:t>
            </a:r>
            <a:r>
              <a:rPr lang="en-US" sz="4600" b="1" dirty="0" smtClean="0">
                <a:solidFill>
                  <a:srgbClr val="002060"/>
                </a:solidFill>
                <a:effectLst/>
              </a:rPr>
              <a:t> </a:t>
            </a:r>
            <a:r>
              <a:rPr lang="en-US" sz="4600" b="1" dirty="0" err="1" smtClean="0">
                <a:solidFill>
                  <a:srgbClr val="002060"/>
                </a:solidFill>
                <a:effectLst/>
              </a:rPr>
              <a:t>trong</a:t>
            </a:r>
            <a:r>
              <a:rPr lang="en-US" sz="4600" b="1" dirty="0" smtClean="0">
                <a:solidFill>
                  <a:srgbClr val="002060"/>
                </a:solidFill>
                <a:effectLst/>
              </a:rPr>
              <a:t> </a:t>
            </a:r>
            <a:r>
              <a:rPr lang="en-US" sz="4600" b="1" dirty="0" err="1" smtClean="0">
                <a:solidFill>
                  <a:srgbClr val="002060"/>
                </a:solidFill>
                <a:effectLst/>
              </a:rPr>
              <a:t>niềm</a:t>
            </a:r>
            <a:r>
              <a:rPr lang="en-US" sz="4600" b="1" dirty="0" smtClean="0">
                <a:solidFill>
                  <a:srgbClr val="002060"/>
                </a:solidFill>
                <a:effectLst/>
              </a:rPr>
              <a:t> tin </a:t>
            </a:r>
            <a:r>
              <a:rPr lang="en-US" sz="4600" b="1" dirty="0" err="1" smtClean="0">
                <a:solidFill>
                  <a:srgbClr val="002060"/>
                </a:solidFill>
                <a:effectLst/>
              </a:rPr>
              <a:t>yêu</a:t>
            </a:r>
            <a:r>
              <a:rPr lang="en-US" sz="4600" b="1" dirty="0" smtClean="0">
                <a:solidFill>
                  <a:srgbClr val="002060"/>
                </a:solidFill>
                <a:effectLst/>
              </a:rPr>
              <a:t>.</a:t>
            </a:r>
            <a:endParaRPr lang="vi-VN" sz="4600" b="1" dirty="0">
              <a:solidFill>
                <a:srgbClr val="002060"/>
              </a:solidFill>
              <a:effectLst/>
              <a:cs typeface="Times New Roman" pitchFamily="18" charset="0"/>
            </a:endParaRPr>
          </a:p>
        </p:txBody>
      </p:sp>
    </p:spTree>
    <p:extLst>
      <p:ext uri="{BB962C8B-B14F-4D97-AF65-F5344CB8AC3E}">
        <p14:creationId xmlns:p14="http://schemas.microsoft.com/office/powerpoint/2010/main" val="412193283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455484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b="1">
              <a:solidFill>
                <a:srgbClr val="990000"/>
              </a:solidFill>
              <a:effectLst/>
              <a:latin typeface="UTM American Sans" pitchFamily="18" charset="0"/>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880414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962400" y="1504950"/>
            <a:ext cx="4876800" cy="2571731"/>
          </a:xfrm>
        </p:spPr>
        <p:txBody>
          <a:bodyPr>
            <a:normAutofit/>
          </a:bodyPr>
          <a:lstStyle/>
          <a:p>
            <a:r>
              <a:rPr lang="en-US" sz="3200" b="1" dirty="0">
                <a:solidFill>
                  <a:srgbClr val="FF0000"/>
                </a:solidFill>
                <a:effectLst/>
                <a:latin typeface="UTM American Sans" pitchFamily="18" charset="0"/>
                <a:cs typeface="Times New Roman" pitchFamily="18" charset="0"/>
              </a:rPr>
              <a:t>Ca </a:t>
            </a:r>
            <a:r>
              <a:rPr lang="en-US" sz="3200" b="1" dirty="0" err="1">
                <a:solidFill>
                  <a:srgbClr val="FF0000"/>
                </a:solidFill>
                <a:effectLst/>
                <a:latin typeface="UTM American Sans" pitchFamily="18" charset="0"/>
                <a:cs typeface="Times New Roman" pitchFamily="18" charset="0"/>
              </a:rPr>
              <a:t>Nguyện</a:t>
            </a:r>
            <a:r>
              <a:rPr lang="en-US" sz="3200" b="1" dirty="0">
                <a:solidFill>
                  <a:srgbClr val="FF0000"/>
                </a:solidFill>
                <a:effectLst/>
                <a:latin typeface="UTM American Sans" pitchFamily="18" charset="0"/>
                <a:cs typeface="Times New Roman" pitchFamily="18" charset="0"/>
              </a:rPr>
              <a:t> </a:t>
            </a:r>
            <a:r>
              <a:rPr lang="en-US" sz="3200" b="1" dirty="0" err="1">
                <a:solidFill>
                  <a:srgbClr val="FF0000"/>
                </a:solidFill>
                <a:effectLst/>
                <a:latin typeface="UTM American Sans" pitchFamily="18" charset="0"/>
                <a:cs typeface="Times New Roman" pitchFamily="18" charset="0"/>
              </a:rPr>
              <a:t>Hiệp</a:t>
            </a:r>
            <a:r>
              <a:rPr lang="en-US" sz="3200" b="1" dirty="0">
                <a:solidFill>
                  <a:srgbClr val="FF0000"/>
                </a:solidFill>
                <a:effectLst/>
                <a:latin typeface="UTM American Sans" pitchFamily="18" charset="0"/>
                <a:cs typeface="Times New Roman" pitchFamily="18" charset="0"/>
              </a:rPr>
              <a:t> </a:t>
            </a:r>
            <a:r>
              <a:rPr lang="en-US" sz="3200" b="1" dirty="0" err="1">
                <a:solidFill>
                  <a:srgbClr val="FF0000"/>
                </a:solidFill>
                <a:effectLst/>
                <a:latin typeface="UTM American Sans" pitchFamily="18" charset="0"/>
                <a:cs typeface="Times New Roman" pitchFamily="18" charset="0"/>
              </a:rPr>
              <a:t>Lễ</a:t>
            </a:r>
            <a:r>
              <a:rPr lang="en-US" sz="3200" b="1" dirty="0">
                <a:solidFill>
                  <a:srgbClr val="FF0000"/>
                </a:solidFill>
                <a:effectLst/>
                <a:latin typeface="UTM American Sans" pitchFamily="18" charset="0"/>
                <a:cs typeface="Times New Roman" pitchFamily="18" charset="0"/>
              </a:rPr>
              <a:t> </a:t>
            </a:r>
            <a:br>
              <a:rPr lang="en-US" sz="3200" b="1" dirty="0">
                <a:solidFill>
                  <a:srgbClr val="FF0000"/>
                </a:solidFill>
                <a:effectLst/>
                <a:latin typeface="UTM American Sans" pitchFamily="18" charset="0"/>
                <a:cs typeface="Times New Roman" pitchFamily="18" charset="0"/>
              </a:rPr>
            </a:br>
            <a:r>
              <a:rPr lang="en-US" sz="3600" b="1" dirty="0" err="1" smtClean="0">
                <a:solidFill>
                  <a:srgbClr val="FF0000"/>
                </a:solidFill>
                <a:effectLst/>
                <a:latin typeface="UTM American Sans" pitchFamily="18" charset="0"/>
                <a:cs typeface="Times New Roman" pitchFamily="18" charset="0"/>
              </a:rPr>
              <a:t>Ngày</a:t>
            </a:r>
            <a:r>
              <a:rPr lang="en-US" sz="3600" b="1" dirty="0" smtClean="0">
                <a:solidFill>
                  <a:srgbClr val="FF0000"/>
                </a:solidFill>
                <a:effectLst/>
                <a:latin typeface="UTM American Sans" pitchFamily="18" charset="0"/>
                <a:cs typeface="Times New Roman" pitchFamily="18" charset="0"/>
              </a:rPr>
              <a:t> </a:t>
            </a:r>
            <a:r>
              <a:rPr lang="en-US" sz="3600" b="1" dirty="0" err="1" smtClean="0">
                <a:solidFill>
                  <a:srgbClr val="FF0000"/>
                </a:solidFill>
                <a:effectLst/>
                <a:latin typeface="UTM American Sans" pitchFamily="18" charset="0"/>
                <a:cs typeface="Times New Roman" pitchFamily="18" charset="0"/>
              </a:rPr>
              <a:t>Xuân</a:t>
            </a:r>
            <a:r>
              <a:rPr lang="en-US" sz="3600" b="1" dirty="0" smtClean="0">
                <a:solidFill>
                  <a:srgbClr val="FF0000"/>
                </a:solidFill>
                <a:effectLst/>
                <a:latin typeface="UTM American Sans" pitchFamily="18" charset="0"/>
                <a:cs typeface="Times New Roman" pitchFamily="18" charset="0"/>
              </a:rPr>
              <a:t> </a:t>
            </a:r>
            <a:r>
              <a:rPr lang="en-US" sz="3600" b="1" dirty="0" err="1" smtClean="0">
                <a:solidFill>
                  <a:srgbClr val="FF0000"/>
                </a:solidFill>
                <a:effectLst/>
                <a:latin typeface="UTM American Sans" pitchFamily="18" charset="0"/>
                <a:cs typeface="Times New Roman" pitchFamily="18" charset="0"/>
              </a:rPr>
              <a:t>Cầu</a:t>
            </a:r>
            <a:r>
              <a:rPr lang="en-US" sz="3600" b="1" dirty="0" smtClean="0">
                <a:solidFill>
                  <a:srgbClr val="FF0000"/>
                </a:solidFill>
                <a:effectLst/>
                <a:latin typeface="UTM American Sans" pitchFamily="18" charset="0"/>
                <a:cs typeface="Times New Roman" pitchFamily="18" charset="0"/>
              </a:rPr>
              <a:t> </a:t>
            </a:r>
            <a:r>
              <a:rPr lang="en-US" sz="3600" b="1" dirty="0" err="1" smtClean="0">
                <a:solidFill>
                  <a:srgbClr val="FF0000"/>
                </a:solidFill>
                <a:effectLst/>
                <a:latin typeface="UTM American Sans" pitchFamily="18" charset="0"/>
                <a:cs typeface="Times New Roman" pitchFamily="18" charset="0"/>
              </a:rPr>
              <a:t>Nguyện</a:t>
            </a:r>
            <a:r>
              <a:rPr lang="en-US" sz="4000" b="1" dirty="0" smtClean="0">
                <a:solidFill>
                  <a:srgbClr val="FF0000"/>
                </a:solidFill>
                <a:effectLst/>
                <a:latin typeface="UTM American Sans" pitchFamily="18" charset="0"/>
                <a:cs typeface="Times New Roman" pitchFamily="18" charset="0"/>
              </a:rPr>
              <a:t/>
            </a:r>
            <a:br>
              <a:rPr lang="en-US" sz="4000" b="1" dirty="0" smtClean="0">
                <a:solidFill>
                  <a:srgbClr val="FF0000"/>
                </a:solidFill>
                <a:effectLst/>
                <a:latin typeface="UTM American Sans" pitchFamily="18" charset="0"/>
                <a:cs typeface="Times New Roman" pitchFamily="18" charset="0"/>
              </a:rPr>
            </a:br>
            <a:r>
              <a:rPr lang="en-US" sz="2400" b="1" i="1" dirty="0" err="1" smtClean="0">
                <a:solidFill>
                  <a:srgbClr val="002060"/>
                </a:solidFill>
                <a:effectLst/>
                <a:latin typeface="UTM American Sans" pitchFamily="18" charset="0"/>
                <a:cs typeface="Times New Roman" pitchFamily="18" charset="0"/>
              </a:rPr>
              <a:t>Hoài</a:t>
            </a:r>
            <a:r>
              <a:rPr lang="en-US" sz="2400" b="1" i="1" dirty="0" smtClean="0">
                <a:solidFill>
                  <a:srgbClr val="002060"/>
                </a:solidFill>
                <a:effectLst/>
                <a:latin typeface="UTM American Sans" pitchFamily="18" charset="0"/>
                <a:cs typeface="Times New Roman" pitchFamily="18" charset="0"/>
              </a:rPr>
              <a:t> </a:t>
            </a:r>
            <a:r>
              <a:rPr lang="en-US" sz="2400" b="1" i="1" dirty="0" err="1" smtClean="0">
                <a:solidFill>
                  <a:srgbClr val="002060"/>
                </a:solidFill>
                <a:effectLst/>
                <a:latin typeface="UTM American Sans" pitchFamily="18" charset="0"/>
                <a:cs typeface="Times New Roman" pitchFamily="18" charset="0"/>
              </a:rPr>
              <a:t>Đức</a:t>
            </a:r>
            <a:endParaRPr lang="vi-VN" sz="2000" b="1" dirty="0">
              <a:solidFill>
                <a:srgbClr val="FF0000"/>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38798613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lnSpc>
                <a:spcPct val="120000"/>
              </a:lnSpc>
            </a:pPr>
            <a:r>
              <a:rPr lang="en-US" sz="6000" b="1" u="sng" dirty="0" err="1" smtClean="0">
                <a:solidFill>
                  <a:srgbClr val="C00000"/>
                </a:solidFill>
                <a:latin typeface="UTM American Sans" pitchFamily="18" charset="0"/>
                <a:cs typeface="Times New Roman" pitchFamily="18" charset="0"/>
              </a:rPr>
              <a:t>Đk</a:t>
            </a:r>
            <a:r>
              <a:rPr lang="en-US" sz="6000" b="1" u="sng" dirty="0" smtClean="0">
                <a:solidFill>
                  <a:srgbClr val="C00000"/>
                </a:solidFill>
                <a:effectLst/>
                <a:latin typeface="UTM American Sans" pitchFamily="18" charset="0"/>
                <a:cs typeface="Times New Roman" pitchFamily="18" charset="0"/>
              </a:rPr>
              <a:t>:</a:t>
            </a:r>
            <a:r>
              <a:rPr lang="en-US" sz="6000" b="1" dirty="0" smtClean="0">
                <a:solidFill>
                  <a:srgbClr val="002060"/>
                </a:solidFill>
                <a:effectLst/>
                <a:latin typeface="UTM American Sans" pitchFamily="18" charset="0"/>
                <a:cs typeface="Times New Roman" pitchFamily="18" charset="0"/>
              </a:rPr>
              <a:t> </a:t>
            </a:r>
            <a:r>
              <a:rPr lang="vi-VN" sz="5400" b="1" dirty="0">
                <a:solidFill>
                  <a:srgbClr val="002060"/>
                </a:solidFill>
                <a:effectLst/>
              </a:rPr>
              <a:t> </a:t>
            </a:r>
            <a:r>
              <a:rPr lang="en-US" sz="5400" b="1" dirty="0" err="1" smtClean="0">
                <a:solidFill>
                  <a:srgbClr val="002060"/>
                </a:solidFill>
                <a:effectLst/>
              </a:rPr>
              <a:t>Chúa</a:t>
            </a:r>
            <a:r>
              <a:rPr lang="en-US" sz="5400" b="1" dirty="0" smtClean="0">
                <a:solidFill>
                  <a:srgbClr val="002060"/>
                </a:solidFill>
                <a:effectLst/>
              </a:rPr>
              <a:t> </a:t>
            </a:r>
            <a:r>
              <a:rPr lang="en-US" sz="5400" b="1" dirty="0" err="1" smtClean="0">
                <a:solidFill>
                  <a:srgbClr val="002060"/>
                </a:solidFill>
                <a:effectLst/>
              </a:rPr>
              <a:t>ôi</a:t>
            </a:r>
            <a:r>
              <a:rPr lang="en-US" sz="5400" b="1" dirty="0" smtClean="0">
                <a:solidFill>
                  <a:srgbClr val="002060"/>
                </a:solidFill>
                <a:effectLst/>
              </a:rPr>
              <a:t> nay </a:t>
            </a:r>
            <a:r>
              <a:rPr lang="en-US" sz="5400" b="1" dirty="0" err="1" smtClean="0">
                <a:solidFill>
                  <a:srgbClr val="002060"/>
                </a:solidFill>
                <a:effectLst/>
              </a:rPr>
              <a:t>ngày</a:t>
            </a:r>
            <a:r>
              <a:rPr lang="en-US" sz="5400" b="1" dirty="0" smtClean="0">
                <a:solidFill>
                  <a:srgbClr val="002060"/>
                </a:solidFill>
                <a:effectLst/>
              </a:rPr>
              <a:t> </a:t>
            </a:r>
            <a:r>
              <a:rPr lang="en-US" sz="5400" b="1" dirty="0" err="1" smtClean="0">
                <a:solidFill>
                  <a:srgbClr val="002060"/>
                </a:solidFill>
                <a:effectLst/>
              </a:rPr>
              <a:t>xuân</a:t>
            </a:r>
            <a:r>
              <a:rPr lang="en-US" sz="5400" b="1" dirty="0" smtClean="0">
                <a:solidFill>
                  <a:srgbClr val="002060"/>
                </a:solidFill>
                <a:effectLst/>
              </a:rPr>
              <a:t> </a:t>
            </a:r>
            <a:r>
              <a:rPr lang="en-US" sz="5400" b="1" dirty="0" err="1" smtClean="0">
                <a:solidFill>
                  <a:srgbClr val="002060"/>
                </a:solidFill>
                <a:effectLst/>
              </a:rPr>
              <a:t>hồn</a:t>
            </a:r>
            <a:r>
              <a:rPr lang="en-US" sz="5400" b="1" dirty="0" smtClean="0">
                <a:solidFill>
                  <a:srgbClr val="002060"/>
                </a:solidFill>
                <a:effectLst/>
              </a:rPr>
              <a:t> con say </a:t>
            </a:r>
            <a:r>
              <a:rPr lang="en-US" sz="5400" b="1" dirty="0" err="1" smtClean="0">
                <a:solidFill>
                  <a:srgbClr val="002060"/>
                </a:solidFill>
                <a:effectLst/>
              </a:rPr>
              <a:t>sưa</a:t>
            </a:r>
            <a:r>
              <a:rPr lang="en-US" sz="5400" b="1" dirty="0" smtClean="0">
                <a:solidFill>
                  <a:srgbClr val="002060"/>
                </a:solidFill>
                <a:effectLst/>
              </a:rPr>
              <a:t> </a:t>
            </a:r>
            <a:r>
              <a:rPr lang="en-US" sz="5400" b="1" dirty="0" err="1" smtClean="0">
                <a:solidFill>
                  <a:srgbClr val="002060"/>
                </a:solidFill>
                <a:effectLst/>
              </a:rPr>
              <a:t>trong</a:t>
            </a:r>
            <a:r>
              <a:rPr lang="en-US" sz="5400" b="1" dirty="0" smtClean="0">
                <a:solidFill>
                  <a:srgbClr val="002060"/>
                </a:solidFill>
                <a:effectLst/>
              </a:rPr>
              <a:t> </a:t>
            </a:r>
            <a:r>
              <a:rPr lang="en-US" sz="5400" b="1" dirty="0" err="1" smtClean="0">
                <a:solidFill>
                  <a:srgbClr val="002060"/>
                </a:solidFill>
                <a:effectLst/>
              </a:rPr>
              <a:t>sắc</a:t>
            </a:r>
            <a:r>
              <a:rPr lang="en-US" sz="5400" b="1" dirty="0" smtClean="0">
                <a:solidFill>
                  <a:srgbClr val="002060"/>
                </a:solidFill>
                <a:effectLst/>
              </a:rPr>
              <a:t> </a:t>
            </a:r>
            <a:r>
              <a:rPr lang="en-US" sz="5400" b="1" dirty="0" err="1" smtClean="0">
                <a:solidFill>
                  <a:srgbClr val="002060"/>
                </a:solidFill>
                <a:effectLst/>
              </a:rPr>
              <a:t>hương</a:t>
            </a:r>
            <a:r>
              <a:rPr lang="en-US" sz="5400" b="1" dirty="0" smtClean="0">
                <a:solidFill>
                  <a:srgbClr val="002060"/>
                </a:solidFill>
                <a:effectLst/>
              </a:rPr>
              <a:t>. </a:t>
            </a:r>
            <a:r>
              <a:rPr lang="en-US" sz="5400" b="1" dirty="0" err="1" smtClean="0">
                <a:solidFill>
                  <a:srgbClr val="002060"/>
                </a:solidFill>
                <a:effectLst/>
              </a:rPr>
              <a:t>Thoáng</a:t>
            </a:r>
            <a:r>
              <a:rPr lang="en-US" sz="5400" b="1" dirty="0" smtClean="0">
                <a:solidFill>
                  <a:srgbClr val="002060"/>
                </a:solidFill>
                <a:effectLst/>
              </a:rPr>
              <a:t> </a:t>
            </a:r>
            <a:r>
              <a:rPr lang="en-US" sz="5400" b="1" dirty="0" err="1" smtClean="0">
                <a:solidFill>
                  <a:srgbClr val="002060"/>
                </a:solidFill>
                <a:effectLst/>
              </a:rPr>
              <a:t>muôn</a:t>
            </a:r>
            <a:r>
              <a:rPr lang="en-US" sz="5400" b="1" dirty="0" smtClean="0">
                <a:solidFill>
                  <a:srgbClr val="002060"/>
                </a:solidFill>
                <a:effectLst/>
              </a:rPr>
              <a:t> </a:t>
            </a:r>
            <a:r>
              <a:rPr lang="en-US" sz="5400" b="1" dirty="0" err="1" smtClean="0">
                <a:solidFill>
                  <a:srgbClr val="002060"/>
                </a:solidFill>
                <a:effectLst/>
              </a:rPr>
              <a:t>cung</a:t>
            </a:r>
            <a:r>
              <a:rPr lang="en-US" sz="5400" b="1" dirty="0" smtClean="0">
                <a:solidFill>
                  <a:srgbClr val="002060"/>
                </a:solidFill>
                <a:effectLst/>
              </a:rPr>
              <a:t> </a:t>
            </a:r>
            <a:r>
              <a:rPr lang="en-US" sz="5400" b="1" dirty="0" err="1" smtClean="0">
                <a:solidFill>
                  <a:srgbClr val="002060"/>
                </a:solidFill>
                <a:effectLst/>
              </a:rPr>
              <a:t>ca</a:t>
            </a:r>
            <a:r>
              <a:rPr lang="en-US" sz="5400" b="1" dirty="0" smtClean="0">
                <a:solidFill>
                  <a:srgbClr val="002060"/>
                </a:solidFill>
                <a:effectLst/>
              </a:rPr>
              <a:t> </a:t>
            </a:r>
            <a:r>
              <a:rPr lang="en-US" sz="5400" b="1" dirty="0" err="1" smtClean="0">
                <a:solidFill>
                  <a:srgbClr val="002060"/>
                </a:solidFill>
                <a:effectLst/>
              </a:rPr>
              <a:t>đàn</a:t>
            </a:r>
            <a:r>
              <a:rPr lang="en-US" sz="5400" b="1" dirty="0" smtClean="0">
                <a:solidFill>
                  <a:srgbClr val="002060"/>
                </a:solidFill>
                <a:effectLst/>
              </a:rPr>
              <a:t> </a:t>
            </a:r>
            <a:r>
              <a:rPr lang="en-US" sz="5400" b="1" dirty="0" err="1" smtClean="0">
                <a:solidFill>
                  <a:srgbClr val="002060"/>
                </a:solidFill>
                <a:effectLst/>
              </a:rPr>
              <a:t>nhịp</a:t>
            </a:r>
            <a:r>
              <a:rPr lang="en-US" sz="5400" b="1" dirty="0" smtClean="0">
                <a:solidFill>
                  <a:srgbClr val="002060"/>
                </a:solidFill>
                <a:effectLst/>
              </a:rPr>
              <a:t> </a:t>
            </a:r>
            <a:r>
              <a:rPr lang="en-US" sz="5400" b="1" dirty="0" err="1" smtClean="0">
                <a:solidFill>
                  <a:srgbClr val="002060"/>
                </a:solidFill>
                <a:effectLst/>
              </a:rPr>
              <a:t>lừng</a:t>
            </a:r>
            <a:r>
              <a:rPr lang="en-US" sz="5400" b="1" dirty="0" smtClean="0">
                <a:solidFill>
                  <a:srgbClr val="002060"/>
                </a:solidFill>
                <a:effectLst/>
              </a:rPr>
              <a:t> </a:t>
            </a:r>
            <a:r>
              <a:rPr lang="en-US" sz="5400" b="1" dirty="0" err="1" smtClean="0">
                <a:solidFill>
                  <a:srgbClr val="002060"/>
                </a:solidFill>
                <a:effectLst/>
              </a:rPr>
              <a:t>vang</a:t>
            </a:r>
            <a:r>
              <a:rPr lang="en-US" sz="5400" b="1" dirty="0" smtClean="0">
                <a:solidFill>
                  <a:srgbClr val="002060"/>
                </a:solidFill>
                <a:effectLst/>
              </a:rPr>
              <a:t> </a:t>
            </a:r>
            <a:r>
              <a:rPr lang="en-US" sz="5400" b="1" dirty="0" err="1" smtClean="0">
                <a:solidFill>
                  <a:srgbClr val="002060"/>
                </a:solidFill>
                <a:effectLst/>
              </a:rPr>
              <a:t>hòa</a:t>
            </a:r>
            <a:r>
              <a:rPr lang="en-US" sz="5400" b="1" dirty="0" smtClean="0">
                <a:solidFill>
                  <a:srgbClr val="002060"/>
                </a:solidFill>
                <a:effectLst/>
              </a:rPr>
              <a:t> </a:t>
            </a:r>
            <a:r>
              <a:rPr lang="en-US" sz="5400" b="1" dirty="0" err="1" smtClean="0">
                <a:solidFill>
                  <a:srgbClr val="002060"/>
                </a:solidFill>
                <a:effectLst/>
              </a:rPr>
              <a:t>với</a:t>
            </a:r>
            <a:r>
              <a:rPr lang="en-US" sz="5400" b="1" dirty="0" smtClean="0">
                <a:solidFill>
                  <a:srgbClr val="002060"/>
                </a:solidFill>
                <a:effectLst/>
              </a:rPr>
              <a:t> </a:t>
            </a:r>
            <a:r>
              <a:rPr lang="en-US" sz="5400" b="1" dirty="0" err="1" smtClean="0">
                <a:solidFill>
                  <a:srgbClr val="002060"/>
                </a:solidFill>
                <a:effectLst/>
              </a:rPr>
              <a:t>thiều</a:t>
            </a:r>
            <a:r>
              <a:rPr lang="en-US" sz="5400" b="1" dirty="0" smtClean="0">
                <a:solidFill>
                  <a:srgbClr val="002060"/>
                </a:solidFill>
                <a:effectLst/>
              </a:rPr>
              <a:t> </a:t>
            </a:r>
            <a:r>
              <a:rPr lang="en-US" sz="5400" b="1" dirty="0" err="1" smtClean="0">
                <a:solidFill>
                  <a:srgbClr val="002060"/>
                </a:solidFill>
                <a:effectLst/>
              </a:rPr>
              <a:t>quang</a:t>
            </a:r>
            <a:r>
              <a:rPr lang="en-US" sz="5400" b="1" dirty="0" smtClean="0">
                <a:solidFill>
                  <a:srgbClr val="002060"/>
                </a:solidFill>
                <a:effectLst/>
              </a:rPr>
              <a:t>. </a:t>
            </a:r>
            <a:endParaRPr lang="en-US" sz="6000" b="1" dirty="0">
              <a:solidFill>
                <a:srgbClr val="002060"/>
              </a:solidFill>
              <a:effectLst/>
              <a:latin typeface="UTM American Sans" pitchFamily="18" charset="0"/>
              <a:cs typeface="Times New Roman" pitchFamily="18" charset="0"/>
            </a:endParaRPr>
          </a:p>
        </p:txBody>
      </p:sp>
    </p:spTree>
    <p:extLst>
      <p:ext uri="{BB962C8B-B14F-4D97-AF65-F5344CB8AC3E}">
        <p14:creationId xmlns:p14="http://schemas.microsoft.com/office/powerpoint/2010/main" val="133562251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lnSpc>
                <a:spcPct val="120000"/>
              </a:lnSpc>
            </a:pPr>
            <a:r>
              <a:rPr lang="en-US" sz="6000" b="1" u="sng" dirty="0" smtClean="0">
                <a:solidFill>
                  <a:srgbClr val="C00000"/>
                </a:solidFill>
                <a:latin typeface="UTM American Sans" pitchFamily="18" charset="0"/>
                <a:cs typeface="Times New Roman" pitchFamily="18" charset="0"/>
              </a:rPr>
              <a:t>**</a:t>
            </a:r>
            <a:r>
              <a:rPr lang="en-US" sz="6000" b="1" u="sng" dirty="0" smtClean="0">
                <a:solidFill>
                  <a:srgbClr val="C00000"/>
                </a:solidFill>
                <a:effectLst/>
                <a:latin typeface="UTM American Sans" pitchFamily="18" charset="0"/>
                <a:cs typeface="Times New Roman" pitchFamily="18" charset="0"/>
              </a:rPr>
              <a:t>:</a:t>
            </a:r>
            <a:r>
              <a:rPr lang="en-US" sz="6000" b="1" dirty="0" smtClean="0">
                <a:solidFill>
                  <a:srgbClr val="002060"/>
                </a:solidFill>
                <a:effectLst/>
                <a:latin typeface="UTM American Sans" pitchFamily="18" charset="0"/>
                <a:cs typeface="Times New Roman" pitchFamily="18" charset="0"/>
              </a:rPr>
              <a:t> </a:t>
            </a:r>
            <a:r>
              <a:rPr lang="vi-VN" sz="5400" b="1" dirty="0">
                <a:solidFill>
                  <a:srgbClr val="002060"/>
                </a:solidFill>
                <a:effectLst/>
              </a:rPr>
              <a:t> </a:t>
            </a:r>
            <a:r>
              <a:rPr lang="en-US" sz="5400" b="1" dirty="0" err="1" smtClean="0">
                <a:solidFill>
                  <a:srgbClr val="002060"/>
                </a:solidFill>
              </a:rPr>
              <a:t>Dâng</a:t>
            </a:r>
            <a:r>
              <a:rPr lang="en-US" sz="5400" b="1" dirty="0" smtClean="0">
                <a:solidFill>
                  <a:srgbClr val="002060"/>
                </a:solidFill>
              </a:rPr>
              <a:t> </a:t>
            </a:r>
            <a:r>
              <a:rPr lang="en-US" sz="5400" b="1" dirty="0" err="1" smtClean="0">
                <a:solidFill>
                  <a:srgbClr val="002060"/>
                </a:solidFill>
              </a:rPr>
              <a:t>trái</a:t>
            </a:r>
            <a:r>
              <a:rPr lang="en-US" sz="5400" b="1" dirty="0" smtClean="0">
                <a:solidFill>
                  <a:srgbClr val="002060"/>
                </a:solidFill>
              </a:rPr>
              <a:t> </a:t>
            </a:r>
            <a:r>
              <a:rPr lang="en-US" sz="5400" b="1" dirty="0" err="1" smtClean="0">
                <a:solidFill>
                  <a:srgbClr val="002060"/>
                </a:solidFill>
              </a:rPr>
              <a:t>tim</a:t>
            </a:r>
            <a:r>
              <a:rPr lang="en-US" sz="5400" b="1" dirty="0" smtClean="0">
                <a:solidFill>
                  <a:srgbClr val="002060"/>
                </a:solidFill>
              </a:rPr>
              <a:t> </a:t>
            </a:r>
            <a:r>
              <a:rPr lang="en-US" sz="5400" b="1" dirty="0" err="1" smtClean="0">
                <a:solidFill>
                  <a:srgbClr val="002060"/>
                </a:solidFill>
              </a:rPr>
              <a:t>trung</a:t>
            </a:r>
            <a:r>
              <a:rPr lang="en-US" sz="5400" b="1" dirty="0" smtClean="0">
                <a:solidFill>
                  <a:srgbClr val="002060"/>
                </a:solidFill>
              </a:rPr>
              <a:t> </a:t>
            </a:r>
            <a:r>
              <a:rPr lang="en-US" sz="5400" b="1" dirty="0" err="1" smtClean="0">
                <a:solidFill>
                  <a:srgbClr val="002060"/>
                </a:solidFill>
              </a:rPr>
              <a:t>trinh</a:t>
            </a:r>
            <a:r>
              <a:rPr lang="en-US" sz="5400" b="1" dirty="0" smtClean="0">
                <a:solidFill>
                  <a:srgbClr val="002060"/>
                </a:solidFill>
              </a:rPr>
              <a:t>, </a:t>
            </a:r>
            <a:r>
              <a:rPr lang="en-US" sz="5400" b="1" dirty="0" err="1" smtClean="0">
                <a:solidFill>
                  <a:srgbClr val="002060"/>
                </a:solidFill>
              </a:rPr>
              <a:t>chúng</a:t>
            </a:r>
            <a:r>
              <a:rPr lang="en-US" sz="5400" b="1" dirty="0" smtClean="0">
                <a:solidFill>
                  <a:srgbClr val="002060"/>
                </a:solidFill>
              </a:rPr>
              <a:t> con </a:t>
            </a:r>
            <a:r>
              <a:rPr lang="en-US" sz="5400" b="1" dirty="0" err="1" smtClean="0">
                <a:solidFill>
                  <a:srgbClr val="002060"/>
                </a:solidFill>
              </a:rPr>
              <a:t>mừng</a:t>
            </a:r>
            <a:r>
              <a:rPr lang="en-US" sz="5400" b="1" dirty="0" smtClean="0">
                <a:solidFill>
                  <a:srgbClr val="002060"/>
                </a:solidFill>
              </a:rPr>
              <a:t> </a:t>
            </a:r>
            <a:r>
              <a:rPr lang="en-US" sz="5400" b="1" dirty="0" err="1" smtClean="0">
                <a:solidFill>
                  <a:srgbClr val="002060"/>
                </a:solidFill>
              </a:rPr>
              <a:t>Danh</a:t>
            </a:r>
            <a:r>
              <a:rPr lang="en-US" sz="5400" b="1" dirty="0" smtClean="0">
                <a:solidFill>
                  <a:srgbClr val="002060"/>
                </a:solidFill>
              </a:rPr>
              <a:t> </a:t>
            </a:r>
            <a:r>
              <a:rPr lang="en-US" sz="5400" b="1" dirty="0" err="1" smtClean="0">
                <a:solidFill>
                  <a:srgbClr val="002060"/>
                </a:solidFill>
              </a:rPr>
              <a:t>Thánh</a:t>
            </a:r>
            <a:r>
              <a:rPr lang="en-US" sz="5400" b="1" dirty="0" smtClean="0">
                <a:solidFill>
                  <a:srgbClr val="002060"/>
                </a:solidFill>
              </a:rPr>
              <a:t>. </a:t>
            </a:r>
            <a:r>
              <a:rPr lang="en-US" sz="5400" b="1" dirty="0" err="1" smtClean="0">
                <a:solidFill>
                  <a:srgbClr val="002060"/>
                </a:solidFill>
              </a:rPr>
              <a:t>Xin</a:t>
            </a:r>
            <a:r>
              <a:rPr lang="en-US" sz="5400" b="1" dirty="0" smtClean="0">
                <a:solidFill>
                  <a:srgbClr val="002060"/>
                </a:solidFill>
              </a:rPr>
              <a:t> </a:t>
            </a:r>
            <a:r>
              <a:rPr lang="en-US" sz="5400" b="1" dirty="0" err="1" smtClean="0">
                <a:solidFill>
                  <a:srgbClr val="002060"/>
                </a:solidFill>
              </a:rPr>
              <a:t>Chúa</a:t>
            </a:r>
            <a:r>
              <a:rPr lang="en-US" sz="5400" b="1" dirty="0" smtClean="0">
                <a:solidFill>
                  <a:srgbClr val="002060"/>
                </a:solidFill>
              </a:rPr>
              <a:t> </a:t>
            </a:r>
            <a:r>
              <a:rPr lang="en-US" sz="5400" b="1" dirty="0" err="1" smtClean="0">
                <a:solidFill>
                  <a:srgbClr val="002060"/>
                </a:solidFill>
              </a:rPr>
              <a:t>khoan</a:t>
            </a:r>
            <a:r>
              <a:rPr lang="en-US" sz="5400" b="1" dirty="0" smtClean="0">
                <a:solidFill>
                  <a:srgbClr val="002060"/>
                </a:solidFill>
              </a:rPr>
              <a:t> </a:t>
            </a:r>
            <a:r>
              <a:rPr lang="en-US" sz="5400" b="1" dirty="0" err="1" smtClean="0">
                <a:solidFill>
                  <a:srgbClr val="002060"/>
                </a:solidFill>
              </a:rPr>
              <a:t>nhân</a:t>
            </a:r>
            <a:r>
              <a:rPr lang="en-US" sz="5400" b="1" dirty="0" smtClean="0">
                <a:solidFill>
                  <a:srgbClr val="002060"/>
                </a:solidFill>
              </a:rPr>
              <a:t>, ban </a:t>
            </a:r>
            <a:r>
              <a:rPr lang="en-US" sz="5400" b="1" dirty="0" err="1" smtClean="0">
                <a:solidFill>
                  <a:srgbClr val="002060"/>
                </a:solidFill>
              </a:rPr>
              <a:t>xuống</a:t>
            </a:r>
            <a:r>
              <a:rPr lang="en-US" sz="5400" b="1" dirty="0" smtClean="0">
                <a:solidFill>
                  <a:srgbClr val="002060"/>
                </a:solidFill>
              </a:rPr>
              <a:t> </a:t>
            </a:r>
            <a:r>
              <a:rPr lang="en-US" sz="5400" b="1" dirty="0" err="1" smtClean="0">
                <a:solidFill>
                  <a:srgbClr val="002060"/>
                </a:solidFill>
              </a:rPr>
              <a:t>muôn</a:t>
            </a:r>
            <a:r>
              <a:rPr lang="en-US" sz="5400" b="1" dirty="0" smtClean="0">
                <a:solidFill>
                  <a:srgbClr val="002060"/>
                </a:solidFill>
              </a:rPr>
              <a:t> </a:t>
            </a:r>
            <a:r>
              <a:rPr lang="en-US" sz="5400" b="1" dirty="0" err="1" smtClean="0">
                <a:solidFill>
                  <a:srgbClr val="002060"/>
                </a:solidFill>
              </a:rPr>
              <a:t>ân</a:t>
            </a:r>
            <a:r>
              <a:rPr lang="en-US" sz="5400" b="1" dirty="0" smtClean="0">
                <a:solidFill>
                  <a:srgbClr val="002060"/>
                </a:solidFill>
              </a:rPr>
              <a:t> </a:t>
            </a:r>
            <a:r>
              <a:rPr lang="en-US" sz="5400" b="1" dirty="0" err="1" smtClean="0">
                <a:solidFill>
                  <a:srgbClr val="002060"/>
                </a:solidFill>
              </a:rPr>
              <a:t>cho</a:t>
            </a:r>
            <a:r>
              <a:rPr lang="en-US" sz="5400" b="1" dirty="0" smtClean="0">
                <a:solidFill>
                  <a:srgbClr val="002060"/>
                </a:solidFill>
              </a:rPr>
              <a:t> </a:t>
            </a:r>
            <a:r>
              <a:rPr lang="en-US" sz="5400" b="1" dirty="0" err="1" smtClean="0">
                <a:solidFill>
                  <a:srgbClr val="002060"/>
                </a:solidFill>
              </a:rPr>
              <a:t>chúng</a:t>
            </a:r>
            <a:r>
              <a:rPr lang="en-US" sz="5400" b="1" dirty="0" smtClean="0">
                <a:solidFill>
                  <a:srgbClr val="002060"/>
                </a:solidFill>
              </a:rPr>
              <a:t> con </a:t>
            </a:r>
            <a:r>
              <a:rPr lang="en-US" sz="5400" b="1" dirty="0" err="1" smtClean="0">
                <a:solidFill>
                  <a:srgbClr val="002060"/>
                </a:solidFill>
              </a:rPr>
              <a:t>một</a:t>
            </a:r>
            <a:r>
              <a:rPr lang="en-US" sz="5400" b="1" dirty="0" smtClean="0">
                <a:solidFill>
                  <a:srgbClr val="002060"/>
                </a:solidFill>
              </a:rPr>
              <a:t> </a:t>
            </a:r>
            <a:r>
              <a:rPr lang="en-US" sz="5400" b="1" dirty="0" err="1" smtClean="0">
                <a:solidFill>
                  <a:srgbClr val="002060"/>
                </a:solidFill>
              </a:rPr>
              <a:t>năm</a:t>
            </a:r>
            <a:r>
              <a:rPr lang="en-US" sz="5400" b="1" dirty="0" smtClean="0">
                <a:solidFill>
                  <a:srgbClr val="002060"/>
                </a:solidFill>
              </a:rPr>
              <a:t> </a:t>
            </a:r>
            <a:r>
              <a:rPr lang="en-US" sz="5400" b="1" dirty="0" err="1" smtClean="0">
                <a:solidFill>
                  <a:srgbClr val="002060"/>
                </a:solidFill>
              </a:rPr>
              <a:t>thắm</a:t>
            </a:r>
            <a:r>
              <a:rPr lang="en-US" sz="5400" b="1" dirty="0" smtClean="0">
                <a:solidFill>
                  <a:srgbClr val="002060"/>
                </a:solidFill>
              </a:rPr>
              <a:t> </a:t>
            </a:r>
            <a:r>
              <a:rPr lang="en-US" sz="5400" b="1" dirty="0" err="1" smtClean="0">
                <a:solidFill>
                  <a:srgbClr val="002060"/>
                </a:solidFill>
              </a:rPr>
              <a:t>tươi</a:t>
            </a:r>
            <a:r>
              <a:rPr lang="en-US" sz="5400" b="1" dirty="0" smtClean="0">
                <a:solidFill>
                  <a:srgbClr val="002060"/>
                </a:solidFill>
              </a:rPr>
              <a:t>. </a:t>
            </a:r>
            <a:endParaRPr lang="en-US" sz="6000" b="1" dirty="0">
              <a:solidFill>
                <a:srgbClr val="002060"/>
              </a:solidFill>
              <a:effectLst/>
              <a:latin typeface="UTM American Sans" pitchFamily="18" charset="0"/>
              <a:cs typeface="Times New Roman" pitchFamily="18" charset="0"/>
            </a:endParaRPr>
          </a:p>
        </p:txBody>
      </p:sp>
    </p:spTree>
    <p:extLst>
      <p:ext uri="{BB962C8B-B14F-4D97-AF65-F5344CB8AC3E}">
        <p14:creationId xmlns:p14="http://schemas.microsoft.com/office/powerpoint/2010/main" val="304905682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lnSpc>
                <a:spcPct val="120000"/>
              </a:lnSpc>
            </a:pPr>
            <a:r>
              <a:rPr lang="en-US" sz="6000" b="1" u="sng" dirty="0" smtClean="0">
                <a:solidFill>
                  <a:srgbClr val="C00000"/>
                </a:solidFill>
                <a:cs typeface="Times New Roman" pitchFamily="18" charset="0"/>
              </a:rPr>
              <a:t>**</a:t>
            </a:r>
            <a:r>
              <a:rPr lang="en-US" sz="6000" b="1" u="sng" dirty="0" smtClean="0">
                <a:solidFill>
                  <a:srgbClr val="C00000"/>
                </a:solidFill>
                <a:effectLst/>
                <a:cs typeface="Times New Roman" pitchFamily="18" charset="0"/>
              </a:rPr>
              <a:t>:</a:t>
            </a:r>
            <a:r>
              <a:rPr lang="en-US" sz="6000" b="1" dirty="0" smtClean="0">
                <a:solidFill>
                  <a:srgbClr val="002060"/>
                </a:solidFill>
                <a:effectLst/>
                <a:cs typeface="Times New Roman" pitchFamily="18" charset="0"/>
              </a:rPr>
              <a:t> </a:t>
            </a:r>
            <a:r>
              <a:rPr lang="vi-VN" sz="6000" b="1" dirty="0">
                <a:solidFill>
                  <a:srgbClr val="002060"/>
                </a:solidFill>
                <a:effectLst/>
              </a:rPr>
              <a:t> </a:t>
            </a:r>
            <a:r>
              <a:rPr lang="en-US" sz="6000" b="1" dirty="0" err="1" smtClean="0">
                <a:solidFill>
                  <a:srgbClr val="002060"/>
                </a:solidFill>
              </a:rPr>
              <a:t>Xin</a:t>
            </a:r>
            <a:r>
              <a:rPr lang="en-US" sz="6000" b="1" dirty="0" smtClean="0">
                <a:solidFill>
                  <a:srgbClr val="002060"/>
                </a:solidFill>
              </a:rPr>
              <a:t> </a:t>
            </a:r>
            <a:r>
              <a:rPr lang="en-US" sz="6000" b="1" dirty="0" err="1" smtClean="0">
                <a:solidFill>
                  <a:srgbClr val="002060"/>
                </a:solidFill>
              </a:rPr>
              <a:t>Chúa</a:t>
            </a:r>
            <a:r>
              <a:rPr lang="en-US" sz="6000" b="1" dirty="0" smtClean="0">
                <a:solidFill>
                  <a:srgbClr val="002060"/>
                </a:solidFill>
              </a:rPr>
              <a:t> </a:t>
            </a:r>
            <a:r>
              <a:rPr lang="en-US" sz="6000" b="1" dirty="0" err="1" smtClean="0">
                <a:solidFill>
                  <a:srgbClr val="002060"/>
                </a:solidFill>
              </a:rPr>
              <a:t>khoan</a:t>
            </a:r>
            <a:r>
              <a:rPr lang="en-US" sz="6000" b="1" dirty="0" smtClean="0">
                <a:solidFill>
                  <a:srgbClr val="002060"/>
                </a:solidFill>
              </a:rPr>
              <a:t> </a:t>
            </a:r>
            <a:r>
              <a:rPr lang="en-US" sz="6000" b="1" dirty="0" err="1" smtClean="0">
                <a:solidFill>
                  <a:srgbClr val="002060"/>
                </a:solidFill>
              </a:rPr>
              <a:t>nhân</a:t>
            </a:r>
            <a:r>
              <a:rPr lang="en-US" sz="6000" b="1" dirty="0" smtClean="0">
                <a:solidFill>
                  <a:srgbClr val="002060"/>
                </a:solidFill>
              </a:rPr>
              <a:t>, ban </a:t>
            </a:r>
            <a:r>
              <a:rPr lang="en-US" sz="6000" b="1" dirty="0" err="1" smtClean="0">
                <a:solidFill>
                  <a:srgbClr val="002060"/>
                </a:solidFill>
              </a:rPr>
              <a:t>xuống</a:t>
            </a:r>
            <a:r>
              <a:rPr lang="en-US" sz="6000" b="1" dirty="0" smtClean="0">
                <a:solidFill>
                  <a:srgbClr val="002060"/>
                </a:solidFill>
              </a:rPr>
              <a:t> </a:t>
            </a:r>
            <a:r>
              <a:rPr lang="en-US" sz="6000" b="1" dirty="0" err="1" smtClean="0">
                <a:solidFill>
                  <a:srgbClr val="002060"/>
                </a:solidFill>
              </a:rPr>
              <a:t>muôn</a:t>
            </a:r>
            <a:r>
              <a:rPr lang="en-US" sz="6000" b="1" dirty="0" smtClean="0">
                <a:solidFill>
                  <a:srgbClr val="002060"/>
                </a:solidFill>
              </a:rPr>
              <a:t> </a:t>
            </a:r>
            <a:r>
              <a:rPr lang="en-US" sz="6000" b="1" dirty="0" err="1" smtClean="0">
                <a:solidFill>
                  <a:srgbClr val="002060"/>
                </a:solidFill>
              </a:rPr>
              <a:t>ân</a:t>
            </a:r>
            <a:r>
              <a:rPr lang="en-US" sz="6000" b="1" dirty="0" smtClean="0">
                <a:solidFill>
                  <a:srgbClr val="002060"/>
                </a:solidFill>
              </a:rPr>
              <a:t> </a:t>
            </a:r>
            <a:r>
              <a:rPr lang="en-US" sz="6000" b="1" dirty="0" err="1" smtClean="0">
                <a:solidFill>
                  <a:srgbClr val="002060"/>
                </a:solidFill>
              </a:rPr>
              <a:t>cho</a:t>
            </a:r>
            <a:r>
              <a:rPr lang="en-US" sz="6000" b="1" dirty="0" smtClean="0">
                <a:solidFill>
                  <a:srgbClr val="002060"/>
                </a:solidFill>
              </a:rPr>
              <a:t> </a:t>
            </a:r>
            <a:r>
              <a:rPr lang="en-US" sz="6000" b="1" dirty="0" err="1" smtClean="0">
                <a:solidFill>
                  <a:srgbClr val="002060"/>
                </a:solidFill>
              </a:rPr>
              <a:t>chúng</a:t>
            </a:r>
            <a:r>
              <a:rPr lang="en-US" sz="6000" b="1" dirty="0" smtClean="0">
                <a:solidFill>
                  <a:srgbClr val="002060"/>
                </a:solidFill>
              </a:rPr>
              <a:t> con </a:t>
            </a:r>
            <a:r>
              <a:rPr lang="en-US" sz="6000" b="1" dirty="0" err="1" smtClean="0">
                <a:solidFill>
                  <a:srgbClr val="002060"/>
                </a:solidFill>
              </a:rPr>
              <a:t>một</a:t>
            </a:r>
            <a:r>
              <a:rPr lang="en-US" sz="6000" b="1" dirty="0" smtClean="0">
                <a:solidFill>
                  <a:srgbClr val="002060"/>
                </a:solidFill>
              </a:rPr>
              <a:t> </a:t>
            </a:r>
            <a:r>
              <a:rPr lang="en-US" sz="6000" b="1" dirty="0" err="1" smtClean="0">
                <a:solidFill>
                  <a:srgbClr val="002060"/>
                </a:solidFill>
              </a:rPr>
              <a:t>năm</a:t>
            </a:r>
            <a:r>
              <a:rPr lang="en-US" sz="6000" b="1" dirty="0" smtClean="0">
                <a:solidFill>
                  <a:srgbClr val="002060"/>
                </a:solidFill>
              </a:rPr>
              <a:t> </a:t>
            </a:r>
            <a:r>
              <a:rPr lang="en-US" sz="6000" b="1" dirty="0" err="1" smtClean="0">
                <a:solidFill>
                  <a:srgbClr val="002060"/>
                </a:solidFill>
              </a:rPr>
              <a:t>sáng</a:t>
            </a:r>
            <a:r>
              <a:rPr lang="en-US" sz="6000" b="1" dirty="0" smtClean="0">
                <a:solidFill>
                  <a:srgbClr val="002060"/>
                </a:solidFill>
              </a:rPr>
              <a:t> </a:t>
            </a:r>
            <a:r>
              <a:rPr lang="en-US" sz="6000" b="1" dirty="0" err="1" smtClean="0">
                <a:solidFill>
                  <a:srgbClr val="002060"/>
                </a:solidFill>
              </a:rPr>
              <a:t>ngời</a:t>
            </a:r>
            <a:r>
              <a:rPr lang="en-US" sz="6000" b="1" dirty="0" smtClean="0">
                <a:solidFill>
                  <a:srgbClr val="002060"/>
                </a:solidFill>
              </a:rPr>
              <a:t>.</a:t>
            </a:r>
            <a:endParaRPr lang="en-US" sz="6000" b="1" dirty="0">
              <a:solidFill>
                <a:srgbClr val="002060"/>
              </a:solidFill>
              <a:effectLst/>
              <a:cs typeface="Times New Roman" pitchFamily="18" charset="0"/>
            </a:endParaRPr>
          </a:p>
        </p:txBody>
      </p:sp>
    </p:spTree>
    <p:extLst>
      <p:ext uri="{BB962C8B-B14F-4D97-AF65-F5344CB8AC3E}">
        <p14:creationId xmlns:p14="http://schemas.microsoft.com/office/powerpoint/2010/main" val="228797085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lnSpc>
                <a:spcPct val="120000"/>
              </a:lnSpc>
            </a:pPr>
            <a:r>
              <a:rPr lang="en-US" sz="6000" b="1" u="sng" dirty="0" smtClean="0">
                <a:solidFill>
                  <a:srgbClr val="C00000"/>
                </a:solidFill>
                <a:latin typeface="UTM American Sans" pitchFamily="18" charset="0"/>
                <a:cs typeface="Times New Roman" pitchFamily="18" charset="0"/>
              </a:rPr>
              <a:t>Tk1</a:t>
            </a:r>
            <a:r>
              <a:rPr lang="en-US" sz="6000" b="1" u="sng" dirty="0" smtClean="0">
                <a:solidFill>
                  <a:srgbClr val="C00000"/>
                </a:solidFill>
                <a:effectLst/>
                <a:latin typeface="UTM American Sans" pitchFamily="18" charset="0"/>
                <a:cs typeface="Times New Roman" pitchFamily="18" charset="0"/>
              </a:rPr>
              <a:t>:</a:t>
            </a:r>
            <a:r>
              <a:rPr lang="en-US" sz="6000" b="1" dirty="0" smtClean="0">
                <a:solidFill>
                  <a:srgbClr val="002060"/>
                </a:solidFill>
                <a:effectLst/>
                <a:latin typeface="UTM American Sans" pitchFamily="18" charset="0"/>
                <a:cs typeface="Times New Roman" pitchFamily="18" charset="0"/>
              </a:rPr>
              <a:t> </a:t>
            </a:r>
            <a:r>
              <a:rPr lang="vi-VN" sz="5400" b="1" dirty="0">
                <a:solidFill>
                  <a:srgbClr val="002060"/>
                </a:solidFill>
                <a:effectLst/>
              </a:rPr>
              <a:t> </a:t>
            </a:r>
            <a:r>
              <a:rPr lang="en-US" sz="5400" b="1" dirty="0" err="1" smtClean="0">
                <a:solidFill>
                  <a:srgbClr val="002060"/>
                </a:solidFill>
              </a:rPr>
              <a:t>Lòng</a:t>
            </a:r>
            <a:r>
              <a:rPr lang="en-US" sz="5400" b="1" dirty="0" smtClean="0">
                <a:solidFill>
                  <a:srgbClr val="002060"/>
                </a:solidFill>
              </a:rPr>
              <a:t> con </a:t>
            </a:r>
            <a:r>
              <a:rPr lang="en-US" sz="5400" b="1" dirty="0" err="1" smtClean="0">
                <a:solidFill>
                  <a:srgbClr val="002060"/>
                </a:solidFill>
              </a:rPr>
              <a:t>thiết</a:t>
            </a:r>
            <a:r>
              <a:rPr lang="en-US" sz="5400" b="1" dirty="0" smtClean="0">
                <a:solidFill>
                  <a:srgbClr val="002060"/>
                </a:solidFill>
              </a:rPr>
              <a:t> </a:t>
            </a:r>
            <a:r>
              <a:rPr lang="en-US" sz="5400" b="1" dirty="0" err="1" smtClean="0">
                <a:solidFill>
                  <a:srgbClr val="002060"/>
                </a:solidFill>
              </a:rPr>
              <a:t>tha</a:t>
            </a:r>
            <a:r>
              <a:rPr lang="en-US" sz="5400" b="1" dirty="0" smtClean="0">
                <a:solidFill>
                  <a:srgbClr val="002060"/>
                </a:solidFill>
              </a:rPr>
              <a:t> </a:t>
            </a:r>
            <a:r>
              <a:rPr lang="en-US" sz="5400" b="1" dirty="0" err="1" smtClean="0">
                <a:solidFill>
                  <a:srgbClr val="002060"/>
                </a:solidFill>
              </a:rPr>
              <a:t>muôn</a:t>
            </a:r>
            <a:r>
              <a:rPr lang="en-US" sz="5400" b="1" dirty="0" smtClean="0">
                <a:solidFill>
                  <a:srgbClr val="002060"/>
                </a:solidFill>
              </a:rPr>
              <a:t> </a:t>
            </a:r>
            <a:r>
              <a:rPr lang="en-US" sz="5400" b="1" dirty="0" err="1" smtClean="0">
                <a:solidFill>
                  <a:srgbClr val="002060"/>
                </a:solidFill>
              </a:rPr>
              <a:t>vàn</a:t>
            </a:r>
            <a:r>
              <a:rPr lang="en-US" sz="5400" b="1" dirty="0" smtClean="0">
                <a:solidFill>
                  <a:srgbClr val="002060"/>
                </a:solidFill>
              </a:rPr>
              <a:t> </a:t>
            </a:r>
            <a:r>
              <a:rPr lang="en-US" sz="5400" b="1" dirty="0" err="1" smtClean="0">
                <a:solidFill>
                  <a:srgbClr val="002060"/>
                </a:solidFill>
              </a:rPr>
              <a:t>xin</a:t>
            </a:r>
            <a:r>
              <a:rPr lang="en-US" sz="5400" b="1" dirty="0" smtClean="0">
                <a:solidFill>
                  <a:srgbClr val="002060"/>
                </a:solidFill>
              </a:rPr>
              <a:t> </a:t>
            </a:r>
            <a:r>
              <a:rPr lang="en-US" sz="5400" b="1" dirty="0" err="1" smtClean="0">
                <a:solidFill>
                  <a:srgbClr val="002060"/>
                </a:solidFill>
              </a:rPr>
              <a:t>cho</a:t>
            </a:r>
            <a:r>
              <a:rPr lang="en-US" sz="5400" b="1" dirty="0" smtClean="0">
                <a:solidFill>
                  <a:srgbClr val="002060"/>
                </a:solidFill>
              </a:rPr>
              <a:t> </a:t>
            </a:r>
            <a:r>
              <a:rPr lang="en-US" sz="5400" b="1" dirty="0" err="1" smtClean="0">
                <a:solidFill>
                  <a:srgbClr val="002060"/>
                </a:solidFill>
              </a:rPr>
              <a:t>sống</a:t>
            </a:r>
            <a:r>
              <a:rPr lang="en-US" sz="5400" b="1" dirty="0" smtClean="0">
                <a:solidFill>
                  <a:srgbClr val="002060"/>
                </a:solidFill>
              </a:rPr>
              <a:t> </a:t>
            </a:r>
            <a:r>
              <a:rPr lang="en-US" sz="5400" b="1" dirty="0" err="1" smtClean="0">
                <a:solidFill>
                  <a:srgbClr val="002060"/>
                </a:solidFill>
              </a:rPr>
              <a:t>trên</a:t>
            </a:r>
            <a:r>
              <a:rPr lang="en-US" sz="5400" b="1" dirty="0" smtClean="0">
                <a:solidFill>
                  <a:srgbClr val="002060"/>
                </a:solidFill>
              </a:rPr>
              <a:t> </a:t>
            </a:r>
            <a:r>
              <a:rPr lang="en-US" sz="5400" b="1" dirty="0" err="1" smtClean="0">
                <a:solidFill>
                  <a:srgbClr val="002060"/>
                </a:solidFill>
              </a:rPr>
              <a:t>trần</a:t>
            </a:r>
            <a:r>
              <a:rPr lang="en-US" sz="5400" b="1" dirty="0" smtClean="0">
                <a:solidFill>
                  <a:srgbClr val="002060"/>
                </a:solidFill>
              </a:rPr>
              <a:t> </a:t>
            </a:r>
            <a:r>
              <a:rPr lang="en-US" sz="5400" b="1" dirty="0" err="1" smtClean="0">
                <a:solidFill>
                  <a:srgbClr val="002060"/>
                </a:solidFill>
              </a:rPr>
              <a:t>gian</a:t>
            </a:r>
            <a:r>
              <a:rPr lang="en-US" sz="5400" b="1" dirty="0" smtClean="0">
                <a:solidFill>
                  <a:srgbClr val="002060"/>
                </a:solidFill>
              </a:rPr>
              <a:t>, </a:t>
            </a:r>
            <a:r>
              <a:rPr lang="en-US" sz="5400" b="1" dirty="0" err="1" smtClean="0">
                <a:solidFill>
                  <a:srgbClr val="002060"/>
                </a:solidFill>
              </a:rPr>
              <a:t>đầy</a:t>
            </a:r>
            <a:r>
              <a:rPr lang="en-US" sz="5400" b="1" dirty="0" smtClean="0">
                <a:solidFill>
                  <a:srgbClr val="002060"/>
                </a:solidFill>
              </a:rPr>
              <a:t> </a:t>
            </a:r>
            <a:r>
              <a:rPr lang="en-US" sz="5400" b="1" dirty="0" err="1" smtClean="0">
                <a:solidFill>
                  <a:srgbClr val="002060"/>
                </a:solidFill>
              </a:rPr>
              <a:t>dư</a:t>
            </a:r>
            <a:r>
              <a:rPr lang="en-US" sz="5400" b="1" dirty="0" smtClean="0">
                <a:solidFill>
                  <a:srgbClr val="002060"/>
                </a:solidFill>
              </a:rPr>
              <a:t> </a:t>
            </a:r>
            <a:r>
              <a:rPr lang="en-US" sz="5400" b="1" dirty="0" err="1" smtClean="0">
                <a:solidFill>
                  <a:srgbClr val="002060"/>
                </a:solidFill>
              </a:rPr>
              <a:t>phúc</a:t>
            </a:r>
            <a:r>
              <a:rPr lang="en-US" sz="5400" b="1" dirty="0" smtClean="0">
                <a:solidFill>
                  <a:srgbClr val="002060"/>
                </a:solidFill>
              </a:rPr>
              <a:t> </a:t>
            </a:r>
            <a:r>
              <a:rPr lang="en-US" sz="5400" b="1" dirty="0" err="1" smtClean="0">
                <a:solidFill>
                  <a:srgbClr val="002060"/>
                </a:solidFill>
              </a:rPr>
              <a:t>ân</a:t>
            </a:r>
            <a:r>
              <a:rPr lang="en-US" sz="5400" b="1" dirty="0" smtClean="0">
                <a:solidFill>
                  <a:srgbClr val="002060"/>
                </a:solidFill>
              </a:rPr>
              <a:t> </a:t>
            </a:r>
            <a:r>
              <a:rPr lang="en-US" sz="5400" b="1" dirty="0" err="1" smtClean="0">
                <a:solidFill>
                  <a:srgbClr val="002060"/>
                </a:solidFill>
              </a:rPr>
              <a:t>hồn</a:t>
            </a:r>
            <a:r>
              <a:rPr lang="en-US" sz="5400" b="1" dirty="0" smtClean="0">
                <a:solidFill>
                  <a:srgbClr val="002060"/>
                </a:solidFill>
              </a:rPr>
              <a:t> </a:t>
            </a:r>
            <a:r>
              <a:rPr lang="en-US" sz="5400" b="1" dirty="0" err="1" smtClean="0">
                <a:solidFill>
                  <a:srgbClr val="002060"/>
                </a:solidFill>
              </a:rPr>
              <a:t>xác</a:t>
            </a:r>
            <a:r>
              <a:rPr lang="en-US" sz="5400" b="1" dirty="0" smtClean="0">
                <a:solidFill>
                  <a:srgbClr val="002060"/>
                </a:solidFill>
              </a:rPr>
              <a:t> </a:t>
            </a:r>
            <a:r>
              <a:rPr lang="en-US" sz="5400" b="1" dirty="0" err="1" smtClean="0">
                <a:solidFill>
                  <a:srgbClr val="002060"/>
                </a:solidFill>
              </a:rPr>
              <a:t>nhất</a:t>
            </a:r>
            <a:r>
              <a:rPr lang="en-US" sz="5400" b="1" dirty="0" smtClean="0">
                <a:solidFill>
                  <a:srgbClr val="002060"/>
                </a:solidFill>
              </a:rPr>
              <a:t> </a:t>
            </a:r>
            <a:r>
              <a:rPr lang="en-US" sz="5400" b="1" dirty="0" err="1" smtClean="0">
                <a:solidFill>
                  <a:srgbClr val="002060"/>
                </a:solidFill>
              </a:rPr>
              <a:t>tâm</a:t>
            </a:r>
            <a:r>
              <a:rPr lang="en-US" sz="5400" b="1" dirty="0" smtClean="0">
                <a:solidFill>
                  <a:srgbClr val="002060"/>
                </a:solidFill>
              </a:rPr>
              <a:t> </a:t>
            </a:r>
            <a:r>
              <a:rPr lang="en-US" sz="5400" b="1" dirty="0" err="1" smtClean="0">
                <a:solidFill>
                  <a:srgbClr val="002060"/>
                </a:solidFill>
              </a:rPr>
              <a:t>phụng</a:t>
            </a:r>
            <a:r>
              <a:rPr lang="en-US" sz="5400" b="1" dirty="0" smtClean="0">
                <a:solidFill>
                  <a:srgbClr val="002060"/>
                </a:solidFill>
              </a:rPr>
              <a:t> </a:t>
            </a:r>
            <a:r>
              <a:rPr lang="en-US" sz="5400" b="1" dirty="0" err="1" smtClean="0">
                <a:solidFill>
                  <a:srgbClr val="002060"/>
                </a:solidFill>
              </a:rPr>
              <a:t>thờ</a:t>
            </a:r>
            <a:r>
              <a:rPr lang="en-US" sz="5400" b="1" dirty="0" smtClean="0">
                <a:solidFill>
                  <a:srgbClr val="002060"/>
                </a:solidFill>
              </a:rPr>
              <a:t> </a:t>
            </a:r>
            <a:r>
              <a:rPr lang="en-US" sz="5400" b="1" dirty="0" err="1" smtClean="0">
                <a:solidFill>
                  <a:srgbClr val="002060"/>
                </a:solidFill>
              </a:rPr>
              <a:t>Chúa</a:t>
            </a:r>
            <a:r>
              <a:rPr lang="en-US" sz="5400" b="1" dirty="0" smtClean="0">
                <a:solidFill>
                  <a:srgbClr val="002060"/>
                </a:solidFill>
              </a:rPr>
              <a:t> </a:t>
            </a:r>
            <a:r>
              <a:rPr lang="en-US" sz="5400" b="1" dirty="0" err="1" smtClean="0">
                <a:solidFill>
                  <a:srgbClr val="002060"/>
                </a:solidFill>
              </a:rPr>
              <a:t>Xuân</a:t>
            </a:r>
            <a:r>
              <a:rPr lang="en-US" sz="5400" b="1" dirty="0" smtClean="0">
                <a:solidFill>
                  <a:srgbClr val="002060"/>
                </a:solidFill>
              </a:rPr>
              <a:t>.</a:t>
            </a:r>
            <a:endParaRPr lang="en-US" sz="6000" b="1" dirty="0">
              <a:solidFill>
                <a:srgbClr val="002060"/>
              </a:solidFill>
              <a:effectLst/>
              <a:latin typeface="UTM American Sans" pitchFamily="18" charset="0"/>
              <a:cs typeface="Times New Roman" pitchFamily="18" charset="0"/>
            </a:endParaRPr>
          </a:p>
        </p:txBody>
      </p:sp>
    </p:spTree>
    <p:extLst>
      <p:ext uri="{BB962C8B-B14F-4D97-AF65-F5344CB8AC3E}">
        <p14:creationId xmlns:p14="http://schemas.microsoft.com/office/powerpoint/2010/main" val="13490349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lnSpc>
                <a:spcPct val="120000"/>
              </a:lnSpc>
            </a:pPr>
            <a:r>
              <a:rPr lang="en-US" sz="6000" b="1" u="sng" dirty="0" err="1" smtClean="0">
                <a:solidFill>
                  <a:srgbClr val="C00000"/>
                </a:solidFill>
                <a:latin typeface="UTM American Sans" pitchFamily="18" charset="0"/>
                <a:cs typeface="Times New Roman" pitchFamily="18" charset="0"/>
              </a:rPr>
              <a:t>Đk</a:t>
            </a:r>
            <a:r>
              <a:rPr lang="en-US" sz="6000" b="1" u="sng" dirty="0" smtClean="0">
                <a:solidFill>
                  <a:srgbClr val="C00000"/>
                </a:solidFill>
                <a:effectLst/>
                <a:latin typeface="UTM American Sans" pitchFamily="18" charset="0"/>
                <a:cs typeface="Times New Roman" pitchFamily="18" charset="0"/>
              </a:rPr>
              <a:t>:</a:t>
            </a:r>
            <a:r>
              <a:rPr lang="en-US" sz="6000" b="1" dirty="0" smtClean="0">
                <a:solidFill>
                  <a:srgbClr val="002060"/>
                </a:solidFill>
                <a:effectLst/>
                <a:latin typeface="UTM American Sans" pitchFamily="18" charset="0"/>
                <a:cs typeface="Times New Roman" pitchFamily="18" charset="0"/>
              </a:rPr>
              <a:t> </a:t>
            </a:r>
            <a:r>
              <a:rPr lang="vi-VN" sz="5400" b="1" dirty="0">
                <a:solidFill>
                  <a:srgbClr val="002060"/>
                </a:solidFill>
                <a:effectLst/>
              </a:rPr>
              <a:t> </a:t>
            </a:r>
            <a:r>
              <a:rPr lang="en-US" sz="5400" b="1" dirty="0" err="1" smtClean="0">
                <a:solidFill>
                  <a:srgbClr val="002060"/>
                </a:solidFill>
                <a:effectLst/>
              </a:rPr>
              <a:t>Chúa</a:t>
            </a:r>
            <a:r>
              <a:rPr lang="en-US" sz="5400" b="1" dirty="0" smtClean="0">
                <a:solidFill>
                  <a:srgbClr val="002060"/>
                </a:solidFill>
                <a:effectLst/>
              </a:rPr>
              <a:t> </a:t>
            </a:r>
            <a:r>
              <a:rPr lang="en-US" sz="5400" b="1" dirty="0" err="1" smtClean="0">
                <a:solidFill>
                  <a:srgbClr val="002060"/>
                </a:solidFill>
                <a:effectLst/>
              </a:rPr>
              <a:t>ôi</a:t>
            </a:r>
            <a:r>
              <a:rPr lang="en-US" sz="5400" b="1" dirty="0" smtClean="0">
                <a:solidFill>
                  <a:srgbClr val="002060"/>
                </a:solidFill>
                <a:effectLst/>
              </a:rPr>
              <a:t> nay </a:t>
            </a:r>
            <a:r>
              <a:rPr lang="en-US" sz="5400" b="1" dirty="0" err="1" smtClean="0">
                <a:solidFill>
                  <a:srgbClr val="002060"/>
                </a:solidFill>
                <a:effectLst/>
              </a:rPr>
              <a:t>ngày</a:t>
            </a:r>
            <a:r>
              <a:rPr lang="en-US" sz="5400" b="1" dirty="0" smtClean="0">
                <a:solidFill>
                  <a:srgbClr val="002060"/>
                </a:solidFill>
                <a:effectLst/>
              </a:rPr>
              <a:t> </a:t>
            </a:r>
            <a:r>
              <a:rPr lang="en-US" sz="5400" b="1" dirty="0" err="1" smtClean="0">
                <a:solidFill>
                  <a:srgbClr val="002060"/>
                </a:solidFill>
                <a:effectLst/>
              </a:rPr>
              <a:t>xuân</a:t>
            </a:r>
            <a:r>
              <a:rPr lang="en-US" sz="5400" b="1" dirty="0" smtClean="0">
                <a:solidFill>
                  <a:srgbClr val="002060"/>
                </a:solidFill>
                <a:effectLst/>
              </a:rPr>
              <a:t> </a:t>
            </a:r>
            <a:r>
              <a:rPr lang="en-US" sz="5400" b="1" dirty="0" err="1" smtClean="0">
                <a:solidFill>
                  <a:srgbClr val="002060"/>
                </a:solidFill>
                <a:effectLst/>
              </a:rPr>
              <a:t>hồn</a:t>
            </a:r>
            <a:r>
              <a:rPr lang="en-US" sz="5400" b="1" dirty="0" smtClean="0">
                <a:solidFill>
                  <a:srgbClr val="002060"/>
                </a:solidFill>
                <a:effectLst/>
              </a:rPr>
              <a:t> con say </a:t>
            </a:r>
            <a:r>
              <a:rPr lang="en-US" sz="5400" b="1" dirty="0" err="1" smtClean="0">
                <a:solidFill>
                  <a:srgbClr val="002060"/>
                </a:solidFill>
                <a:effectLst/>
              </a:rPr>
              <a:t>sưa</a:t>
            </a:r>
            <a:r>
              <a:rPr lang="en-US" sz="5400" b="1" dirty="0" smtClean="0">
                <a:solidFill>
                  <a:srgbClr val="002060"/>
                </a:solidFill>
                <a:effectLst/>
              </a:rPr>
              <a:t> </a:t>
            </a:r>
            <a:r>
              <a:rPr lang="en-US" sz="5400" b="1" dirty="0" err="1" smtClean="0">
                <a:solidFill>
                  <a:srgbClr val="002060"/>
                </a:solidFill>
                <a:effectLst/>
              </a:rPr>
              <a:t>trong</a:t>
            </a:r>
            <a:r>
              <a:rPr lang="en-US" sz="5400" b="1" dirty="0" smtClean="0">
                <a:solidFill>
                  <a:srgbClr val="002060"/>
                </a:solidFill>
                <a:effectLst/>
              </a:rPr>
              <a:t> </a:t>
            </a:r>
            <a:r>
              <a:rPr lang="en-US" sz="5400" b="1" dirty="0" err="1" smtClean="0">
                <a:solidFill>
                  <a:srgbClr val="002060"/>
                </a:solidFill>
                <a:effectLst/>
              </a:rPr>
              <a:t>sắc</a:t>
            </a:r>
            <a:r>
              <a:rPr lang="en-US" sz="5400" b="1" dirty="0" smtClean="0">
                <a:solidFill>
                  <a:srgbClr val="002060"/>
                </a:solidFill>
                <a:effectLst/>
              </a:rPr>
              <a:t> </a:t>
            </a:r>
            <a:r>
              <a:rPr lang="en-US" sz="5400" b="1" dirty="0" err="1" smtClean="0">
                <a:solidFill>
                  <a:srgbClr val="002060"/>
                </a:solidFill>
                <a:effectLst/>
              </a:rPr>
              <a:t>hương</a:t>
            </a:r>
            <a:r>
              <a:rPr lang="en-US" sz="5400" b="1" dirty="0" smtClean="0">
                <a:solidFill>
                  <a:srgbClr val="002060"/>
                </a:solidFill>
                <a:effectLst/>
              </a:rPr>
              <a:t>. </a:t>
            </a:r>
            <a:r>
              <a:rPr lang="en-US" sz="5400" b="1" dirty="0" err="1" smtClean="0">
                <a:solidFill>
                  <a:srgbClr val="002060"/>
                </a:solidFill>
                <a:effectLst/>
              </a:rPr>
              <a:t>Thoáng</a:t>
            </a:r>
            <a:r>
              <a:rPr lang="en-US" sz="5400" b="1" dirty="0" smtClean="0">
                <a:solidFill>
                  <a:srgbClr val="002060"/>
                </a:solidFill>
                <a:effectLst/>
              </a:rPr>
              <a:t> </a:t>
            </a:r>
            <a:r>
              <a:rPr lang="en-US" sz="5400" b="1" dirty="0" err="1" smtClean="0">
                <a:solidFill>
                  <a:srgbClr val="002060"/>
                </a:solidFill>
                <a:effectLst/>
              </a:rPr>
              <a:t>muôn</a:t>
            </a:r>
            <a:r>
              <a:rPr lang="en-US" sz="5400" b="1" dirty="0" smtClean="0">
                <a:solidFill>
                  <a:srgbClr val="002060"/>
                </a:solidFill>
                <a:effectLst/>
              </a:rPr>
              <a:t> </a:t>
            </a:r>
            <a:r>
              <a:rPr lang="en-US" sz="5400" b="1" dirty="0" err="1" smtClean="0">
                <a:solidFill>
                  <a:srgbClr val="002060"/>
                </a:solidFill>
                <a:effectLst/>
              </a:rPr>
              <a:t>cung</a:t>
            </a:r>
            <a:r>
              <a:rPr lang="en-US" sz="5400" b="1" dirty="0" smtClean="0">
                <a:solidFill>
                  <a:srgbClr val="002060"/>
                </a:solidFill>
                <a:effectLst/>
              </a:rPr>
              <a:t> </a:t>
            </a:r>
            <a:r>
              <a:rPr lang="en-US" sz="5400" b="1" dirty="0" err="1" smtClean="0">
                <a:solidFill>
                  <a:srgbClr val="002060"/>
                </a:solidFill>
                <a:effectLst/>
              </a:rPr>
              <a:t>ca</a:t>
            </a:r>
            <a:r>
              <a:rPr lang="en-US" sz="5400" b="1" dirty="0" smtClean="0">
                <a:solidFill>
                  <a:srgbClr val="002060"/>
                </a:solidFill>
                <a:effectLst/>
              </a:rPr>
              <a:t> </a:t>
            </a:r>
            <a:r>
              <a:rPr lang="en-US" sz="5400" b="1" dirty="0" err="1" smtClean="0">
                <a:solidFill>
                  <a:srgbClr val="002060"/>
                </a:solidFill>
                <a:effectLst/>
              </a:rPr>
              <a:t>đàn</a:t>
            </a:r>
            <a:r>
              <a:rPr lang="en-US" sz="5400" b="1" dirty="0" smtClean="0">
                <a:solidFill>
                  <a:srgbClr val="002060"/>
                </a:solidFill>
                <a:effectLst/>
              </a:rPr>
              <a:t> </a:t>
            </a:r>
            <a:r>
              <a:rPr lang="en-US" sz="5400" b="1" dirty="0" err="1" smtClean="0">
                <a:solidFill>
                  <a:srgbClr val="002060"/>
                </a:solidFill>
                <a:effectLst/>
              </a:rPr>
              <a:t>nhịp</a:t>
            </a:r>
            <a:r>
              <a:rPr lang="en-US" sz="5400" b="1" dirty="0" smtClean="0">
                <a:solidFill>
                  <a:srgbClr val="002060"/>
                </a:solidFill>
                <a:effectLst/>
              </a:rPr>
              <a:t> </a:t>
            </a:r>
            <a:r>
              <a:rPr lang="en-US" sz="5400" b="1" dirty="0" err="1" smtClean="0">
                <a:solidFill>
                  <a:srgbClr val="002060"/>
                </a:solidFill>
                <a:effectLst/>
              </a:rPr>
              <a:t>lừng</a:t>
            </a:r>
            <a:r>
              <a:rPr lang="en-US" sz="5400" b="1" dirty="0" smtClean="0">
                <a:solidFill>
                  <a:srgbClr val="002060"/>
                </a:solidFill>
                <a:effectLst/>
              </a:rPr>
              <a:t> </a:t>
            </a:r>
            <a:r>
              <a:rPr lang="en-US" sz="5400" b="1" dirty="0" err="1" smtClean="0">
                <a:solidFill>
                  <a:srgbClr val="002060"/>
                </a:solidFill>
                <a:effectLst/>
              </a:rPr>
              <a:t>vang</a:t>
            </a:r>
            <a:r>
              <a:rPr lang="en-US" sz="5400" b="1" dirty="0" smtClean="0">
                <a:solidFill>
                  <a:srgbClr val="002060"/>
                </a:solidFill>
                <a:effectLst/>
              </a:rPr>
              <a:t> </a:t>
            </a:r>
            <a:r>
              <a:rPr lang="en-US" sz="5400" b="1" dirty="0" err="1" smtClean="0">
                <a:solidFill>
                  <a:srgbClr val="002060"/>
                </a:solidFill>
                <a:effectLst/>
              </a:rPr>
              <a:t>hòa</a:t>
            </a:r>
            <a:r>
              <a:rPr lang="en-US" sz="5400" b="1" dirty="0" smtClean="0">
                <a:solidFill>
                  <a:srgbClr val="002060"/>
                </a:solidFill>
                <a:effectLst/>
              </a:rPr>
              <a:t> </a:t>
            </a:r>
            <a:r>
              <a:rPr lang="en-US" sz="5400" b="1" dirty="0" err="1" smtClean="0">
                <a:solidFill>
                  <a:srgbClr val="002060"/>
                </a:solidFill>
                <a:effectLst/>
              </a:rPr>
              <a:t>với</a:t>
            </a:r>
            <a:r>
              <a:rPr lang="en-US" sz="5400" b="1" dirty="0" smtClean="0">
                <a:solidFill>
                  <a:srgbClr val="002060"/>
                </a:solidFill>
                <a:effectLst/>
              </a:rPr>
              <a:t> </a:t>
            </a:r>
            <a:r>
              <a:rPr lang="en-US" sz="5400" b="1" dirty="0" err="1" smtClean="0">
                <a:solidFill>
                  <a:srgbClr val="002060"/>
                </a:solidFill>
                <a:effectLst/>
              </a:rPr>
              <a:t>thiều</a:t>
            </a:r>
            <a:r>
              <a:rPr lang="en-US" sz="5400" b="1" dirty="0" smtClean="0">
                <a:solidFill>
                  <a:srgbClr val="002060"/>
                </a:solidFill>
                <a:effectLst/>
              </a:rPr>
              <a:t> </a:t>
            </a:r>
            <a:r>
              <a:rPr lang="en-US" sz="5400" b="1" dirty="0" err="1" smtClean="0">
                <a:solidFill>
                  <a:srgbClr val="002060"/>
                </a:solidFill>
                <a:effectLst/>
              </a:rPr>
              <a:t>quang</a:t>
            </a:r>
            <a:r>
              <a:rPr lang="en-US" sz="5400" b="1" dirty="0" smtClean="0">
                <a:solidFill>
                  <a:srgbClr val="002060"/>
                </a:solidFill>
                <a:effectLst/>
              </a:rPr>
              <a:t>. </a:t>
            </a:r>
            <a:endParaRPr lang="en-US" sz="6000" b="1" dirty="0">
              <a:solidFill>
                <a:srgbClr val="002060"/>
              </a:solidFill>
              <a:effectLst/>
              <a:latin typeface="UTM American Sans" pitchFamily="18" charset="0"/>
              <a:cs typeface="Times New Roman" pitchFamily="18" charset="0"/>
            </a:endParaRPr>
          </a:p>
        </p:txBody>
      </p:sp>
    </p:spTree>
    <p:extLst>
      <p:ext uri="{BB962C8B-B14F-4D97-AF65-F5344CB8AC3E}">
        <p14:creationId xmlns:p14="http://schemas.microsoft.com/office/powerpoint/2010/main" val="44595637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lnSpc>
                <a:spcPct val="120000"/>
              </a:lnSpc>
            </a:pPr>
            <a:r>
              <a:rPr lang="en-US" sz="6000" b="1" u="sng" dirty="0" smtClean="0">
                <a:solidFill>
                  <a:srgbClr val="C00000"/>
                </a:solidFill>
                <a:latin typeface="UTM American Sans" pitchFamily="18" charset="0"/>
                <a:cs typeface="Times New Roman" pitchFamily="18" charset="0"/>
              </a:rPr>
              <a:t>**</a:t>
            </a:r>
            <a:r>
              <a:rPr lang="en-US" sz="6000" b="1" u="sng" dirty="0" smtClean="0">
                <a:solidFill>
                  <a:srgbClr val="C00000"/>
                </a:solidFill>
                <a:effectLst/>
                <a:latin typeface="UTM American Sans" pitchFamily="18" charset="0"/>
                <a:cs typeface="Times New Roman" pitchFamily="18" charset="0"/>
              </a:rPr>
              <a:t>:</a:t>
            </a:r>
            <a:r>
              <a:rPr lang="en-US" sz="6000" b="1" dirty="0" smtClean="0">
                <a:solidFill>
                  <a:srgbClr val="002060"/>
                </a:solidFill>
                <a:effectLst/>
                <a:latin typeface="UTM American Sans" pitchFamily="18" charset="0"/>
                <a:cs typeface="Times New Roman" pitchFamily="18" charset="0"/>
              </a:rPr>
              <a:t> </a:t>
            </a:r>
            <a:r>
              <a:rPr lang="vi-VN" sz="5400" b="1" dirty="0">
                <a:solidFill>
                  <a:srgbClr val="002060"/>
                </a:solidFill>
                <a:effectLst/>
              </a:rPr>
              <a:t> </a:t>
            </a:r>
            <a:r>
              <a:rPr lang="en-US" sz="5400" b="1" dirty="0" err="1" smtClean="0">
                <a:solidFill>
                  <a:srgbClr val="002060"/>
                </a:solidFill>
              </a:rPr>
              <a:t>Dâng</a:t>
            </a:r>
            <a:r>
              <a:rPr lang="en-US" sz="5400" b="1" dirty="0" smtClean="0">
                <a:solidFill>
                  <a:srgbClr val="002060"/>
                </a:solidFill>
              </a:rPr>
              <a:t> </a:t>
            </a:r>
            <a:r>
              <a:rPr lang="en-US" sz="5400" b="1" dirty="0" err="1" smtClean="0">
                <a:solidFill>
                  <a:srgbClr val="002060"/>
                </a:solidFill>
              </a:rPr>
              <a:t>trái</a:t>
            </a:r>
            <a:r>
              <a:rPr lang="en-US" sz="5400" b="1" dirty="0" smtClean="0">
                <a:solidFill>
                  <a:srgbClr val="002060"/>
                </a:solidFill>
              </a:rPr>
              <a:t> </a:t>
            </a:r>
            <a:r>
              <a:rPr lang="en-US" sz="5400" b="1" dirty="0" err="1" smtClean="0">
                <a:solidFill>
                  <a:srgbClr val="002060"/>
                </a:solidFill>
              </a:rPr>
              <a:t>tim</a:t>
            </a:r>
            <a:r>
              <a:rPr lang="en-US" sz="5400" b="1" dirty="0" smtClean="0">
                <a:solidFill>
                  <a:srgbClr val="002060"/>
                </a:solidFill>
              </a:rPr>
              <a:t> </a:t>
            </a:r>
            <a:r>
              <a:rPr lang="en-US" sz="5400" b="1" dirty="0" err="1" smtClean="0">
                <a:solidFill>
                  <a:srgbClr val="002060"/>
                </a:solidFill>
              </a:rPr>
              <a:t>trung</a:t>
            </a:r>
            <a:r>
              <a:rPr lang="en-US" sz="5400" b="1" dirty="0" smtClean="0">
                <a:solidFill>
                  <a:srgbClr val="002060"/>
                </a:solidFill>
              </a:rPr>
              <a:t> </a:t>
            </a:r>
            <a:r>
              <a:rPr lang="en-US" sz="5400" b="1" dirty="0" err="1" smtClean="0">
                <a:solidFill>
                  <a:srgbClr val="002060"/>
                </a:solidFill>
              </a:rPr>
              <a:t>trinh</a:t>
            </a:r>
            <a:r>
              <a:rPr lang="en-US" sz="5400" b="1" dirty="0" smtClean="0">
                <a:solidFill>
                  <a:srgbClr val="002060"/>
                </a:solidFill>
              </a:rPr>
              <a:t>, </a:t>
            </a:r>
            <a:r>
              <a:rPr lang="en-US" sz="5400" b="1" dirty="0" err="1" smtClean="0">
                <a:solidFill>
                  <a:srgbClr val="002060"/>
                </a:solidFill>
              </a:rPr>
              <a:t>chúng</a:t>
            </a:r>
            <a:r>
              <a:rPr lang="en-US" sz="5400" b="1" dirty="0" smtClean="0">
                <a:solidFill>
                  <a:srgbClr val="002060"/>
                </a:solidFill>
              </a:rPr>
              <a:t> con </a:t>
            </a:r>
            <a:r>
              <a:rPr lang="en-US" sz="5400" b="1" dirty="0" err="1" smtClean="0">
                <a:solidFill>
                  <a:srgbClr val="002060"/>
                </a:solidFill>
              </a:rPr>
              <a:t>mừng</a:t>
            </a:r>
            <a:r>
              <a:rPr lang="en-US" sz="5400" b="1" dirty="0" smtClean="0">
                <a:solidFill>
                  <a:srgbClr val="002060"/>
                </a:solidFill>
              </a:rPr>
              <a:t> </a:t>
            </a:r>
            <a:r>
              <a:rPr lang="en-US" sz="5400" b="1" dirty="0" err="1" smtClean="0">
                <a:solidFill>
                  <a:srgbClr val="002060"/>
                </a:solidFill>
              </a:rPr>
              <a:t>Danh</a:t>
            </a:r>
            <a:r>
              <a:rPr lang="en-US" sz="5400" b="1" dirty="0" smtClean="0">
                <a:solidFill>
                  <a:srgbClr val="002060"/>
                </a:solidFill>
              </a:rPr>
              <a:t> </a:t>
            </a:r>
            <a:r>
              <a:rPr lang="en-US" sz="5400" b="1" dirty="0" err="1" smtClean="0">
                <a:solidFill>
                  <a:srgbClr val="002060"/>
                </a:solidFill>
              </a:rPr>
              <a:t>Thánh</a:t>
            </a:r>
            <a:r>
              <a:rPr lang="en-US" sz="5400" b="1" dirty="0" smtClean="0">
                <a:solidFill>
                  <a:srgbClr val="002060"/>
                </a:solidFill>
              </a:rPr>
              <a:t>. </a:t>
            </a:r>
            <a:r>
              <a:rPr lang="en-US" sz="5400" b="1" dirty="0" err="1" smtClean="0">
                <a:solidFill>
                  <a:srgbClr val="002060"/>
                </a:solidFill>
              </a:rPr>
              <a:t>Xin</a:t>
            </a:r>
            <a:r>
              <a:rPr lang="en-US" sz="5400" b="1" dirty="0" smtClean="0">
                <a:solidFill>
                  <a:srgbClr val="002060"/>
                </a:solidFill>
              </a:rPr>
              <a:t> </a:t>
            </a:r>
            <a:r>
              <a:rPr lang="en-US" sz="5400" b="1" dirty="0" err="1" smtClean="0">
                <a:solidFill>
                  <a:srgbClr val="002060"/>
                </a:solidFill>
              </a:rPr>
              <a:t>Chúa</a:t>
            </a:r>
            <a:r>
              <a:rPr lang="en-US" sz="5400" b="1" dirty="0" smtClean="0">
                <a:solidFill>
                  <a:srgbClr val="002060"/>
                </a:solidFill>
              </a:rPr>
              <a:t> </a:t>
            </a:r>
            <a:r>
              <a:rPr lang="en-US" sz="5400" b="1" dirty="0" err="1" smtClean="0">
                <a:solidFill>
                  <a:srgbClr val="002060"/>
                </a:solidFill>
              </a:rPr>
              <a:t>khoan</a:t>
            </a:r>
            <a:r>
              <a:rPr lang="en-US" sz="5400" b="1" dirty="0" smtClean="0">
                <a:solidFill>
                  <a:srgbClr val="002060"/>
                </a:solidFill>
              </a:rPr>
              <a:t> </a:t>
            </a:r>
            <a:r>
              <a:rPr lang="en-US" sz="5400" b="1" dirty="0" err="1" smtClean="0">
                <a:solidFill>
                  <a:srgbClr val="002060"/>
                </a:solidFill>
              </a:rPr>
              <a:t>nhân</a:t>
            </a:r>
            <a:r>
              <a:rPr lang="en-US" sz="5400" b="1" dirty="0" smtClean="0">
                <a:solidFill>
                  <a:srgbClr val="002060"/>
                </a:solidFill>
              </a:rPr>
              <a:t>, ban </a:t>
            </a:r>
            <a:r>
              <a:rPr lang="en-US" sz="5400" b="1" dirty="0" err="1" smtClean="0">
                <a:solidFill>
                  <a:srgbClr val="002060"/>
                </a:solidFill>
              </a:rPr>
              <a:t>xuống</a:t>
            </a:r>
            <a:r>
              <a:rPr lang="en-US" sz="5400" b="1" dirty="0" smtClean="0">
                <a:solidFill>
                  <a:srgbClr val="002060"/>
                </a:solidFill>
              </a:rPr>
              <a:t> </a:t>
            </a:r>
            <a:r>
              <a:rPr lang="en-US" sz="5400" b="1" dirty="0" err="1" smtClean="0">
                <a:solidFill>
                  <a:srgbClr val="002060"/>
                </a:solidFill>
              </a:rPr>
              <a:t>muôn</a:t>
            </a:r>
            <a:r>
              <a:rPr lang="en-US" sz="5400" b="1" dirty="0" smtClean="0">
                <a:solidFill>
                  <a:srgbClr val="002060"/>
                </a:solidFill>
              </a:rPr>
              <a:t> </a:t>
            </a:r>
            <a:r>
              <a:rPr lang="en-US" sz="5400" b="1" dirty="0" err="1" smtClean="0">
                <a:solidFill>
                  <a:srgbClr val="002060"/>
                </a:solidFill>
              </a:rPr>
              <a:t>ân</a:t>
            </a:r>
            <a:r>
              <a:rPr lang="en-US" sz="5400" b="1" dirty="0" smtClean="0">
                <a:solidFill>
                  <a:srgbClr val="002060"/>
                </a:solidFill>
              </a:rPr>
              <a:t> </a:t>
            </a:r>
            <a:r>
              <a:rPr lang="en-US" sz="5400" b="1" dirty="0" err="1" smtClean="0">
                <a:solidFill>
                  <a:srgbClr val="002060"/>
                </a:solidFill>
              </a:rPr>
              <a:t>cho</a:t>
            </a:r>
            <a:r>
              <a:rPr lang="en-US" sz="5400" b="1" dirty="0" smtClean="0">
                <a:solidFill>
                  <a:srgbClr val="002060"/>
                </a:solidFill>
              </a:rPr>
              <a:t> </a:t>
            </a:r>
            <a:r>
              <a:rPr lang="en-US" sz="5400" b="1" dirty="0" err="1" smtClean="0">
                <a:solidFill>
                  <a:srgbClr val="002060"/>
                </a:solidFill>
              </a:rPr>
              <a:t>chúng</a:t>
            </a:r>
            <a:r>
              <a:rPr lang="en-US" sz="5400" b="1" dirty="0" smtClean="0">
                <a:solidFill>
                  <a:srgbClr val="002060"/>
                </a:solidFill>
              </a:rPr>
              <a:t> con </a:t>
            </a:r>
            <a:r>
              <a:rPr lang="en-US" sz="5400" b="1" dirty="0" err="1" smtClean="0">
                <a:solidFill>
                  <a:srgbClr val="002060"/>
                </a:solidFill>
              </a:rPr>
              <a:t>một</a:t>
            </a:r>
            <a:r>
              <a:rPr lang="en-US" sz="5400" b="1" dirty="0" smtClean="0">
                <a:solidFill>
                  <a:srgbClr val="002060"/>
                </a:solidFill>
              </a:rPr>
              <a:t> </a:t>
            </a:r>
            <a:r>
              <a:rPr lang="en-US" sz="5400" b="1" dirty="0" err="1" smtClean="0">
                <a:solidFill>
                  <a:srgbClr val="002060"/>
                </a:solidFill>
              </a:rPr>
              <a:t>năm</a:t>
            </a:r>
            <a:r>
              <a:rPr lang="en-US" sz="5400" b="1" dirty="0" smtClean="0">
                <a:solidFill>
                  <a:srgbClr val="002060"/>
                </a:solidFill>
              </a:rPr>
              <a:t> </a:t>
            </a:r>
            <a:r>
              <a:rPr lang="en-US" sz="5400" b="1" dirty="0" err="1" smtClean="0">
                <a:solidFill>
                  <a:srgbClr val="002060"/>
                </a:solidFill>
              </a:rPr>
              <a:t>thắm</a:t>
            </a:r>
            <a:r>
              <a:rPr lang="en-US" sz="5400" b="1" dirty="0" smtClean="0">
                <a:solidFill>
                  <a:srgbClr val="002060"/>
                </a:solidFill>
              </a:rPr>
              <a:t> </a:t>
            </a:r>
            <a:r>
              <a:rPr lang="en-US" sz="5400" b="1" dirty="0" err="1" smtClean="0">
                <a:solidFill>
                  <a:srgbClr val="002060"/>
                </a:solidFill>
              </a:rPr>
              <a:t>tươi</a:t>
            </a:r>
            <a:r>
              <a:rPr lang="en-US" sz="5400" b="1" dirty="0" smtClean="0">
                <a:solidFill>
                  <a:srgbClr val="002060"/>
                </a:solidFill>
              </a:rPr>
              <a:t>. </a:t>
            </a:r>
            <a:endParaRPr lang="en-US" sz="6000" b="1" dirty="0">
              <a:solidFill>
                <a:srgbClr val="002060"/>
              </a:solidFill>
              <a:effectLst/>
              <a:latin typeface="UTM American Sans" pitchFamily="18" charset="0"/>
              <a:cs typeface="Times New Roman" pitchFamily="18" charset="0"/>
            </a:endParaRPr>
          </a:p>
        </p:txBody>
      </p:sp>
    </p:spTree>
    <p:extLst>
      <p:ext uri="{BB962C8B-B14F-4D97-AF65-F5344CB8AC3E}">
        <p14:creationId xmlns:p14="http://schemas.microsoft.com/office/powerpoint/2010/main" val="13636797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lnSpc>
                <a:spcPct val="120000"/>
              </a:lnSpc>
            </a:pPr>
            <a:r>
              <a:rPr lang="en-US" sz="6000" b="1" u="sng" dirty="0" smtClean="0">
                <a:solidFill>
                  <a:srgbClr val="C00000"/>
                </a:solidFill>
                <a:cs typeface="Times New Roman" pitchFamily="18" charset="0"/>
              </a:rPr>
              <a:t>**</a:t>
            </a:r>
            <a:r>
              <a:rPr lang="en-US" sz="6000" b="1" u="sng" dirty="0" smtClean="0">
                <a:solidFill>
                  <a:srgbClr val="C00000"/>
                </a:solidFill>
                <a:effectLst/>
                <a:cs typeface="Times New Roman" pitchFamily="18" charset="0"/>
              </a:rPr>
              <a:t>:</a:t>
            </a:r>
            <a:r>
              <a:rPr lang="en-US" sz="6000" b="1" dirty="0" smtClean="0">
                <a:solidFill>
                  <a:srgbClr val="002060"/>
                </a:solidFill>
                <a:effectLst/>
                <a:cs typeface="Times New Roman" pitchFamily="18" charset="0"/>
              </a:rPr>
              <a:t> </a:t>
            </a:r>
            <a:r>
              <a:rPr lang="vi-VN" sz="6000" b="1" dirty="0">
                <a:solidFill>
                  <a:srgbClr val="002060"/>
                </a:solidFill>
                <a:effectLst/>
              </a:rPr>
              <a:t> </a:t>
            </a:r>
            <a:r>
              <a:rPr lang="en-US" sz="6000" b="1" dirty="0" err="1" smtClean="0">
                <a:solidFill>
                  <a:srgbClr val="002060"/>
                </a:solidFill>
              </a:rPr>
              <a:t>Xin</a:t>
            </a:r>
            <a:r>
              <a:rPr lang="en-US" sz="6000" b="1" dirty="0" smtClean="0">
                <a:solidFill>
                  <a:srgbClr val="002060"/>
                </a:solidFill>
              </a:rPr>
              <a:t> </a:t>
            </a:r>
            <a:r>
              <a:rPr lang="en-US" sz="6000" b="1" dirty="0" err="1" smtClean="0">
                <a:solidFill>
                  <a:srgbClr val="002060"/>
                </a:solidFill>
              </a:rPr>
              <a:t>Chúa</a:t>
            </a:r>
            <a:r>
              <a:rPr lang="en-US" sz="6000" b="1" dirty="0" smtClean="0">
                <a:solidFill>
                  <a:srgbClr val="002060"/>
                </a:solidFill>
              </a:rPr>
              <a:t> </a:t>
            </a:r>
            <a:r>
              <a:rPr lang="en-US" sz="6000" b="1" dirty="0" err="1" smtClean="0">
                <a:solidFill>
                  <a:srgbClr val="002060"/>
                </a:solidFill>
              </a:rPr>
              <a:t>khoan</a:t>
            </a:r>
            <a:r>
              <a:rPr lang="en-US" sz="6000" b="1" dirty="0" smtClean="0">
                <a:solidFill>
                  <a:srgbClr val="002060"/>
                </a:solidFill>
              </a:rPr>
              <a:t> </a:t>
            </a:r>
            <a:r>
              <a:rPr lang="en-US" sz="6000" b="1" dirty="0" err="1" smtClean="0">
                <a:solidFill>
                  <a:srgbClr val="002060"/>
                </a:solidFill>
              </a:rPr>
              <a:t>nhân</a:t>
            </a:r>
            <a:r>
              <a:rPr lang="en-US" sz="6000" b="1" dirty="0" smtClean="0">
                <a:solidFill>
                  <a:srgbClr val="002060"/>
                </a:solidFill>
              </a:rPr>
              <a:t>, ban </a:t>
            </a:r>
            <a:r>
              <a:rPr lang="en-US" sz="6000" b="1" dirty="0" err="1" smtClean="0">
                <a:solidFill>
                  <a:srgbClr val="002060"/>
                </a:solidFill>
              </a:rPr>
              <a:t>xuống</a:t>
            </a:r>
            <a:r>
              <a:rPr lang="en-US" sz="6000" b="1" dirty="0" smtClean="0">
                <a:solidFill>
                  <a:srgbClr val="002060"/>
                </a:solidFill>
              </a:rPr>
              <a:t> </a:t>
            </a:r>
            <a:r>
              <a:rPr lang="en-US" sz="6000" b="1" dirty="0" err="1" smtClean="0">
                <a:solidFill>
                  <a:srgbClr val="002060"/>
                </a:solidFill>
              </a:rPr>
              <a:t>muôn</a:t>
            </a:r>
            <a:r>
              <a:rPr lang="en-US" sz="6000" b="1" dirty="0" smtClean="0">
                <a:solidFill>
                  <a:srgbClr val="002060"/>
                </a:solidFill>
              </a:rPr>
              <a:t> </a:t>
            </a:r>
            <a:r>
              <a:rPr lang="en-US" sz="6000" b="1" dirty="0" err="1" smtClean="0">
                <a:solidFill>
                  <a:srgbClr val="002060"/>
                </a:solidFill>
              </a:rPr>
              <a:t>ân</a:t>
            </a:r>
            <a:r>
              <a:rPr lang="en-US" sz="6000" b="1" dirty="0" smtClean="0">
                <a:solidFill>
                  <a:srgbClr val="002060"/>
                </a:solidFill>
              </a:rPr>
              <a:t> </a:t>
            </a:r>
            <a:r>
              <a:rPr lang="en-US" sz="6000" b="1" dirty="0" err="1" smtClean="0">
                <a:solidFill>
                  <a:srgbClr val="002060"/>
                </a:solidFill>
              </a:rPr>
              <a:t>cho</a:t>
            </a:r>
            <a:r>
              <a:rPr lang="en-US" sz="6000" b="1" dirty="0" smtClean="0">
                <a:solidFill>
                  <a:srgbClr val="002060"/>
                </a:solidFill>
              </a:rPr>
              <a:t> </a:t>
            </a:r>
            <a:r>
              <a:rPr lang="en-US" sz="6000" b="1" dirty="0" err="1" smtClean="0">
                <a:solidFill>
                  <a:srgbClr val="002060"/>
                </a:solidFill>
              </a:rPr>
              <a:t>chúng</a:t>
            </a:r>
            <a:r>
              <a:rPr lang="en-US" sz="6000" b="1" dirty="0" smtClean="0">
                <a:solidFill>
                  <a:srgbClr val="002060"/>
                </a:solidFill>
              </a:rPr>
              <a:t> con </a:t>
            </a:r>
            <a:r>
              <a:rPr lang="en-US" sz="6000" b="1" dirty="0" err="1" smtClean="0">
                <a:solidFill>
                  <a:srgbClr val="002060"/>
                </a:solidFill>
              </a:rPr>
              <a:t>một</a:t>
            </a:r>
            <a:r>
              <a:rPr lang="en-US" sz="6000" b="1" dirty="0" smtClean="0">
                <a:solidFill>
                  <a:srgbClr val="002060"/>
                </a:solidFill>
              </a:rPr>
              <a:t> </a:t>
            </a:r>
            <a:r>
              <a:rPr lang="en-US" sz="6000" b="1" dirty="0" err="1" smtClean="0">
                <a:solidFill>
                  <a:srgbClr val="002060"/>
                </a:solidFill>
              </a:rPr>
              <a:t>năm</a:t>
            </a:r>
            <a:r>
              <a:rPr lang="en-US" sz="6000" b="1" dirty="0" smtClean="0">
                <a:solidFill>
                  <a:srgbClr val="002060"/>
                </a:solidFill>
              </a:rPr>
              <a:t> </a:t>
            </a:r>
            <a:r>
              <a:rPr lang="en-US" sz="6000" b="1" dirty="0" err="1" smtClean="0">
                <a:solidFill>
                  <a:srgbClr val="002060"/>
                </a:solidFill>
              </a:rPr>
              <a:t>sáng</a:t>
            </a:r>
            <a:r>
              <a:rPr lang="en-US" sz="6000" b="1" dirty="0" smtClean="0">
                <a:solidFill>
                  <a:srgbClr val="002060"/>
                </a:solidFill>
              </a:rPr>
              <a:t> </a:t>
            </a:r>
            <a:r>
              <a:rPr lang="en-US" sz="6000" b="1" dirty="0" err="1" smtClean="0">
                <a:solidFill>
                  <a:srgbClr val="002060"/>
                </a:solidFill>
              </a:rPr>
              <a:t>ngời</a:t>
            </a:r>
            <a:r>
              <a:rPr lang="en-US" sz="6000" b="1" dirty="0" smtClean="0">
                <a:solidFill>
                  <a:srgbClr val="002060"/>
                </a:solidFill>
              </a:rPr>
              <a:t>.</a:t>
            </a:r>
            <a:endParaRPr lang="en-US" sz="6000" b="1" dirty="0">
              <a:solidFill>
                <a:srgbClr val="002060"/>
              </a:solidFill>
              <a:effectLst/>
              <a:cs typeface="Times New Roman" pitchFamily="18" charset="0"/>
            </a:endParaRPr>
          </a:p>
        </p:txBody>
      </p:sp>
    </p:spTree>
    <p:extLst>
      <p:ext uri="{BB962C8B-B14F-4D97-AF65-F5344CB8AC3E}">
        <p14:creationId xmlns:p14="http://schemas.microsoft.com/office/powerpoint/2010/main" val="276665543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lnSpc>
                <a:spcPct val="114000"/>
              </a:lnSpc>
            </a:pPr>
            <a:r>
              <a:rPr lang="en-US" sz="5000" b="1" u="sng" dirty="0" err="1">
                <a:solidFill>
                  <a:srgbClr val="C00000"/>
                </a:solidFill>
                <a:effectLst/>
                <a:latin typeface="UTM American Sans" pitchFamily="18" charset="0"/>
                <a:cs typeface="Times New Roman" pitchFamily="18" charset="0"/>
              </a:rPr>
              <a:t>Đk</a:t>
            </a:r>
            <a:r>
              <a:rPr lang="en-US" sz="5000" b="1" u="sng" dirty="0">
                <a:solidFill>
                  <a:srgbClr val="C00000"/>
                </a:solidFill>
                <a:effectLst/>
                <a:latin typeface="UTM American Sans" pitchFamily="18" charset="0"/>
                <a:cs typeface="Times New Roman" pitchFamily="18" charset="0"/>
              </a:rPr>
              <a:t>:</a:t>
            </a:r>
            <a:r>
              <a:rPr lang="en-US" sz="5000" b="1" dirty="0">
                <a:solidFill>
                  <a:srgbClr val="002060"/>
                </a:solidFill>
                <a:effectLst/>
                <a:latin typeface="UTM American Sans" pitchFamily="18" charset="0"/>
                <a:cs typeface="Times New Roman" pitchFamily="18" charset="0"/>
              </a:rPr>
              <a:t> </a:t>
            </a:r>
            <a:r>
              <a:rPr lang="en-US" sz="5000" b="1" dirty="0" err="1" smtClean="0">
                <a:solidFill>
                  <a:srgbClr val="002060"/>
                </a:solidFill>
                <a:effectLst/>
                <a:latin typeface="UTM American Sans" pitchFamily="18" charset="0"/>
                <a:cs typeface="Times New Roman" pitchFamily="18" charset="0"/>
              </a:rPr>
              <a:t>Ngày</a:t>
            </a:r>
            <a:r>
              <a:rPr lang="en-US" sz="5000" b="1" dirty="0" smtClean="0">
                <a:solidFill>
                  <a:srgbClr val="002060"/>
                </a:solidFill>
                <a:effectLst/>
                <a:latin typeface="UTM American Sans" pitchFamily="18" charset="0"/>
                <a:cs typeface="Times New Roman" pitchFamily="18" charset="0"/>
              </a:rPr>
              <a:t> </a:t>
            </a:r>
            <a:r>
              <a:rPr lang="en-US" sz="5000" b="1" dirty="0" err="1" smtClean="0">
                <a:solidFill>
                  <a:srgbClr val="002060"/>
                </a:solidFill>
                <a:effectLst/>
                <a:latin typeface="UTM American Sans" pitchFamily="18" charset="0"/>
                <a:cs typeface="Times New Roman" pitchFamily="18" charset="0"/>
              </a:rPr>
              <a:t>đầu</a:t>
            </a:r>
            <a:r>
              <a:rPr lang="en-US" sz="5000" b="1" dirty="0" smtClean="0">
                <a:solidFill>
                  <a:srgbClr val="002060"/>
                </a:solidFill>
                <a:effectLst/>
                <a:latin typeface="UTM American Sans" pitchFamily="18" charset="0"/>
                <a:cs typeface="Times New Roman" pitchFamily="18" charset="0"/>
              </a:rPr>
              <a:t> </a:t>
            </a:r>
            <a:r>
              <a:rPr lang="en-US" sz="5000" b="1" dirty="0" err="1" smtClean="0">
                <a:solidFill>
                  <a:srgbClr val="002060"/>
                </a:solidFill>
                <a:effectLst/>
                <a:cs typeface="Times New Roman" panose="02020603050405020304" pitchFamily="18" charset="0"/>
              </a:rPr>
              <a:t>xuân</a:t>
            </a:r>
            <a:r>
              <a:rPr lang="en-US" sz="5000" b="1" dirty="0" smtClean="0">
                <a:solidFill>
                  <a:srgbClr val="002060"/>
                </a:solidFill>
                <a:effectLst/>
                <a:cs typeface="Times New Roman" panose="02020603050405020304" pitchFamily="18" charset="0"/>
              </a:rPr>
              <a:t> con </a:t>
            </a:r>
            <a:r>
              <a:rPr lang="en-US" sz="5000" b="1" dirty="0" err="1" smtClean="0">
                <a:solidFill>
                  <a:srgbClr val="002060"/>
                </a:solidFill>
                <a:effectLst/>
                <a:cs typeface="Times New Roman" panose="02020603050405020304" pitchFamily="18" charset="0"/>
              </a:rPr>
              <a:t>dâng</a:t>
            </a:r>
            <a:r>
              <a:rPr lang="en-US" sz="5000" b="1" dirty="0" smtClean="0">
                <a:solidFill>
                  <a:srgbClr val="002060"/>
                </a:solidFill>
                <a:effectLst/>
                <a:cs typeface="Times New Roman" panose="02020603050405020304" pitchFamily="18" charset="0"/>
              </a:rPr>
              <a:t> </a:t>
            </a:r>
            <a:r>
              <a:rPr lang="en-US" sz="5000" b="1" dirty="0" err="1" smtClean="0">
                <a:solidFill>
                  <a:srgbClr val="002060"/>
                </a:solidFill>
                <a:effectLst/>
                <a:cs typeface="Times New Roman" panose="02020603050405020304" pitchFamily="18" charset="0"/>
              </a:rPr>
              <a:t>lên</a:t>
            </a:r>
            <a:r>
              <a:rPr lang="en-US" sz="5000" b="1" dirty="0" smtClean="0">
                <a:solidFill>
                  <a:srgbClr val="002060"/>
                </a:solidFill>
                <a:effectLst/>
                <a:cs typeface="Times New Roman" panose="02020603050405020304" pitchFamily="18" charset="0"/>
              </a:rPr>
              <a:t> </a:t>
            </a:r>
            <a:r>
              <a:rPr lang="en-US" sz="5000" b="1" dirty="0" err="1" smtClean="0">
                <a:solidFill>
                  <a:srgbClr val="002060"/>
                </a:solidFill>
                <a:effectLst/>
                <a:cs typeface="Times New Roman" panose="02020603050405020304" pitchFamily="18" charset="0"/>
              </a:rPr>
              <a:t>Thiên</a:t>
            </a:r>
            <a:r>
              <a:rPr lang="en-US" sz="5000" b="1" dirty="0" smtClean="0">
                <a:solidFill>
                  <a:srgbClr val="002060"/>
                </a:solidFill>
                <a:effectLst/>
                <a:cs typeface="Times New Roman" panose="02020603050405020304" pitchFamily="18" charset="0"/>
              </a:rPr>
              <a:t> </a:t>
            </a:r>
            <a:r>
              <a:rPr lang="en-US" sz="5000" b="1" dirty="0" err="1" smtClean="0">
                <a:solidFill>
                  <a:srgbClr val="002060"/>
                </a:solidFill>
                <a:effectLst/>
                <a:cs typeface="Times New Roman" panose="02020603050405020304" pitchFamily="18" charset="0"/>
              </a:rPr>
              <a:t>Chúa</a:t>
            </a:r>
            <a:r>
              <a:rPr lang="en-US" sz="5000" b="1" dirty="0" smtClean="0">
                <a:solidFill>
                  <a:srgbClr val="002060"/>
                </a:solidFill>
                <a:effectLst/>
                <a:cs typeface="Times New Roman" panose="02020603050405020304" pitchFamily="18" charset="0"/>
              </a:rPr>
              <a:t> </a:t>
            </a:r>
            <a:r>
              <a:rPr lang="en-US" sz="5000" b="1" dirty="0" err="1" smtClean="0">
                <a:solidFill>
                  <a:srgbClr val="002060"/>
                </a:solidFill>
                <a:effectLst/>
                <a:cs typeface="Times New Roman" panose="02020603050405020304" pitchFamily="18" charset="0"/>
              </a:rPr>
              <a:t>chí</a:t>
            </a:r>
            <a:r>
              <a:rPr lang="en-US" sz="5000" b="1" dirty="0" smtClean="0">
                <a:solidFill>
                  <a:srgbClr val="002060"/>
                </a:solidFill>
                <a:effectLst/>
                <a:cs typeface="Times New Roman" panose="02020603050405020304" pitchFamily="18" charset="0"/>
              </a:rPr>
              <a:t> </a:t>
            </a:r>
            <a:r>
              <a:rPr lang="en-US" sz="5000" b="1" dirty="0" err="1" smtClean="0">
                <a:solidFill>
                  <a:srgbClr val="002060"/>
                </a:solidFill>
                <a:effectLst/>
                <a:cs typeface="Times New Roman" panose="02020603050405020304" pitchFamily="18" charset="0"/>
              </a:rPr>
              <a:t>tôn</a:t>
            </a:r>
            <a:r>
              <a:rPr lang="en-US" sz="5000" b="1" dirty="0" smtClean="0">
                <a:solidFill>
                  <a:srgbClr val="002060"/>
                </a:solidFill>
                <a:effectLst/>
                <a:cs typeface="Times New Roman" panose="02020603050405020304" pitchFamily="18" charset="0"/>
              </a:rPr>
              <a:t> </a:t>
            </a:r>
            <a:r>
              <a:rPr lang="en-US" sz="5000" b="1" dirty="0" err="1" smtClean="0">
                <a:solidFill>
                  <a:srgbClr val="002060"/>
                </a:solidFill>
                <a:effectLst/>
                <a:cs typeface="Times New Roman" panose="02020603050405020304" pitchFamily="18" charset="0"/>
              </a:rPr>
              <a:t>lời</a:t>
            </a:r>
            <a:r>
              <a:rPr lang="en-US" sz="5000" b="1" dirty="0" smtClean="0">
                <a:solidFill>
                  <a:srgbClr val="002060"/>
                </a:solidFill>
                <a:effectLst/>
                <a:cs typeface="Times New Roman" panose="02020603050405020304" pitchFamily="18" charset="0"/>
              </a:rPr>
              <a:t> </a:t>
            </a:r>
            <a:r>
              <a:rPr lang="en-US" sz="5000" b="1" dirty="0" err="1" smtClean="0">
                <a:solidFill>
                  <a:srgbClr val="002060"/>
                </a:solidFill>
                <a:effectLst/>
                <a:cs typeface="Times New Roman" panose="02020603050405020304" pitchFamily="18" charset="0"/>
              </a:rPr>
              <a:t>cảm</a:t>
            </a:r>
            <a:r>
              <a:rPr lang="en-US" sz="5000" b="1" dirty="0" smtClean="0">
                <a:solidFill>
                  <a:srgbClr val="002060"/>
                </a:solidFill>
                <a:effectLst/>
                <a:cs typeface="Times New Roman" panose="02020603050405020304" pitchFamily="18" charset="0"/>
              </a:rPr>
              <a:t> </a:t>
            </a:r>
            <a:r>
              <a:rPr lang="en-US" sz="5000" b="1" dirty="0" err="1" smtClean="0">
                <a:solidFill>
                  <a:srgbClr val="002060"/>
                </a:solidFill>
                <a:effectLst/>
                <a:cs typeface="Times New Roman" panose="02020603050405020304" pitchFamily="18" charset="0"/>
              </a:rPr>
              <a:t>mến</a:t>
            </a:r>
            <a:r>
              <a:rPr lang="en-US" sz="5000" b="1" dirty="0" smtClean="0">
                <a:solidFill>
                  <a:srgbClr val="002060"/>
                </a:solidFill>
                <a:effectLst/>
                <a:cs typeface="Times New Roman" panose="02020603050405020304" pitchFamily="18" charset="0"/>
              </a:rPr>
              <a:t> </a:t>
            </a:r>
            <a:r>
              <a:rPr lang="en-US" sz="5000" b="1" dirty="0" err="1" smtClean="0">
                <a:solidFill>
                  <a:srgbClr val="002060"/>
                </a:solidFill>
                <a:effectLst/>
                <a:cs typeface="Times New Roman" panose="02020603050405020304" pitchFamily="18" charset="0"/>
              </a:rPr>
              <a:t>chúc</a:t>
            </a:r>
            <a:r>
              <a:rPr lang="en-US" sz="5000" b="1" dirty="0" smtClean="0">
                <a:solidFill>
                  <a:srgbClr val="002060"/>
                </a:solidFill>
                <a:effectLst/>
                <a:cs typeface="Times New Roman" panose="02020603050405020304" pitchFamily="18" charset="0"/>
              </a:rPr>
              <a:t> </a:t>
            </a:r>
            <a:r>
              <a:rPr lang="en-US" sz="5000" b="1" dirty="0" err="1" smtClean="0">
                <a:solidFill>
                  <a:srgbClr val="002060"/>
                </a:solidFill>
                <a:effectLst/>
                <a:cs typeface="Times New Roman" panose="02020603050405020304" pitchFamily="18" charset="0"/>
              </a:rPr>
              <a:t>khen</a:t>
            </a:r>
            <a:r>
              <a:rPr lang="en-US" sz="5000" b="1" dirty="0" smtClean="0">
                <a:solidFill>
                  <a:srgbClr val="002060"/>
                </a:solidFill>
                <a:effectLst/>
                <a:cs typeface="Times New Roman" panose="02020603050405020304" pitchFamily="18" charset="0"/>
              </a:rPr>
              <a:t> Cha </a:t>
            </a:r>
            <a:r>
              <a:rPr lang="en-US" sz="5000" b="1" dirty="0" err="1" smtClean="0">
                <a:solidFill>
                  <a:srgbClr val="002060"/>
                </a:solidFill>
                <a:effectLst/>
                <a:cs typeface="Times New Roman" panose="02020603050405020304" pitchFamily="18" charset="0"/>
              </a:rPr>
              <a:t>chí</a:t>
            </a:r>
            <a:r>
              <a:rPr lang="en-US" sz="5000" b="1" dirty="0" smtClean="0">
                <a:solidFill>
                  <a:srgbClr val="002060"/>
                </a:solidFill>
                <a:effectLst/>
                <a:cs typeface="Times New Roman" panose="02020603050405020304" pitchFamily="18" charset="0"/>
              </a:rPr>
              <a:t> </a:t>
            </a:r>
            <a:r>
              <a:rPr lang="en-US" sz="5000" b="1" dirty="0" err="1" smtClean="0">
                <a:solidFill>
                  <a:srgbClr val="002060"/>
                </a:solidFill>
                <a:effectLst/>
                <a:cs typeface="Times New Roman" panose="02020603050405020304" pitchFamily="18" charset="0"/>
              </a:rPr>
              <a:t>lành</a:t>
            </a:r>
            <a:r>
              <a:rPr lang="en-US" sz="5000" b="1" dirty="0" smtClean="0">
                <a:solidFill>
                  <a:srgbClr val="002060"/>
                </a:solidFill>
                <a:effectLst/>
                <a:cs typeface="Times New Roman" panose="02020603050405020304" pitchFamily="18" charset="0"/>
              </a:rPr>
              <a:t>. </a:t>
            </a:r>
            <a:r>
              <a:rPr lang="en-US" sz="5000" b="1" dirty="0" err="1" smtClean="0">
                <a:solidFill>
                  <a:srgbClr val="002060"/>
                </a:solidFill>
                <a:effectLst/>
                <a:cs typeface="Times New Roman" panose="02020603050405020304" pitchFamily="18" charset="0"/>
              </a:rPr>
              <a:t>Chúa</a:t>
            </a:r>
            <a:r>
              <a:rPr lang="en-US" sz="5000" b="1" dirty="0" smtClean="0">
                <a:solidFill>
                  <a:srgbClr val="002060"/>
                </a:solidFill>
                <a:effectLst/>
                <a:cs typeface="Times New Roman" panose="02020603050405020304" pitchFamily="18" charset="0"/>
              </a:rPr>
              <a:t> </a:t>
            </a:r>
            <a:r>
              <a:rPr lang="en-US" sz="5000" b="1" dirty="0" err="1" smtClean="0">
                <a:solidFill>
                  <a:srgbClr val="002060"/>
                </a:solidFill>
                <a:effectLst/>
                <a:cs typeface="Times New Roman" panose="02020603050405020304" pitchFamily="18" charset="0"/>
              </a:rPr>
              <a:t>đã</a:t>
            </a:r>
            <a:r>
              <a:rPr lang="en-US" sz="5000" b="1" dirty="0" smtClean="0">
                <a:solidFill>
                  <a:srgbClr val="002060"/>
                </a:solidFill>
                <a:effectLst/>
                <a:cs typeface="Times New Roman" panose="02020603050405020304" pitchFamily="18" charset="0"/>
              </a:rPr>
              <a:t> ban </a:t>
            </a:r>
            <a:r>
              <a:rPr lang="en-US" sz="5000" b="1" dirty="0" err="1" smtClean="0">
                <a:solidFill>
                  <a:srgbClr val="002060"/>
                </a:solidFill>
                <a:effectLst/>
                <a:cs typeface="Times New Roman" panose="02020603050405020304" pitchFamily="18" charset="0"/>
              </a:rPr>
              <a:t>thêm</a:t>
            </a:r>
            <a:r>
              <a:rPr lang="en-US" sz="5000" b="1" dirty="0" smtClean="0">
                <a:solidFill>
                  <a:srgbClr val="002060"/>
                </a:solidFill>
                <a:effectLst/>
                <a:cs typeface="Times New Roman" panose="02020603050405020304" pitchFamily="18" charset="0"/>
              </a:rPr>
              <a:t> </a:t>
            </a:r>
            <a:r>
              <a:rPr lang="en-US" sz="5000" b="1" dirty="0" err="1" smtClean="0">
                <a:solidFill>
                  <a:srgbClr val="002060"/>
                </a:solidFill>
                <a:effectLst/>
                <a:cs typeface="Times New Roman" panose="02020603050405020304" pitchFamily="18" charset="0"/>
              </a:rPr>
              <a:t>một</a:t>
            </a:r>
            <a:r>
              <a:rPr lang="en-US" sz="5000" b="1" dirty="0" smtClean="0">
                <a:solidFill>
                  <a:srgbClr val="002060"/>
                </a:solidFill>
                <a:effectLst/>
                <a:cs typeface="Times New Roman" panose="02020603050405020304" pitchFamily="18" charset="0"/>
              </a:rPr>
              <a:t> </a:t>
            </a:r>
            <a:r>
              <a:rPr lang="en-US" sz="5000" b="1" dirty="0" err="1" smtClean="0">
                <a:solidFill>
                  <a:srgbClr val="002060"/>
                </a:solidFill>
                <a:effectLst/>
                <a:cs typeface="Times New Roman" panose="02020603050405020304" pitchFamily="18" charset="0"/>
              </a:rPr>
              <a:t>mùa</a:t>
            </a:r>
            <a:r>
              <a:rPr lang="en-US" sz="5000" b="1" dirty="0" smtClean="0">
                <a:solidFill>
                  <a:srgbClr val="002060"/>
                </a:solidFill>
                <a:effectLst/>
                <a:cs typeface="Times New Roman" panose="02020603050405020304" pitchFamily="18" charset="0"/>
              </a:rPr>
              <a:t> </a:t>
            </a:r>
            <a:r>
              <a:rPr lang="en-US" sz="5000" b="1" dirty="0" err="1" smtClean="0">
                <a:solidFill>
                  <a:srgbClr val="002060"/>
                </a:solidFill>
                <a:effectLst/>
                <a:cs typeface="Times New Roman" panose="02020603050405020304" pitchFamily="18" charset="0"/>
              </a:rPr>
              <a:t>xuân</a:t>
            </a:r>
            <a:r>
              <a:rPr lang="en-US" sz="5000" b="1" dirty="0" smtClean="0">
                <a:solidFill>
                  <a:srgbClr val="002060"/>
                </a:solidFill>
                <a:effectLst/>
                <a:cs typeface="Times New Roman" panose="02020603050405020304" pitchFamily="18" charset="0"/>
              </a:rPr>
              <a:t>, </a:t>
            </a:r>
            <a:r>
              <a:rPr lang="en-US" sz="5000" b="1" dirty="0" err="1" smtClean="0">
                <a:solidFill>
                  <a:srgbClr val="002060"/>
                </a:solidFill>
                <a:effectLst/>
                <a:cs typeface="Times New Roman" panose="02020603050405020304" pitchFamily="18" charset="0"/>
              </a:rPr>
              <a:t>mùa</a:t>
            </a:r>
            <a:r>
              <a:rPr lang="en-US" sz="5000" b="1" dirty="0" smtClean="0">
                <a:solidFill>
                  <a:srgbClr val="002060"/>
                </a:solidFill>
                <a:effectLst/>
                <a:cs typeface="Times New Roman" panose="02020603050405020304" pitchFamily="18" charset="0"/>
              </a:rPr>
              <a:t> </a:t>
            </a:r>
            <a:r>
              <a:rPr lang="en-US" sz="5000" b="1" dirty="0" err="1" smtClean="0">
                <a:solidFill>
                  <a:srgbClr val="002060"/>
                </a:solidFill>
                <a:effectLst/>
                <a:cs typeface="Times New Roman" panose="02020603050405020304" pitchFamily="18" charset="0"/>
              </a:rPr>
              <a:t>xuân</a:t>
            </a:r>
            <a:r>
              <a:rPr lang="en-US" sz="5000" b="1" dirty="0" smtClean="0">
                <a:solidFill>
                  <a:srgbClr val="002060"/>
                </a:solidFill>
                <a:effectLst/>
                <a:cs typeface="Times New Roman" panose="02020603050405020304" pitchFamily="18" charset="0"/>
              </a:rPr>
              <a:t> </a:t>
            </a:r>
            <a:r>
              <a:rPr lang="en-US" sz="5000" b="1" dirty="0" err="1" smtClean="0">
                <a:solidFill>
                  <a:srgbClr val="002060"/>
                </a:solidFill>
                <a:effectLst/>
                <a:cs typeface="Times New Roman" panose="02020603050405020304" pitchFamily="18" charset="0"/>
              </a:rPr>
              <a:t>sáng</a:t>
            </a:r>
            <a:r>
              <a:rPr lang="en-US" sz="5000" b="1" dirty="0" smtClean="0">
                <a:solidFill>
                  <a:srgbClr val="002060"/>
                </a:solidFill>
                <a:effectLst/>
                <a:cs typeface="Times New Roman" panose="02020603050405020304" pitchFamily="18" charset="0"/>
              </a:rPr>
              <a:t> </a:t>
            </a:r>
            <a:r>
              <a:rPr lang="en-US" sz="5000" b="1" dirty="0" err="1" smtClean="0">
                <a:solidFill>
                  <a:srgbClr val="002060"/>
                </a:solidFill>
                <a:effectLst/>
                <a:cs typeface="Times New Roman" panose="02020603050405020304" pitchFamily="18" charset="0"/>
              </a:rPr>
              <a:t>tươi</a:t>
            </a:r>
            <a:r>
              <a:rPr lang="en-US" sz="5000" b="1" dirty="0" smtClean="0">
                <a:solidFill>
                  <a:srgbClr val="002060"/>
                </a:solidFill>
                <a:effectLst/>
                <a:cs typeface="Times New Roman" panose="02020603050405020304" pitchFamily="18" charset="0"/>
              </a:rPr>
              <a:t> </a:t>
            </a:r>
            <a:r>
              <a:rPr lang="en-US" sz="5000" b="1" dirty="0" err="1" smtClean="0">
                <a:solidFill>
                  <a:srgbClr val="002060"/>
                </a:solidFill>
                <a:effectLst/>
                <a:cs typeface="Times New Roman" panose="02020603050405020304" pitchFamily="18" charset="0"/>
              </a:rPr>
              <a:t>hy</a:t>
            </a:r>
            <a:r>
              <a:rPr lang="en-US" sz="5000" b="1" dirty="0" smtClean="0">
                <a:solidFill>
                  <a:srgbClr val="002060"/>
                </a:solidFill>
                <a:effectLst/>
                <a:cs typeface="Times New Roman" panose="02020603050405020304" pitchFamily="18" charset="0"/>
              </a:rPr>
              <a:t> </a:t>
            </a:r>
            <a:r>
              <a:rPr lang="en-US" sz="5000" b="1" dirty="0" err="1" smtClean="0">
                <a:solidFill>
                  <a:srgbClr val="002060"/>
                </a:solidFill>
                <a:effectLst/>
                <a:cs typeface="Times New Roman" panose="02020603050405020304" pitchFamily="18" charset="0"/>
              </a:rPr>
              <a:t>vọng</a:t>
            </a:r>
            <a:r>
              <a:rPr lang="en-US" sz="5000" b="1" dirty="0" smtClean="0">
                <a:solidFill>
                  <a:srgbClr val="002060"/>
                </a:solidFill>
                <a:effectLst/>
                <a:cs typeface="Times New Roman" panose="02020603050405020304" pitchFamily="18" charset="0"/>
              </a:rPr>
              <a:t> </a:t>
            </a:r>
            <a:r>
              <a:rPr lang="en-US" sz="5000" b="1" dirty="0" err="1" smtClean="0">
                <a:solidFill>
                  <a:srgbClr val="002060"/>
                </a:solidFill>
                <a:effectLst/>
                <a:cs typeface="Times New Roman" panose="02020603050405020304" pitchFamily="18" charset="0"/>
              </a:rPr>
              <a:t>cho</a:t>
            </a:r>
            <a:r>
              <a:rPr lang="en-US" sz="5000" b="1" dirty="0" smtClean="0">
                <a:solidFill>
                  <a:srgbClr val="002060"/>
                </a:solidFill>
                <a:effectLst/>
                <a:cs typeface="Times New Roman" panose="02020603050405020304" pitchFamily="18" charset="0"/>
              </a:rPr>
              <a:t> </a:t>
            </a:r>
            <a:r>
              <a:rPr lang="en-US" sz="5000" b="1" dirty="0" err="1" smtClean="0">
                <a:solidFill>
                  <a:srgbClr val="002060"/>
                </a:solidFill>
                <a:effectLst/>
                <a:cs typeface="Times New Roman" panose="02020603050405020304" pitchFamily="18" charset="0"/>
              </a:rPr>
              <a:t>mọi</a:t>
            </a:r>
            <a:r>
              <a:rPr lang="en-US" sz="5000" b="1" dirty="0" smtClean="0">
                <a:solidFill>
                  <a:srgbClr val="002060"/>
                </a:solidFill>
                <a:effectLst/>
                <a:cs typeface="Times New Roman" panose="02020603050405020304" pitchFamily="18" charset="0"/>
              </a:rPr>
              <a:t> </a:t>
            </a:r>
            <a:r>
              <a:rPr lang="en-US" sz="5000" b="1" dirty="0" err="1" smtClean="0">
                <a:solidFill>
                  <a:srgbClr val="002060"/>
                </a:solidFill>
                <a:effectLst/>
                <a:cs typeface="Times New Roman" panose="02020603050405020304" pitchFamily="18" charset="0"/>
              </a:rPr>
              <a:t>người</a:t>
            </a:r>
            <a:r>
              <a:rPr lang="en-US" sz="5000" b="1" dirty="0" smtClean="0">
                <a:solidFill>
                  <a:srgbClr val="002060"/>
                </a:solidFill>
                <a:effectLst/>
                <a:cs typeface="Times New Roman" panose="02020603050405020304" pitchFamily="18" charset="0"/>
              </a:rPr>
              <a:t> </a:t>
            </a:r>
            <a:r>
              <a:rPr lang="en-US" sz="5000" b="1" dirty="0" err="1" smtClean="0">
                <a:solidFill>
                  <a:srgbClr val="002060"/>
                </a:solidFill>
                <a:effectLst/>
                <a:cs typeface="Times New Roman" panose="02020603050405020304" pitchFamily="18" charset="0"/>
              </a:rPr>
              <a:t>trên</a:t>
            </a:r>
            <a:r>
              <a:rPr lang="en-US" sz="5000" b="1" dirty="0" smtClean="0">
                <a:solidFill>
                  <a:srgbClr val="002060"/>
                </a:solidFill>
                <a:effectLst/>
                <a:cs typeface="Times New Roman" panose="02020603050405020304" pitchFamily="18" charset="0"/>
              </a:rPr>
              <a:t> </a:t>
            </a:r>
            <a:r>
              <a:rPr lang="en-US" sz="5000" b="1" dirty="0" err="1" smtClean="0">
                <a:solidFill>
                  <a:srgbClr val="002060"/>
                </a:solidFill>
                <a:effectLst/>
                <a:cs typeface="Times New Roman" panose="02020603050405020304" pitchFamily="18" charset="0"/>
              </a:rPr>
              <a:t>dương</a:t>
            </a:r>
            <a:r>
              <a:rPr lang="en-US" sz="5000" b="1" dirty="0" smtClean="0">
                <a:solidFill>
                  <a:srgbClr val="002060"/>
                </a:solidFill>
                <a:effectLst/>
                <a:cs typeface="Times New Roman" panose="02020603050405020304" pitchFamily="18" charset="0"/>
              </a:rPr>
              <a:t> </a:t>
            </a:r>
            <a:r>
              <a:rPr lang="en-US" sz="5000" b="1" dirty="0" err="1" smtClean="0">
                <a:solidFill>
                  <a:srgbClr val="002060"/>
                </a:solidFill>
                <a:effectLst/>
                <a:cs typeface="Times New Roman" panose="02020603050405020304" pitchFamily="18" charset="0"/>
              </a:rPr>
              <a:t>gian</a:t>
            </a:r>
            <a:r>
              <a:rPr lang="en-US" sz="5000" b="1" dirty="0" smtClean="0">
                <a:solidFill>
                  <a:srgbClr val="002060"/>
                </a:solidFill>
                <a:effectLst/>
                <a:cs typeface="Times New Roman" panose="02020603050405020304" pitchFamily="18" charset="0"/>
              </a:rPr>
              <a:t>.</a:t>
            </a:r>
            <a:endParaRPr lang="vi-VN" sz="5000" b="1" dirty="0">
              <a:solidFill>
                <a:srgbClr val="002060"/>
              </a:solidFill>
              <a:effectLst/>
              <a:cs typeface="Times New Roman" panose="02020603050405020304" pitchFamily="18" charset="0"/>
            </a:endParaRPr>
          </a:p>
        </p:txBody>
      </p:sp>
    </p:spTree>
    <p:extLst>
      <p:ext uri="{BB962C8B-B14F-4D97-AF65-F5344CB8AC3E}">
        <p14:creationId xmlns:p14="http://schemas.microsoft.com/office/powerpoint/2010/main" val="277150066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lnSpc>
                <a:spcPct val="120000"/>
              </a:lnSpc>
            </a:pPr>
            <a:r>
              <a:rPr lang="en-US" sz="6000" b="1" u="sng" dirty="0" smtClean="0">
                <a:solidFill>
                  <a:srgbClr val="C00000"/>
                </a:solidFill>
                <a:latin typeface="UTM American Sans" pitchFamily="18" charset="0"/>
                <a:cs typeface="Times New Roman" pitchFamily="18" charset="0"/>
              </a:rPr>
              <a:t>Tk2</a:t>
            </a:r>
            <a:r>
              <a:rPr lang="en-US" sz="6000" b="1" u="sng" dirty="0" smtClean="0">
                <a:solidFill>
                  <a:srgbClr val="C00000"/>
                </a:solidFill>
                <a:effectLst/>
                <a:latin typeface="UTM American Sans" pitchFamily="18" charset="0"/>
                <a:cs typeface="Times New Roman" pitchFamily="18" charset="0"/>
              </a:rPr>
              <a:t>:</a:t>
            </a:r>
            <a:r>
              <a:rPr lang="en-US" sz="6000" b="1" dirty="0" smtClean="0">
                <a:solidFill>
                  <a:srgbClr val="002060"/>
                </a:solidFill>
                <a:effectLst/>
                <a:latin typeface="UTM American Sans" pitchFamily="18" charset="0"/>
                <a:cs typeface="Times New Roman" pitchFamily="18" charset="0"/>
              </a:rPr>
              <a:t> </a:t>
            </a:r>
            <a:r>
              <a:rPr lang="vi-VN" sz="5400" b="1" dirty="0">
                <a:solidFill>
                  <a:srgbClr val="002060"/>
                </a:solidFill>
                <a:effectLst/>
              </a:rPr>
              <a:t> </a:t>
            </a:r>
            <a:r>
              <a:rPr lang="en-US" sz="5400" b="1" dirty="0" err="1" smtClean="0">
                <a:solidFill>
                  <a:srgbClr val="002060"/>
                </a:solidFill>
              </a:rPr>
              <a:t>Lòng</a:t>
            </a:r>
            <a:r>
              <a:rPr lang="en-US" sz="5400" b="1" dirty="0" smtClean="0">
                <a:solidFill>
                  <a:srgbClr val="002060"/>
                </a:solidFill>
              </a:rPr>
              <a:t> con </a:t>
            </a:r>
            <a:r>
              <a:rPr lang="en-US" sz="5400" b="1" dirty="0" err="1" smtClean="0">
                <a:solidFill>
                  <a:srgbClr val="002060"/>
                </a:solidFill>
              </a:rPr>
              <a:t>thiết</a:t>
            </a:r>
            <a:r>
              <a:rPr lang="en-US" sz="5400" b="1" dirty="0" smtClean="0">
                <a:solidFill>
                  <a:srgbClr val="002060"/>
                </a:solidFill>
              </a:rPr>
              <a:t> </a:t>
            </a:r>
            <a:r>
              <a:rPr lang="en-US" sz="5400" b="1" dirty="0" err="1" smtClean="0">
                <a:solidFill>
                  <a:srgbClr val="002060"/>
                </a:solidFill>
              </a:rPr>
              <a:t>tha</a:t>
            </a:r>
            <a:r>
              <a:rPr lang="en-US" sz="5400" b="1" dirty="0" smtClean="0">
                <a:solidFill>
                  <a:srgbClr val="002060"/>
                </a:solidFill>
              </a:rPr>
              <a:t> </a:t>
            </a:r>
            <a:r>
              <a:rPr lang="en-US" sz="5400" b="1" dirty="0" err="1" smtClean="0">
                <a:solidFill>
                  <a:srgbClr val="002060"/>
                </a:solidFill>
              </a:rPr>
              <a:t>muôn</a:t>
            </a:r>
            <a:r>
              <a:rPr lang="en-US" sz="5400" b="1" dirty="0" smtClean="0">
                <a:solidFill>
                  <a:srgbClr val="002060"/>
                </a:solidFill>
              </a:rPr>
              <a:t> </a:t>
            </a:r>
            <a:r>
              <a:rPr lang="en-US" sz="5400" b="1" dirty="0" err="1" smtClean="0">
                <a:solidFill>
                  <a:srgbClr val="002060"/>
                </a:solidFill>
              </a:rPr>
              <a:t>vàn</a:t>
            </a:r>
            <a:r>
              <a:rPr lang="en-US" sz="5400" b="1" dirty="0" smtClean="0">
                <a:solidFill>
                  <a:srgbClr val="002060"/>
                </a:solidFill>
              </a:rPr>
              <a:t> </a:t>
            </a:r>
            <a:r>
              <a:rPr lang="en-US" sz="5400" b="1" dirty="0" err="1" smtClean="0">
                <a:solidFill>
                  <a:srgbClr val="002060"/>
                </a:solidFill>
              </a:rPr>
              <a:t>trông</a:t>
            </a:r>
            <a:r>
              <a:rPr lang="en-US" sz="5400" b="1" dirty="0" smtClean="0">
                <a:solidFill>
                  <a:srgbClr val="002060"/>
                </a:solidFill>
              </a:rPr>
              <a:t> </a:t>
            </a:r>
            <a:r>
              <a:rPr lang="en-US" sz="5400" b="1" dirty="0" err="1" smtClean="0">
                <a:solidFill>
                  <a:srgbClr val="002060"/>
                </a:solidFill>
              </a:rPr>
              <a:t>mong</a:t>
            </a:r>
            <a:r>
              <a:rPr lang="en-US" sz="5400" b="1" dirty="0" smtClean="0">
                <a:solidFill>
                  <a:srgbClr val="002060"/>
                </a:solidFill>
              </a:rPr>
              <a:t> </a:t>
            </a:r>
            <a:r>
              <a:rPr lang="en-US" sz="5400" b="1" dirty="0" err="1" smtClean="0">
                <a:solidFill>
                  <a:srgbClr val="002060"/>
                </a:solidFill>
              </a:rPr>
              <a:t>Chúa</a:t>
            </a:r>
            <a:r>
              <a:rPr lang="en-US" sz="5400" b="1" dirty="0" smtClean="0">
                <a:solidFill>
                  <a:srgbClr val="002060"/>
                </a:solidFill>
              </a:rPr>
              <a:t> ban </a:t>
            </a:r>
            <a:r>
              <a:rPr lang="en-US" sz="5400" b="1" dirty="0" err="1" smtClean="0">
                <a:solidFill>
                  <a:srgbClr val="002060"/>
                </a:solidFill>
              </a:rPr>
              <a:t>hồng</a:t>
            </a:r>
            <a:r>
              <a:rPr lang="en-US" sz="5400" b="1" dirty="0" smtClean="0">
                <a:solidFill>
                  <a:srgbClr val="002060"/>
                </a:solidFill>
              </a:rPr>
              <a:t> </a:t>
            </a:r>
            <a:r>
              <a:rPr lang="en-US" sz="5400" b="1" dirty="0" err="1" smtClean="0">
                <a:solidFill>
                  <a:srgbClr val="002060"/>
                </a:solidFill>
              </a:rPr>
              <a:t>ân</a:t>
            </a:r>
            <a:r>
              <a:rPr lang="en-US" sz="5400" b="1" dirty="0" smtClean="0">
                <a:solidFill>
                  <a:srgbClr val="002060"/>
                </a:solidFill>
              </a:rPr>
              <a:t>, </a:t>
            </a:r>
            <a:r>
              <a:rPr lang="en-US" sz="5400" b="1" dirty="0" err="1" smtClean="0">
                <a:solidFill>
                  <a:srgbClr val="002060"/>
                </a:solidFill>
              </a:rPr>
              <a:t>mẹ</a:t>
            </a:r>
            <a:r>
              <a:rPr lang="en-US" sz="5400" b="1" dirty="0" smtClean="0">
                <a:solidFill>
                  <a:srgbClr val="002060"/>
                </a:solidFill>
              </a:rPr>
              <a:t> cha </a:t>
            </a:r>
            <a:r>
              <a:rPr lang="en-US" sz="5400" b="1" dirty="0" err="1" smtClean="0">
                <a:solidFill>
                  <a:srgbClr val="002060"/>
                </a:solidFill>
              </a:rPr>
              <a:t>quyến</a:t>
            </a:r>
            <a:r>
              <a:rPr lang="en-US" sz="5400" b="1" dirty="0" smtClean="0">
                <a:solidFill>
                  <a:srgbClr val="002060"/>
                </a:solidFill>
              </a:rPr>
              <a:t> </a:t>
            </a:r>
            <a:r>
              <a:rPr lang="en-US" sz="5400" b="1" dirty="0" err="1" smtClean="0">
                <a:solidFill>
                  <a:srgbClr val="002060"/>
                </a:solidFill>
              </a:rPr>
              <a:t>thân</a:t>
            </a:r>
            <a:r>
              <a:rPr lang="en-US" sz="5400" b="1" dirty="0" smtClean="0">
                <a:solidFill>
                  <a:srgbClr val="002060"/>
                </a:solidFill>
              </a:rPr>
              <a:t> </a:t>
            </a:r>
            <a:r>
              <a:rPr lang="en-US" sz="5400" b="1" dirty="0" err="1" smtClean="0">
                <a:solidFill>
                  <a:srgbClr val="002060"/>
                </a:solidFill>
              </a:rPr>
              <a:t>bằng</a:t>
            </a:r>
            <a:r>
              <a:rPr lang="en-US" sz="5400" b="1" dirty="0" smtClean="0">
                <a:solidFill>
                  <a:srgbClr val="002060"/>
                </a:solidFill>
              </a:rPr>
              <a:t> </a:t>
            </a:r>
            <a:r>
              <a:rPr lang="en-US" sz="5400" b="1" dirty="0" err="1" smtClean="0">
                <a:solidFill>
                  <a:srgbClr val="002060"/>
                </a:solidFill>
              </a:rPr>
              <a:t>hữu</a:t>
            </a:r>
            <a:r>
              <a:rPr lang="en-US" sz="5400" b="1" dirty="0" smtClean="0">
                <a:solidFill>
                  <a:srgbClr val="002060"/>
                </a:solidFill>
              </a:rPr>
              <a:t> </a:t>
            </a:r>
            <a:r>
              <a:rPr lang="en-US" sz="5400" b="1" dirty="0" err="1" smtClean="0">
                <a:solidFill>
                  <a:srgbClr val="002060"/>
                </a:solidFill>
              </a:rPr>
              <a:t>sống</a:t>
            </a:r>
            <a:r>
              <a:rPr lang="en-US" sz="5400" b="1" dirty="0" smtClean="0">
                <a:solidFill>
                  <a:srgbClr val="002060"/>
                </a:solidFill>
              </a:rPr>
              <a:t> </a:t>
            </a:r>
            <a:r>
              <a:rPr lang="en-US" sz="5400" b="1" dirty="0" err="1" smtClean="0">
                <a:solidFill>
                  <a:srgbClr val="002060"/>
                </a:solidFill>
              </a:rPr>
              <a:t>lâu</a:t>
            </a:r>
            <a:r>
              <a:rPr lang="en-US" sz="5400" b="1" dirty="0" smtClean="0">
                <a:solidFill>
                  <a:srgbClr val="002060"/>
                </a:solidFill>
              </a:rPr>
              <a:t> </a:t>
            </a:r>
            <a:r>
              <a:rPr lang="en-US" sz="5400" b="1" dirty="0" err="1" smtClean="0">
                <a:solidFill>
                  <a:srgbClr val="002060"/>
                </a:solidFill>
              </a:rPr>
              <a:t>xác</a:t>
            </a:r>
            <a:r>
              <a:rPr lang="en-US" sz="5400" b="1" dirty="0" smtClean="0">
                <a:solidFill>
                  <a:srgbClr val="002060"/>
                </a:solidFill>
              </a:rPr>
              <a:t> </a:t>
            </a:r>
            <a:r>
              <a:rPr lang="en-US" sz="5400" b="1" dirty="0" err="1" smtClean="0">
                <a:solidFill>
                  <a:srgbClr val="002060"/>
                </a:solidFill>
              </a:rPr>
              <a:t>hồn</a:t>
            </a:r>
            <a:r>
              <a:rPr lang="en-US" sz="5400" b="1" dirty="0" smtClean="0">
                <a:solidFill>
                  <a:srgbClr val="002060"/>
                </a:solidFill>
              </a:rPr>
              <a:t> </a:t>
            </a:r>
            <a:r>
              <a:rPr lang="en-US" sz="5400" b="1" dirty="0" err="1" smtClean="0">
                <a:solidFill>
                  <a:srgbClr val="002060"/>
                </a:solidFill>
              </a:rPr>
              <a:t>hỉ</a:t>
            </a:r>
            <a:r>
              <a:rPr lang="en-US" sz="5400" b="1" dirty="0" smtClean="0">
                <a:solidFill>
                  <a:srgbClr val="002060"/>
                </a:solidFill>
              </a:rPr>
              <a:t> </a:t>
            </a:r>
            <a:r>
              <a:rPr lang="en-US" sz="5400" b="1" dirty="0" err="1" smtClean="0">
                <a:solidFill>
                  <a:srgbClr val="002060"/>
                </a:solidFill>
              </a:rPr>
              <a:t>hoan</a:t>
            </a:r>
            <a:r>
              <a:rPr lang="en-US" sz="5400" b="1" dirty="0" smtClean="0">
                <a:solidFill>
                  <a:srgbClr val="002060"/>
                </a:solidFill>
              </a:rPr>
              <a:t>.</a:t>
            </a:r>
            <a:endParaRPr lang="en-US" sz="6000" b="1" dirty="0">
              <a:solidFill>
                <a:srgbClr val="002060"/>
              </a:solidFill>
              <a:effectLst/>
              <a:latin typeface="UTM American Sans" pitchFamily="18" charset="0"/>
              <a:cs typeface="Times New Roman" pitchFamily="18" charset="0"/>
            </a:endParaRPr>
          </a:p>
        </p:txBody>
      </p:sp>
    </p:spTree>
    <p:extLst>
      <p:ext uri="{BB962C8B-B14F-4D97-AF65-F5344CB8AC3E}">
        <p14:creationId xmlns:p14="http://schemas.microsoft.com/office/powerpoint/2010/main" val="359818995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lnSpc>
                <a:spcPct val="120000"/>
              </a:lnSpc>
            </a:pPr>
            <a:r>
              <a:rPr lang="en-US" sz="6000" b="1" u="sng" dirty="0" err="1" smtClean="0">
                <a:solidFill>
                  <a:srgbClr val="C00000"/>
                </a:solidFill>
                <a:latin typeface="UTM American Sans" pitchFamily="18" charset="0"/>
                <a:cs typeface="Times New Roman" pitchFamily="18" charset="0"/>
              </a:rPr>
              <a:t>Đk</a:t>
            </a:r>
            <a:r>
              <a:rPr lang="en-US" sz="6000" b="1" u="sng" dirty="0" smtClean="0">
                <a:solidFill>
                  <a:srgbClr val="C00000"/>
                </a:solidFill>
                <a:effectLst/>
                <a:latin typeface="UTM American Sans" pitchFamily="18" charset="0"/>
                <a:cs typeface="Times New Roman" pitchFamily="18" charset="0"/>
              </a:rPr>
              <a:t>:</a:t>
            </a:r>
            <a:r>
              <a:rPr lang="en-US" sz="6000" b="1" dirty="0" smtClean="0">
                <a:solidFill>
                  <a:srgbClr val="002060"/>
                </a:solidFill>
                <a:effectLst/>
                <a:latin typeface="UTM American Sans" pitchFamily="18" charset="0"/>
                <a:cs typeface="Times New Roman" pitchFamily="18" charset="0"/>
              </a:rPr>
              <a:t> </a:t>
            </a:r>
            <a:r>
              <a:rPr lang="vi-VN" sz="5400" b="1" dirty="0">
                <a:solidFill>
                  <a:srgbClr val="002060"/>
                </a:solidFill>
                <a:effectLst/>
              </a:rPr>
              <a:t> </a:t>
            </a:r>
            <a:r>
              <a:rPr lang="en-US" sz="5400" b="1" dirty="0" err="1" smtClean="0">
                <a:solidFill>
                  <a:srgbClr val="002060"/>
                </a:solidFill>
                <a:effectLst/>
              </a:rPr>
              <a:t>Chúa</a:t>
            </a:r>
            <a:r>
              <a:rPr lang="en-US" sz="5400" b="1" dirty="0" smtClean="0">
                <a:solidFill>
                  <a:srgbClr val="002060"/>
                </a:solidFill>
                <a:effectLst/>
              </a:rPr>
              <a:t> </a:t>
            </a:r>
            <a:r>
              <a:rPr lang="en-US" sz="5400" b="1" dirty="0" err="1" smtClean="0">
                <a:solidFill>
                  <a:srgbClr val="002060"/>
                </a:solidFill>
                <a:effectLst/>
              </a:rPr>
              <a:t>ôi</a:t>
            </a:r>
            <a:r>
              <a:rPr lang="en-US" sz="5400" b="1" dirty="0" smtClean="0">
                <a:solidFill>
                  <a:srgbClr val="002060"/>
                </a:solidFill>
                <a:effectLst/>
              </a:rPr>
              <a:t> nay </a:t>
            </a:r>
            <a:r>
              <a:rPr lang="en-US" sz="5400" b="1" dirty="0" err="1" smtClean="0">
                <a:solidFill>
                  <a:srgbClr val="002060"/>
                </a:solidFill>
                <a:effectLst/>
              </a:rPr>
              <a:t>ngày</a:t>
            </a:r>
            <a:r>
              <a:rPr lang="en-US" sz="5400" b="1" dirty="0" smtClean="0">
                <a:solidFill>
                  <a:srgbClr val="002060"/>
                </a:solidFill>
                <a:effectLst/>
              </a:rPr>
              <a:t> </a:t>
            </a:r>
            <a:r>
              <a:rPr lang="en-US" sz="5400" b="1" dirty="0" err="1" smtClean="0">
                <a:solidFill>
                  <a:srgbClr val="002060"/>
                </a:solidFill>
                <a:effectLst/>
              </a:rPr>
              <a:t>xuân</a:t>
            </a:r>
            <a:r>
              <a:rPr lang="en-US" sz="5400" b="1" dirty="0" smtClean="0">
                <a:solidFill>
                  <a:srgbClr val="002060"/>
                </a:solidFill>
                <a:effectLst/>
              </a:rPr>
              <a:t> </a:t>
            </a:r>
            <a:r>
              <a:rPr lang="en-US" sz="5400" b="1" dirty="0" err="1" smtClean="0">
                <a:solidFill>
                  <a:srgbClr val="002060"/>
                </a:solidFill>
                <a:effectLst/>
              </a:rPr>
              <a:t>hồn</a:t>
            </a:r>
            <a:r>
              <a:rPr lang="en-US" sz="5400" b="1" dirty="0" smtClean="0">
                <a:solidFill>
                  <a:srgbClr val="002060"/>
                </a:solidFill>
                <a:effectLst/>
              </a:rPr>
              <a:t> con say </a:t>
            </a:r>
            <a:r>
              <a:rPr lang="en-US" sz="5400" b="1" dirty="0" err="1" smtClean="0">
                <a:solidFill>
                  <a:srgbClr val="002060"/>
                </a:solidFill>
                <a:effectLst/>
              </a:rPr>
              <a:t>sưa</a:t>
            </a:r>
            <a:r>
              <a:rPr lang="en-US" sz="5400" b="1" dirty="0" smtClean="0">
                <a:solidFill>
                  <a:srgbClr val="002060"/>
                </a:solidFill>
                <a:effectLst/>
              </a:rPr>
              <a:t> </a:t>
            </a:r>
            <a:r>
              <a:rPr lang="en-US" sz="5400" b="1" dirty="0" err="1" smtClean="0">
                <a:solidFill>
                  <a:srgbClr val="002060"/>
                </a:solidFill>
                <a:effectLst/>
              </a:rPr>
              <a:t>trong</a:t>
            </a:r>
            <a:r>
              <a:rPr lang="en-US" sz="5400" b="1" dirty="0" smtClean="0">
                <a:solidFill>
                  <a:srgbClr val="002060"/>
                </a:solidFill>
                <a:effectLst/>
              </a:rPr>
              <a:t> </a:t>
            </a:r>
            <a:r>
              <a:rPr lang="en-US" sz="5400" b="1" dirty="0" err="1" smtClean="0">
                <a:solidFill>
                  <a:srgbClr val="002060"/>
                </a:solidFill>
                <a:effectLst/>
              </a:rPr>
              <a:t>sắc</a:t>
            </a:r>
            <a:r>
              <a:rPr lang="en-US" sz="5400" b="1" dirty="0" smtClean="0">
                <a:solidFill>
                  <a:srgbClr val="002060"/>
                </a:solidFill>
                <a:effectLst/>
              </a:rPr>
              <a:t> </a:t>
            </a:r>
            <a:r>
              <a:rPr lang="en-US" sz="5400" b="1" dirty="0" err="1" smtClean="0">
                <a:solidFill>
                  <a:srgbClr val="002060"/>
                </a:solidFill>
                <a:effectLst/>
              </a:rPr>
              <a:t>hương</a:t>
            </a:r>
            <a:r>
              <a:rPr lang="en-US" sz="5400" b="1" dirty="0" smtClean="0">
                <a:solidFill>
                  <a:srgbClr val="002060"/>
                </a:solidFill>
                <a:effectLst/>
              </a:rPr>
              <a:t>. </a:t>
            </a:r>
            <a:r>
              <a:rPr lang="en-US" sz="5400" b="1" dirty="0" err="1" smtClean="0">
                <a:solidFill>
                  <a:srgbClr val="002060"/>
                </a:solidFill>
                <a:effectLst/>
              </a:rPr>
              <a:t>Thoáng</a:t>
            </a:r>
            <a:r>
              <a:rPr lang="en-US" sz="5400" b="1" dirty="0" smtClean="0">
                <a:solidFill>
                  <a:srgbClr val="002060"/>
                </a:solidFill>
                <a:effectLst/>
              </a:rPr>
              <a:t> </a:t>
            </a:r>
            <a:r>
              <a:rPr lang="en-US" sz="5400" b="1" dirty="0" err="1" smtClean="0">
                <a:solidFill>
                  <a:srgbClr val="002060"/>
                </a:solidFill>
                <a:effectLst/>
              </a:rPr>
              <a:t>muôn</a:t>
            </a:r>
            <a:r>
              <a:rPr lang="en-US" sz="5400" b="1" dirty="0" smtClean="0">
                <a:solidFill>
                  <a:srgbClr val="002060"/>
                </a:solidFill>
                <a:effectLst/>
              </a:rPr>
              <a:t> </a:t>
            </a:r>
            <a:r>
              <a:rPr lang="en-US" sz="5400" b="1" dirty="0" err="1" smtClean="0">
                <a:solidFill>
                  <a:srgbClr val="002060"/>
                </a:solidFill>
                <a:effectLst/>
              </a:rPr>
              <a:t>cung</a:t>
            </a:r>
            <a:r>
              <a:rPr lang="en-US" sz="5400" b="1" dirty="0" smtClean="0">
                <a:solidFill>
                  <a:srgbClr val="002060"/>
                </a:solidFill>
                <a:effectLst/>
              </a:rPr>
              <a:t> </a:t>
            </a:r>
            <a:r>
              <a:rPr lang="en-US" sz="5400" b="1" dirty="0" err="1" smtClean="0">
                <a:solidFill>
                  <a:srgbClr val="002060"/>
                </a:solidFill>
                <a:effectLst/>
              </a:rPr>
              <a:t>ca</a:t>
            </a:r>
            <a:r>
              <a:rPr lang="en-US" sz="5400" b="1" dirty="0" smtClean="0">
                <a:solidFill>
                  <a:srgbClr val="002060"/>
                </a:solidFill>
                <a:effectLst/>
              </a:rPr>
              <a:t> </a:t>
            </a:r>
            <a:r>
              <a:rPr lang="en-US" sz="5400" b="1" dirty="0" err="1" smtClean="0">
                <a:solidFill>
                  <a:srgbClr val="002060"/>
                </a:solidFill>
                <a:effectLst/>
              </a:rPr>
              <a:t>đàn</a:t>
            </a:r>
            <a:r>
              <a:rPr lang="en-US" sz="5400" b="1" dirty="0" smtClean="0">
                <a:solidFill>
                  <a:srgbClr val="002060"/>
                </a:solidFill>
                <a:effectLst/>
              </a:rPr>
              <a:t> </a:t>
            </a:r>
            <a:r>
              <a:rPr lang="en-US" sz="5400" b="1" dirty="0" err="1" smtClean="0">
                <a:solidFill>
                  <a:srgbClr val="002060"/>
                </a:solidFill>
                <a:effectLst/>
              </a:rPr>
              <a:t>nhịp</a:t>
            </a:r>
            <a:r>
              <a:rPr lang="en-US" sz="5400" b="1" dirty="0" smtClean="0">
                <a:solidFill>
                  <a:srgbClr val="002060"/>
                </a:solidFill>
                <a:effectLst/>
              </a:rPr>
              <a:t> </a:t>
            </a:r>
            <a:r>
              <a:rPr lang="en-US" sz="5400" b="1" dirty="0" err="1" smtClean="0">
                <a:solidFill>
                  <a:srgbClr val="002060"/>
                </a:solidFill>
                <a:effectLst/>
              </a:rPr>
              <a:t>lừng</a:t>
            </a:r>
            <a:r>
              <a:rPr lang="en-US" sz="5400" b="1" dirty="0" smtClean="0">
                <a:solidFill>
                  <a:srgbClr val="002060"/>
                </a:solidFill>
                <a:effectLst/>
              </a:rPr>
              <a:t> </a:t>
            </a:r>
            <a:r>
              <a:rPr lang="en-US" sz="5400" b="1" dirty="0" err="1" smtClean="0">
                <a:solidFill>
                  <a:srgbClr val="002060"/>
                </a:solidFill>
                <a:effectLst/>
              </a:rPr>
              <a:t>vang</a:t>
            </a:r>
            <a:r>
              <a:rPr lang="en-US" sz="5400" b="1" dirty="0" smtClean="0">
                <a:solidFill>
                  <a:srgbClr val="002060"/>
                </a:solidFill>
                <a:effectLst/>
              </a:rPr>
              <a:t> </a:t>
            </a:r>
            <a:r>
              <a:rPr lang="en-US" sz="5400" b="1" dirty="0" err="1" smtClean="0">
                <a:solidFill>
                  <a:srgbClr val="002060"/>
                </a:solidFill>
                <a:effectLst/>
              </a:rPr>
              <a:t>hòa</a:t>
            </a:r>
            <a:r>
              <a:rPr lang="en-US" sz="5400" b="1" dirty="0" smtClean="0">
                <a:solidFill>
                  <a:srgbClr val="002060"/>
                </a:solidFill>
                <a:effectLst/>
              </a:rPr>
              <a:t> </a:t>
            </a:r>
            <a:r>
              <a:rPr lang="en-US" sz="5400" b="1" dirty="0" err="1" smtClean="0">
                <a:solidFill>
                  <a:srgbClr val="002060"/>
                </a:solidFill>
                <a:effectLst/>
              </a:rPr>
              <a:t>với</a:t>
            </a:r>
            <a:r>
              <a:rPr lang="en-US" sz="5400" b="1" dirty="0" smtClean="0">
                <a:solidFill>
                  <a:srgbClr val="002060"/>
                </a:solidFill>
                <a:effectLst/>
              </a:rPr>
              <a:t> </a:t>
            </a:r>
            <a:r>
              <a:rPr lang="en-US" sz="5400" b="1" dirty="0" err="1" smtClean="0">
                <a:solidFill>
                  <a:srgbClr val="002060"/>
                </a:solidFill>
                <a:effectLst/>
              </a:rPr>
              <a:t>thiều</a:t>
            </a:r>
            <a:r>
              <a:rPr lang="en-US" sz="5400" b="1" dirty="0" smtClean="0">
                <a:solidFill>
                  <a:srgbClr val="002060"/>
                </a:solidFill>
                <a:effectLst/>
              </a:rPr>
              <a:t> </a:t>
            </a:r>
            <a:r>
              <a:rPr lang="en-US" sz="5400" b="1" dirty="0" err="1" smtClean="0">
                <a:solidFill>
                  <a:srgbClr val="002060"/>
                </a:solidFill>
                <a:effectLst/>
              </a:rPr>
              <a:t>quang</a:t>
            </a:r>
            <a:r>
              <a:rPr lang="en-US" sz="5400" b="1" dirty="0" smtClean="0">
                <a:solidFill>
                  <a:srgbClr val="002060"/>
                </a:solidFill>
                <a:effectLst/>
              </a:rPr>
              <a:t>. </a:t>
            </a:r>
            <a:endParaRPr lang="en-US" sz="6000" b="1" dirty="0">
              <a:solidFill>
                <a:srgbClr val="002060"/>
              </a:solidFill>
              <a:effectLst/>
              <a:latin typeface="UTM American Sans" pitchFamily="18" charset="0"/>
              <a:cs typeface="Times New Roman" pitchFamily="18" charset="0"/>
            </a:endParaRPr>
          </a:p>
        </p:txBody>
      </p:sp>
    </p:spTree>
    <p:extLst>
      <p:ext uri="{BB962C8B-B14F-4D97-AF65-F5344CB8AC3E}">
        <p14:creationId xmlns:p14="http://schemas.microsoft.com/office/powerpoint/2010/main" val="13607880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lnSpc>
                <a:spcPct val="120000"/>
              </a:lnSpc>
            </a:pPr>
            <a:r>
              <a:rPr lang="en-US" sz="6000" b="1" u="sng" dirty="0" smtClean="0">
                <a:solidFill>
                  <a:srgbClr val="C00000"/>
                </a:solidFill>
                <a:latin typeface="UTM American Sans" pitchFamily="18" charset="0"/>
                <a:cs typeface="Times New Roman" pitchFamily="18" charset="0"/>
              </a:rPr>
              <a:t>**</a:t>
            </a:r>
            <a:r>
              <a:rPr lang="en-US" sz="6000" b="1" u="sng" dirty="0" smtClean="0">
                <a:solidFill>
                  <a:srgbClr val="C00000"/>
                </a:solidFill>
                <a:effectLst/>
                <a:latin typeface="UTM American Sans" pitchFamily="18" charset="0"/>
                <a:cs typeface="Times New Roman" pitchFamily="18" charset="0"/>
              </a:rPr>
              <a:t>:</a:t>
            </a:r>
            <a:r>
              <a:rPr lang="en-US" sz="6000" b="1" dirty="0" smtClean="0">
                <a:solidFill>
                  <a:srgbClr val="002060"/>
                </a:solidFill>
                <a:effectLst/>
                <a:latin typeface="UTM American Sans" pitchFamily="18" charset="0"/>
                <a:cs typeface="Times New Roman" pitchFamily="18" charset="0"/>
              </a:rPr>
              <a:t> </a:t>
            </a:r>
            <a:r>
              <a:rPr lang="vi-VN" sz="5400" b="1" dirty="0">
                <a:solidFill>
                  <a:srgbClr val="002060"/>
                </a:solidFill>
                <a:effectLst/>
              </a:rPr>
              <a:t> </a:t>
            </a:r>
            <a:r>
              <a:rPr lang="en-US" sz="5400" b="1" dirty="0" err="1" smtClean="0">
                <a:solidFill>
                  <a:srgbClr val="002060"/>
                </a:solidFill>
              </a:rPr>
              <a:t>Dâng</a:t>
            </a:r>
            <a:r>
              <a:rPr lang="en-US" sz="5400" b="1" dirty="0" smtClean="0">
                <a:solidFill>
                  <a:srgbClr val="002060"/>
                </a:solidFill>
              </a:rPr>
              <a:t> </a:t>
            </a:r>
            <a:r>
              <a:rPr lang="en-US" sz="5400" b="1" dirty="0" err="1" smtClean="0">
                <a:solidFill>
                  <a:srgbClr val="002060"/>
                </a:solidFill>
              </a:rPr>
              <a:t>trái</a:t>
            </a:r>
            <a:r>
              <a:rPr lang="en-US" sz="5400" b="1" dirty="0" smtClean="0">
                <a:solidFill>
                  <a:srgbClr val="002060"/>
                </a:solidFill>
              </a:rPr>
              <a:t> </a:t>
            </a:r>
            <a:r>
              <a:rPr lang="en-US" sz="5400" b="1" dirty="0" err="1" smtClean="0">
                <a:solidFill>
                  <a:srgbClr val="002060"/>
                </a:solidFill>
              </a:rPr>
              <a:t>tim</a:t>
            </a:r>
            <a:r>
              <a:rPr lang="en-US" sz="5400" b="1" dirty="0" smtClean="0">
                <a:solidFill>
                  <a:srgbClr val="002060"/>
                </a:solidFill>
              </a:rPr>
              <a:t> </a:t>
            </a:r>
            <a:r>
              <a:rPr lang="en-US" sz="5400" b="1" dirty="0" err="1" smtClean="0">
                <a:solidFill>
                  <a:srgbClr val="002060"/>
                </a:solidFill>
              </a:rPr>
              <a:t>trung</a:t>
            </a:r>
            <a:r>
              <a:rPr lang="en-US" sz="5400" b="1" dirty="0" smtClean="0">
                <a:solidFill>
                  <a:srgbClr val="002060"/>
                </a:solidFill>
              </a:rPr>
              <a:t> </a:t>
            </a:r>
            <a:r>
              <a:rPr lang="en-US" sz="5400" b="1" dirty="0" err="1" smtClean="0">
                <a:solidFill>
                  <a:srgbClr val="002060"/>
                </a:solidFill>
              </a:rPr>
              <a:t>trinh</a:t>
            </a:r>
            <a:r>
              <a:rPr lang="en-US" sz="5400" b="1" dirty="0" smtClean="0">
                <a:solidFill>
                  <a:srgbClr val="002060"/>
                </a:solidFill>
              </a:rPr>
              <a:t>, </a:t>
            </a:r>
            <a:r>
              <a:rPr lang="en-US" sz="5400" b="1" dirty="0" err="1" smtClean="0">
                <a:solidFill>
                  <a:srgbClr val="002060"/>
                </a:solidFill>
              </a:rPr>
              <a:t>chúng</a:t>
            </a:r>
            <a:r>
              <a:rPr lang="en-US" sz="5400" b="1" dirty="0" smtClean="0">
                <a:solidFill>
                  <a:srgbClr val="002060"/>
                </a:solidFill>
              </a:rPr>
              <a:t> con </a:t>
            </a:r>
            <a:r>
              <a:rPr lang="en-US" sz="5400" b="1" dirty="0" err="1" smtClean="0">
                <a:solidFill>
                  <a:srgbClr val="002060"/>
                </a:solidFill>
              </a:rPr>
              <a:t>mừng</a:t>
            </a:r>
            <a:r>
              <a:rPr lang="en-US" sz="5400" b="1" dirty="0" smtClean="0">
                <a:solidFill>
                  <a:srgbClr val="002060"/>
                </a:solidFill>
              </a:rPr>
              <a:t> </a:t>
            </a:r>
            <a:r>
              <a:rPr lang="en-US" sz="5400" b="1" dirty="0" err="1" smtClean="0">
                <a:solidFill>
                  <a:srgbClr val="002060"/>
                </a:solidFill>
              </a:rPr>
              <a:t>Danh</a:t>
            </a:r>
            <a:r>
              <a:rPr lang="en-US" sz="5400" b="1" dirty="0" smtClean="0">
                <a:solidFill>
                  <a:srgbClr val="002060"/>
                </a:solidFill>
              </a:rPr>
              <a:t> </a:t>
            </a:r>
            <a:r>
              <a:rPr lang="en-US" sz="5400" b="1" dirty="0" err="1" smtClean="0">
                <a:solidFill>
                  <a:srgbClr val="002060"/>
                </a:solidFill>
              </a:rPr>
              <a:t>Thánh</a:t>
            </a:r>
            <a:r>
              <a:rPr lang="en-US" sz="5400" b="1" dirty="0" smtClean="0">
                <a:solidFill>
                  <a:srgbClr val="002060"/>
                </a:solidFill>
              </a:rPr>
              <a:t>. </a:t>
            </a:r>
            <a:r>
              <a:rPr lang="en-US" sz="5400" b="1" dirty="0" err="1" smtClean="0">
                <a:solidFill>
                  <a:srgbClr val="002060"/>
                </a:solidFill>
              </a:rPr>
              <a:t>Xin</a:t>
            </a:r>
            <a:r>
              <a:rPr lang="en-US" sz="5400" b="1" dirty="0" smtClean="0">
                <a:solidFill>
                  <a:srgbClr val="002060"/>
                </a:solidFill>
              </a:rPr>
              <a:t> </a:t>
            </a:r>
            <a:r>
              <a:rPr lang="en-US" sz="5400" b="1" dirty="0" err="1" smtClean="0">
                <a:solidFill>
                  <a:srgbClr val="002060"/>
                </a:solidFill>
              </a:rPr>
              <a:t>Chúa</a:t>
            </a:r>
            <a:r>
              <a:rPr lang="en-US" sz="5400" b="1" dirty="0" smtClean="0">
                <a:solidFill>
                  <a:srgbClr val="002060"/>
                </a:solidFill>
              </a:rPr>
              <a:t> </a:t>
            </a:r>
            <a:r>
              <a:rPr lang="en-US" sz="5400" b="1" dirty="0" err="1" smtClean="0">
                <a:solidFill>
                  <a:srgbClr val="002060"/>
                </a:solidFill>
              </a:rPr>
              <a:t>khoan</a:t>
            </a:r>
            <a:r>
              <a:rPr lang="en-US" sz="5400" b="1" dirty="0" smtClean="0">
                <a:solidFill>
                  <a:srgbClr val="002060"/>
                </a:solidFill>
              </a:rPr>
              <a:t> </a:t>
            </a:r>
            <a:r>
              <a:rPr lang="en-US" sz="5400" b="1" dirty="0" err="1" smtClean="0">
                <a:solidFill>
                  <a:srgbClr val="002060"/>
                </a:solidFill>
              </a:rPr>
              <a:t>nhân</a:t>
            </a:r>
            <a:r>
              <a:rPr lang="en-US" sz="5400" b="1" dirty="0" smtClean="0">
                <a:solidFill>
                  <a:srgbClr val="002060"/>
                </a:solidFill>
              </a:rPr>
              <a:t>, ban </a:t>
            </a:r>
            <a:r>
              <a:rPr lang="en-US" sz="5400" b="1" dirty="0" err="1" smtClean="0">
                <a:solidFill>
                  <a:srgbClr val="002060"/>
                </a:solidFill>
              </a:rPr>
              <a:t>xuống</a:t>
            </a:r>
            <a:r>
              <a:rPr lang="en-US" sz="5400" b="1" dirty="0" smtClean="0">
                <a:solidFill>
                  <a:srgbClr val="002060"/>
                </a:solidFill>
              </a:rPr>
              <a:t> </a:t>
            </a:r>
            <a:r>
              <a:rPr lang="en-US" sz="5400" b="1" dirty="0" err="1" smtClean="0">
                <a:solidFill>
                  <a:srgbClr val="002060"/>
                </a:solidFill>
              </a:rPr>
              <a:t>muôn</a:t>
            </a:r>
            <a:r>
              <a:rPr lang="en-US" sz="5400" b="1" dirty="0" smtClean="0">
                <a:solidFill>
                  <a:srgbClr val="002060"/>
                </a:solidFill>
              </a:rPr>
              <a:t> </a:t>
            </a:r>
            <a:r>
              <a:rPr lang="en-US" sz="5400" b="1" dirty="0" err="1" smtClean="0">
                <a:solidFill>
                  <a:srgbClr val="002060"/>
                </a:solidFill>
              </a:rPr>
              <a:t>ân</a:t>
            </a:r>
            <a:r>
              <a:rPr lang="en-US" sz="5400" b="1" dirty="0" smtClean="0">
                <a:solidFill>
                  <a:srgbClr val="002060"/>
                </a:solidFill>
              </a:rPr>
              <a:t> </a:t>
            </a:r>
            <a:r>
              <a:rPr lang="en-US" sz="5400" b="1" dirty="0" err="1" smtClean="0">
                <a:solidFill>
                  <a:srgbClr val="002060"/>
                </a:solidFill>
              </a:rPr>
              <a:t>cho</a:t>
            </a:r>
            <a:r>
              <a:rPr lang="en-US" sz="5400" b="1" dirty="0" smtClean="0">
                <a:solidFill>
                  <a:srgbClr val="002060"/>
                </a:solidFill>
              </a:rPr>
              <a:t> </a:t>
            </a:r>
            <a:r>
              <a:rPr lang="en-US" sz="5400" b="1" dirty="0" err="1" smtClean="0">
                <a:solidFill>
                  <a:srgbClr val="002060"/>
                </a:solidFill>
              </a:rPr>
              <a:t>chúng</a:t>
            </a:r>
            <a:r>
              <a:rPr lang="en-US" sz="5400" b="1" dirty="0" smtClean="0">
                <a:solidFill>
                  <a:srgbClr val="002060"/>
                </a:solidFill>
              </a:rPr>
              <a:t> con </a:t>
            </a:r>
            <a:r>
              <a:rPr lang="en-US" sz="5400" b="1" dirty="0" err="1" smtClean="0">
                <a:solidFill>
                  <a:srgbClr val="002060"/>
                </a:solidFill>
              </a:rPr>
              <a:t>một</a:t>
            </a:r>
            <a:r>
              <a:rPr lang="en-US" sz="5400" b="1" dirty="0" smtClean="0">
                <a:solidFill>
                  <a:srgbClr val="002060"/>
                </a:solidFill>
              </a:rPr>
              <a:t> </a:t>
            </a:r>
            <a:r>
              <a:rPr lang="en-US" sz="5400" b="1" dirty="0" err="1" smtClean="0">
                <a:solidFill>
                  <a:srgbClr val="002060"/>
                </a:solidFill>
              </a:rPr>
              <a:t>năm</a:t>
            </a:r>
            <a:r>
              <a:rPr lang="en-US" sz="5400" b="1" dirty="0" smtClean="0">
                <a:solidFill>
                  <a:srgbClr val="002060"/>
                </a:solidFill>
              </a:rPr>
              <a:t> </a:t>
            </a:r>
            <a:r>
              <a:rPr lang="en-US" sz="5400" b="1" dirty="0" err="1" smtClean="0">
                <a:solidFill>
                  <a:srgbClr val="002060"/>
                </a:solidFill>
              </a:rPr>
              <a:t>thắm</a:t>
            </a:r>
            <a:r>
              <a:rPr lang="en-US" sz="5400" b="1" dirty="0" smtClean="0">
                <a:solidFill>
                  <a:srgbClr val="002060"/>
                </a:solidFill>
              </a:rPr>
              <a:t> </a:t>
            </a:r>
            <a:r>
              <a:rPr lang="en-US" sz="5400" b="1" dirty="0" err="1" smtClean="0">
                <a:solidFill>
                  <a:srgbClr val="002060"/>
                </a:solidFill>
              </a:rPr>
              <a:t>tươi</a:t>
            </a:r>
            <a:r>
              <a:rPr lang="en-US" sz="5400" b="1" dirty="0" smtClean="0">
                <a:solidFill>
                  <a:srgbClr val="002060"/>
                </a:solidFill>
              </a:rPr>
              <a:t>. </a:t>
            </a:r>
            <a:endParaRPr lang="en-US" sz="6000" b="1" dirty="0">
              <a:solidFill>
                <a:srgbClr val="002060"/>
              </a:solidFill>
              <a:effectLst/>
              <a:latin typeface="UTM American Sans" pitchFamily="18" charset="0"/>
              <a:cs typeface="Times New Roman" pitchFamily="18" charset="0"/>
            </a:endParaRPr>
          </a:p>
        </p:txBody>
      </p:sp>
    </p:spTree>
    <p:extLst>
      <p:ext uri="{BB962C8B-B14F-4D97-AF65-F5344CB8AC3E}">
        <p14:creationId xmlns:p14="http://schemas.microsoft.com/office/powerpoint/2010/main" val="42383838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lnSpc>
                <a:spcPct val="120000"/>
              </a:lnSpc>
            </a:pPr>
            <a:r>
              <a:rPr lang="en-US" sz="6000" b="1" u="sng" dirty="0" smtClean="0">
                <a:solidFill>
                  <a:srgbClr val="C00000"/>
                </a:solidFill>
                <a:cs typeface="Times New Roman" pitchFamily="18" charset="0"/>
              </a:rPr>
              <a:t>**</a:t>
            </a:r>
            <a:r>
              <a:rPr lang="en-US" sz="6000" b="1" u="sng" dirty="0" smtClean="0">
                <a:solidFill>
                  <a:srgbClr val="C00000"/>
                </a:solidFill>
                <a:effectLst/>
                <a:cs typeface="Times New Roman" pitchFamily="18" charset="0"/>
              </a:rPr>
              <a:t>:</a:t>
            </a:r>
            <a:r>
              <a:rPr lang="en-US" sz="6000" b="1" dirty="0" smtClean="0">
                <a:solidFill>
                  <a:srgbClr val="002060"/>
                </a:solidFill>
                <a:effectLst/>
                <a:cs typeface="Times New Roman" pitchFamily="18" charset="0"/>
              </a:rPr>
              <a:t> </a:t>
            </a:r>
            <a:r>
              <a:rPr lang="vi-VN" sz="6000" b="1" dirty="0">
                <a:solidFill>
                  <a:srgbClr val="002060"/>
                </a:solidFill>
                <a:effectLst/>
              </a:rPr>
              <a:t> </a:t>
            </a:r>
            <a:r>
              <a:rPr lang="en-US" sz="6000" b="1" dirty="0" err="1" smtClean="0">
                <a:solidFill>
                  <a:srgbClr val="002060"/>
                </a:solidFill>
              </a:rPr>
              <a:t>Xin</a:t>
            </a:r>
            <a:r>
              <a:rPr lang="en-US" sz="6000" b="1" dirty="0" smtClean="0">
                <a:solidFill>
                  <a:srgbClr val="002060"/>
                </a:solidFill>
              </a:rPr>
              <a:t> </a:t>
            </a:r>
            <a:r>
              <a:rPr lang="en-US" sz="6000" b="1" dirty="0" err="1" smtClean="0">
                <a:solidFill>
                  <a:srgbClr val="002060"/>
                </a:solidFill>
              </a:rPr>
              <a:t>Chúa</a:t>
            </a:r>
            <a:r>
              <a:rPr lang="en-US" sz="6000" b="1" dirty="0" smtClean="0">
                <a:solidFill>
                  <a:srgbClr val="002060"/>
                </a:solidFill>
              </a:rPr>
              <a:t> </a:t>
            </a:r>
            <a:r>
              <a:rPr lang="en-US" sz="6000" b="1" dirty="0" err="1" smtClean="0">
                <a:solidFill>
                  <a:srgbClr val="002060"/>
                </a:solidFill>
              </a:rPr>
              <a:t>khoan</a:t>
            </a:r>
            <a:r>
              <a:rPr lang="en-US" sz="6000" b="1" dirty="0" smtClean="0">
                <a:solidFill>
                  <a:srgbClr val="002060"/>
                </a:solidFill>
              </a:rPr>
              <a:t> </a:t>
            </a:r>
            <a:r>
              <a:rPr lang="en-US" sz="6000" b="1" dirty="0" err="1" smtClean="0">
                <a:solidFill>
                  <a:srgbClr val="002060"/>
                </a:solidFill>
              </a:rPr>
              <a:t>nhân</a:t>
            </a:r>
            <a:r>
              <a:rPr lang="en-US" sz="6000" b="1" dirty="0" smtClean="0">
                <a:solidFill>
                  <a:srgbClr val="002060"/>
                </a:solidFill>
              </a:rPr>
              <a:t>, ban </a:t>
            </a:r>
            <a:r>
              <a:rPr lang="en-US" sz="6000" b="1" dirty="0" err="1" smtClean="0">
                <a:solidFill>
                  <a:srgbClr val="002060"/>
                </a:solidFill>
              </a:rPr>
              <a:t>xuống</a:t>
            </a:r>
            <a:r>
              <a:rPr lang="en-US" sz="6000" b="1" dirty="0" smtClean="0">
                <a:solidFill>
                  <a:srgbClr val="002060"/>
                </a:solidFill>
              </a:rPr>
              <a:t> </a:t>
            </a:r>
            <a:r>
              <a:rPr lang="en-US" sz="6000" b="1" dirty="0" err="1" smtClean="0">
                <a:solidFill>
                  <a:srgbClr val="002060"/>
                </a:solidFill>
              </a:rPr>
              <a:t>muôn</a:t>
            </a:r>
            <a:r>
              <a:rPr lang="en-US" sz="6000" b="1" dirty="0" smtClean="0">
                <a:solidFill>
                  <a:srgbClr val="002060"/>
                </a:solidFill>
              </a:rPr>
              <a:t> </a:t>
            </a:r>
            <a:r>
              <a:rPr lang="en-US" sz="6000" b="1" dirty="0" err="1" smtClean="0">
                <a:solidFill>
                  <a:srgbClr val="002060"/>
                </a:solidFill>
              </a:rPr>
              <a:t>ân</a:t>
            </a:r>
            <a:r>
              <a:rPr lang="en-US" sz="6000" b="1" dirty="0" smtClean="0">
                <a:solidFill>
                  <a:srgbClr val="002060"/>
                </a:solidFill>
              </a:rPr>
              <a:t> </a:t>
            </a:r>
            <a:r>
              <a:rPr lang="en-US" sz="6000" b="1" dirty="0" err="1" smtClean="0">
                <a:solidFill>
                  <a:srgbClr val="002060"/>
                </a:solidFill>
              </a:rPr>
              <a:t>cho</a:t>
            </a:r>
            <a:r>
              <a:rPr lang="en-US" sz="6000" b="1" dirty="0" smtClean="0">
                <a:solidFill>
                  <a:srgbClr val="002060"/>
                </a:solidFill>
              </a:rPr>
              <a:t> </a:t>
            </a:r>
            <a:r>
              <a:rPr lang="en-US" sz="6000" b="1" dirty="0" err="1" smtClean="0">
                <a:solidFill>
                  <a:srgbClr val="002060"/>
                </a:solidFill>
              </a:rPr>
              <a:t>chúng</a:t>
            </a:r>
            <a:r>
              <a:rPr lang="en-US" sz="6000" b="1" dirty="0" smtClean="0">
                <a:solidFill>
                  <a:srgbClr val="002060"/>
                </a:solidFill>
              </a:rPr>
              <a:t> con </a:t>
            </a:r>
            <a:r>
              <a:rPr lang="en-US" sz="6000" b="1" dirty="0" err="1" smtClean="0">
                <a:solidFill>
                  <a:srgbClr val="002060"/>
                </a:solidFill>
              </a:rPr>
              <a:t>một</a:t>
            </a:r>
            <a:r>
              <a:rPr lang="en-US" sz="6000" b="1" dirty="0" smtClean="0">
                <a:solidFill>
                  <a:srgbClr val="002060"/>
                </a:solidFill>
              </a:rPr>
              <a:t> </a:t>
            </a:r>
            <a:r>
              <a:rPr lang="en-US" sz="6000" b="1" dirty="0" err="1" smtClean="0">
                <a:solidFill>
                  <a:srgbClr val="002060"/>
                </a:solidFill>
              </a:rPr>
              <a:t>năm</a:t>
            </a:r>
            <a:r>
              <a:rPr lang="en-US" sz="6000" b="1" dirty="0" smtClean="0">
                <a:solidFill>
                  <a:srgbClr val="002060"/>
                </a:solidFill>
              </a:rPr>
              <a:t> </a:t>
            </a:r>
            <a:r>
              <a:rPr lang="en-US" sz="6000" b="1" dirty="0" err="1" smtClean="0">
                <a:solidFill>
                  <a:srgbClr val="002060"/>
                </a:solidFill>
              </a:rPr>
              <a:t>sáng</a:t>
            </a:r>
            <a:r>
              <a:rPr lang="en-US" sz="6000" b="1" dirty="0" smtClean="0">
                <a:solidFill>
                  <a:srgbClr val="002060"/>
                </a:solidFill>
              </a:rPr>
              <a:t> </a:t>
            </a:r>
            <a:r>
              <a:rPr lang="en-US" sz="6000" b="1" dirty="0" err="1" smtClean="0">
                <a:solidFill>
                  <a:srgbClr val="002060"/>
                </a:solidFill>
              </a:rPr>
              <a:t>ngời</a:t>
            </a:r>
            <a:r>
              <a:rPr lang="en-US" sz="6000" b="1" dirty="0" smtClean="0">
                <a:solidFill>
                  <a:srgbClr val="002060"/>
                </a:solidFill>
              </a:rPr>
              <a:t>.</a:t>
            </a:r>
            <a:endParaRPr lang="en-US" sz="6000" b="1" dirty="0">
              <a:solidFill>
                <a:srgbClr val="002060"/>
              </a:solidFill>
              <a:effectLst/>
              <a:cs typeface="Times New Roman" pitchFamily="18" charset="0"/>
            </a:endParaRPr>
          </a:p>
        </p:txBody>
      </p:sp>
    </p:spTree>
    <p:extLst>
      <p:ext uri="{BB962C8B-B14F-4D97-AF65-F5344CB8AC3E}">
        <p14:creationId xmlns:p14="http://schemas.microsoft.com/office/powerpoint/2010/main" val="323934156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lnSpc>
                <a:spcPct val="120000"/>
              </a:lnSpc>
            </a:pPr>
            <a:r>
              <a:rPr lang="en-US" sz="6000" b="1" u="sng" dirty="0" smtClean="0">
                <a:solidFill>
                  <a:srgbClr val="C00000"/>
                </a:solidFill>
                <a:latin typeface="UTM American Sans" pitchFamily="18" charset="0"/>
                <a:cs typeface="Times New Roman" pitchFamily="18" charset="0"/>
              </a:rPr>
              <a:t>Tk3</a:t>
            </a:r>
            <a:r>
              <a:rPr lang="en-US" sz="6000" b="1" u="sng" dirty="0" smtClean="0">
                <a:solidFill>
                  <a:srgbClr val="C00000"/>
                </a:solidFill>
                <a:effectLst/>
                <a:latin typeface="UTM American Sans" pitchFamily="18" charset="0"/>
                <a:cs typeface="Times New Roman" pitchFamily="18" charset="0"/>
              </a:rPr>
              <a:t>:</a:t>
            </a:r>
            <a:r>
              <a:rPr lang="en-US" sz="6000" b="1" dirty="0" smtClean="0">
                <a:solidFill>
                  <a:srgbClr val="002060"/>
                </a:solidFill>
                <a:effectLst/>
                <a:latin typeface="UTM American Sans" pitchFamily="18" charset="0"/>
                <a:cs typeface="Times New Roman" pitchFamily="18" charset="0"/>
              </a:rPr>
              <a:t> </a:t>
            </a:r>
            <a:r>
              <a:rPr lang="vi-VN" sz="5400" b="1" dirty="0">
                <a:solidFill>
                  <a:srgbClr val="002060"/>
                </a:solidFill>
                <a:effectLst/>
              </a:rPr>
              <a:t> </a:t>
            </a:r>
            <a:r>
              <a:rPr lang="en-US" sz="5400" b="1" dirty="0" err="1" smtClean="0">
                <a:solidFill>
                  <a:srgbClr val="002060"/>
                </a:solidFill>
              </a:rPr>
              <a:t>Lòng</a:t>
            </a:r>
            <a:r>
              <a:rPr lang="en-US" sz="5400" b="1" dirty="0" smtClean="0">
                <a:solidFill>
                  <a:srgbClr val="002060"/>
                </a:solidFill>
              </a:rPr>
              <a:t> con </a:t>
            </a:r>
            <a:r>
              <a:rPr lang="en-US" sz="5400" b="1" dirty="0" err="1" smtClean="0">
                <a:solidFill>
                  <a:srgbClr val="002060"/>
                </a:solidFill>
              </a:rPr>
              <a:t>thiết</a:t>
            </a:r>
            <a:r>
              <a:rPr lang="en-US" sz="5400" b="1" dirty="0" smtClean="0">
                <a:solidFill>
                  <a:srgbClr val="002060"/>
                </a:solidFill>
              </a:rPr>
              <a:t> </a:t>
            </a:r>
            <a:r>
              <a:rPr lang="en-US" sz="5400" b="1" dirty="0" err="1" smtClean="0">
                <a:solidFill>
                  <a:srgbClr val="002060"/>
                </a:solidFill>
              </a:rPr>
              <a:t>tha</a:t>
            </a:r>
            <a:r>
              <a:rPr lang="en-US" sz="5400" b="1" dirty="0" smtClean="0">
                <a:solidFill>
                  <a:srgbClr val="002060"/>
                </a:solidFill>
              </a:rPr>
              <a:t> </a:t>
            </a:r>
            <a:r>
              <a:rPr lang="en-US" sz="5400" b="1" dirty="0" err="1" smtClean="0">
                <a:solidFill>
                  <a:srgbClr val="002060"/>
                </a:solidFill>
              </a:rPr>
              <a:t>muôn</a:t>
            </a:r>
            <a:r>
              <a:rPr lang="en-US" sz="5400" b="1" dirty="0" smtClean="0">
                <a:solidFill>
                  <a:srgbClr val="002060"/>
                </a:solidFill>
              </a:rPr>
              <a:t> </a:t>
            </a:r>
            <a:r>
              <a:rPr lang="en-US" sz="5400" b="1" dirty="0" err="1" smtClean="0">
                <a:solidFill>
                  <a:srgbClr val="002060"/>
                </a:solidFill>
              </a:rPr>
              <a:t>vàn</a:t>
            </a:r>
            <a:r>
              <a:rPr lang="en-US" sz="5400" b="1" dirty="0" smtClean="0">
                <a:solidFill>
                  <a:srgbClr val="002060"/>
                </a:solidFill>
              </a:rPr>
              <a:t> </a:t>
            </a:r>
            <a:r>
              <a:rPr lang="en-US" sz="5400" b="1" dirty="0" err="1" smtClean="0">
                <a:solidFill>
                  <a:srgbClr val="002060"/>
                </a:solidFill>
              </a:rPr>
              <a:t>xin</a:t>
            </a:r>
            <a:r>
              <a:rPr lang="en-US" sz="5400" b="1" dirty="0" smtClean="0">
                <a:solidFill>
                  <a:srgbClr val="002060"/>
                </a:solidFill>
              </a:rPr>
              <a:t> </a:t>
            </a:r>
            <a:r>
              <a:rPr lang="en-US" sz="5400" b="1" dirty="0" err="1" smtClean="0">
                <a:solidFill>
                  <a:srgbClr val="002060"/>
                </a:solidFill>
              </a:rPr>
              <a:t>cho</a:t>
            </a:r>
            <a:r>
              <a:rPr lang="en-US" sz="5400" b="1" dirty="0" smtClean="0">
                <a:solidFill>
                  <a:srgbClr val="002060"/>
                </a:solidFill>
              </a:rPr>
              <a:t> </a:t>
            </a:r>
            <a:r>
              <a:rPr lang="en-US" sz="5400" b="1" dirty="0" err="1" smtClean="0">
                <a:solidFill>
                  <a:srgbClr val="002060"/>
                </a:solidFill>
              </a:rPr>
              <a:t>nước</a:t>
            </a:r>
            <a:r>
              <a:rPr lang="en-US" sz="5400" b="1" dirty="0" smtClean="0">
                <a:solidFill>
                  <a:srgbClr val="002060"/>
                </a:solidFill>
              </a:rPr>
              <a:t> non </a:t>
            </a:r>
            <a:r>
              <a:rPr lang="en-US" sz="5400" b="1" dirty="0" err="1" smtClean="0">
                <a:solidFill>
                  <a:srgbClr val="002060"/>
                </a:solidFill>
              </a:rPr>
              <a:t>Việt</a:t>
            </a:r>
            <a:r>
              <a:rPr lang="en-US" sz="5400" b="1" dirty="0" smtClean="0">
                <a:solidFill>
                  <a:srgbClr val="002060"/>
                </a:solidFill>
              </a:rPr>
              <a:t> Nam </a:t>
            </a:r>
            <a:r>
              <a:rPr lang="en-US" sz="5400" b="1" dirty="0" err="1" smtClean="0">
                <a:solidFill>
                  <a:srgbClr val="002060"/>
                </a:solidFill>
              </a:rPr>
              <a:t>toàn</a:t>
            </a:r>
            <a:r>
              <a:rPr lang="en-US" sz="5400" b="1" dirty="0" smtClean="0">
                <a:solidFill>
                  <a:srgbClr val="002060"/>
                </a:solidFill>
              </a:rPr>
              <a:t> </a:t>
            </a:r>
            <a:r>
              <a:rPr lang="en-US" sz="5400" b="1" dirty="0" err="1" smtClean="0">
                <a:solidFill>
                  <a:srgbClr val="002060"/>
                </a:solidFill>
              </a:rPr>
              <a:t>dân</a:t>
            </a:r>
            <a:r>
              <a:rPr lang="en-US" sz="5400" b="1" dirty="0" smtClean="0">
                <a:solidFill>
                  <a:srgbClr val="002060"/>
                </a:solidFill>
              </a:rPr>
              <a:t> </a:t>
            </a:r>
            <a:r>
              <a:rPr lang="en-US" sz="5400" b="1" dirty="0" err="1" smtClean="0">
                <a:solidFill>
                  <a:srgbClr val="002060"/>
                </a:solidFill>
              </a:rPr>
              <a:t>nhất</a:t>
            </a:r>
            <a:r>
              <a:rPr lang="en-US" sz="5400" b="1" dirty="0" smtClean="0">
                <a:solidFill>
                  <a:srgbClr val="002060"/>
                </a:solidFill>
              </a:rPr>
              <a:t> </a:t>
            </a:r>
            <a:r>
              <a:rPr lang="en-US" sz="5400" b="1" dirty="0" err="1" smtClean="0">
                <a:solidFill>
                  <a:srgbClr val="002060"/>
                </a:solidFill>
              </a:rPr>
              <a:t>tâm</a:t>
            </a:r>
            <a:r>
              <a:rPr lang="en-US" sz="5400" b="1" dirty="0" smtClean="0">
                <a:solidFill>
                  <a:srgbClr val="002060"/>
                </a:solidFill>
              </a:rPr>
              <a:t> </a:t>
            </a:r>
            <a:r>
              <a:rPr lang="en-US" sz="5400" b="1" dirty="0" err="1" smtClean="0">
                <a:solidFill>
                  <a:srgbClr val="002060"/>
                </a:solidFill>
              </a:rPr>
              <a:t>đoàn</a:t>
            </a:r>
            <a:r>
              <a:rPr lang="en-US" sz="5400" b="1" dirty="0" smtClean="0">
                <a:solidFill>
                  <a:srgbClr val="002060"/>
                </a:solidFill>
              </a:rPr>
              <a:t> </a:t>
            </a:r>
            <a:r>
              <a:rPr lang="en-US" sz="5400" b="1" dirty="0" err="1" smtClean="0">
                <a:solidFill>
                  <a:srgbClr val="002060"/>
                </a:solidFill>
              </a:rPr>
              <a:t>kết</a:t>
            </a:r>
            <a:r>
              <a:rPr lang="en-US" sz="5400" b="1" dirty="0" smtClean="0">
                <a:solidFill>
                  <a:srgbClr val="002060"/>
                </a:solidFill>
              </a:rPr>
              <a:t> </a:t>
            </a:r>
            <a:r>
              <a:rPr lang="en-US" sz="5400" b="1" dirty="0" err="1" smtClean="0">
                <a:solidFill>
                  <a:srgbClr val="002060"/>
                </a:solidFill>
              </a:rPr>
              <a:t>sống</a:t>
            </a:r>
            <a:r>
              <a:rPr lang="en-US" sz="5400" b="1" dirty="0" smtClean="0">
                <a:solidFill>
                  <a:srgbClr val="002060"/>
                </a:solidFill>
              </a:rPr>
              <a:t> </a:t>
            </a:r>
            <a:r>
              <a:rPr lang="en-US" sz="5400" b="1" dirty="0" err="1" smtClean="0">
                <a:solidFill>
                  <a:srgbClr val="002060"/>
                </a:solidFill>
              </a:rPr>
              <a:t>vui</a:t>
            </a:r>
            <a:r>
              <a:rPr lang="en-US" sz="5400" b="1" dirty="0" smtClean="0">
                <a:solidFill>
                  <a:srgbClr val="002060"/>
                </a:solidFill>
              </a:rPr>
              <a:t> </a:t>
            </a:r>
            <a:r>
              <a:rPr lang="en-US" sz="5400" b="1" dirty="0" err="1" smtClean="0">
                <a:solidFill>
                  <a:srgbClr val="002060"/>
                </a:solidFill>
              </a:rPr>
              <a:t>trên</a:t>
            </a:r>
            <a:r>
              <a:rPr lang="en-US" sz="5400" b="1" dirty="0" smtClean="0">
                <a:solidFill>
                  <a:srgbClr val="002060"/>
                </a:solidFill>
              </a:rPr>
              <a:t> </a:t>
            </a:r>
            <a:r>
              <a:rPr lang="en-US" sz="5400" b="1" dirty="0" err="1" smtClean="0">
                <a:solidFill>
                  <a:srgbClr val="002060"/>
                </a:solidFill>
              </a:rPr>
              <a:t>nền</a:t>
            </a:r>
            <a:r>
              <a:rPr lang="en-US" sz="5400" b="1" dirty="0" smtClean="0">
                <a:solidFill>
                  <a:srgbClr val="002060"/>
                </a:solidFill>
              </a:rPr>
              <a:t> </a:t>
            </a:r>
            <a:r>
              <a:rPr lang="en-US" sz="5400" b="1" dirty="0" err="1" smtClean="0">
                <a:solidFill>
                  <a:srgbClr val="002060"/>
                </a:solidFill>
              </a:rPr>
              <a:t>Phúc</a:t>
            </a:r>
            <a:r>
              <a:rPr lang="en-US" sz="5400" b="1" dirty="0" smtClean="0">
                <a:solidFill>
                  <a:srgbClr val="002060"/>
                </a:solidFill>
              </a:rPr>
              <a:t> </a:t>
            </a:r>
            <a:r>
              <a:rPr lang="en-US" sz="5400" b="1" dirty="0" err="1" smtClean="0">
                <a:solidFill>
                  <a:srgbClr val="002060"/>
                </a:solidFill>
              </a:rPr>
              <a:t>Âm</a:t>
            </a:r>
            <a:r>
              <a:rPr lang="en-US" sz="5400" b="1" dirty="0" smtClean="0">
                <a:solidFill>
                  <a:srgbClr val="002060"/>
                </a:solidFill>
              </a:rPr>
              <a:t>.</a:t>
            </a:r>
            <a:endParaRPr lang="en-US" sz="6000" b="1" dirty="0">
              <a:solidFill>
                <a:srgbClr val="002060"/>
              </a:solidFill>
              <a:effectLst/>
              <a:latin typeface="UTM American Sans" pitchFamily="18" charset="0"/>
              <a:cs typeface="Times New Roman" pitchFamily="18" charset="0"/>
            </a:endParaRPr>
          </a:p>
        </p:txBody>
      </p:sp>
    </p:spTree>
    <p:extLst>
      <p:ext uri="{BB962C8B-B14F-4D97-AF65-F5344CB8AC3E}">
        <p14:creationId xmlns:p14="http://schemas.microsoft.com/office/powerpoint/2010/main" val="291046856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lnSpc>
                <a:spcPct val="120000"/>
              </a:lnSpc>
            </a:pPr>
            <a:r>
              <a:rPr lang="en-US" sz="6000" b="1" u="sng" dirty="0" err="1" smtClean="0">
                <a:solidFill>
                  <a:srgbClr val="C00000"/>
                </a:solidFill>
                <a:latin typeface="UTM American Sans" pitchFamily="18" charset="0"/>
                <a:cs typeface="Times New Roman" pitchFamily="18" charset="0"/>
              </a:rPr>
              <a:t>Đk</a:t>
            </a:r>
            <a:r>
              <a:rPr lang="en-US" sz="6000" b="1" u="sng" dirty="0" smtClean="0">
                <a:solidFill>
                  <a:srgbClr val="C00000"/>
                </a:solidFill>
                <a:effectLst/>
                <a:latin typeface="UTM American Sans" pitchFamily="18" charset="0"/>
                <a:cs typeface="Times New Roman" pitchFamily="18" charset="0"/>
              </a:rPr>
              <a:t>:</a:t>
            </a:r>
            <a:r>
              <a:rPr lang="en-US" sz="6000" b="1" dirty="0" smtClean="0">
                <a:solidFill>
                  <a:srgbClr val="002060"/>
                </a:solidFill>
                <a:effectLst/>
                <a:latin typeface="UTM American Sans" pitchFamily="18" charset="0"/>
                <a:cs typeface="Times New Roman" pitchFamily="18" charset="0"/>
              </a:rPr>
              <a:t> </a:t>
            </a:r>
            <a:r>
              <a:rPr lang="vi-VN" sz="5400" b="1" dirty="0">
                <a:solidFill>
                  <a:srgbClr val="002060"/>
                </a:solidFill>
                <a:effectLst/>
              </a:rPr>
              <a:t> </a:t>
            </a:r>
            <a:r>
              <a:rPr lang="en-US" sz="5400" b="1" dirty="0" err="1" smtClean="0">
                <a:solidFill>
                  <a:srgbClr val="002060"/>
                </a:solidFill>
                <a:effectLst/>
              </a:rPr>
              <a:t>Chúa</a:t>
            </a:r>
            <a:r>
              <a:rPr lang="en-US" sz="5400" b="1" dirty="0" smtClean="0">
                <a:solidFill>
                  <a:srgbClr val="002060"/>
                </a:solidFill>
                <a:effectLst/>
              </a:rPr>
              <a:t> </a:t>
            </a:r>
            <a:r>
              <a:rPr lang="en-US" sz="5400" b="1" dirty="0" err="1" smtClean="0">
                <a:solidFill>
                  <a:srgbClr val="002060"/>
                </a:solidFill>
                <a:effectLst/>
              </a:rPr>
              <a:t>ôi</a:t>
            </a:r>
            <a:r>
              <a:rPr lang="en-US" sz="5400" b="1" dirty="0" smtClean="0">
                <a:solidFill>
                  <a:srgbClr val="002060"/>
                </a:solidFill>
                <a:effectLst/>
              </a:rPr>
              <a:t> nay </a:t>
            </a:r>
            <a:r>
              <a:rPr lang="en-US" sz="5400" b="1" dirty="0" err="1" smtClean="0">
                <a:solidFill>
                  <a:srgbClr val="002060"/>
                </a:solidFill>
                <a:effectLst/>
              </a:rPr>
              <a:t>ngày</a:t>
            </a:r>
            <a:r>
              <a:rPr lang="en-US" sz="5400" b="1" dirty="0" smtClean="0">
                <a:solidFill>
                  <a:srgbClr val="002060"/>
                </a:solidFill>
                <a:effectLst/>
              </a:rPr>
              <a:t> </a:t>
            </a:r>
            <a:r>
              <a:rPr lang="en-US" sz="5400" b="1" dirty="0" err="1" smtClean="0">
                <a:solidFill>
                  <a:srgbClr val="002060"/>
                </a:solidFill>
                <a:effectLst/>
              </a:rPr>
              <a:t>xuân</a:t>
            </a:r>
            <a:r>
              <a:rPr lang="en-US" sz="5400" b="1" dirty="0" smtClean="0">
                <a:solidFill>
                  <a:srgbClr val="002060"/>
                </a:solidFill>
                <a:effectLst/>
              </a:rPr>
              <a:t> </a:t>
            </a:r>
            <a:r>
              <a:rPr lang="en-US" sz="5400" b="1" dirty="0" err="1" smtClean="0">
                <a:solidFill>
                  <a:srgbClr val="002060"/>
                </a:solidFill>
                <a:effectLst/>
              </a:rPr>
              <a:t>hồn</a:t>
            </a:r>
            <a:r>
              <a:rPr lang="en-US" sz="5400" b="1" dirty="0" smtClean="0">
                <a:solidFill>
                  <a:srgbClr val="002060"/>
                </a:solidFill>
                <a:effectLst/>
              </a:rPr>
              <a:t> con say </a:t>
            </a:r>
            <a:r>
              <a:rPr lang="en-US" sz="5400" b="1" dirty="0" err="1" smtClean="0">
                <a:solidFill>
                  <a:srgbClr val="002060"/>
                </a:solidFill>
                <a:effectLst/>
              </a:rPr>
              <a:t>sưa</a:t>
            </a:r>
            <a:r>
              <a:rPr lang="en-US" sz="5400" b="1" dirty="0" smtClean="0">
                <a:solidFill>
                  <a:srgbClr val="002060"/>
                </a:solidFill>
                <a:effectLst/>
              </a:rPr>
              <a:t> </a:t>
            </a:r>
            <a:r>
              <a:rPr lang="en-US" sz="5400" b="1" dirty="0" err="1" smtClean="0">
                <a:solidFill>
                  <a:srgbClr val="002060"/>
                </a:solidFill>
                <a:effectLst/>
              </a:rPr>
              <a:t>trong</a:t>
            </a:r>
            <a:r>
              <a:rPr lang="en-US" sz="5400" b="1" dirty="0" smtClean="0">
                <a:solidFill>
                  <a:srgbClr val="002060"/>
                </a:solidFill>
                <a:effectLst/>
              </a:rPr>
              <a:t> </a:t>
            </a:r>
            <a:r>
              <a:rPr lang="en-US" sz="5400" b="1" dirty="0" err="1" smtClean="0">
                <a:solidFill>
                  <a:srgbClr val="002060"/>
                </a:solidFill>
                <a:effectLst/>
              </a:rPr>
              <a:t>sắc</a:t>
            </a:r>
            <a:r>
              <a:rPr lang="en-US" sz="5400" b="1" dirty="0" smtClean="0">
                <a:solidFill>
                  <a:srgbClr val="002060"/>
                </a:solidFill>
                <a:effectLst/>
              </a:rPr>
              <a:t> </a:t>
            </a:r>
            <a:r>
              <a:rPr lang="en-US" sz="5400" b="1" dirty="0" err="1" smtClean="0">
                <a:solidFill>
                  <a:srgbClr val="002060"/>
                </a:solidFill>
                <a:effectLst/>
              </a:rPr>
              <a:t>hương</a:t>
            </a:r>
            <a:r>
              <a:rPr lang="en-US" sz="5400" b="1" dirty="0" smtClean="0">
                <a:solidFill>
                  <a:srgbClr val="002060"/>
                </a:solidFill>
                <a:effectLst/>
              </a:rPr>
              <a:t>. </a:t>
            </a:r>
            <a:r>
              <a:rPr lang="en-US" sz="5400" b="1" dirty="0" err="1" smtClean="0">
                <a:solidFill>
                  <a:srgbClr val="002060"/>
                </a:solidFill>
                <a:effectLst/>
              </a:rPr>
              <a:t>Thoáng</a:t>
            </a:r>
            <a:r>
              <a:rPr lang="en-US" sz="5400" b="1" dirty="0" smtClean="0">
                <a:solidFill>
                  <a:srgbClr val="002060"/>
                </a:solidFill>
                <a:effectLst/>
              </a:rPr>
              <a:t> </a:t>
            </a:r>
            <a:r>
              <a:rPr lang="en-US" sz="5400" b="1" dirty="0" err="1" smtClean="0">
                <a:solidFill>
                  <a:srgbClr val="002060"/>
                </a:solidFill>
                <a:effectLst/>
              </a:rPr>
              <a:t>muôn</a:t>
            </a:r>
            <a:r>
              <a:rPr lang="en-US" sz="5400" b="1" dirty="0" smtClean="0">
                <a:solidFill>
                  <a:srgbClr val="002060"/>
                </a:solidFill>
                <a:effectLst/>
              </a:rPr>
              <a:t> </a:t>
            </a:r>
            <a:r>
              <a:rPr lang="en-US" sz="5400" b="1" dirty="0" err="1" smtClean="0">
                <a:solidFill>
                  <a:srgbClr val="002060"/>
                </a:solidFill>
                <a:effectLst/>
              </a:rPr>
              <a:t>cung</a:t>
            </a:r>
            <a:r>
              <a:rPr lang="en-US" sz="5400" b="1" dirty="0" smtClean="0">
                <a:solidFill>
                  <a:srgbClr val="002060"/>
                </a:solidFill>
                <a:effectLst/>
              </a:rPr>
              <a:t> </a:t>
            </a:r>
            <a:r>
              <a:rPr lang="en-US" sz="5400" b="1" dirty="0" err="1" smtClean="0">
                <a:solidFill>
                  <a:srgbClr val="002060"/>
                </a:solidFill>
                <a:effectLst/>
              </a:rPr>
              <a:t>ca</a:t>
            </a:r>
            <a:r>
              <a:rPr lang="en-US" sz="5400" b="1" dirty="0" smtClean="0">
                <a:solidFill>
                  <a:srgbClr val="002060"/>
                </a:solidFill>
                <a:effectLst/>
              </a:rPr>
              <a:t> </a:t>
            </a:r>
            <a:r>
              <a:rPr lang="en-US" sz="5400" b="1" dirty="0" err="1" smtClean="0">
                <a:solidFill>
                  <a:srgbClr val="002060"/>
                </a:solidFill>
                <a:effectLst/>
              </a:rPr>
              <a:t>đàn</a:t>
            </a:r>
            <a:r>
              <a:rPr lang="en-US" sz="5400" b="1" dirty="0" smtClean="0">
                <a:solidFill>
                  <a:srgbClr val="002060"/>
                </a:solidFill>
                <a:effectLst/>
              </a:rPr>
              <a:t> </a:t>
            </a:r>
            <a:r>
              <a:rPr lang="en-US" sz="5400" b="1" dirty="0" err="1" smtClean="0">
                <a:solidFill>
                  <a:srgbClr val="002060"/>
                </a:solidFill>
                <a:effectLst/>
              </a:rPr>
              <a:t>nhịp</a:t>
            </a:r>
            <a:r>
              <a:rPr lang="en-US" sz="5400" b="1" dirty="0" smtClean="0">
                <a:solidFill>
                  <a:srgbClr val="002060"/>
                </a:solidFill>
                <a:effectLst/>
              </a:rPr>
              <a:t> </a:t>
            </a:r>
            <a:r>
              <a:rPr lang="en-US" sz="5400" b="1" dirty="0" err="1" smtClean="0">
                <a:solidFill>
                  <a:srgbClr val="002060"/>
                </a:solidFill>
                <a:effectLst/>
              </a:rPr>
              <a:t>lừng</a:t>
            </a:r>
            <a:r>
              <a:rPr lang="en-US" sz="5400" b="1" dirty="0" smtClean="0">
                <a:solidFill>
                  <a:srgbClr val="002060"/>
                </a:solidFill>
                <a:effectLst/>
              </a:rPr>
              <a:t> </a:t>
            </a:r>
            <a:r>
              <a:rPr lang="en-US" sz="5400" b="1" dirty="0" err="1" smtClean="0">
                <a:solidFill>
                  <a:srgbClr val="002060"/>
                </a:solidFill>
                <a:effectLst/>
              </a:rPr>
              <a:t>vang</a:t>
            </a:r>
            <a:r>
              <a:rPr lang="en-US" sz="5400" b="1" dirty="0" smtClean="0">
                <a:solidFill>
                  <a:srgbClr val="002060"/>
                </a:solidFill>
                <a:effectLst/>
              </a:rPr>
              <a:t> </a:t>
            </a:r>
            <a:r>
              <a:rPr lang="en-US" sz="5400" b="1" dirty="0" err="1" smtClean="0">
                <a:solidFill>
                  <a:srgbClr val="002060"/>
                </a:solidFill>
                <a:effectLst/>
              </a:rPr>
              <a:t>hòa</a:t>
            </a:r>
            <a:r>
              <a:rPr lang="en-US" sz="5400" b="1" dirty="0" smtClean="0">
                <a:solidFill>
                  <a:srgbClr val="002060"/>
                </a:solidFill>
                <a:effectLst/>
              </a:rPr>
              <a:t> </a:t>
            </a:r>
            <a:r>
              <a:rPr lang="en-US" sz="5400" b="1" dirty="0" err="1" smtClean="0">
                <a:solidFill>
                  <a:srgbClr val="002060"/>
                </a:solidFill>
                <a:effectLst/>
              </a:rPr>
              <a:t>với</a:t>
            </a:r>
            <a:r>
              <a:rPr lang="en-US" sz="5400" b="1" dirty="0" smtClean="0">
                <a:solidFill>
                  <a:srgbClr val="002060"/>
                </a:solidFill>
                <a:effectLst/>
              </a:rPr>
              <a:t> </a:t>
            </a:r>
            <a:r>
              <a:rPr lang="en-US" sz="5400" b="1" dirty="0" err="1" smtClean="0">
                <a:solidFill>
                  <a:srgbClr val="002060"/>
                </a:solidFill>
                <a:effectLst/>
              </a:rPr>
              <a:t>thiều</a:t>
            </a:r>
            <a:r>
              <a:rPr lang="en-US" sz="5400" b="1" dirty="0" smtClean="0">
                <a:solidFill>
                  <a:srgbClr val="002060"/>
                </a:solidFill>
                <a:effectLst/>
              </a:rPr>
              <a:t> </a:t>
            </a:r>
            <a:r>
              <a:rPr lang="en-US" sz="5400" b="1" dirty="0" err="1" smtClean="0">
                <a:solidFill>
                  <a:srgbClr val="002060"/>
                </a:solidFill>
                <a:effectLst/>
              </a:rPr>
              <a:t>quang</a:t>
            </a:r>
            <a:r>
              <a:rPr lang="en-US" sz="5400" b="1" dirty="0" smtClean="0">
                <a:solidFill>
                  <a:srgbClr val="002060"/>
                </a:solidFill>
                <a:effectLst/>
              </a:rPr>
              <a:t>. </a:t>
            </a:r>
            <a:endParaRPr lang="en-US" sz="6000" b="1" dirty="0">
              <a:solidFill>
                <a:srgbClr val="002060"/>
              </a:solidFill>
              <a:effectLst/>
              <a:latin typeface="UTM American Sans" pitchFamily="18" charset="0"/>
              <a:cs typeface="Times New Roman" pitchFamily="18" charset="0"/>
            </a:endParaRPr>
          </a:p>
        </p:txBody>
      </p:sp>
    </p:spTree>
    <p:extLst>
      <p:ext uri="{BB962C8B-B14F-4D97-AF65-F5344CB8AC3E}">
        <p14:creationId xmlns:p14="http://schemas.microsoft.com/office/powerpoint/2010/main" val="50630137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lnSpc>
                <a:spcPct val="120000"/>
              </a:lnSpc>
            </a:pPr>
            <a:r>
              <a:rPr lang="en-US" sz="6000" b="1" u="sng" dirty="0" smtClean="0">
                <a:solidFill>
                  <a:srgbClr val="C00000"/>
                </a:solidFill>
                <a:latin typeface="UTM American Sans" pitchFamily="18" charset="0"/>
                <a:cs typeface="Times New Roman" pitchFamily="18" charset="0"/>
              </a:rPr>
              <a:t>**</a:t>
            </a:r>
            <a:r>
              <a:rPr lang="en-US" sz="6000" b="1" u="sng" dirty="0" smtClean="0">
                <a:solidFill>
                  <a:srgbClr val="C00000"/>
                </a:solidFill>
                <a:effectLst/>
                <a:latin typeface="UTM American Sans" pitchFamily="18" charset="0"/>
                <a:cs typeface="Times New Roman" pitchFamily="18" charset="0"/>
              </a:rPr>
              <a:t>:</a:t>
            </a:r>
            <a:r>
              <a:rPr lang="en-US" sz="6000" b="1" dirty="0" smtClean="0">
                <a:solidFill>
                  <a:srgbClr val="002060"/>
                </a:solidFill>
                <a:effectLst/>
                <a:latin typeface="UTM American Sans" pitchFamily="18" charset="0"/>
                <a:cs typeface="Times New Roman" pitchFamily="18" charset="0"/>
              </a:rPr>
              <a:t> </a:t>
            </a:r>
            <a:r>
              <a:rPr lang="vi-VN" sz="5400" b="1" dirty="0">
                <a:solidFill>
                  <a:srgbClr val="002060"/>
                </a:solidFill>
                <a:effectLst/>
              </a:rPr>
              <a:t> </a:t>
            </a:r>
            <a:r>
              <a:rPr lang="en-US" sz="5400" b="1" dirty="0" err="1" smtClean="0">
                <a:solidFill>
                  <a:srgbClr val="002060"/>
                </a:solidFill>
              </a:rPr>
              <a:t>Dâng</a:t>
            </a:r>
            <a:r>
              <a:rPr lang="en-US" sz="5400" b="1" dirty="0" smtClean="0">
                <a:solidFill>
                  <a:srgbClr val="002060"/>
                </a:solidFill>
              </a:rPr>
              <a:t> </a:t>
            </a:r>
            <a:r>
              <a:rPr lang="en-US" sz="5400" b="1" dirty="0" err="1" smtClean="0">
                <a:solidFill>
                  <a:srgbClr val="002060"/>
                </a:solidFill>
              </a:rPr>
              <a:t>trái</a:t>
            </a:r>
            <a:r>
              <a:rPr lang="en-US" sz="5400" b="1" dirty="0" smtClean="0">
                <a:solidFill>
                  <a:srgbClr val="002060"/>
                </a:solidFill>
              </a:rPr>
              <a:t> </a:t>
            </a:r>
            <a:r>
              <a:rPr lang="en-US" sz="5400" b="1" dirty="0" err="1" smtClean="0">
                <a:solidFill>
                  <a:srgbClr val="002060"/>
                </a:solidFill>
              </a:rPr>
              <a:t>tim</a:t>
            </a:r>
            <a:r>
              <a:rPr lang="en-US" sz="5400" b="1" dirty="0" smtClean="0">
                <a:solidFill>
                  <a:srgbClr val="002060"/>
                </a:solidFill>
              </a:rPr>
              <a:t> </a:t>
            </a:r>
            <a:r>
              <a:rPr lang="en-US" sz="5400" b="1" dirty="0" err="1" smtClean="0">
                <a:solidFill>
                  <a:srgbClr val="002060"/>
                </a:solidFill>
              </a:rPr>
              <a:t>trung</a:t>
            </a:r>
            <a:r>
              <a:rPr lang="en-US" sz="5400" b="1" dirty="0" smtClean="0">
                <a:solidFill>
                  <a:srgbClr val="002060"/>
                </a:solidFill>
              </a:rPr>
              <a:t> </a:t>
            </a:r>
            <a:r>
              <a:rPr lang="en-US" sz="5400" b="1" dirty="0" err="1" smtClean="0">
                <a:solidFill>
                  <a:srgbClr val="002060"/>
                </a:solidFill>
              </a:rPr>
              <a:t>trinh</a:t>
            </a:r>
            <a:r>
              <a:rPr lang="en-US" sz="5400" b="1" dirty="0" smtClean="0">
                <a:solidFill>
                  <a:srgbClr val="002060"/>
                </a:solidFill>
              </a:rPr>
              <a:t>, </a:t>
            </a:r>
            <a:r>
              <a:rPr lang="en-US" sz="5400" b="1" dirty="0" err="1" smtClean="0">
                <a:solidFill>
                  <a:srgbClr val="002060"/>
                </a:solidFill>
              </a:rPr>
              <a:t>chúng</a:t>
            </a:r>
            <a:r>
              <a:rPr lang="en-US" sz="5400" b="1" dirty="0" smtClean="0">
                <a:solidFill>
                  <a:srgbClr val="002060"/>
                </a:solidFill>
              </a:rPr>
              <a:t> con </a:t>
            </a:r>
            <a:r>
              <a:rPr lang="en-US" sz="5400" b="1" dirty="0" err="1" smtClean="0">
                <a:solidFill>
                  <a:srgbClr val="002060"/>
                </a:solidFill>
              </a:rPr>
              <a:t>mừng</a:t>
            </a:r>
            <a:r>
              <a:rPr lang="en-US" sz="5400" b="1" dirty="0" smtClean="0">
                <a:solidFill>
                  <a:srgbClr val="002060"/>
                </a:solidFill>
              </a:rPr>
              <a:t> </a:t>
            </a:r>
            <a:r>
              <a:rPr lang="en-US" sz="5400" b="1" dirty="0" err="1" smtClean="0">
                <a:solidFill>
                  <a:srgbClr val="002060"/>
                </a:solidFill>
              </a:rPr>
              <a:t>Danh</a:t>
            </a:r>
            <a:r>
              <a:rPr lang="en-US" sz="5400" b="1" dirty="0" smtClean="0">
                <a:solidFill>
                  <a:srgbClr val="002060"/>
                </a:solidFill>
              </a:rPr>
              <a:t> </a:t>
            </a:r>
            <a:r>
              <a:rPr lang="en-US" sz="5400" b="1" dirty="0" err="1" smtClean="0">
                <a:solidFill>
                  <a:srgbClr val="002060"/>
                </a:solidFill>
              </a:rPr>
              <a:t>Thánh</a:t>
            </a:r>
            <a:r>
              <a:rPr lang="en-US" sz="5400" b="1" dirty="0" smtClean="0">
                <a:solidFill>
                  <a:srgbClr val="002060"/>
                </a:solidFill>
              </a:rPr>
              <a:t>. </a:t>
            </a:r>
            <a:r>
              <a:rPr lang="en-US" sz="5400" b="1" dirty="0" err="1" smtClean="0">
                <a:solidFill>
                  <a:srgbClr val="002060"/>
                </a:solidFill>
              </a:rPr>
              <a:t>Xin</a:t>
            </a:r>
            <a:r>
              <a:rPr lang="en-US" sz="5400" b="1" dirty="0" smtClean="0">
                <a:solidFill>
                  <a:srgbClr val="002060"/>
                </a:solidFill>
              </a:rPr>
              <a:t> </a:t>
            </a:r>
            <a:r>
              <a:rPr lang="en-US" sz="5400" b="1" dirty="0" err="1" smtClean="0">
                <a:solidFill>
                  <a:srgbClr val="002060"/>
                </a:solidFill>
              </a:rPr>
              <a:t>Chúa</a:t>
            </a:r>
            <a:r>
              <a:rPr lang="en-US" sz="5400" b="1" dirty="0" smtClean="0">
                <a:solidFill>
                  <a:srgbClr val="002060"/>
                </a:solidFill>
              </a:rPr>
              <a:t> </a:t>
            </a:r>
            <a:r>
              <a:rPr lang="en-US" sz="5400" b="1" dirty="0" err="1" smtClean="0">
                <a:solidFill>
                  <a:srgbClr val="002060"/>
                </a:solidFill>
              </a:rPr>
              <a:t>khoan</a:t>
            </a:r>
            <a:r>
              <a:rPr lang="en-US" sz="5400" b="1" dirty="0" smtClean="0">
                <a:solidFill>
                  <a:srgbClr val="002060"/>
                </a:solidFill>
              </a:rPr>
              <a:t> </a:t>
            </a:r>
            <a:r>
              <a:rPr lang="en-US" sz="5400" b="1" dirty="0" err="1" smtClean="0">
                <a:solidFill>
                  <a:srgbClr val="002060"/>
                </a:solidFill>
              </a:rPr>
              <a:t>nhân</a:t>
            </a:r>
            <a:r>
              <a:rPr lang="en-US" sz="5400" b="1" dirty="0" smtClean="0">
                <a:solidFill>
                  <a:srgbClr val="002060"/>
                </a:solidFill>
              </a:rPr>
              <a:t>, ban </a:t>
            </a:r>
            <a:r>
              <a:rPr lang="en-US" sz="5400" b="1" dirty="0" err="1" smtClean="0">
                <a:solidFill>
                  <a:srgbClr val="002060"/>
                </a:solidFill>
              </a:rPr>
              <a:t>xuống</a:t>
            </a:r>
            <a:r>
              <a:rPr lang="en-US" sz="5400" b="1" dirty="0" smtClean="0">
                <a:solidFill>
                  <a:srgbClr val="002060"/>
                </a:solidFill>
              </a:rPr>
              <a:t> </a:t>
            </a:r>
            <a:r>
              <a:rPr lang="en-US" sz="5400" b="1" dirty="0" err="1" smtClean="0">
                <a:solidFill>
                  <a:srgbClr val="002060"/>
                </a:solidFill>
              </a:rPr>
              <a:t>muôn</a:t>
            </a:r>
            <a:r>
              <a:rPr lang="en-US" sz="5400" b="1" dirty="0" smtClean="0">
                <a:solidFill>
                  <a:srgbClr val="002060"/>
                </a:solidFill>
              </a:rPr>
              <a:t> </a:t>
            </a:r>
            <a:r>
              <a:rPr lang="en-US" sz="5400" b="1" dirty="0" err="1" smtClean="0">
                <a:solidFill>
                  <a:srgbClr val="002060"/>
                </a:solidFill>
              </a:rPr>
              <a:t>ân</a:t>
            </a:r>
            <a:r>
              <a:rPr lang="en-US" sz="5400" b="1" dirty="0" smtClean="0">
                <a:solidFill>
                  <a:srgbClr val="002060"/>
                </a:solidFill>
              </a:rPr>
              <a:t> </a:t>
            </a:r>
            <a:r>
              <a:rPr lang="en-US" sz="5400" b="1" dirty="0" err="1" smtClean="0">
                <a:solidFill>
                  <a:srgbClr val="002060"/>
                </a:solidFill>
              </a:rPr>
              <a:t>cho</a:t>
            </a:r>
            <a:r>
              <a:rPr lang="en-US" sz="5400" b="1" dirty="0" smtClean="0">
                <a:solidFill>
                  <a:srgbClr val="002060"/>
                </a:solidFill>
              </a:rPr>
              <a:t> </a:t>
            </a:r>
            <a:r>
              <a:rPr lang="en-US" sz="5400" b="1" dirty="0" err="1" smtClean="0">
                <a:solidFill>
                  <a:srgbClr val="002060"/>
                </a:solidFill>
              </a:rPr>
              <a:t>chúng</a:t>
            </a:r>
            <a:r>
              <a:rPr lang="en-US" sz="5400" b="1" dirty="0" smtClean="0">
                <a:solidFill>
                  <a:srgbClr val="002060"/>
                </a:solidFill>
              </a:rPr>
              <a:t> con </a:t>
            </a:r>
            <a:r>
              <a:rPr lang="en-US" sz="5400" b="1" dirty="0" err="1" smtClean="0">
                <a:solidFill>
                  <a:srgbClr val="002060"/>
                </a:solidFill>
              </a:rPr>
              <a:t>một</a:t>
            </a:r>
            <a:r>
              <a:rPr lang="en-US" sz="5400" b="1" dirty="0" smtClean="0">
                <a:solidFill>
                  <a:srgbClr val="002060"/>
                </a:solidFill>
              </a:rPr>
              <a:t> </a:t>
            </a:r>
            <a:r>
              <a:rPr lang="en-US" sz="5400" b="1" dirty="0" err="1" smtClean="0">
                <a:solidFill>
                  <a:srgbClr val="002060"/>
                </a:solidFill>
              </a:rPr>
              <a:t>năm</a:t>
            </a:r>
            <a:r>
              <a:rPr lang="en-US" sz="5400" b="1" dirty="0" smtClean="0">
                <a:solidFill>
                  <a:srgbClr val="002060"/>
                </a:solidFill>
              </a:rPr>
              <a:t> </a:t>
            </a:r>
            <a:r>
              <a:rPr lang="en-US" sz="5400" b="1" dirty="0" err="1" smtClean="0">
                <a:solidFill>
                  <a:srgbClr val="002060"/>
                </a:solidFill>
              </a:rPr>
              <a:t>thắm</a:t>
            </a:r>
            <a:r>
              <a:rPr lang="en-US" sz="5400" b="1" dirty="0" smtClean="0">
                <a:solidFill>
                  <a:srgbClr val="002060"/>
                </a:solidFill>
              </a:rPr>
              <a:t> </a:t>
            </a:r>
            <a:r>
              <a:rPr lang="en-US" sz="5400" b="1" dirty="0" err="1" smtClean="0">
                <a:solidFill>
                  <a:srgbClr val="002060"/>
                </a:solidFill>
              </a:rPr>
              <a:t>tươi</a:t>
            </a:r>
            <a:r>
              <a:rPr lang="en-US" sz="5400" b="1" dirty="0" smtClean="0">
                <a:solidFill>
                  <a:srgbClr val="002060"/>
                </a:solidFill>
              </a:rPr>
              <a:t>. </a:t>
            </a:r>
            <a:endParaRPr lang="en-US" sz="6000" b="1" dirty="0">
              <a:solidFill>
                <a:srgbClr val="002060"/>
              </a:solidFill>
              <a:effectLst/>
              <a:latin typeface="UTM American Sans" pitchFamily="18" charset="0"/>
              <a:cs typeface="Times New Roman" pitchFamily="18" charset="0"/>
            </a:endParaRPr>
          </a:p>
        </p:txBody>
      </p:sp>
    </p:spTree>
    <p:extLst>
      <p:ext uri="{BB962C8B-B14F-4D97-AF65-F5344CB8AC3E}">
        <p14:creationId xmlns:p14="http://schemas.microsoft.com/office/powerpoint/2010/main" val="28392180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lnSpc>
                <a:spcPct val="120000"/>
              </a:lnSpc>
            </a:pPr>
            <a:r>
              <a:rPr lang="en-US" sz="6000" b="1" u="sng" dirty="0" smtClean="0">
                <a:solidFill>
                  <a:srgbClr val="C00000"/>
                </a:solidFill>
                <a:cs typeface="Times New Roman" pitchFamily="18" charset="0"/>
              </a:rPr>
              <a:t>**</a:t>
            </a:r>
            <a:r>
              <a:rPr lang="en-US" sz="6000" b="1" u="sng" dirty="0" smtClean="0">
                <a:solidFill>
                  <a:srgbClr val="C00000"/>
                </a:solidFill>
                <a:effectLst/>
                <a:cs typeface="Times New Roman" pitchFamily="18" charset="0"/>
              </a:rPr>
              <a:t>:</a:t>
            </a:r>
            <a:r>
              <a:rPr lang="en-US" sz="6000" b="1" dirty="0" smtClean="0">
                <a:solidFill>
                  <a:srgbClr val="002060"/>
                </a:solidFill>
                <a:effectLst/>
                <a:cs typeface="Times New Roman" pitchFamily="18" charset="0"/>
              </a:rPr>
              <a:t> </a:t>
            </a:r>
            <a:r>
              <a:rPr lang="vi-VN" sz="6000" b="1" dirty="0">
                <a:solidFill>
                  <a:srgbClr val="002060"/>
                </a:solidFill>
                <a:effectLst/>
              </a:rPr>
              <a:t> </a:t>
            </a:r>
            <a:r>
              <a:rPr lang="en-US" sz="6000" b="1" dirty="0" err="1" smtClean="0">
                <a:solidFill>
                  <a:srgbClr val="002060"/>
                </a:solidFill>
              </a:rPr>
              <a:t>Xin</a:t>
            </a:r>
            <a:r>
              <a:rPr lang="en-US" sz="6000" b="1" dirty="0" smtClean="0">
                <a:solidFill>
                  <a:srgbClr val="002060"/>
                </a:solidFill>
              </a:rPr>
              <a:t> </a:t>
            </a:r>
            <a:r>
              <a:rPr lang="en-US" sz="6000" b="1" dirty="0" err="1" smtClean="0">
                <a:solidFill>
                  <a:srgbClr val="002060"/>
                </a:solidFill>
              </a:rPr>
              <a:t>Chúa</a:t>
            </a:r>
            <a:r>
              <a:rPr lang="en-US" sz="6000" b="1" dirty="0" smtClean="0">
                <a:solidFill>
                  <a:srgbClr val="002060"/>
                </a:solidFill>
              </a:rPr>
              <a:t> </a:t>
            </a:r>
            <a:r>
              <a:rPr lang="en-US" sz="6000" b="1" dirty="0" err="1" smtClean="0">
                <a:solidFill>
                  <a:srgbClr val="002060"/>
                </a:solidFill>
              </a:rPr>
              <a:t>khoan</a:t>
            </a:r>
            <a:r>
              <a:rPr lang="en-US" sz="6000" b="1" dirty="0" smtClean="0">
                <a:solidFill>
                  <a:srgbClr val="002060"/>
                </a:solidFill>
              </a:rPr>
              <a:t> </a:t>
            </a:r>
            <a:r>
              <a:rPr lang="en-US" sz="6000" b="1" dirty="0" err="1" smtClean="0">
                <a:solidFill>
                  <a:srgbClr val="002060"/>
                </a:solidFill>
              </a:rPr>
              <a:t>nhân</a:t>
            </a:r>
            <a:r>
              <a:rPr lang="en-US" sz="6000" b="1" dirty="0" smtClean="0">
                <a:solidFill>
                  <a:srgbClr val="002060"/>
                </a:solidFill>
              </a:rPr>
              <a:t>, ban </a:t>
            </a:r>
            <a:r>
              <a:rPr lang="en-US" sz="6000" b="1" dirty="0" err="1" smtClean="0">
                <a:solidFill>
                  <a:srgbClr val="002060"/>
                </a:solidFill>
              </a:rPr>
              <a:t>xuống</a:t>
            </a:r>
            <a:r>
              <a:rPr lang="en-US" sz="6000" b="1" dirty="0" smtClean="0">
                <a:solidFill>
                  <a:srgbClr val="002060"/>
                </a:solidFill>
              </a:rPr>
              <a:t> </a:t>
            </a:r>
            <a:r>
              <a:rPr lang="en-US" sz="6000" b="1" dirty="0" err="1" smtClean="0">
                <a:solidFill>
                  <a:srgbClr val="002060"/>
                </a:solidFill>
              </a:rPr>
              <a:t>muôn</a:t>
            </a:r>
            <a:r>
              <a:rPr lang="en-US" sz="6000" b="1" dirty="0" smtClean="0">
                <a:solidFill>
                  <a:srgbClr val="002060"/>
                </a:solidFill>
              </a:rPr>
              <a:t> </a:t>
            </a:r>
            <a:r>
              <a:rPr lang="en-US" sz="6000" b="1" dirty="0" err="1" smtClean="0">
                <a:solidFill>
                  <a:srgbClr val="002060"/>
                </a:solidFill>
              </a:rPr>
              <a:t>ân</a:t>
            </a:r>
            <a:r>
              <a:rPr lang="en-US" sz="6000" b="1" dirty="0" smtClean="0">
                <a:solidFill>
                  <a:srgbClr val="002060"/>
                </a:solidFill>
              </a:rPr>
              <a:t> </a:t>
            </a:r>
            <a:r>
              <a:rPr lang="en-US" sz="6000" b="1" dirty="0" err="1" smtClean="0">
                <a:solidFill>
                  <a:srgbClr val="002060"/>
                </a:solidFill>
              </a:rPr>
              <a:t>cho</a:t>
            </a:r>
            <a:r>
              <a:rPr lang="en-US" sz="6000" b="1" dirty="0" smtClean="0">
                <a:solidFill>
                  <a:srgbClr val="002060"/>
                </a:solidFill>
              </a:rPr>
              <a:t> </a:t>
            </a:r>
            <a:r>
              <a:rPr lang="en-US" sz="6000" b="1" dirty="0" err="1" smtClean="0">
                <a:solidFill>
                  <a:srgbClr val="002060"/>
                </a:solidFill>
              </a:rPr>
              <a:t>chúng</a:t>
            </a:r>
            <a:r>
              <a:rPr lang="en-US" sz="6000" b="1" dirty="0" smtClean="0">
                <a:solidFill>
                  <a:srgbClr val="002060"/>
                </a:solidFill>
              </a:rPr>
              <a:t> con </a:t>
            </a:r>
            <a:r>
              <a:rPr lang="en-US" sz="6000" b="1" dirty="0" err="1" smtClean="0">
                <a:solidFill>
                  <a:srgbClr val="002060"/>
                </a:solidFill>
              </a:rPr>
              <a:t>một</a:t>
            </a:r>
            <a:r>
              <a:rPr lang="en-US" sz="6000" b="1" dirty="0" smtClean="0">
                <a:solidFill>
                  <a:srgbClr val="002060"/>
                </a:solidFill>
              </a:rPr>
              <a:t> </a:t>
            </a:r>
            <a:r>
              <a:rPr lang="en-US" sz="6000" b="1" dirty="0" err="1" smtClean="0">
                <a:solidFill>
                  <a:srgbClr val="002060"/>
                </a:solidFill>
              </a:rPr>
              <a:t>năm</a:t>
            </a:r>
            <a:r>
              <a:rPr lang="en-US" sz="6000" b="1" dirty="0" smtClean="0">
                <a:solidFill>
                  <a:srgbClr val="002060"/>
                </a:solidFill>
              </a:rPr>
              <a:t> </a:t>
            </a:r>
            <a:r>
              <a:rPr lang="en-US" sz="6000" b="1" dirty="0" err="1" smtClean="0">
                <a:solidFill>
                  <a:srgbClr val="002060"/>
                </a:solidFill>
              </a:rPr>
              <a:t>sáng</a:t>
            </a:r>
            <a:r>
              <a:rPr lang="en-US" sz="6000" b="1" dirty="0" smtClean="0">
                <a:solidFill>
                  <a:srgbClr val="002060"/>
                </a:solidFill>
              </a:rPr>
              <a:t> </a:t>
            </a:r>
            <a:r>
              <a:rPr lang="en-US" sz="6000" b="1" dirty="0" err="1" smtClean="0">
                <a:solidFill>
                  <a:srgbClr val="002060"/>
                </a:solidFill>
              </a:rPr>
              <a:t>ngời</a:t>
            </a:r>
            <a:r>
              <a:rPr lang="en-US" sz="6000" b="1" dirty="0" smtClean="0">
                <a:solidFill>
                  <a:srgbClr val="002060"/>
                </a:solidFill>
              </a:rPr>
              <a:t>.</a:t>
            </a:r>
            <a:endParaRPr lang="en-US" sz="6000" b="1" dirty="0">
              <a:solidFill>
                <a:srgbClr val="002060"/>
              </a:solidFill>
              <a:effectLst/>
              <a:cs typeface="Times New Roman" pitchFamily="18" charset="0"/>
            </a:endParaRPr>
          </a:p>
        </p:txBody>
      </p:sp>
    </p:spTree>
    <p:extLst>
      <p:ext uri="{BB962C8B-B14F-4D97-AF65-F5344CB8AC3E}">
        <p14:creationId xmlns:p14="http://schemas.microsoft.com/office/powerpoint/2010/main" val="14509516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9158512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b="1">
              <a:solidFill>
                <a:srgbClr val="990000"/>
              </a:solidFill>
              <a:effectLst/>
              <a:latin typeface="UTM American Sans" pitchFamily="18" charset="0"/>
              <a:cs typeface="Times New Roman"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4782513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lnSpc>
                <a:spcPct val="120000"/>
              </a:lnSpc>
            </a:pPr>
            <a:r>
              <a:rPr lang="en-US" sz="4600" b="1" u="sng" dirty="0" smtClean="0">
                <a:solidFill>
                  <a:srgbClr val="C00000"/>
                </a:solidFill>
                <a:effectLst/>
                <a:cs typeface="Times New Roman" pitchFamily="18" charset="0"/>
              </a:rPr>
              <a:t>Tk2:</a:t>
            </a:r>
            <a:r>
              <a:rPr lang="en-US" sz="4600" b="1" dirty="0" smtClean="0">
                <a:solidFill>
                  <a:srgbClr val="002060"/>
                </a:solidFill>
                <a:effectLst/>
                <a:cs typeface="Times New Roman" pitchFamily="18" charset="0"/>
              </a:rPr>
              <a:t> </a:t>
            </a:r>
            <a:r>
              <a:rPr lang="en-US" sz="4600" b="1" dirty="0" err="1" smtClean="0">
                <a:solidFill>
                  <a:srgbClr val="002060"/>
                </a:solidFill>
                <a:effectLst/>
              </a:rPr>
              <a:t>Xuân</a:t>
            </a:r>
            <a:r>
              <a:rPr lang="en-US" sz="4600" b="1" dirty="0" smtClean="0">
                <a:solidFill>
                  <a:srgbClr val="002060"/>
                </a:solidFill>
                <a:effectLst/>
              </a:rPr>
              <a:t> </a:t>
            </a:r>
            <a:r>
              <a:rPr lang="en-US" sz="4600" b="1" dirty="0" err="1" smtClean="0">
                <a:solidFill>
                  <a:srgbClr val="002060"/>
                </a:solidFill>
                <a:effectLst/>
              </a:rPr>
              <a:t>đã</a:t>
            </a:r>
            <a:r>
              <a:rPr lang="en-US" sz="4600" b="1" dirty="0" smtClean="0">
                <a:solidFill>
                  <a:srgbClr val="002060"/>
                </a:solidFill>
                <a:effectLst/>
              </a:rPr>
              <a:t> </a:t>
            </a:r>
            <a:r>
              <a:rPr lang="en-US" sz="4600" b="1" dirty="0" err="1" smtClean="0">
                <a:solidFill>
                  <a:srgbClr val="002060"/>
                </a:solidFill>
                <a:effectLst/>
              </a:rPr>
              <a:t>về</a:t>
            </a:r>
            <a:r>
              <a:rPr lang="en-US" sz="4600" b="1" dirty="0" smtClean="0">
                <a:solidFill>
                  <a:srgbClr val="002060"/>
                </a:solidFill>
                <a:effectLst/>
              </a:rPr>
              <a:t> </a:t>
            </a:r>
            <a:r>
              <a:rPr lang="en-US" sz="4600" b="1" dirty="0" err="1" smtClean="0">
                <a:solidFill>
                  <a:srgbClr val="002060"/>
                </a:solidFill>
                <a:effectLst/>
              </a:rPr>
              <a:t>cho</a:t>
            </a:r>
            <a:r>
              <a:rPr lang="en-US" sz="4600" b="1" dirty="0" smtClean="0">
                <a:solidFill>
                  <a:srgbClr val="002060"/>
                </a:solidFill>
                <a:effectLst/>
              </a:rPr>
              <a:t> </a:t>
            </a:r>
            <a:r>
              <a:rPr lang="en-US" sz="4600" b="1" dirty="0" err="1" smtClean="0">
                <a:solidFill>
                  <a:srgbClr val="002060"/>
                </a:solidFill>
                <a:effectLst/>
              </a:rPr>
              <a:t>quê</a:t>
            </a:r>
            <a:r>
              <a:rPr lang="en-US" sz="4600" b="1" dirty="0" smtClean="0">
                <a:solidFill>
                  <a:srgbClr val="002060"/>
                </a:solidFill>
                <a:effectLst/>
              </a:rPr>
              <a:t> </a:t>
            </a:r>
            <a:r>
              <a:rPr lang="en-US" sz="4600" b="1" dirty="0" err="1" smtClean="0">
                <a:solidFill>
                  <a:srgbClr val="002060"/>
                </a:solidFill>
                <a:effectLst/>
              </a:rPr>
              <a:t>hương</a:t>
            </a:r>
            <a:r>
              <a:rPr lang="en-US" sz="4600" b="1" dirty="0" smtClean="0">
                <a:solidFill>
                  <a:srgbClr val="002060"/>
                </a:solidFill>
                <a:effectLst/>
              </a:rPr>
              <a:t> </a:t>
            </a:r>
            <a:r>
              <a:rPr lang="en-US" sz="4600" b="1" dirty="0" err="1" smtClean="0">
                <a:solidFill>
                  <a:srgbClr val="002060"/>
                </a:solidFill>
                <a:effectLst/>
              </a:rPr>
              <a:t>bừng</a:t>
            </a:r>
            <a:r>
              <a:rPr lang="en-US" sz="4600" b="1" dirty="0" smtClean="0">
                <a:solidFill>
                  <a:srgbClr val="002060"/>
                </a:solidFill>
                <a:effectLst/>
              </a:rPr>
              <a:t> </a:t>
            </a:r>
            <a:r>
              <a:rPr lang="en-US" sz="4600" b="1" dirty="0" err="1" smtClean="0">
                <a:solidFill>
                  <a:srgbClr val="002060"/>
                </a:solidFill>
                <a:effectLst/>
              </a:rPr>
              <a:t>sáng</a:t>
            </a:r>
            <a:r>
              <a:rPr lang="en-US" sz="4600" b="1" dirty="0" smtClean="0">
                <a:solidFill>
                  <a:srgbClr val="002060"/>
                </a:solidFill>
                <a:effectLst/>
              </a:rPr>
              <a:t> </a:t>
            </a:r>
            <a:r>
              <a:rPr lang="en-US" sz="4600" b="1" dirty="0" err="1" smtClean="0">
                <a:solidFill>
                  <a:srgbClr val="002060"/>
                </a:solidFill>
                <a:effectLst/>
              </a:rPr>
              <a:t>hy</a:t>
            </a:r>
            <a:r>
              <a:rPr lang="en-US" sz="4600" b="1" dirty="0" smtClean="0">
                <a:solidFill>
                  <a:srgbClr val="002060"/>
                </a:solidFill>
                <a:effectLst/>
              </a:rPr>
              <a:t> </a:t>
            </a:r>
            <a:r>
              <a:rPr lang="en-US" sz="4600" b="1" dirty="0" err="1" smtClean="0">
                <a:solidFill>
                  <a:srgbClr val="002060"/>
                </a:solidFill>
                <a:effectLst/>
              </a:rPr>
              <a:t>vọng</a:t>
            </a:r>
            <a:r>
              <a:rPr lang="en-US" sz="4600" b="1" dirty="0" smtClean="0">
                <a:solidFill>
                  <a:srgbClr val="002060"/>
                </a:solidFill>
                <a:effectLst/>
              </a:rPr>
              <a:t>. </a:t>
            </a:r>
            <a:r>
              <a:rPr lang="en-US" sz="4600" b="1" dirty="0" err="1" smtClean="0">
                <a:solidFill>
                  <a:srgbClr val="002060"/>
                </a:solidFill>
                <a:effectLst/>
              </a:rPr>
              <a:t>Xuân</a:t>
            </a:r>
            <a:r>
              <a:rPr lang="en-US" sz="4600" b="1" dirty="0" smtClean="0">
                <a:solidFill>
                  <a:srgbClr val="002060"/>
                </a:solidFill>
                <a:effectLst/>
              </a:rPr>
              <a:t> </a:t>
            </a:r>
            <a:r>
              <a:rPr lang="en-US" sz="4600" b="1" dirty="0" err="1" smtClean="0">
                <a:solidFill>
                  <a:srgbClr val="002060"/>
                </a:solidFill>
                <a:effectLst/>
              </a:rPr>
              <a:t>đã</a:t>
            </a:r>
            <a:r>
              <a:rPr lang="en-US" sz="4600" b="1" dirty="0" smtClean="0">
                <a:solidFill>
                  <a:srgbClr val="002060"/>
                </a:solidFill>
                <a:effectLst/>
              </a:rPr>
              <a:t> </a:t>
            </a:r>
            <a:r>
              <a:rPr lang="en-US" sz="4600" b="1" dirty="0" err="1" smtClean="0">
                <a:solidFill>
                  <a:srgbClr val="002060"/>
                </a:solidFill>
                <a:effectLst/>
              </a:rPr>
              <a:t>về</a:t>
            </a:r>
            <a:r>
              <a:rPr lang="en-US" sz="4600" b="1" dirty="0" smtClean="0">
                <a:solidFill>
                  <a:srgbClr val="002060"/>
                </a:solidFill>
                <a:effectLst/>
              </a:rPr>
              <a:t> </a:t>
            </a:r>
            <a:r>
              <a:rPr lang="en-US" sz="4600" b="1" dirty="0" err="1" smtClean="0">
                <a:solidFill>
                  <a:srgbClr val="002060"/>
                </a:solidFill>
                <a:effectLst/>
              </a:rPr>
              <a:t>khắp</a:t>
            </a:r>
            <a:r>
              <a:rPr lang="en-US" sz="4600" b="1" dirty="0" smtClean="0">
                <a:solidFill>
                  <a:srgbClr val="002060"/>
                </a:solidFill>
                <a:effectLst/>
              </a:rPr>
              <a:t> </a:t>
            </a:r>
            <a:r>
              <a:rPr lang="en-US" sz="4600" b="1" dirty="0" err="1" smtClean="0">
                <a:solidFill>
                  <a:srgbClr val="002060"/>
                </a:solidFill>
                <a:effectLst/>
              </a:rPr>
              <a:t>phố</a:t>
            </a:r>
            <a:r>
              <a:rPr lang="en-US" sz="4600" b="1" dirty="0" smtClean="0">
                <a:solidFill>
                  <a:srgbClr val="002060"/>
                </a:solidFill>
                <a:effectLst/>
              </a:rPr>
              <a:t> </a:t>
            </a:r>
            <a:r>
              <a:rPr lang="en-US" sz="4600" b="1" dirty="0" err="1" smtClean="0">
                <a:solidFill>
                  <a:srgbClr val="002060"/>
                </a:solidFill>
                <a:effectLst/>
              </a:rPr>
              <a:t>phường</a:t>
            </a:r>
            <a:r>
              <a:rPr lang="en-US" sz="4600" b="1" dirty="0" smtClean="0">
                <a:solidFill>
                  <a:srgbClr val="002060"/>
                </a:solidFill>
                <a:effectLst/>
              </a:rPr>
              <a:t> </a:t>
            </a:r>
            <a:r>
              <a:rPr lang="en-US" sz="4600" b="1" dirty="0" err="1" smtClean="0">
                <a:solidFill>
                  <a:srgbClr val="002060"/>
                </a:solidFill>
                <a:effectLst/>
              </a:rPr>
              <a:t>và</a:t>
            </a:r>
            <a:r>
              <a:rPr lang="en-US" sz="4600" b="1" dirty="0" smtClean="0">
                <a:solidFill>
                  <a:srgbClr val="002060"/>
                </a:solidFill>
                <a:effectLst/>
              </a:rPr>
              <a:t> </a:t>
            </a:r>
            <a:r>
              <a:rPr lang="en-US" sz="4600" b="1" dirty="0" err="1" smtClean="0">
                <a:solidFill>
                  <a:srgbClr val="002060"/>
                </a:solidFill>
                <a:effectLst/>
              </a:rPr>
              <a:t>trên</a:t>
            </a:r>
            <a:r>
              <a:rPr lang="en-US" sz="4600" b="1" dirty="0" smtClean="0">
                <a:solidFill>
                  <a:srgbClr val="002060"/>
                </a:solidFill>
                <a:effectLst/>
              </a:rPr>
              <a:t> </a:t>
            </a:r>
            <a:r>
              <a:rPr lang="en-US" sz="4600" b="1" dirty="0" err="1" smtClean="0">
                <a:solidFill>
                  <a:srgbClr val="002060"/>
                </a:solidFill>
                <a:effectLst/>
              </a:rPr>
              <a:t>thôn</a:t>
            </a:r>
            <a:r>
              <a:rPr lang="en-US" sz="4600" b="1" dirty="0" smtClean="0">
                <a:solidFill>
                  <a:srgbClr val="002060"/>
                </a:solidFill>
                <a:effectLst/>
              </a:rPr>
              <a:t> </a:t>
            </a:r>
            <a:r>
              <a:rPr lang="en-US" sz="4600" b="1" dirty="0" err="1" smtClean="0">
                <a:solidFill>
                  <a:srgbClr val="002060"/>
                </a:solidFill>
                <a:effectLst/>
              </a:rPr>
              <a:t>trang</a:t>
            </a:r>
            <a:r>
              <a:rPr lang="en-US" sz="4600" b="1" dirty="0" smtClean="0">
                <a:solidFill>
                  <a:srgbClr val="002060"/>
                </a:solidFill>
                <a:effectLst/>
              </a:rPr>
              <a:t>. Con </a:t>
            </a:r>
            <a:r>
              <a:rPr lang="en-US" sz="4600" b="1" dirty="0" err="1" smtClean="0">
                <a:solidFill>
                  <a:srgbClr val="002060"/>
                </a:solidFill>
                <a:effectLst/>
              </a:rPr>
              <a:t>khấn</a:t>
            </a:r>
            <a:r>
              <a:rPr lang="en-US" sz="4600" b="1" dirty="0" smtClean="0">
                <a:solidFill>
                  <a:srgbClr val="002060"/>
                </a:solidFill>
                <a:effectLst/>
              </a:rPr>
              <a:t> </a:t>
            </a:r>
            <a:r>
              <a:rPr lang="en-US" sz="4600" b="1" dirty="0" err="1" smtClean="0">
                <a:solidFill>
                  <a:srgbClr val="002060"/>
                </a:solidFill>
                <a:effectLst/>
              </a:rPr>
              <a:t>cầu</a:t>
            </a:r>
            <a:r>
              <a:rPr lang="en-US" sz="4600" b="1" dirty="0" smtClean="0">
                <a:solidFill>
                  <a:srgbClr val="002060"/>
                </a:solidFill>
                <a:effectLst/>
              </a:rPr>
              <a:t> </a:t>
            </a:r>
            <a:r>
              <a:rPr lang="en-US" sz="4600" b="1" dirty="0" err="1" smtClean="0">
                <a:solidFill>
                  <a:srgbClr val="002060"/>
                </a:solidFill>
                <a:effectLst/>
              </a:rPr>
              <a:t>cho</a:t>
            </a:r>
            <a:r>
              <a:rPr lang="en-US" sz="4600" b="1" dirty="0" smtClean="0">
                <a:solidFill>
                  <a:srgbClr val="002060"/>
                </a:solidFill>
                <a:effectLst/>
              </a:rPr>
              <a:t> </a:t>
            </a:r>
            <a:r>
              <a:rPr lang="en-US" sz="4600" b="1" dirty="0" err="1" smtClean="0">
                <a:solidFill>
                  <a:srgbClr val="002060"/>
                </a:solidFill>
                <a:effectLst/>
              </a:rPr>
              <a:t>nhân</a:t>
            </a:r>
            <a:r>
              <a:rPr lang="en-US" sz="4600" b="1" dirty="0" smtClean="0">
                <a:solidFill>
                  <a:srgbClr val="002060"/>
                </a:solidFill>
                <a:effectLst/>
              </a:rPr>
              <a:t> </a:t>
            </a:r>
            <a:r>
              <a:rPr lang="en-US" sz="4600" b="1" dirty="0" err="1" smtClean="0">
                <a:solidFill>
                  <a:srgbClr val="002060"/>
                </a:solidFill>
                <a:effectLst/>
              </a:rPr>
              <a:t>dân</a:t>
            </a:r>
            <a:r>
              <a:rPr lang="en-US" sz="4600" b="1" dirty="0" smtClean="0">
                <a:solidFill>
                  <a:srgbClr val="002060"/>
                </a:solidFill>
                <a:effectLst/>
              </a:rPr>
              <a:t> </a:t>
            </a:r>
            <a:r>
              <a:rPr lang="en-US" sz="4600" b="1" dirty="0" err="1" smtClean="0">
                <a:solidFill>
                  <a:srgbClr val="002060"/>
                </a:solidFill>
                <a:effectLst/>
              </a:rPr>
              <a:t>Việt</a:t>
            </a:r>
            <a:r>
              <a:rPr lang="en-US" sz="4600" b="1" dirty="0" smtClean="0">
                <a:solidFill>
                  <a:srgbClr val="002060"/>
                </a:solidFill>
                <a:effectLst/>
              </a:rPr>
              <a:t> Nam </a:t>
            </a:r>
            <a:r>
              <a:rPr lang="en-US" sz="4600" b="1" dirty="0" err="1" smtClean="0">
                <a:solidFill>
                  <a:srgbClr val="002060"/>
                </a:solidFill>
                <a:effectLst/>
              </a:rPr>
              <a:t>thái</a:t>
            </a:r>
            <a:r>
              <a:rPr lang="en-US" sz="4600" b="1" dirty="0" smtClean="0">
                <a:solidFill>
                  <a:srgbClr val="002060"/>
                </a:solidFill>
                <a:effectLst/>
              </a:rPr>
              <a:t> </a:t>
            </a:r>
            <a:r>
              <a:rPr lang="en-US" sz="4600" b="1" dirty="0" err="1" smtClean="0">
                <a:solidFill>
                  <a:srgbClr val="002060"/>
                </a:solidFill>
                <a:effectLst/>
              </a:rPr>
              <a:t>hòa</a:t>
            </a:r>
            <a:r>
              <a:rPr lang="en-US" sz="4600" b="1" dirty="0" smtClean="0">
                <a:solidFill>
                  <a:srgbClr val="002060"/>
                </a:solidFill>
                <a:effectLst/>
              </a:rPr>
              <a:t>. </a:t>
            </a:r>
            <a:r>
              <a:rPr lang="en-US" sz="4600" b="1" dirty="0" err="1" smtClean="0">
                <a:solidFill>
                  <a:srgbClr val="002060"/>
                </a:solidFill>
                <a:effectLst/>
              </a:rPr>
              <a:t>Để</a:t>
            </a:r>
            <a:r>
              <a:rPr lang="en-US" sz="4600" b="1" dirty="0" smtClean="0">
                <a:solidFill>
                  <a:srgbClr val="002060"/>
                </a:solidFill>
                <a:effectLst/>
              </a:rPr>
              <a:t> </a:t>
            </a:r>
            <a:r>
              <a:rPr lang="en-US" sz="4600" b="1" dirty="0" err="1" smtClean="0">
                <a:solidFill>
                  <a:srgbClr val="002060"/>
                </a:solidFill>
                <a:effectLst/>
              </a:rPr>
              <a:t>mọi</a:t>
            </a:r>
            <a:r>
              <a:rPr lang="en-US" sz="4600" b="1" dirty="0" smtClean="0">
                <a:solidFill>
                  <a:srgbClr val="002060"/>
                </a:solidFill>
                <a:effectLst/>
              </a:rPr>
              <a:t> </a:t>
            </a:r>
            <a:r>
              <a:rPr lang="en-US" sz="4600" b="1" dirty="0" err="1" smtClean="0">
                <a:solidFill>
                  <a:srgbClr val="002060"/>
                </a:solidFill>
                <a:effectLst/>
              </a:rPr>
              <a:t>người</a:t>
            </a:r>
            <a:r>
              <a:rPr lang="en-US" sz="4600" b="1" dirty="0" smtClean="0">
                <a:solidFill>
                  <a:srgbClr val="002060"/>
                </a:solidFill>
                <a:effectLst/>
              </a:rPr>
              <a:t> </a:t>
            </a:r>
            <a:r>
              <a:rPr lang="en-US" sz="4600" b="1" dirty="0" err="1" smtClean="0">
                <a:solidFill>
                  <a:srgbClr val="002060"/>
                </a:solidFill>
                <a:effectLst/>
              </a:rPr>
              <a:t>cùng</a:t>
            </a:r>
            <a:r>
              <a:rPr lang="en-US" sz="4600" b="1" dirty="0" smtClean="0">
                <a:solidFill>
                  <a:srgbClr val="002060"/>
                </a:solidFill>
                <a:effectLst/>
              </a:rPr>
              <a:t> </a:t>
            </a:r>
            <a:r>
              <a:rPr lang="en-US" sz="4600" b="1" dirty="0" err="1" smtClean="0">
                <a:solidFill>
                  <a:srgbClr val="002060"/>
                </a:solidFill>
                <a:effectLst/>
              </a:rPr>
              <a:t>đoàn</a:t>
            </a:r>
            <a:r>
              <a:rPr lang="en-US" sz="4600" b="1" dirty="0" smtClean="0">
                <a:solidFill>
                  <a:srgbClr val="002060"/>
                </a:solidFill>
                <a:effectLst/>
              </a:rPr>
              <a:t> </a:t>
            </a:r>
            <a:r>
              <a:rPr lang="en-US" sz="4600" b="1" dirty="0" err="1" smtClean="0">
                <a:solidFill>
                  <a:srgbClr val="002060"/>
                </a:solidFill>
                <a:effectLst/>
              </a:rPr>
              <a:t>kết</a:t>
            </a:r>
            <a:r>
              <a:rPr lang="en-US" sz="4600" b="1" dirty="0" smtClean="0">
                <a:solidFill>
                  <a:srgbClr val="002060"/>
                </a:solidFill>
                <a:effectLst/>
              </a:rPr>
              <a:t> </a:t>
            </a:r>
            <a:r>
              <a:rPr lang="en-US" sz="4600" b="1" dirty="0" err="1" smtClean="0">
                <a:solidFill>
                  <a:srgbClr val="002060"/>
                </a:solidFill>
                <a:effectLst/>
              </a:rPr>
              <a:t>vang</a:t>
            </a:r>
            <a:r>
              <a:rPr lang="en-US" sz="4600" b="1" dirty="0" smtClean="0">
                <a:solidFill>
                  <a:srgbClr val="002060"/>
                </a:solidFill>
                <a:effectLst/>
              </a:rPr>
              <a:t> </a:t>
            </a:r>
            <a:r>
              <a:rPr lang="en-US" sz="4600" b="1" dirty="0" err="1" smtClean="0">
                <a:solidFill>
                  <a:srgbClr val="002060"/>
                </a:solidFill>
                <a:effectLst/>
              </a:rPr>
              <a:t>lời</a:t>
            </a:r>
            <a:r>
              <a:rPr lang="en-US" sz="4600" b="1" dirty="0" smtClean="0">
                <a:solidFill>
                  <a:srgbClr val="002060"/>
                </a:solidFill>
                <a:effectLst/>
              </a:rPr>
              <a:t> </a:t>
            </a:r>
            <a:r>
              <a:rPr lang="en-US" sz="4600" b="1" dirty="0" err="1" smtClean="0">
                <a:solidFill>
                  <a:srgbClr val="002060"/>
                </a:solidFill>
                <a:effectLst/>
              </a:rPr>
              <a:t>hoan</a:t>
            </a:r>
            <a:r>
              <a:rPr lang="en-US" sz="4600" b="1" dirty="0" smtClean="0">
                <a:solidFill>
                  <a:srgbClr val="002060"/>
                </a:solidFill>
                <a:effectLst/>
              </a:rPr>
              <a:t> ca.</a:t>
            </a:r>
            <a:endParaRPr lang="vi-VN" sz="4600" b="1" dirty="0">
              <a:solidFill>
                <a:srgbClr val="002060"/>
              </a:solidFill>
              <a:effectLst/>
              <a:cs typeface="Times New Roman" pitchFamily="18" charset="0"/>
            </a:endParaRPr>
          </a:p>
        </p:txBody>
      </p:sp>
    </p:spTree>
    <p:extLst>
      <p:ext uri="{BB962C8B-B14F-4D97-AF65-F5344CB8AC3E}">
        <p14:creationId xmlns:p14="http://schemas.microsoft.com/office/powerpoint/2010/main" val="26245442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267200" y="1352550"/>
            <a:ext cx="4800600" cy="2724150"/>
          </a:xfrm>
        </p:spPr>
        <p:txBody>
          <a:bodyPr>
            <a:noAutofit/>
          </a:bodyPr>
          <a:lstStyle/>
          <a:p>
            <a:r>
              <a:rPr lang="en-US" sz="3200" b="1" dirty="0">
                <a:solidFill>
                  <a:srgbClr val="FF0000"/>
                </a:solidFill>
                <a:effectLst/>
                <a:cs typeface="Times New Roman" pitchFamily="18" charset="0"/>
              </a:rPr>
              <a:t>Ca </a:t>
            </a:r>
            <a:r>
              <a:rPr lang="en-US" sz="3200" b="1" dirty="0" err="1">
                <a:solidFill>
                  <a:srgbClr val="FF0000"/>
                </a:solidFill>
                <a:effectLst/>
                <a:cs typeface="Times New Roman" pitchFamily="18" charset="0"/>
              </a:rPr>
              <a:t>Kết</a:t>
            </a:r>
            <a:r>
              <a:rPr lang="en-US" sz="3200" b="1" dirty="0">
                <a:solidFill>
                  <a:srgbClr val="FF0000"/>
                </a:solidFill>
                <a:effectLst/>
                <a:cs typeface="Times New Roman" pitchFamily="18" charset="0"/>
              </a:rPr>
              <a:t> </a:t>
            </a:r>
            <a:r>
              <a:rPr lang="en-US" sz="3200" b="1" dirty="0" err="1">
                <a:solidFill>
                  <a:srgbClr val="FF0000"/>
                </a:solidFill>
                <a:effectLst/>
                <a:cs typeface="Times New Roman" pitchFamily="18" charset="0"/>
              </a:rPr>
              <a:t>Lễ</a:t>
            </a:r>
            <a:r>
              <a:rPr lang="en-US" sz="3200" b="1" dirty="0">
                <a:solidFill>
                  <a:srgbClr val="FF0000"/>
                </a:solidFill>
                <a:effectLst/>
                <a:cs typeface="Times New Roman" pitchFamily="18" charset="0"/>
              </a:rPr>
              <a:t/>
            </a:r>
            <a:br>
              <a:rPr lang="en-US" sz="3200" b="1" dirty="0">
                <a:solidFill>
                  <a:srgbClr val="FF0000"/>
                </a:solidFill>
                <a:effectLst/>
                <a:cs typeface="Times New Roman" pitchFamily="18" charset="0"/>
              </a:rPr>
            </a:br>
            <a:r>
              <a:rPr lang="en-US" sz="3600" b="1" dirty="0" err="1" smtClean="0">
                <a:solidFill>
                  <a:srgbClr val="FF0000"/>
                </a:solidFill>
                <a:effectLst/>
                <a:cs typeface="Times New Roman" pitchFamily="18" charset="0"/>
              </a:rPr>
              <a:t>Tán</a:t>
            </a:r>
            <a:r>
              <a:rPr lang="en-US" sz="3600" b="1" dirty="0" smtClean="0">
                <a:solidFill>
                  <a:srgbClr val="FF0000"/>
                </a:solidFill>
                <a:effectLst/>
                <a:cs typeface="Times New Roman" pitchFamily="18" charset="0"/>
              </a:rPr>
              <a:t> </a:t>
            </a:r>
            <a:r>
              <a:rPr lang="en-US" sz="3600" b="1" dirty="0" err="1" smtClean="0">
                <a:solidFill>
                  <a:srgbClr val="FF0000"/>
                </a:solidFill>
                <a:effectLst/>
                <a:cs typeface="Times New Roman" pitchFamily="18" charset="0"/>
              </a:rPr>
              <a:t>Tụn</a:t>
            </a:r>
            <a:r>
              <a:rPr lang="en-US" sz="3600" b="1" dirty="0" err="1" smtClean="0">
                <a:solidFill>
                  <a:srgbClr val="FF0000"/>
                </a:solidFill>
                <a:cs typeface="Times New Roman" pitchFamily="18" charset="0"/>
              </a:rPr>
              <a:t>g</a:t>
            </a:r>
            <a:r>
              <a:rPr lang="en-US" sz="3600" b="1" dirty="0" smtClean="0">
                <a:solidFill>
                  <a:srgbClr val="FF0000"/>
                </a:solidFill>
                <a:cs typeface="Times New Roman" pitchFamily="18" charset="0"/>
              </a:rPr>
              <a:t> </a:t>
            </a:r>
            <a:r>
              <a:rPr lang="en-US" sz="3600" b="1" dirty="0" err="1" smtClean="0">
                <a:solidFill>
                  <a:srgbClr val="FF0000"/>
                </a:solidFill>
                <a:cs typeface="Times New Roman" pitchFamily="18" charset="0"/>
              </a:rPr>
              <a:t>Hồng</a:t>
            </a:r>
            <a:r>
              <a:rPr lang="en-US" sz="3600" b="1" dirty="0" smtClean="0">
                <a:solidFill>
                  <a:srgbClr val="FF0000"/>
                </a:solidFill>
                <a:cs typeface="Times New Roman" pitchFamily="18" charset="0"/>
              </a:rPr>
              <a:t> </a:t>
            </a:r>
            <a:r>
              <a:rPr lang="en-US" sz="3600" b="1" dirty="0" err="1" smtClean="0">
                <a:solidFill>
                  <a:srgbClr val="FF0000"/>
                </a:solidFill>
                <a:cs typeface="Times New Roman" pitchFamily="18" charset="0"/>
              </a:rPr>
              <a:t>Ân</a:t>
            </a:r>
            <a:r>
              <a:rPr lang="en-US" sz="3600" b="1" dirty="0" smtClean="0">
                <a:solidFill>
                  <a:srgbClr val="FF0000"/>
                </a:solidFill>
                <a:cs typeface="Times New Roman" pitchFamily="18" charset="0"/>
              </a:rPr>
              <a:t/>
            </a:r>
            <a:br>
              <a:rPr lang="en-US" sz="3600" b="1" dirty="0" smtClean="0">
                <a:solidFill>
                  <a:srgbClr val="FF0000"/>
                </a:solidFill>
                <a:cs typeface="Times New Roman" pitchFamily="18" charset="0"/>
              </a:rPr>
            </a:br>
            <a:r>
              <a:rPr lang="en-US" sz="3200" b="1" i="1" dirty="0" err="1" smtClean="0">
                <a:solidFill>
                  <a:srgbClr val="002060"/>
                </a:solidFill>
                <a:cs typeface="Times New Roman" pitchFamily="18" charset="0"/>
              </a:rPr>
              <a:t>Hải</a:t>
            </a:r>
            <a:r>
              <a:rPr lang="en-US" sz="3200" b="1" i="1" dirty="0" smtClean="0">
                <a:solidFill>
                  <a:srgbClr val="002060"/>
                </a:solidFill>
                <a:cs typeface="Times New Roman" pitchFamily="18" charset="0"/>
              </a:rPr>
              <a:t> </a:t>
            </a:r>
            <a:r>
              <a:rPr lang="en-US" sz="3200" b="1" i="1" dirty="0" err="1" smtClean="0">
                <a:solidFill>
                  <a:srgbClr val="002060"/>
                </a:solidFill>
                <a:cs typeface="Times New Roman" pitchFamily="18" charset="0"/>
              </a:rPr>
              <a:t>Linh</a:t>
            </a:r>
            <a:r>
              <a:rPr lang="en-US" sz="3200" b="1" i="1" dirty="0" smtClean="0">
                <a:solidFill>
                  <a:srgbClr val="002060"/>
                </a:solidFill>
                <a:cs typeface="Times New Roman" pitchFamily="18" charset="0"/>
              </a:rPr>
              <a:t> </a:t>
            </a:r>
            <a:r>
              <a:rPr lang="en-US" sz="3200" b="1" i="1" dirty="0" err="1" smtClean="0">
                <a:solidFill>
                  <a:srgbClr val="002060"/>
                </a:solidFill>
                <a:cs typeface="Times New Roman" pitchFamily="18" charset="0"/>
              </a:rPr>
              <a:t>và</a:t>
            </a:r>
            <a:r>
              <a:rPr lang="en-US" sz="3200" b="1" i="1" dirty="0" smtClean="0">
                <a:solidFill>
                  <a:srgbClr val="002060"/>
                </a:solidFill>
                <a:cs typeface="Times New Roman" pitchFamily="18" charset="0"/>
              </a:rPr>
              <a:t> </a:t>
            </a:r>
            <a:r>
              <a:rPr lang="en-US" sz="3200" b="1" i="1" dirty="0" err="1" smtClean="0">
                <a:solidFill>
                  <a:srgbClr val="002060"/>
                </a:solidFill>
                <a:cs typeface="Times New Roman" pitchFamily="18" charset="0"/>
              </a:rPr>
              <a:t>Vũ</a:t>
            </a:r>
            <a:r>
              <a:rPr lang="en-US" sz="3200" b="1" i="1" dirty="0" smtClean="0">
                <a:solidFill>
                  <a:srgbClr val="002060"/>
                </a:solidFill>
                <a:cs typeface="Times New Roman" pitchFamily="18" charset="0"/>
              </a:rPr>
              <a:t> </a:t>
            </a:r>
            <a:r>
              <a:rPr lang="en-US" sz="3200" b="1" i="1" dirty="0" err="1" smtClean="0">
                <a:solidFill>
                  <a:srgbClr val="002060"/>
                </a:solidFill>
                <a:cs typeface="Times New Roman" pitchFamily="18" charset="0"/>
              </a:rPr>
              <a:t>Đình</a:t>
            </a:r>
            <a:r>
              <a:rPr lang="en-US" sz="3200" b="1" i="1" dirty="0" smtClean="0">
                <a:solidFill>
                  <a:srgbClr val="002060"/>
                </a:solidFill>
                <a:cs typeface="Times New Roman" pitchFamily="18" charset="0"/>
              </a:rPr>
              <a:t> </a:t>
            </a:r>
            <a:r>
              <a:rPr lang="en-US" sz="3200" b="1" i="1" dirty="0" err="1" smtClean="0">
                <a:solidFill>
                  <a:srgbClr val="002060"/>
                </a:solidFill>
                <a:cs typeface="Times New Roman" pitchFamily="18" charset="0"/>
              </a:rPr>
              <a:t>Trác</a:t>
            </a:r>
            <a:endParaRPr lang="vi-VN" sz="3200" b="1" i="1" dirty="0">
              <a:solidFill>
                <a:srgbClr val="002060"/>
              </a:solidFill>
              <a:effectLst/>
              <a:cs typeface="Times New Roman" pitchFamily="18" charset="0"/>
            </a:endParaRPr>
          </a:p>
        </p:txBody>
      </p:sp>
    </p:spTree>
    <p:extLst>
      <p:ext uri="{BB962C8B-B14F-4D97-AF65-F5344CB8AC3E}">
        <p14:creationId xmlns:p14="http://schemas.microsoft.com/office/powerpoint/2010/main" val="23241549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lnSpc>
                <a:spcPct val="120000"/>
              </a:lnSpc>
            </a:pPr>
            <a:r>
              <a:rPr lang="en-US" sz="5000" b="1" u="sng" dirty="0" err="1" smtClean="0">
                <a:solidFill>
                  <a:srgbClr val="C00000"/>
                </a:solidFill>
              </a:rPr>
              <a:t>Đk</a:t>
            </a:r>
            <a:r>
              <a:rPr lang="en-US" sz="5000" b="1" u="sng" dirty="0" smtClean="0">
                <a:solidFill>
                  <a:srgbClr val="C00000"/>
                </a:solidFill>
              </a:rPr>
              <a:t>:</a:t>
            </a:r>
            <a:r>
              <a:rPr lang="en-US" sz="5000" b="1" dirty="0" smtClean="0">
                <a:solidFill>
                  <a:srgbClr val="C00000"/>
                </a:solidFill>
              </a:rPr>
              <a:t> </a:t>
            </a:r>
            <a:r>
              <a:rPr lang="vi-VN" sz="5000" b="1" dirty="0" smtClean="0">
                <a:solidFill>
                  <a:srgbClr val="002060"/>
                </a:solidFill>
                <a:effectLst/>
              </a:rPr>
              <a:t>X</a:t>
            </a:r>
            <a:r>
              <a:rPr lang="en-US" sz="5000" b="1" dirty="0" smtClean="0">
                <a:solidFill>
                  <a:srgbClr val="002060"/>
                </a:solidFill>
                <a:effectLst/>
              </a:rPr>
              <a:t>in </a:t>
            </a:r>
            <a:r>
              <a:rPr lang="en-US" sz="5000" b="1" dirty="0" err="1" smtClean="0">
                <a:solidFill>
                  <a:srgbClr val="002060"/>
                </a:solidFill>
                <a:effectLst/>
              </a:rPr>
              <a:t>dâng</a:t>
            </a:r>
            <a:r>
              <a:rPr lang="en-US" sz="5000" b="1" dirty="0" smtClean="0">
                <a:solidFill>
                  <a:srgbClr val="002060"/>
                </a:solidFill>
                <a:effectLst/>
              </a:rPr>
              <a:t> </a:t>
            </a:r>
            <a:r>
              <a:rPr lang="en-US" sz="5000" b="1" dirty="0" err="1" smtClean="0">
                <a:solidFill>
                  <a:srgbClr val="002060"/>
                </a:solidFill>
                <a:effectLst/>
              </a:rPr>
              <a:t>lời</a:t>
            </a:r>
            <a:r>
              <a:rPr lang="en-US" sz="5000" b="1" dirty="0" smtClean="0">
                <a:solidFill>
                  <a:srgbClr val="002060"/>
                </a:solidFill>
                <a:effectLst/>
              </a:rPr>
              <a:t> </a:t>
            </a:r>
            <a:r>
              <a:rPr lang="en-US" sz="5000" b="1" dirty="0" err="1" smtClean="0">
                <a:solidFill>
                  <a:srgbClr val="002060"/>
                </a:solidFill>
                <a:effectLst/>
              </a:rPr>
              <a:t>cảm</a:t>
            </a:r>
            <a:r>
              <a:rPr lang="en-US" sz="5000" b="1" dirty="0" smtClean="0">
                <a:solidFill>
                  <a:srgbClr val="002060"/>
                </a:solidFill>
                <a:effectLst/>
              </a:rPr>
              <a:t> </a:t>
            </a:r>
            <a:r>
              <a:rPr lang="en-US" sz="5000" b="1" dirty="0" err="1" smtClean="0">
                <a:solidFill>
                  <a:srgbClr val="002060"/>
                </a:solidFill>
                <a:effectLst/>
              </a:rPr>
              <a:t>tạ</a:t>
            </a:r>
            <a:r>
              <a:rPr lang="en-US" sz="5000" b="1" dirty="0" smtClean="0">
                <a:solidFill>
                  <a:srgbClr val="002060"/>
                </a:solidFill>
                <a:effectLst/>
              </a:rPr>
              <a:t> </a:t>
            </a:r>
            <a:r>
              <a:rPr lang="en-US" sz="5000" b="1" dirty="0" err="1" smtClean="0">
                <a:solidFill>
                  <a:srgbClr val="002060"/>
                </a:solidFill>
                <a:effectLst/>
              </a:rPr>
              <a:t>hồng</a:t>
            </a:r>
            <a:r>
              <a:rPr lang="en-US" sz="5000" b="1" dirty="0" smtClean="0">
                <a:solidFill>
                  <a:srgbClr val="002060"/>
                </a:solidFill>
                <a:effectLst/>
              </a:rPr>
              <a:t> </a:t>
            </a:r>
            <a:r>
              <a:rPr lang="en-US" sz="5000" b="1" dirty="0" err="1" smtClean="0">
                <a:solidFill>
                  <a:srgbClr val="002060"/>
                </a:solidFill>
                <a:effectLst/>
              </a:rPr>
              <a:t>ân</a:t>
            </a:r>
            <a:r>
              <a:rPr lang="en-US" sz="5000" b="1" dirty="0" smtClean="0">
                <a:solidFill>
                  <a:srgbClr val="002060"/>
                </a:solidFill>
                <a:effectLst/>
              </a:rPr>
              <a:t> </a:t>
            </a:r>
            <a:r>
              <a:rPr lang="en-US" sz="5000" b="1" dirty="0" err="1" smtClean="0">
                <a:solidFill>
                  <a:srgbClr val="002060"/>
                </a:solidFill>
                <a:effectLst/>
              </a:rPr>
              <a:t>Thiên</a:t>
            </a:r>
            <a:r>
              <a:rPr lang="en-US" sz="5000" b="1" dirty="0" smtClean="0">
                <a:solidFill>
                  <a:srgbClr val="002060"/>
                </a:solidFill>
                <a:effectLst/>
              </a:rPr>
              <a:t> </a:t>
            </a:r>
            <a:r>
              <a:rPr lang="en-US" sz="5000" b="1" dirty="0" err="1" smtClean="0">
                <a:solidFill>
                  <a:srgbClr val="002060"/>
                </a:solidFill>
                <a:effectLst/>
              </a:rPr>
              <a:t>Chúa</a:t>
            </a:r>
            <a:r>
              <a:rPr lang="en-US" sz="5000" b="1" dirty="0" smtClean="0">
                <a:solidFill>
                  <a:srgbClr val="002060"/>
                </a:solidFill>
                <a:effectLst/>
              </a:rPr>
              <a:t> </a:t>
            </a:r>
            <a:r>
              <a:rPr lang="en-US" sz="5000" b="1" dirty="0" err="1" smtClean="0">
                <a:solidFill>
                  <a:srgbClr val="002060"/>
                </a:solidFill>
                <a:effectLst/>
              </a:rPr>
              <a:t>bao</a:t>
            </a:r>
            <a:r>
              <a:rPr lang="en-US" sz="5000" b="1" dirty="0" smtClean="0">
                <a:solidFill>
                  <a:srgbClr val="002060"/>
                </a:solidFill>
                <a:effectLst/>
              </a:rPr>
              <a:t> la, </a:t>
            </a:r>
            <a:r>
              <a:rPr lang="en-US" sz="5000" b="1" dirty="0" err="1" smtClean="0">
                <a:solidFill>
                  <a:srgbClr val="002060"/>
                </a:solidFill>
                <a:effectLst/>
              </a:rPr>
              <a:t>xin</a:t>
            </a:r>
            <a:r>
              <a:rPr lang="en-US" sz="5000" b="1" dirty="0" smtClean="0">
                <a:solidFill>
                  <a:srgbClr val="002060"/>
                </a:solidFill>
                <a:effectLst/>
              </a:rPr>
              <a:t> </a:t>
            </a:r>
            <a:r>
              <a:rPr lang="en-US" sz="5000" b="1" dirty="0" err="1" smtClean="0">
                <a:solidFill>
                  <a:srgbClr val="002060"/>
                </a:solidFill>
                <a:effectLst/>
              </a:rPr>
              <a:t>dâng</a:t>
            </a:r>
            <a:r>
              <a:rPr lang="en-US" sz="5000" b="1" dirty="0" smtClean="0">
                <a:solidFill>
                  <a:srgbClr val="002060"/>
                </a:solidFill>
                <a:effectLst/>
              </a:rPr>
              <a:t> </a:t>
            </a:r>
            <a:r>
              <a:rPr lang="en-US" sz="5000" b="1" dirty="0" err="1" smtClean="0">
                <a:solidFill>
                  <a:srgbClr val="002060"/>
                </a:solidFill>
                <a:effectLst/>
              </a:rPr>
              <a:t>lời</a:t>
            </a:r>
            <a:r>
              <a:rPr lang="en-US" sz="5000" b="1" dirty="0" smtClean="0">
                <a:solidFill>
                  <a:srgbClr val="002060"/>
                </a:solidFill>
                <a:effectLst/>
              </a:rPr>
              <a:t> </a:t>
            </a:r>
            <a:r>
              <a:rPr lang="en-US" sz="5000" b="1" dirty="0" err="1" smtClean="0">
                <a:solidFill>
                  <a:srgbClr val="002060"/>
                </a:solidFill>
                <a:effectLst/>
              </a:rPr>
              <a:t>cảm</a:t>
            </a:r>
            <a:r>
              <a:rPr lang="en-US" sz="5000" b="1" dirty="0" smtClean="0">
                <a:solidFill>
                  <a:srgbClr val="002060"/>
                </a:solidFill>
                <a:effectLst/>
              </a:rPr>
              <a:t> </a:t>
            </a:r>
            <a:r>
              <a:rPr lang="en-US" sz="5000" b="1" dirty="0" err="1" smtClean="0">
                <a:solidFill>
                  <a:srgbClr val="002060"/>
                </a:solidFill>
                <a:effectLst/>
              </a:rPr>
              <a:t>mến</a:t>
            </a:r>
            <a:r>
              <a:rPr lang="en-US" sz="5000" b="1" dirty="0" smtClean="0">
                <a:solidFill>
                  <a:srgbClr val="002060"/>
                </a:solidFill>
                <a:effectLst/>
              </a:rPr>
              <a:t> </a:t>
            </a:r>
            <a:r>
              <a:rPr lang="en-US" sz="5000" b="1" dirty="0" err="1" smtClean="0">
                <a:solidFill>
                  <a:srgbClr val="002060"/>
                </a:solidFill>
                <a:effectLst/>
              </a:rPr>
              <a:t>hòa</a:t>
            </a:r>
            <a:r>
              <a:rPr lang="en-US" sz="5000" b="1" dirty="0" smtClean="0">
                <a:solidFill>
                  <a:srgbClr val="002060"/>
                </a:solidFill>
                <a:effectLst/>
              </a:rPr>
              <a:t> </a:t>
            </a:r>
            <a:r>
              <a:rPr lang="en-US" sz="5000" b="1" dirty="0" err="1" smtClean="0">
                <a:solidFill>
                  <a:srgbClr val="002060"/>
                </a:solidFill>
                <a:effectLst/>
              </a:rPr>
              <a:t>theo</a:t>
            </a:r>
            <a:r>
              <a:rPr lang="en-US" sz="5000" b="1" dirty="0" smtClean="0">
                <a:solidFill>
                  <a:srgbClr val="002060"/>
                </a:solidFill>
                <a:effectLst/>
              </a:rPr>
              <a:t> </a:t>
            </a:r>
            <a:r>
              <a:rPr lang="en-US" sz="5000" b="1" dirty="0" err="1" smtClean="0">
                <a:solidFill>
                  <a:srgbClr val="002060"/>
                </a:solidFill>
                <a:effectLst/>
              </a:rPr>
              <a:t>tiếng</a:t>
            </a:r>
            <a:r>
              <a:rPr lang="en-US" sz="5000" b="1" dirty="0" smtClean="0">
                <a:solidFill>
                  <a:srgbClr val="002060"/>
                </a:solidFill>
                <a:effectLst/>
              </a:rPr>
              <a:t> </a:t>
            </a:r>
            <a:r>
              <a:rPr lang="en-US" sz="5000" b="1" dirty="0" err="1" smtClean="0">
                <a:solidFill>
                  <a:srgbClr val="002060"/>
                </a:solidFill>
                <a:effectLst/>
              </a:rPr>
              <a:t>hát</a:t>
            </a:r>
            <a:r>
              <a:rPr lang="en-US" sz="5000" b="1" dirty="0" smtClean="0">
                <a:solidFill>
                  <a:srgbClr val="002060"/>
                </a:solidFill>
                <a:effectLst/>
              </a:rPr>
              <a:t> </a:t>
            </a:r>
            <a:r>
              <a:rPr lang="en-US" sz="5000" b="1" dirty="0" err="1" smtClean="0">
                <a:solidFill>
                  <a:srgbClr val="002060"/>
                </a:solidFill>
                <a:effectLst/>
              </a:rPr>
              <a:t>dâng</a:t>
            </a:r>
            <a:r>
              <a:rPr lang="en-US" sz="5000" b="1" dirty="0" smtClean="0">
                <a:solidFill>
                  <a:srgbClr val="002060"/>
                </a:solidFill>
                <a:effectLst/>
              </a:rPr>
              <a:t> </a:t>
            </a:r>
            <a:r>
              <a:rPr lang="en-US" sz="5000" b="1" dirty="0" err="1" smtClean="0">
                <a:solidFill>
                  <a:srgbClr val="002060"/>
                </a:solidFill>
                <a:effectLst/>
              </a:rPr>
              <a:t>lên</a:t>
            </a:r>
            <a:r>
              <a:rPr lang="en-US" sz="5000" b="1" dirty="0" smtClean="0">
                <a:solidFill>
                  <a:srgbClr val="002060"/>
                </a:solidFill>
                <a:effectLst/>
              </a:rPr>
              <a:t>. </a:t>
            </a:r>
            <a:r>
              <a:rPr lang="en-US" sz="5000" b="1" dirty="0" err="1" smtClean="0">
                <a:solidFill>
                  <a:srgbClr val="002060"/>
                </a:solidFill>
                <a:effectLst/>
              </a:rPr>
              <a:t>Đôi</a:t>
            </a:r>
            <a:r>
              <a:rPr lang="en-US" sz="5000" b="1" dirty="0" smtClean="0">
                <a:solidFill>
                  <a:srgbClr val="002060"/>
                </a:solidFill>
                <a:effectLst/>
              </a:rPr>
              <a:t> </a:t>
            </a:r>
            <a:r>
              <a:rPr lang="en-US" sz="5000" b="1" dirty="0" err="1" smtClean="0">
                <a:solidFill>
                  <a:srgbClr val="002060"/>
                </a:solidFill>
                <a:effectLst/>
              </a:rPr>
              <a:t>bàn</a:t>
            </a:r>
            <a:r>
              <a:rPr lang="en-US" sz="5000" b="1" dirty="0" smtClean="0">
                <a:solidFill>
                  <a:srgbClr val="002060"/>
                </a:solidFill>
                <a:effectLst/>
              </a:rPr>
              <a:t> </a:t>
            </a:r>
            <a:r>
              <a:rPr lang="en-US" sz="5000" b="1" dirty="0" err="1" smtClean="0">
                <a:solidFill>
                  <a:srgbClr val="002060"/>
                </a:solidFill>
                <a:effectLst/>
              </a:rPr>
              <a:t>tay</a:t>
            </a:r>
            <a:r>
              <a:rPr lang="en-US" sz="5000" b="1" dirty="0" smtClean="0">
                <a:solidFill>
                  <a:srgbClr val="002060"/>
                </a:solidFill>
                <a:effectLst/>
              </a:rPr>
              <a:t> </a:t>
            </a:r>
            <a:r>
              <a:rPr lang="en-US" sz="5000" b="1" dirty="0" err="1" smtClean="0">
                <a:solidFill>
                  <a:srgbClr val="002060"/>
                </a:solidFill>
                <a:effectLst/>
              </a:rPr>
              <a:t>Chúa</a:t>
            </a:r>
            <a:r>
              <a:rPr lang="en-US" sz="5000" b="1" dirty="0" smtClean="0">
                <a:solidFill>
                  <a:srgbClr val="002060"/>
                </a:solidFill>
                <a:effectLst/>
              </a:rPr>
              <a:t> </a:t>
            </a:r>
            <a:r>
              <a:rPr lang="en-US" sz="5000" b="1" dirty="0" err="1" smtClean="0">
                <a:solidFill>
                  <a:srgbClr val="002060"/>
                </a:solidFill>
                <a:effectLst/>
              </a:rPr>
              <a:t>nâng</a:t>
            </a:r>
            <a:r>
              <a:rPr lang="en-US" sz="5000" b="1" dirty="0" smtClean="0">
                <a:solidFill>
                  <a:srgbClr val="002060"/>
                </a:solidFill>
                <a:effectLst/>
              </a:rPr>
              <a:t> </a:t>
            </a:r>
            <a:r>
              <a:rPr lang="en-US" sz="5000" b="1" dirty="0" err="1" smtClean="0">
                <a:solidFill>
                  <a:srgbClr val="002060"/>
                </a:solidFill>
                <a:effectLst/>
              </a:rPr>
              <a:t>đỡ</a:t>
            </a:r>
            <a:r>
              <a:rPr lang="en-US" sz="5000" b="1" dirty="0" smtClean="0">
                <a:solidFill>
                  <a:srgbClr val="002060"/>
                </a:solidFill>
                <a:effectLst/>
              </a:rPr>
              <a:t> con, </a:t>
            </a:r>
            <a:r>
              <a:rPr lang="en-US" sz="5000" b="1" dirty="0" err="1" smtClean="0">
                <a:solidFill>
                  <a:srgbClr val="002060"/>
                </a:solidFill>
                <a:effectLst/>
              </a:rPr>
              <a:t>xin</a:t>
            </a:r>
            <a:r>
              <a:rPr lang="en-US" sz="5000" b="1" dirty="0" smtClean="0">
                <a:solidFill>
                  <a:srgbClr val="002060"/>
                </a:solidFill>
                <a:effectLst/>
              </a:rPr>
              <a:t> </a:t>
            </a:r>
            <a:r>
              <a:rPr lang="en-US" sz="5000" b="1" dirty="0" err="1" smtClean="0">
                <a:solidFill>
                  <a:srgbClr val="002060"/>
                </a:solidFill>
                <a:effectLst/>
              </a:rPr>
              <a:t>dâng</a:t>
            </a:r>
            <a:r>
              <a:rPr lang="en-US" sz="5000" b="1" dirty="0" smtClean="0">
                <a:solidFill>
                  <a:srgbClr val="002060"/>
                </a:solidFill>
                <a:effectLst/>
              </a:rPr>
              <a:t> </a:t>
            </a:r>
            <a:r>
              <a:rPr lang="en-US" sz="5000" b="1" dirty="0" err="1" smtClean="0">
                <a:solidFill>
                  <a:srgbClr val="002060"/>
                </a:solidFill>
                <a:effectLst/>
              </a:rPr>
              <a:t>lời</a:t>
            </a:r>
            <a:r>
              <a:rPr lang="en-US" sz="5000" b="1" dirty="0" smtClean="0">
                <a:solidFill>
                  <a:srgbClr val="002060"/>
                </a:solidFill>
                <a:effectLst/>
              </a:rPr>
              <a:t> </a:t>
            </a:r>
            <a:r>
              <a:rPr lang="en-US" sz="5000" b="1" dirty="0" err="1" smtClean="0">
                <a:solidFill>
                  <a:srgbClr val="002060"/>
                </a:solidFill>
                <a:effectLst/>
              </a:rPr>
              <a:t>cảm</a:t>
            </a:r>
            <a:r>
              <a:rPr lang="en-US" sz="5000" b="1" dirty="0" smtClean="0">
                <a:solidFill>
                  <a:srgbClr val="002060"/>
                </a:solidFill>
                <a:effectLst/>
              </a:rPr>
              <a:t> </a:t>
            </a:r>
            <a:r>
              <a:rPr lang="en-US" sz="5000" b="1" dirty="0" err="1" smtClean="0">
                <a:solidFill>
                  <a:srgbClr val="002060"/>
                </a:solidFill>
                <a:effectLst/>
              </a:rPr>
              <a:t>tạ</a:t>
            </a:r>
            <a:r>
              <a:rPr lang="en-US" sz="5000" b="1" dirty="0" smtClean="0">
                <a:solidFill>
                  <a:srgbClr val="002060"/>
                </a:solidFill>
                <a:effectLst/>
              </a:rPr>
              <a:t>.</a:t>
            </a:r>
            <a:endParaRPr lang="vi-VN" sz="5000" b="1" dirty="0">
              <a:solidFill>
                <a:srgbClr val="002060"/>
              </a:solidFill>
              <a:effectLst/>
              <a:cs typeface="Times New Roman" pitchFamily="18" charset="0"/>
            </a:endParaRPr>
          </a:p>
        </p:txBody>
      </p:sp>
    </p:spTree>
    <p:extLst>
      <p:ext uri="{BB962C8B-B14F-4D97-AF65-F5344CB8AC3E}">
        <p14:creationId xmlns:p14="http://schemas.microsoft.com/office/powerpoint/2010/main" val="19363260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5086350"/>
          </a:xfrm>
        </p:spPr>
        <p:txBody>
          <a:bodyPr>
            <a:noAutofit/>
          </a:bodyPr>
          <a:lstStyle/>
          <a:p>
            <a:pPr algn="just">
              <a:lnSpc>
                <a:spcPct val="120000"/>
              </a:lnSpc>
            </a:pPr>
            <a:r>
              <a:rPr lang="en-US" sz="4900" b="1" u="sng" dirty="0" smtClean="0">
                <a:solidFill>
                  <a:srgbClr val="C00000"/>
                </a:solidFill>
                <a:effectLst/>
              </a:rPr>
              <a:t>**:</a:t>
            </a:r>
            <a:r>
              <a:rPr lang="en-US" sz="4900" b="1" dirty="0" smtClean="0">
                <a:solidFill>
                  <a:srgbClr val="002060"/>
                </a:solidFill>
                <a:effectLst/>
              </a:rPr>
              <a:t> Cho </a:t>
            </a:r>
            <a:r>
              <a:rPr lang="en-US" sz="4900" b="1" dirty="0" err="1" smtClean="0">
                <a:solidFill>
                  <a:srgbClr val="002060"/>
                </a:solidFill>
                <a:effectLst/>
              </a:rPr>
              <a:t>đời</a:t>
            </a:r>
            <a:r>
              <a:rPr lang="en-US" sz="4900" b="1" dirty="0" smtClean="0">
                <a:solidFill>
                  <a:srgbClr val="002060"/>
                </a:solidFill>
                <a:effectLst/>
              </a:rPr>
              <a:t> con </a:t>
            </a:r>
            <a:r>
              <a:rPr lang="en-US" sz="4900" b="1" dirty="0" err="1" smtClean="0">
                <a:solidFill>
                  <a:srgbClr val="002060"/>
                </a:solidFill>
                <a:effectLst/>
              </a:rPr>
              <a:t>vững</a:t>
            </a:r>
            <a:r>
              <a:rPr lang="en-US" sz="4900" b="1" dirty="0" smtClean="0">
                <a:solidFill>
                  <a:srgbClr val="002060"/>
                </a:solidFill>
                <a:effectLst/>
              </a:rPr>
              <a:t> </a:t>
            </a:r>
            <a:r>
              <a:rPr lang="en-US" sz="4900" b="1" dirty="0" err="1" smtClean="0">
                <a:solidFill>
                  <a:srgbClr val="002060"/>
                </a:solidFill>
                <a:effectLst/>
              </a:rPr>
              <a:t>một</a:t>
            </a:r>
            <a:r>
              <a:rPr lang="en-US" sz="4900" b="1" dirty="0" smtClean="0">
                <a:solidFill>
                  <a:srgbClr val="002060"/>
                </a:solidFill>
                <a:effectLst/>
              </a:rPr>
              <a:t> </a:t>
            </a:r>
            <a:r>
              <a:rPr lang="en-US" sz="4900" b="1" dirty="0" err="1" smtClean="0">
                <a:solidFill>
                  <a:srgbClr val="002060"/>
                </a:solidFill>
                <a:effectLst/>
              </a:rPr>
              <a:t>niềm</a:t>
            </a:r>
            <a:r>
              <a:rPr lang="en-US" sz="4900" b="1" dirty="0" smtClean="0">
                <a:solidFill>
                  <a:srgbClr val="002060"/>
                </a:solidFill>
                <a:effectLst/>
              </a:rPr>
              <a:t> tin, </a:t>
            </a:r>
            <a:r>
              <a:rPr lang="en-US" sz="4900" b="1" dirty="0" err="1" smtClean="0">
                <a:solidFill>
                  <a:srgbClr val="002060"/>
                </a:solidFill>
                <a:effectLst/>
              </a:rPr>
              <a:t>xin</a:t>
            </a:r>
            <a:r>
              <a:rPr lang="en-US" sz="4900" b="1" dirty="0" smtClean="0">
                <a:solidFill>
                  <a:srgbClr val="002060"/>
                </a:solidFill>
                <a:effectLst/>
              </a:rPr>
              <a:t> </a:t>
            </a:r>
            <a:r>
              <a:rPr lang="en-US" sz="4900" b="1" dirty="0" err="1" smtClean="0">
                <a:solidFill>
                  <a:srgbClr val="002060"/>
                </a:solidFill>
                <a:effectLst/>
              </a:rPr>
              <a:t>dâng</a:t>
            </a:r>
            <a:r>
              <a:rPr lang="en-US" sz="4900" b="1" dirty="0" smtClean="0">
                <a:solidFill>
                  <a:srgbClr val="002060"/>
                </a:solidFill>
                <a:effectLst/>
              </a:rPr>
              <a:t> </a:t>
            </a:r>
            <a:r>
              <a:rPr lang="en-US" sz="4900" b="1" dirty="0" err="1" smtClean="0">
                <a:solidFill>
                  <a:srgbClr val="002060"/>
                </a:solidFill>
                <a:effectLst/>
              </a:rPr>
              <a:t>lời</a:t>
            </a:r>
            <a:r>
              <a:rPr lang="en-US" sz="4900" b="1" dirty="0" smtClean="0">
                <a:solidFill>
                  <a:srgbClr val="002060"/>
                </a:solidFill>
                <a:effectLst/>
              </a:rPr>
              <a:t> </a:t>
            </a:r>
            <a:r>
              <a:rPr lang="en-US" sz="4900" b="1" dirty="0" err="1" smtClean="0">
                <a:solidFill>
                  <a:srgbClr val="002060"/>
                </a:solidFill>
                <a:effectLst/>
              </a:rPr>
              <a:t>cảm</a:t>
            </a:r>
            <a:r>
              <a:rPr lang="en-US" sz="4900" b="1" dirty="0" smtClean="0">
                <a:solidFill>
                  <a:srgbClr val="002060"/>
                </a:solidFill>
                <a:effectLst/>
              </a:rPr>
              <a:t> </a:t>
            </a:r>
            <a:r>
              <a:rPr lang="en-US" sz="4900" b="1" dirty="0" err="1" smtClean="0">
                <a:solidFill>
                  <a:srgbClr val="002060"/>
                </a:solidFill>
                <a:effectLst/>
              </a:rPr>
              <a:t>mến</a:t>
            </a:r>
            <a:r>
              <a:rPr lang="en-US" sz="4900" b="1" dirty="0" smtClean="0">
                <a:solidFill>
                  <a:srgbClr val="002060"/>
                </a:solidFill>
              </a:rPr>
              <a:t>. </a:t>
            </a:r>
            <a:r>
              <a:rPr lang="en-US" sz="4900" b="1" dirty="0" err="1" smtClean="0">
                <a:solidFill>
                  <a:srgbClr val="002060"/>
                </a:solidFill>
              </a:rPr>
              <a:t>Đôi</a:t>
            </a:r>
            <a:r>
              <a:rPr lang="en-US" sz="4900" b="1" dirty="0" smtClean="0">
                <a:solidFill>
                  <a:srgbClr val="002060"/>
                </a:solidFill>
              </a:rPr>
              <a:t> </a:t>
            </a:r>
            <a:r>
              <a:rPr lang="en-US" sz="4900" b="1" dirty="0" err="1" smtClean="0">
                <a:solidFill>
                  <a:srgbClr val="002060"/>
                </a:solidFill>
              </a:rPr>
              <a:t>bàn</a:t>
            </a:r>
            <a:r>
              <a:rPr lang="en-US" sz="4900" b="1" dirty="0" smtClean="0">
                <a:solidFill>
                  <a:srgbClr val="002060"/>
                </a:solidFill>
              </a:rPr>
              <a:t> </a:t>
            </a:r>
            <a:r>
              <a:rPr lang="en-US" sz="4900" b="1" dirty="0" err="1" smtClean="0">
                <a:solidFill>
                  <a:srgbClr val="002060"/>
                </a:solidFill>
              </a:rPr>
              <a:t>tay</a:t>
            </a:r>
            <a:r>
              <a:rPr lang="en-US" sz="4900" b="1" dirty="0" smtClean="0">
                <a:solidFill>
                  <a:srgbClr val="002060"/>
                </a:solidFill>
              </a:rPr>
              <a:t> </a:t>
            </a:r>
            <a:r>
              <a:rPr lang="en-US" sz="4900" b="1" dirty="0" err="1" smtClean="0">
                <a:solidFill>
                  <a:srgbClr val="002060"/>
                </a:solidFill>
              </a:rPr>
              <a:t>Chúa</a:t>
            </a:r>
            <a:r>
              <a:rPr lang="en-US" sz="4900" b="1" dirty="0" smtClean="0">
                <a:solidFill>
                  <a:srgbClr val="002060"/>
                </a:solidFill>
              </a:rPr>
              <a:t> </a:t>
            </a:r>
            <a:r>
              <a:rPr lang="en-US" sz="4900" b="1" dirty="0" err="1" smtClean="0">
                <a:solidFill>
                  <a:srgbClr val="002060"/>
                </a:solidFill>
              </a:rPr>
              <a:t>dẫn</a:t>
            </a:r>
            <a:r>
              <a:rPr lang="en-US" sz="4900" b="1" dirty="0" smtClean="0">
                <a:solidFill>
                  <a:srgbClr val="002060"/>
                </a:solidFill>
              </a:rPr>
              <a:t> con </a:t>
            </a:r>
            <a:r>
              <a:rPr lang="en-US" sz="4900" b="1" dirty="0" err="1" smtClean="0">
                <a:solidFill>
                  <a:srgbClr val="002060"/>
                </a:solidFill>
              </a:rPr>
              <a:t>đi</a:t>
            </a:r>
            <a:r>
              <a:rPr lang="en-US" sz="4900" b="1" dirty="0" smtClean="0">
                <a:solidFill>
                  <a:srgbClr val="002060"/>
                </a:solidFill>
              </a:rPr>
              <a:t>, </a:t>
            </a:r>
            <a:r>
              <a:rPr lang="en-US" sz="4900" b="1" dirty="0" err="1" smtClean="0">
                <a:solidFill>
                  <a:srgbClr val="002060"/>
                </a:solidFill>
              </a:rPr>
              <a:t>xin</a:t>
            </a:r>
            <a:r>
              <a:rPr lang="en-US" sz="4900" b="1" dirty="0" smtClean="0">
                <a:solidFill>
                  <a:srgbClr val="002060"/>
                </a:solidFill>
              </a:rPr>
              <a:t> </a:t>
            </a:r>
            <a:r>
              <a:rPr lang="en-US" sz="4900" b="1" dirty="0" err="1" smtClean="0">
                <a:solidFill>
                  <a:srgbClr val="002060"/>
                </a:solidFill>
              </a:rPr>
              <a:t>dâng</a:t>
            </a:r>
            <a:r>
              <a:rPr lang="en-US" sz="4900" b="1" dirty="0" smtClean="0">
                <a:solidFill>
                  <a:srgbClr val="002060"/>
                </a:solidFill>
              </a:rPr>
              <a:t> </a:t>
            </a:r>
            <a:r>
              <a:rPr lang="en-US" sz="4900" b="1" dirty="0" err="1" smtClean="0">
                <a:solidFill>
                  <a:srgbClr val="002060"/>
                </a:solidFill>
              </a:rPr>
              <a:t>lời</a:t>
            </a:r>
            <a:r>
              <a:rPr lang="en-US" sz="4900" b="1" dirty="0" smtClean="0">
                <a:solidFill>
                  <a:srgbClr val="002060"/>
                </a:solidFill>
              </a:rPr>
              <a:t> </a:t>
            </a:r>
            <a:r>
              <a:rPr lang="en-US" sz="4900" b="1" dirty="0" err="1" smtClean="0">
                <a:solidFill>
                  <a:srgbClr val="002060"/>
                </a:solidFill>
              </a:rPr>
              <a:t>cảm</a:t>
            </a:r>
            <a:r>
              <a:rPr lang="en-US" sz="4900" b="1" dirty="0">
                <a:solidFill>
                  <a:srgbClr val="002060"/>
                </a:solidFill>
              </a:rPr>
              <a:t> </a:t>
            </a:r>
            <a:r>
              <a:rPr lang="en-US" sz="4900" b="1" dirty="0" err="1" smtClean="0">
                <a:solidFill>
                  <a:srgbClr val="002060"/>
                </a:solidFill>
              </a:rPr>
              <a:t>tạ</a:t>
            </a:r>
            <a:r>
              <a:rPr lang="en-US" sz="4900" b="1" dirty="0" smtClean="0">
                <a:solidFill>
                  <a:srgbClr val="002060"/>
                </a:solidFill>
              </a:rPr>
              <a:t>. </a:t>
            </a:r>
            <a:r>
              <a:rPr lang="en-US" sz="4900" b="1" dirty="0" err="1" smtClean="0">
                <a:solidFill>
                  <a:srgbClr val="002060"/>
                </a:solidFill>
              </a:rPr>
              <a:t>Tay</a:t>
            </a:r>
            <a:r>
              <a:rPr lang="en-US" sz="4900" b="1" dirty="0" smtClean="0">
                <a:solidFill>
                  <a:srgbClr val="002060"/>
                </a:solidFill>
              </a:rPr>
              <a:t> </a:t>
            </a:r>
            <a:r>
              <a:rPr lang="en-US" sz="4900" b="1" dirty="0" err="1" smtClean="0">
                <a:solidFill>
                  <a:srgbClr val="002060"/>
                </a:solidFill>
              </a:rPr>
              <a:t>hồng</a:t>
            </a:r>
            <a:r>
              <a:rPr lang="en-US" sz="4900" b="1" dirty="0" smtClean="0">
                <a:solidFill>
                  <a:srgbClr val="002060"/>
                </a:solidFill>
              </a:rPr>
              <a:t> </a:t>
            </a:r>
            <a:r>
              <a:rPr lang="en-US" sz="4900" b="1" dirty="0" err="1" smtClean="0">
                <a:solidFill>
                  <a:srgbClr val="002060"/>
                </a:solidFill>
              </a:rPr>
              <a:t>ân</a:t>
            </a:r>
            <a:r>
              <a:rPr lang="en-US" sz="4900" b="1" dirty="0" smtClean="0">
                <a:solidFill>
                  <a:srgbClr val="002060"/>
                </a:solidFill>
              </a:rPr>
              <a:t> </a:t>
            </a:r>
            <a:r>
              <a:rPr lang="en-US" sz="4900" b="1" dirty="0" err="1" smtClean="0">
                <a:solidFill>
                  <a:srgbClr val="002060"/>
                </a:solidFill>
              </a:rPr>
              <a:t>Chúa</a:t>
            </a:r>
            <a:r>
              <a:rPr lang="en-US" sz="4900" b="1" dirty="0" smtClean="0">
                <a:solidFill>
                  <a:srgbClr val="002060"/>
                </a:solidFill>
              </a:rPr>
              <a:t> </a:t>
            </a:r>
            <a:r>
              <a:rPr lang="en-US" sz="4900" b="1" dirty="0" err="1" smtClean="0">
                <a:solidFill>
                  <a:srgbClr val="002060"/>
                </a:solidFill>
              </a:rPr>
              <a:t>đưa</a:t>
            </a:r>
            <a:r>
              <a:rPr lang="en-US" sz="4900" b="1" dirty="0" smtClean="0">
                <a:solidFill>
                  <a:srgbClr val="002060"/>
                </a:solidFill>
              </a:rPr>
              <a:t> con </a:t>
            </a:r>
            <a:r>
              <a:rPr lang="en-US" sz="4900" b="1" dirty="0" err="1" smtClean="0">
                <a:solidFill>
                  <a:srgbClr val="002060"/>
                </a:solidFill>
              </a:rPr>
              <a:t>về</a:t>
            </a:r>
            <a:r>
              <a:rPr lang="en-US" sz="4900" b="1" dirty="0" smtClean="0">
                <a:solidFill>
                  <a:srgbClr val="002060"/>
                </a:solidFill>
              </a:rPr>
              <a:t>, </a:t>
            </a:r>
            <a:r>
              <a:rPr lang="en-US" sz="4900" b="1" dirty="0" err="1" smtClean="0">
                <a:solidFill>
                  <a:srgbClr val="002060"/>
                </a:solidFill>
              </a:rPr>
              <a:t>xin</a:t>
            </a:r>
            <a:r>
              <a:rPr lang="en-US" sz="4900" b="1" dirty="0" smtClean="0">
                <a:solidFill>
                  <a:srgbClr val="002060"/>
                </a:solidFill>
              </a:rPr>
              <a:t> </a:t>
            </a:r>
            <a:r>
              <a:rPr lang="en-US" sz="4900" b="1" dirty="0" err="1" smtClean="0">
                <a:solidFill>
                  <a:srgbClr val="002060"/>
                </a:solidFill>
              </a:rPr>
              <a:t>dâng</a:t>
            </a:r>
            <a:r>
              <a:rPr lang="en-US" sz="4900" b="1" dirty="0" smtClean="0">
                <a:solidFill>
                  <a:srgbClr val="002060"/>
                </a:solidFill>
              </a:rPr>
              <a:t> </a:t>
            </a:r>
            <a:r>
              <a:rPr lang="en-US" sz="4900" b="1" dirty="0" err="1" smtClean="0">
                <a:solidFill>
                  <a:srgbClr val="002060"/>
                </a:solidFill>
              </a:rPr>
              <a:t>lời</a:t>
            </a:r>
            <a:r>
              <a:rPr lang="en-US" sz="4900" b="1" dirty="0" smtClean="0">
                <a:solidFill>
                  <a:srgbClr val="002060"/>
                </a:solidFill>
              </a:rPr>
              <a:t> </a:t>
            </a:r>
            <a:r>
              <a:rPr lang="en-US" sz="4900" b="1" dirty="0" err="1" smtClean="0">
                <a:solidFill>
                  <a:srgbClr val="002060"/>
                </a:solidFill>
              </a:rPr>
              <a:t>cảm</a:t>
            </a:r>
            <a:r>
              <a:rPr lang="en-US" sz="4900" b="1" dirty="0" smtClean="0">
                <a:solidFill>
                  <a:srgbClr val="002060"/>
                </a:solidFill>
              </a:rPr>
              <a:t> </a:t>
            </a:r>
            <a:r>
              <a:rPr lang="en-US" sz="4900" b="1" dirty="0" err="1" smtClean="0">
                <a:solidFill>
                  <a:srgbClr val="002060"/>
                </a:solidFill>
              </a:rPr>
              <a:t>mến</a:t>
            </a:r>
            <a:r>
              <a:rPr lang="en-US" sz="4900" b="1" dirty="0" smtClean="0">
                <a:solidFill>
                  <a:srgbClr val="002060"/>
                </a:solidFill>
              </a:rPr>
              <a:t>.</a:t>
            </a:r>
            <a:endParaRPr lang="vi-VN" sz="4900" b="1" dirty="0">
              <a:solidFill>
                <a:srgbClr val="002060"/>
              </a:solidFill>
              <a:effectLst/>
              <a:cs typeface="Times New Roman" pitchFamily="18" charset="0"/>
            </a:endParaRPr>
          </a:p>
        </p:txBody>
      </p:sp>
    </p:spTree>
    <p:extLst>
      <p:ext uri="{BB962C8B-B14F-4D97-AF65-F5344CB8AC3E}">
        <p14:creationId xmlns:p14="http://schemas.microsoft.com/office/powerpoint/2010/main" val="269575343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lnSpc>
                <a:spcPct val="120000"/>
              </a:lnSpc>
            </a:pPr>
            <a:r>
              <a:rPr lang="en-US" sz="5400" b="1" u="sng" dirty="0" smtClean="0">
                <a:solidFill>
                  <a:srgbClr val="C00000"/>
                </a:solidFill>
                <a:effectLst/>
              </a:rPr>
              <a:t>**:</a:t>
            </a:r>
            <a:r>
              <a:rPr lang="en-US" sz="5400" b="1" dirty="0" smtClean="0">
                <a:solidFill>
                  <a:srgbClr val="002060"/>
                </a:solidFill>
                <a:effectLst/>
              </a:rPr>
              <a:t> </a:t>
            </a:r>
            <a:r>
              <a:rPr lang="en-US" sz="5400" b="1" dirty="0" err="1" smtClean="0">
                <a:solidFill>
                  <a:srgbClr val="002060"/>
                </a:solidFill>
                <a:effectLst/>
              </a:rPr>
              <a:t>Chúa</a:t>
            </a:r>
            <a:r>
              <a:rPr lang="en-US" sz="5400" b="1" dirty="0" smtClean="0">
                <a:solidFill>
                  <a:srgbClr val="002060"/>
                </a:solidFill>
                <a:effectLst/>
              </a:rPr>
              <a:t> </a:t>
            </a:r>
            <a:r>
              <a:rPr lang="en-US" sz="5400" b="1" dirty="0" err="1" smtClean="0">
                <a:solidFill>
                  <a:srgbClr val="002060"/>
                </a:solidFill>
                <a:effectLst/>
              </a:rPr>
              <a:t>cho</a:t>
            </a:r>
            <a:r>
              <a:rPr lang="en-US" sz="5400" b="1" dirty="0" smtClean="0">
                <a:solidFill>
                  <a:srgbClr val="002060"/>
                </a:solidFill>
                <a:effectLst/>
              </a:rPr>
              <a:t> con </a:t>
            </a:r>
            <a:r>
              <a:rPr lang="en-US" sz="5400" b="1" dirty="0" err="1" smtClean="0">
                <a:solidFill>
                  <a:srgbClr val="002060"/>
                </a:solidFill>
                <a:effectLst/>
              </a:rPr>
              <a:t>trời</a:t>
            </a:r>
            <a:r>
              <a:rPr lang="en-US" sz="5400" b="1" dirty="0" smtClean="0">
                <a:solidFill>
                  <a:srgbClr val="002060"/>
                </a:solidFill>
                <a:effectLst/>
              </a:rPr>
              <a:t> </a:t>
            </a:r>
            <a:r>
              <a:rPr lang="en-US" sz="5400" b="1" dirty="0" err="1" smtClean="0">
                <a:solidFill>
                  <a:srgbClr val="002060"/>
                </a:solidFill>
                <a:effectLst/>
              </a:rPr>
              <a:t>mới</a:t>
            </a:r>
            <a:r>
              <a:rPr lang="en-US" sz="5400" b="1" dirty="0" smtClean="0">
                <a:solidFill>
                  <a:srgbClr val="002060"/>
                </a:solidFill>
                <a:effectLst/>
              </a:rPr>
              <a:t> </a:t>
            </a:r>
            <a:r>
              <a:rPr lang="en-US" sz="5400" b="1" dirty="0" err="1" smtClean="0">
                <a:solidFill>
                  <a:srgbClr val="002060"/>
                </a:solidFill>
                <a:effectLst/>
              </a:rPr>
              <a:t>đất</a:t>
            </a:r>
            <a:r>
              <a:rPr lang="en-US" sz="5400" b="1" dirty="0" smtClean="0">
                <a:solidFill>
                  <a:srgbClr val="002060"/>
                </a:solidFill>
                <a:effectLst/>
              </a:rPr>
              <a:t> </a:t>
            </a:r>
            <a:r>
              <a:rPr lang="en-US" sz="5400" b="1" dirty="0" err="1" smtClean="0">
                <a:solidFill>
                  <a:srgbClr val="002060"/>
                </a:solidFill>
                <a:effectLst/>
              </a:rPr>
              <a:t>mới</a:t>
            </a:r>
            <a:r>
              <a:rPr lang="en-US" sz="5400" b="1" dirty="0" smtClean="0">
                <a:solidFill>
                  <a:srgbClr val="002060"/>
                </a:solidFill>
                <a:effectLst/>
              </a:rPr>
              <a:t> </a:t>
            </a:r>
            <a:r>
              <a:rPr lang="en-US" sz="5400" b="1" dirty="0" err="1" smtClean="0">
                <a:solidFill>
                  <a:srgbClr val="002060"/>
                </a:solidFill>
                <a:effectLst/>
              </a:rPr>
              <a:t>đường</a:t>
            </a:r>
            <a:r>
              <a:rPr lang="en-US" sz="5400" b="1" dirty="0" smtClean="0">
                <a:solidFill>
                  <a:srgbClr val="002060"/>
                </a:solidFill>
                <a:effectLst/>
              </a:rPr>
              <a:t> </a:t>
            </a:r>
            <a:r>
              <a:rPr lang="en-US" sz="5400" b="1" dirty="0" err="1" smtClean="0">
                <a:solidFill>
                  <a:srgbClr val="002060"/>
                </a:solidFill>
                <a:effectLst/>
              </a:rPr>
              <a:t>đời</a:t>
            </a:r>
            <a:r>
              <a:rPr lang="en-US" sz="5400" b="1" dirty="0" smtClean="0">
                <a:solidFill>
                  <a:srgbClr val="002060"/>
                </a:solidFill>
                <a:effectLst/>
              </a:rPr>
              <a:t> con </a:t>
            </a:r>
            <a:r>
              <a:rPr lang="en-US" sz="5400" b="1" dirty="0" err="1" smtClean="0">
                <a:solidFill>
                  <a:srgbClr val="002060"/>
                </a:solidFill>
                <a:effectLst/>
              </a:rPr>
              <a:t>đổi</a:t>
            </a:r>
            <a:r>
              <a:rPr lang="en-US" sz="5400" b="1" dirty="0" smtClean="0">
                <a:solidFill>
                  <a:srgbClr val="002060"/>
                </a:solidFill>
                <a:effectLst/>
              </a:rPr>
              <a:t> </a:t>
            </a:r>
            <a:r>
              <a:rPr lang="en-US" sz="5400" b="1" dirty="0" err="1" smtClean="0">
                <a:solidFill>
                  <a:srgbClr val="002060"/>
                </a:solidFill>
                <a:effectLst/>
              </a:rPr>
              <a:t>mới</a:t>
            </a:r>
            <a:r>
              <a:rPr lang="en-US" sz="5400" b="1" dirty="0" smtClean="0">
                <a:solidFill>
                  <a:srgbClr val="002060"/>
                </a:solidFill>
                <a:effectLst/>
              </a:rPr>
              <a:t>, con í </a:t>
            </a:r>
            <a:r>
              <a:rPr lang="en-US" sz="5400" b="1" dirty="0" err="1" smtClean="0">
                <a:solidFill>
                  <a:srgbClr val="002060"/>
                </a:solidFill>
                <a:effectLst/>
              </a:rPr>
              <a:t>ca</a:t>
            </a:r>
            <a:r>
              <a:rPr lang="en-US" sz="5400" b="1" dirty="0" smtClean="0">
                <a:solidFill>
                  <a:srgbClr val="002060"/>
                </a:solidFill>
                <a:effectLst/>
              </a:rPr>
              <a:t> </a:t>
            </a:r>
            <a:r>
              <a:rPr lang="en-US" sz="5400" b="1" dirty="0" err="1" smtClean="0">
                <a:solidFill>
                  <a:srgbClr val="002060"/>
                </a:solidFill>
                <a:effectLst/>
              </a:rPr>
              <a:t>ngợi</a:t>
            </a:r>
            <a:r>
              <a:rPr lang="en-US" sz="5400" b="1" dirty="0" smtClean="0">
                <a:solidFill>
                  <a:srgbClr val="002060"/>
                </a:solidFill>
                <a:effectLst/>
              </a:rPr>
              <a:t> </a:t>
            </a:r>
            <a:r>
              <a:rPr lang="en-US" sz="5400" b="1" dirty="0" err="1" smtClean="0">
                <a:solidFill>
                  <a:srgbClr val="002060"/>
                </a:solidFill>
                <a:effectLst/>
              </a:rPr>
              <a:t>lòng</a:t>
            </a:r>
            <a:r>
              <a:rPr lang="en-US" sz="5400" b="1" dirty="0" smtClean="0">
                <a:solidFill>
                  <a:srgbClr val="002060"/>
                </a:solidFill>
                <a:effectLst/>
              </a:rPr>
              <a:t> </a:t>
            </a:r>
            <a:r>
              <a:rPr lang="en-US" sz="5400" b="1" dirty="0" err="1" smtClean="0">
                <a:solidFill>
                  <a:srgbClr val="002060"/>
                </a:solidFill>
                <a:effectLst/>
              </a:rPr>
              <a:t>thương</a:t>
            </a:r>
            <a:r>
              <a:rPr lang="en-US" sz="5400" b="1" dirty="0" smtClean="0">
                <a:solidFill>
                  <a:srgbClr val="002060"/>
                </a:solidFill>
                <a:effectLst/>
              </a:rPr>
              <a:t> </a:t>
            </a:r>
            <a:r>
              <a:rPr lang="en-US" sz="5400" b="1" dirty="0" err="1" smtClean="0">
                <a:solidFill>
                  <a:srgbClr val="002060"/>
                </a:solidFill>
                <a:effectLst/>
              </a:rPr>
              <a:t>xót</a:t>
            </a:r>
            <a:r>
              <a:rPr lang="en-US" sz="5400" b="1" dirty="0" smtClean="0">
                <a:solidFill>
                  <a:srgbClr val="002060"/>
                </a:solidFill>
                <a:effectLst/>
              </a:rPr>
              <a:t> </a:t>
            </a:r>
            <a:r>
              <a:rPr lang="en-US" sz="5400" b="1" dirty="0" err="1" smtClean="0">
                <a:solidFill>
                  <a:srgbClr val="002060"/>
                </a:solidFill>
                <a:effectLst/>
              </a:rPr>
              <a:t>Chúa</a:t>
            </a:r>
            <a:r>
              <a:rPr lang="en-US" sz="5400" b="1" dirty="0" smtClean="0">
                <a:solidFill>
                  <a:srgbClr val="002060"/>
                </a:solidFill>
                <a:effectLst/>
              </a:rPr>
              <a:t> </a:t>
            </a:r>
            <a:r>
              <a:rPr lang="en-US" sz="5400" b="1" dirty="0" err="1" smtClean="0">
                <a:solidFill>
                  <a:srgbClr val="002060"/>
                </a:solidFill>
                <a:effectLst/>
              </a:rPr>
              <a:t>muôn</a:t>
            </a:r>
            <a:r>
              <a:rPr lang="en-US" sz="5400" b="1" dirty="0" smtClean="0">
                <a:solidFill>
                  <a:srgbClr val="002060"/>
                </a:solidFill>
                <a:effectLst/>
              </a:rPr>
              <a:t> </a:t>
            </a:r>
            <a:r>
              <a:rPr lang="en-US" sz="5400" b="1" dirty="0" err="1" smtClean="0">
                <a:solidFill>
                  <a:srgbClr val="002060"/>
                </a:solidFill>
                <a:effectLst/>
              </a:rPr>
              <a:t>muôn</a:t>
            </a:r>
            <a:r>
              <a:rPr lang="en-US" sz="5400" b="1" dirty="0" smtClean="0">
                <a:solidFill>
                  <a:srgbClr val="002060"/>
                </a:solidFill>
                <a:effectLst/>
              </a:rPr>
              <a:t> </a:t>
            </a:r>
            <a:r>
              <a:rPr lang="en-US" sz="5400" b="1" dirty="0" err="1" smtClean="0">
                <a:solidFill>
                  <a:srgbClr val="002060"/>
                </a:solidFill>
                <a:effectLst/>
              </a:rPr>
              <a:t>đời</a:t>
            </a:r>
            <a:r>
              <a:rPr lang="en-US" sz="5400" b="1" dirty="0" smtClean="0">
                <a:solidFill>
                  <a:srgbClr val="002060"/>
                </a:solidFill>
                <a:effectLst/>
              </a:rPr>
              <a:t>. </a:t>
            </a:r>
            <a:endParaRPr lang="vi-VN" sz="5400" b="1" dirty="0">
              <a:solidFill>
                <a:srgbClr val="002060"/>
              </a:solidFill>
              <a:effectLst/>
              <a:cs typeface="Times New Roman" pitchFamily="18" charset="0"/>
            </a:endParaRPr>
          </a:p>
        </p:txBody>
      </p:sp>
    </p:spTree>
    <p:extLst>
      <p:ext uri="{BB962C8B-B14F-4D97-AF65-F5344CB8AC3E}">
        <p14:creationId xmlns:p14="http://schemas.microsoft.com/office/powerpoint/2010/main" val="420294287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lnSpc>
                <a:spcPct val="120000"/>
              </a:lnSpc>
            </a:pPr>
            <a:r>
              <a:rPr lang="en-US" sz="5200" b="1" u="sng" dirty="0" err="1" smtClean="0">
                <a:solidFill>
                  <a:srgbClr val="C00000"/>
                </a:solidFill>
                <a:effectLst/>
              </a:rPr>
              <a:t>Tk</a:t>
            </a:r>
            <a:r>
              <a:rPr lang="en-US" sz="5200" b="1" u="sng" dirty="0" smtClean="0">
                <a:solidFill>
                  <a:srgbClr val="C00000"/>
                </a:solidFill>
                <a:effectLst/>
              </a:rPr>
              <a:t>:</a:t>
            </a:r>
            <a:r>
              <a:rPr lang="en-US" sz="5200" b="1" dirty="0" smtClean="0">
                <a:solidFill>
                  <a:srgbClr val="002060"/>
                </a:solidFill>
                <a:effectLst/>
              </a:rPr>
              <a:t> </a:t>
            </a:r>
            <a:r>
              <a:rPr lang="en-US" sz="5200" b="1" dirty="0" err="1" smtClean="0">
                <a:solidFill>
                  <a:srgbClr val="002060"/>
                </a:solidFill>
                <a:effectLst/>
              </a:rPr>
              <a:t>Đời</a:t>
            </a:r>
            <a:r>
              <a:rPr lang="en-US" sz="5200" b="1" dirty="0" smtClean="0">
                <a:solidFill>
                  <a:srgbClr val="002060"/>
                </a:solidFill>
                <a:effectLst/>
              </a:rPr>
              <a:t> </a:t>
            </a:r>
            <a:r>
              <a:rPr lang="en-US" sz="5200" b="1" dirty="0" err="1" smtClean="0">
                <a:solidFill>
                  <a:srgbClr val="002060"/>
                </a:solidFill>
                <a:effectLst/>
              </a:rPr>
              <a:t>đời</a:t>
            </a:r>
            <a:r>
              <a:rPr lang="en-US" sz="5200" b="1" dirty="0" smtClean="0">
                <a:solidFill>
                  <a:srgbClr val="002060"/>
                </a:solidFill>
                <a:effectLst/>
              </a:rPr>
              <a:t> </a:t>
            </a:r>
            <a:r>
              <a:rPr lang="en-US" sz="5200" b="1" dirty="0" err="1" smtClean="0">
                <a:solidFill>
                  <a:srgbClr val="002060"/>
                </a:solidFill>
                <a:effectLst/>
              </a:rPr>
              <a:t>Người</a:t>
            </a:r>
            <a:r>
              <a:rPr lang="en-US" sz="5200" b="1" dirty="0" smtClean="0">
                <a:solidFill>
                  <a:srgbClr val="002060"/>
                </a:solidFill>
                <a:effectLst/>
              </a:rPr>
              <a:t> </a:t>
            </a:r>
            <a:r>
              <a:rPr lang="en-US" sz="5200" b="1" dirty="0" err="1" smtClean="0">
                <a:solidFill>
                  <a:srgbClr val="002060"/>
                </a:solidFill>
                <a:effectLst/>
              </a:rPr>
              <a:t>đã</a:t>
            </a:r>
            <a:r>
              <a:rPr lang="en-US" sz="5200" b="1" dirty="0" smtClean="0">
                <a:solidFill>
                  <a:srgbClr val="002060"/>
                </a:solidFill>
                <a:effectLst/>
              </a:rPr>
              <a:t> </a:t>
            </a:r>
            <a:r>
              <a:rPr lang="en-US" sz="5200" b="1" dirty="0" err="1" smtClean="0">
                <a:solidFill>
                  <a:srgbClr val="002060"/>
                </a:solidFill>
                <a:effectLst/>
              </a:rPr>
              <a:t>thương</a:t>
            </a:r>
            <a:r>
              <a:rPr lang="en-US" sz="5200" b="1" dirty="0" smtClean="0">
                <a:solidFill>
                  <a:srgbClr val="002060"/>
                </a:solidFill>
                <a:effectLst/>
              </a:rPr>
              <a:t> con. </a:t>
            </a:r>
            <a:r>
              <a:rPr lang="vi-VN" sz="5200" b="1" dirty="0">
                <a:solidFill>
                  <a:srgbClr val="002060"/>
                </a:solidFill>
              </a:rPr>
              <a:t>Đời đời Người vẫn thương con thương con như gà Mẹ ủ ấp </a:t>
            </a:r>
            <a:r>
              <a:rPr lang="en-US" sz="5200" b="1" dirty="0" smtClean="0">
                <a:solidFill>
                  <a:srgbClr val="002060"/>
                </a:solidFill>
              </a:rPr>
              <a:t>con </a:t>
            </a:r>
            <a:r>
              <a:rPr lang="en-US" sz="5200" b="1" dirty="0" err="1" smtClean="0">
                <a:solidFill>
                  <a:srgbClr val="002060"/>
                </a:solidFill>
              </a:rPr>
              <a:t>dưới</a:t>
            </a:r>
            <a:r>
              <a:rPr lang="en-US" sz="5200" b="1" dirty="0" smtClean="0">
                <a:solidFill>
                  <a:srgbClr val="002060"/>
                </a:solidFill>
              </a:rPr>
              <a:t> </a:t>
            </a:r>
            <a:r>
              <a:rPr lang="en-US" sz="5200" b="1" dirty="0" err="1" smtClean="0">
                <a:solidFill>
                  <a:srgbClr val="002060"/>
                </a:solidFill>
              </a:rPr>
              <a:t>cánh</a:t>
            </a:r>
            <a:r>
              <a:rPr lang="vi-VN" sz="5200" b="1" dirty="0" smtClean="0">
                <a:solidFill>
                  <a:srgbClr val="002060"/>
                </a:solidFill>
              </a:rPr>
              <a:t>, </a:t>
            </a:r>
            <a:r>
              <a:rPr lang="vi-VN" sz="5200" b="1" dirty="0">
                <a:solidFill>
                  <a:srgbClr val="002060"/>
                </a:solidFill>
              </a:rPr>
              <a:t>Chúa thương yêu ấp ủ con đêm </a:t>
            </a:r>
            <a:r>
              <a:rPr lang="vi-VN" sz="5200" b="1" dirty="0" smtClean="0">
                <a:solidFill>
                  <a:srgbClr val="002060"/>
                </a:solidFill>
              </a:rPr>
              <a:t>ngà</a:t>
            </a:r>
            <a:r>
              <a:rPr lang="en-US" sz="5200" b="1" dirty="0" smtClean="0">
                <a:solidFill>
                  <a:srgbClr val="002060"/>
                </a:solidFill>
              </a:rPr>
              <a:t>y.</a:t>
            </a:r>
            <a:endParaRPr lang="vi-VN" sz="5200" b="1" dirty="0">
              <a:solidFill>
                <a:srgbClr val="002060"/>
              </a:solidFill>
              <a:effectLst/>
              <a:cs typeface="Times New Roman" pitchFamily="18" charset="0"/>
            </a:endParaRPr>
          </a:p>
        </p:txBody>
      </p:sp>
    </p:spTree>
    <p:extLst>
      <p:ext uri="{BB962C8B-B14F-4D97-AF65-F5344CB8AC3E}">
        <p14:creationId xmlns:p14="http://schemas.microsoft.com/office/powerpoint/2010/main" val="14486679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lnSpc>
                <a:spcPct val="120000"/>
              </a:lnSpc>
            </a:pPr>
            <a:r>
              <a:rPr lang="en-US" sz="5000" b="1" u="sng" dirty="0" err="1" smtClean="0">
                <a:solidFill>
                  <a:srgbClr val="C00000"/>
                </a:solidFill>
              </a:rPr>
              <a:t>Đk</a:t>
            </a:r>
            <a:r>
              <a:rPr lang="en-US" sz="5000" b="1" u="sng" dirty="0" smtClean="0">
                <a:solidFill>
                  <a:srgbClr val="C00000"/>
                </a:solidFill>
              </a:rPr>
              <a:t>:</a:t>
            </a:r>
            <a:r>
              <a:rPr lang="en-US" sz="5000" b="1" dirty="0" smtClean="0">
                <a:solidFill>
                  <a:srgbClr val="C00000"/>
                </a:solidFill>
              </a:rPr>
              <a:t> </a:t>
            </a:r>
            <a:r>
              <a:rPr lang="vi-VN" sz="5000" b="1" dirty="0" smtClean="0">
                <a:solidFill>
                  <a:srgbClr val="002060"/>
                </a:solidFill>
                <a:effectLst/>
              </a:rPr>
              <a:t>X</a:t>
            </a:r>
            <a:r>
              <a:rPr lang="en-US" sz="5000" b="1" dirty="0" smtClean="0">
                <a:solidFill>
                  <a:srgbClr val="002060"/>
                </a:solidFill>
                <a:effectLst/>
              </a:rPr>
              <a:t>in </a:t>
            </a:r>
            <a:r>
              <a:rPr lang="en-US" sz="5000" b="1" dirty="0" err="1" smtClean="0">
                <a:solidFill>
                  <a:srgbClr val="002060"/>
                </a:solidFill>
                <a:effectLst/>
              </a:rPr>
              <a:t>dâng</a:t>
            </a:r>
            <a:r>
              <a:rPr lang="en-US" sz="5000" b="1" dirty="0" smtClean="0">
                <a:solidFill>
                  <a:srgbClr val="002060"/>
                </a:solidFill>
                <a:effectLst/>
              </a:rPr>
              <a:t> </a:t>
            </a:r>
            <a:r>
              <a:rPr lang="en-US" sz="5000" b="1" dirty="0" err="1" smtClean="0">
                <a:solidFill>
                  <a:srgbClr val="002060"/>
                </a:solidFill>
                <a:effectLst/>
              </a:rPr>
              <a:t>lời</a:t>
            </a:r>
            <a:r>
              <a:rPr lang="en-US" sz="5000" b="1" dirty="0" smtClean="0">
                <a:solidFill>
                  <a:srgbClr val="002060"/>
                </a:solidFill>
                <a:effectLst/>
              </a:rPr>
              <a:t> </a:t>
            </a:r>
            <a:r>
              <a:rPr lang="en-US" sz="5000" b="1" dirty="0" err="1" smtClean="0">
                <a:solidFill>
                  <a:srgbClr val="002060"/>
                </a:solidFill>
                <a:effectLst/>
              </a:rPr>
              <a:t>cảm</a:t>
            </a:r>
            <a:r>
              <a:rPr lang="en-US" sz="5000" b="1" dirty="0" smtClean="0">
                <a:solidFill>
                  <a:srgbClr val="002060"/>
                </a:solidFill>
                <a:effectLst/>
              </a:rPr>
              <a:t> </a:t>
            </a:r>
            <a:r>
              <a:rPr lang="en-US" sz="5000" b="1" dirty="0" err="1" smtClean="0">
                <a:solidFill>
                  <a:srgbClr val="002060"/>
                </a:solidFill>
                <a:effectLst/>
              </a:rPr>
              <a:t>tạ</a:t>
            </a:r>
            <a:r>
              <a:rPr lang="en-US" sz="5000" b="1" dirty="0" smtClean="0">
                <a:solidFill>
                  <a:srgbClr val="002060"/>
                </a:solidFill>
                <a:effectLst/>
              </a:rPr>
              <a:t> </a:t>
            </a:r>
            <a:r>
              <a:rPr lang="en-US" sz="5000" b="1" dirty="0" err="1" smtClean="0">
                <a:solidFill>
                  <a:srgbClr val="002060"/>
                </a:solidFill>
                <a:effectLst/>
              </a:rPr>
              <a:t>hồng</a:t>
            </a:r>
            <a:r>
              <a:rPr lang="en-US" sz="5000" b="1" dirty="0" smtClean="0">
                <a:solidFill>
                  <a:srgbClr val="002060"/>
                </a:solidFill>
                <a:effectLst/>
              </a:rPr>
              <a:t> </a:t>
            </a:r>
            <a:r>
              <a:rPr lang="en-US" sz="5000" b="1" dirty="0" err="1" smtClean="0">
                <a:solidFill>
                  <a:srgbClr val="002060"/>
                </a:solidFill>
                <a:effectLst/>
              </a:rPr>
              <a:t>ân</a:t>
            </a:r>
            <a:r>
              <a:rPr lang="en-US" sz="5000" b="1" dirty="0" smtClean="0">
                <a:solidFill>
                  <a:srgbClr val="002060"/>
                </a:solidFill>
                <a:effectLst/>
              </a:rPr>
              <a:t> </a:t>
            </a:r>
            <a:r>
              <a:rPr lang="en-US" sz="5000" b="1" dirty="0" err="1" smtClean="0">
                <a:solidFill>
                  <a:srgbClr val="002060"/>
                </a:solidFill>
                <a:effectLst/>
              </a:rPr>
              <a:t>Thiên</a:t>
            </a:r>
            <a:r>
              <a:rPr lang="en-US" sz="5000" b="1" dirty="0" smtClean="0">
                <a:solidFill>
                  <a:srgbClr val="002060"/>
                </a:solidFill>
                <a:effectLst/>
              </a:rPr>
              <a:t> </a:t>
            </a:r>
            <a:r>
              <a:rPr lang="en-US" sz="5000" b="1" dirty="0" err="1" smtClean="0">
                <a:solidFill>
                  <a:srgbClr val="002060"/>
                </a:solidFill>
                <a:effectLst/>
              </a:rPr>
              <a:t>Chúa</a:t>
            </a:r>
            <a:r>
              <a:rPr lang="en-US" sz="5000" b="1" dirty="0" smtClean="0">
                <a:solidFill>
                  <a:srgbClr val="002060"/>
                </a:solidFill>
                <a:effectLst/>
              </a:rPr>
              <a:t> </a:t>
            </a:r>
            <a:r>
              <a:rPr lang="en-US" sz="5000" b="1" dirty="0" err="1" smtClean="0">
                <a:solidFill>
                  <a:srgbClr val="002060"/>
                </a:solidFill>
                <a:effectLst/>
              </a:rPr>
              <a:t>bao</a:t>
            </a:r>
            <a:r>
              <a:rPr lang="en-US" sz="5000" b="1" dirty="0" smtClean="0">
                <a:solidFill>
                  <a:srgbClr val="002060"/>
                </a:solidFill>
                <a:effectLst/>
              </a:rPr>
              <a:t> la, </a:t>
            </a:r>
            <a:r>
              <a:rPr lang="en-US" sz="5000" b="1" dirty="0" err="1" smtClean="0">
                <a:solidFill>
                  <a:srgbClr val="002060"/>
                </a:solidFill>
                <a:effectLst/>
              </a:rPr>
              <a:t>xin</a:t>
            </a:r>
            <a:r>
              <a:rPr lang="en-US" sz="5000" b="1" dirty="0" smtClean="0">
                <a:solidFill>
                  <a:srgbClr val="002060"/>
                </a:solidFill>
                <a:effectLst/>
              </a:rPr>
              <a:t> </a:t>
            </a:r>
            <a:r>
              <a:rPr lang="en-US" sz="5000" b="1" dirty="0" err="1" smtClean="0">
                <a:solidFill>
                  <a:srgbClr val="002060"/>
                </a:solidFill>
                <a:effectLst/>
              </a:rPr>
              <a:t>dâng</a:t>
            </a:r>
            <a:r>
              <a:rPr lang="en-US" sz="5000" b="1" dirty="0" smtClean="0">
                <a:solidFill>
                  <a:srgbClr val="002060"/>
                </a:solidFill>
                <a:effectLst/>
              </a:rPr>
              <a:t> </a:t>
            </a:r>
            <a:r>
              <a:rPr lang="en-US" sz="5000" b="1" dirty="0" err="1" smtClean="0">
                <a:solidFill>
                  <a:srgbClr val="002060"/>
                </a:solidFill>
                <a:effectLst/>
              </a:rPr>
              <a:t>lời</a:t>
            </a:r>
            <a:r>
              <a:rPr lang="en-US" sz="5000" b="1" dirty="0" smtClean="0">
                <a:solidFill>
                  <a:srgbClr val="002060"/>
                </a:solidFill>
                <a:effectLst/>
              </a:rPr>
              <a:t> </a:t>
            </a:r>
            <a:r>
              <a:rPr lang="en-US" sz="5000" b="1" dirty="0" err="1" smtClean="0">
                <a:solidFill>
                  <a:srgbClr val="002060"/>
                </a:solidFill>
                <a:effectLst/>
              </a:rPr>
              <a:t>cảm</a:t>
            </a:r>
            <a:r>
              <a:rPr lang="en-US" sz="5000" b="1" dirty="0" smtClean="0">
                <a:solidFill>
                  <a:srgbClr val="002060"/>
                </a:solidFill>
                <a:effectLst/>
              </a:rPr>
              <a:t> </a:t>
            </a:r>
            <a:r>
              <a:rPr lang="en-US" sz="5000" b="1" dirty="0" err="1" smtClean="0">
                <a:solidFill>
                  <a:srgbClr val="002060"/>
                </a:solidFill>
                <a:effectLst/>
              </a:rPr>
              <a:t>mến</a:t>
            </a:r>
            <a:r>
              <a:rPr lang="en-US" sz="5000" b="1" dirty="0" smtClean="0">
                <a:solidFill>
                  <a:srgbClr val="002060"/>
                </a:solidFill>
                <a:effectLst/>
              </a:rPr>
              <a:t> </a:t>
            </a:r>
            <a:r>
              <a:rPr lang="en-US" sz="5000" b="1" dirty="0" err="1" smtClean="0">
                <a:solidFill>
                  <a:srgbClr val="002060"/>
                </a:solidFill>
                <a:effectLst/>
              </a:rPr>
              <a:t>hòa</a:t>
            </a:r>
            <a:r>
              <a:rPr lang="en-US" sz="5000" b="1" dirty="0" smtClean="0">
                <a:solidFill>
                  <a:srgbClr val="002060"/>
                </a:solidFill>
                <a:effectLst/>
              </a:rPr>
              <a:t> </a:t>
            </a:r>
            <a:r>
              <a:rPr lang="en-US" sz="5000" b="1" dirty="0" err="1" smtClean="0">
                <a:solidFill>
                  <a:srgbClr val="002060"/>
                </a:solidFill>
                <a:effectLst/>
              </a:rPr>
              <a:t>theo</a:t>
            </a:r>
            <a:r>
              <a:rPr lang="en-US" sz="5000" b="1" dirty="0" smtClean="0">
                <a:solidFill>
                  <a:srgbClr val="002060"/>
                </a:solidFill>
                <a:effectLst/>
              </a:rPr>
              <a:t> </a:t>
            </a:r>
            <a:r>
              <a:rPr lang="en-US" sz="5000" b="1" dirty="0" err="1" smtClean="0">
                <a:solidFill>
                  <a:srgbClr val="002060"/>
                </a:solidFill>
                <a:effectLst/>
              </a:rPr>
              <a:t>tiếng</a:t>
            </a:r>
            <a:r>
              <a:rPr lang="en-US" sz="5000" b="1" dirty="0" smtClean="0">
                <a:solidFill>
                  <a:srgbClr val="002060"/>
                </a:solidFill>
                <a:effectLst/>
              </a:rPr>
              <a:t> </a:t>
            </a:r>
            <a:r>
              <a:rPr lang="en-US" sz="5000" b="1" dirty="0" err="1" smtClean="0">
                <a:solidFill>
                  <a:srgbClr val="002060"/>
                </a:solidFill>
                <a:effectLst/>
              </a:rPr>
              <a:t>hát</a:t>
            </a:r>
            <a:r>
              <a:rPr lang="en-US" sz="5000" b="1" dirty="0" smtClean="0">
                <a:solidFill>
                  <a:srgbClr val="002060"/>
                </a:solidFill>
                <a:effectLst/>
              </a:rPr>
              <a:t> </a:t>
            </a:r>
            <a:r>
              <a:rPr lang="en-US" sz="5000" b="1" dirty="0" err="1" smtClean="0">
                <a:solidFill>
                  <a:srgbClr val="002060"/>
                </a:solidFill>
                <a:effectLst/>
              </a:rPr>
              <a:t>dâng</a:t>
            </a:r>
            <a:r>
              <a:rPr lang="en-US" sz="5000" b="1" dirty="0" smtClean="0">
                <a:solidFill>
                  <a:srgbClr val="002060"/>
                </a:solidFill>
                <a:effectLst/>
              </a:rPr>
              <a:t> </a:t>
            </a:r>
            <a:r>
              <a:rPr lang="en-US" sz="5000" b="1" dirty="0" err="1" smtClean="0">
                <a:solidFill>
                  <a:srgbClr val="002060"/>
                </a:solidFill>
                <a:effectLst/>
              </a:rPr>
              <a:t>lên</a:t>
            </a:r>
            <a:r>
              <a:rPr lang="en-US" sz="5000" b="1" dirty="0" smtClean="0">
                <a:solidFill>
                  <a:srgbClr val="002060"/>
                </a:solidFill>
                <a:effectLst/>
              </a:rPr>
              <a:t>. </a:t>
            </a:r>
            <a:r>
              <a:rPr lang="en-US" sz="5000" b="1" dirty="0" err="1" smtClean="0">
                <a:solidFill>
                  <a:srgbClr val="002060"/>
                </a:solidFill>
                <a:effectLst/>
              </a:rPr>
              <a:t>Đôi</a:t>
            </a:r>
            <a:r>
              <a:rPr lang="en-US" sz="5000" b="1" dirty="0" smtClean="0">
                <a:solidFill>
                  <a:srgbClr val="002060"/>
                </a:solidFill>
                <a:effectLst/>
              </a:rPr>
              <a:t> </a:t>
            </a:r>
            <a:r>
              <a:rPr lang="en-US" sz="5000" b="1" dirty="0" err="1" smtClean="0">
                <a:solidFill>
                  <a:srgbClr val="002060"/>
                </a:solidFill>
                <a:effectLst/>
              </a:rPr>
              <a:t>bàn</a:t>
            </a:r>
            <a:r>
              <a:rPr lang="en-US" sz="5000" b="1" dirty="0" smtClean="0">
                <a:solidFill>
                  <a:srgbClr val="002060"/>
                </a:solidFill>
                <a:effectLst/>
              </a:rPr>
              <a:t> </a:t>
            </a:r>
            <a:r>
              <a:rPr lang="en-US" sz="5000" b="1" dirty="0" err="1" smtClean="0">
                <a:solidFill>
                  <a:srgbClr val="002060"/>
                </a:solidFill>
                <a:effectLst/>
              </a:rPr>
              <a:t>tay</a:t>
            </a:r>
            <a:r>
              <a:rPr lang="en-US" sz="5000" b="1" dirty="0" smtClean="0">
                <a:solidFill>
                  <a:srgbClr val="002060"/>
                </a:solidFill>
                <a:effectLst/>
              </a:rPr>
              <a:t> </a:t>
            </a:r>
            <a:r>
              <a:rPr lang="en-US" sz="5000" b="1" dirty="0" err="1" smtClean="0">
                <a:solidFill>
                  <a:srgbClr val="002060"/>
                </a:solidFill>
                <a:effectLst/>
              </a:rPr>
              <a:t>Chúa</a:t>
            </a:r>
            <a:r>
              <a:rPr lang="en-US" sz="5000" b="1" dirty="0" smtClean="0">
                <a:solidFill>
                  <a:srgbClr val="002060"/>
                </a:solidFill>
                <a:effectLst/>
              </a:rPr>
              <a:t> </a:t>
            </a:r>
            <a:r>
              <a:rPr lang="en-US" sz="5000" b="1" dirty="0" err="1" smtClean="0">
                <a:solidFill>
                  <a:srgbClr val="002060"/>
                </a:solidFill>
                <a:effectLst/>
              </a:rPr>
              <a:t>nâng</a:t>
            </a:r>
            <a:r>
              <a:rPr lang="en-US" sz="5000" b="1" dirty="0" smtClean="0">
                <a:solidFill>
                  <a:srgbClr val="002060"/>
                </a:solidFill>
                <a:effectLst/>
              </a:rPr>
              <a:t> </a:t>
            </a:r>
            <a:r>
              <a:rPr lang="en-US" sz="5000" b="1" dirty="0" err="1" smtClean="0">
                <a:solidFill>
                  <a:srgbClr val="002060"/>
                </a:solidFill>
                <a:effectLst/>
              </a:rPr>
              <a:t>đỡ</a:t>
            </a:r>
            <a:r>
              <a:rPr lang="en-US" sz="5000" b="1" dirty="0" smtClean="0">
                <a:solidFill>
                  <a:srgbClr val="002060"/>
                </a:solidFill>
                <a:effectLst/>
              </a:rPr>
              <a:t> con, </a:t>
            </a:r>
            <a:r>
              <a:rPr lang="en-US" sz="5000" b="1" dirty="0" err="1" smtClean="0">
                <a:solidFill>
                  <a:srgbClr val="002060"/>
                </a:solidFill>
                <a:effectLst/>
              </a:rPr>
              <a:t>xin</a:t>
            </a:r>
            <a:r>
              <a:rPr lang="en-US" sz="5000" b="1" dirty="0" smtClean="0">
                <a:solidFill>
                  <a:srgbClr val="002060"/>
                </a:solidFill>
                <a:effectLst/>
              </a:rPr>
              <a:t> </a:t>
            </a:r>
            <a:r>
              <a:rPr lang="en-US" sz="5000" b="1" dirty="0" err="1" smtClean="0">
                <a:solidFill>
                  <a:srgbClr val="002060"/>
                </a:solidFill>
                <a:effectLst/>
              </a:rPr>
              <a:t>dâng</a:t>
            </a:r>
            <a:r>
              <a:rPr lang="en-US" sz="5000" b="1" dirty="0" smtClean="0">
                <a:solidFill>
                  <a:srgbClr val="002060"/>
                </a:solidFill>
                <a:effectLst/>
              </a:rPr>
              <a:t> </a:t>
            </a:r>
            <a:r>
              <a:rPr lang="en-US" sz="5000" b="1" dirty="0" err="1" smtClean="0">
                <a:solidFill>
                  <a:srgbClr val="002060"/>
                </a:solidFill>
                <a:effectLst/>
              </a:rPr>
              <a:t>lời</a:t>
            </a:r>
            <a:r>
              <a:rPr lang="en-US" sz="5000" b="1" dirty="0" smtClean="0">
                <a:solidFill>
                  <a:srgbClr val="002060"/>
                </a:solidFill>
                <a:effectLst/>
              </a:rPr>
              <a:t> </a:t>
            </a:r>
            <a:r>
              <a:rPr lang="en-US" sz="5000" b="1" dirty="0" err="1" smtClean="0">
                <a:solidFill>
                  <a:srgbClr val="002060"/>
                </a:solidFill>
                <a:effectLst/>
              </a:rPr>
              <a:t>cảm</a:t>
            </a:r>
            <a:r>
              <a:rPr lang="en-US" sz="5000" b="1" dirty="0" smtClean="0">
                <a:solidFill>
                  <a:srgbClr val="002060"/>
                </a:solidFill>
                <a:effectLst/>
              </a:rPr>
              <a:t> </a:t>
            </a:r>
            <a:r>
              <a:rPr lang="en-US" sz="5000" b="1" dirty="0" err="1" smtClean="0">
                <a:solidFill>
                  <a:srgbClr val="002060"/>
                </a:solidFill>
                <a:effectLst/>
              </a:rPr>
              <a:t>tạ</a:t>
            </a:r>
            <a:r>
              <a:rPr lang="en-US" sz="5000" b="1" dirty="0" smtClean="0">
                <a:solidFill>
                  <a:srgbClr val="002060"/>
                </a:solidFill>
                <a:effectLst/>
              </a:rPr>
              <a:t>.</a:t>
            </a:r>
            <a:endParaRPr lang="vi-VN" sz="5000" b="1" dirty="0">
              <a:solidFill>
                <a:srgbClr val="002060"/>
              </a:solidFill>
              <a:effectLst/>
              <a:cs typeface="Times New Roman" pitchFamily="18" charset="0"/>
            </a:endParaRPr>
          </a:p>
        </p:txBody>
      </p:sp>
    </p:spTree>
    <p:extLst>
      <p:ext uri="{BB962C8B-B14F-4D97-AF65-F5344CB8AC3E}">
        <p14:creationId xmlns:p14="http://schemas.microsoft.com/office/powerpoint/2010/main" val="18158061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5086350"/>
          </a:xfrm>
        </p:spPr>
        <p:txBody>
          <a:bodyPr>
            <a:noAutofit/>
          </a:bodyPr>
          <a:lstStyle/>
          <a:p>
            <a:pPr algn="just">
              <a:lnSpc>
                <a:spcPct val="120000"/>
              </a:lnSpc>
            </a:pPr>
            <a:r>
              <a:rPr lang="en-US" sz="4900" b="1" u="sng" dirty="0" smtClean="0">
                <a:solidFill>
                  <a:srgbClr val="C00000"/>
                </a:solidFill>
                <a:effectLst/>
              </a:rPr>
              <a:t>**:</a:t>
            </a:r>
            <a:r>
              <a:rPr lang="en-US" sz="4900" b="1" dirty="0" smtClean="0">
                <a:solidFill>
                  <a:srgbClr val="002060"/>
                </a:solidFill>
                <a:effectLst/>
              </a:rPr>
              <a:t> Cho </a:t>
            </a:r>
            <a:r>
              <a:rPr lang="en-US" sz="4900" b="1" dirty="0" err="1" smtClean="0">
                <a:solidFill>
                  <a:srgbClr val="002060"/>
                </a:solidFill>
                <a:effectLst/>
              </a:rPr>
              <a:t>đời</a:t>
            </a:r>
            <a:r>
              <a:rPr lang="en-US" sz="4900" b="1" dirty="0" smtClean="0">
                <a:solidFill>
                  <a:srgbClr val="002060"/>
                </a:solidFill>
                <a:effectLst/>
              </a:rPr>
              <a:t> con </a:t>
            </a:r>
            <a:r>
              <a:rPr lang="en-US" sz="4900" b="1" dirty="0" err="1" smtClean="0">
                <a:solidFill>
                  <a:srgbClr val="002060"/>
                </a:solidFill>
                <a:effectLst/>
              </a:rPr>
              <a:t>vững</a:t>
            </a:r>
            <a:r>
              <a:rPr lang="en-US" sz="4900" b="1" dirty="0" smtClean="0">
                <a:solidFill>
                  <a:srgbClr val="002060"/>
                </a:solidFill>
                <a:effectLst/>
              </a:rPr>
              <a:t> </a:t>
            </a:r>
            <a:r>
              <a:rPr lang="en-US" sz="4900" b="1" dirty="0" err="1" smtClean="0">
                <a:solidFill>
                  <a:srgbClr val="002060"/>
                </a:solidFill>
                <a:effectLst/>
              </a:rPr>
              <a:t>một</a:t>
            </a:r>
            <a:r>
              <a:rPr lang="en-US" sz="4900" b="1" dirty="0" smtClean="0">
                <a:solidFill>
                  <a:srgbClr val="002060"/>
                </a:solidFill>
                <a:effectLst/>
              </a:rPr>
              <a:t> </a:t>
            </a:r>
            <a:r>
              <a:rPr lang="en-US" sz="4900" b="1" dirty="0" err="1" smtClean="0">
                <a:solidFill>
                  <a:srgbClr val="002060"/>
                </a:solidFill>
                <a:effectLst/>
              </a:rPr>
              <a:t>niềm</a:t>
            </a:r>
            <a:r>
              <a:rPr lang="en-US" sz="4900" b="1" dirty="0" smtClean="0">
                <a:solidFill>
                  <a:srgbClr val="002060"/>
                </a:solidFill>
                <a:effectLst/>
              </a:rPr>
              <a:t> tin, </a:t>
            </a:r>
            <a:r>
              <a:rPr lang="en-US" sz="4900" b="1" dirty="0" err="1" smtClean="0">
                <a:solidFill>
                  <a:srgbClr val="002060"/>
                </a:solidFill>
                <a:effectLst/>
              </a:rPr>
              <a:t>xin</a:t>
            </a:r>
            <a:r>
              <a:rPr lang="en-US" sz="4900" b="1" dirty="0" smtClean="0">
                <a:solidFill>
                  <a:srgbClr val="002060"/>
                </a:solidFill>
                <a:effectLst/>
              </a:rPr>
              <a:t> </a:t>
            </a:r>
            <a:r>
              <a:rPr lang="en-US" sz="4900" b="1" dirty="0" err="1" smtClean="0">
                <a:solidFill>
                  <a:srgbClr val="002060"/>
                </a:solidFill>
                <a:effectLst/>
              </a:rPr>
              <a:t>dâng</a:t>
            </a:r>
            <a:r>
              <a:rPr lang="en-US" sz="4900" b="1" dirty="0" smtClean="0">
                <a:solidFill>
                  <a:srgbClr val="002060"/>
                </a:solidFill>
                <a:effectLst/>
              </a:rPr>
              <a:t> </a:t>
            </a:r>
            <a:r>
              <a:rPr lang="en-US" sz="4900" b="1" dirty="0" err="1" smtClean="0">
                <a:solidFill>
                  <a:srgbClr val="002060"/>
                </a:solidFill>
                <a:effectLst/>
              </a:rPr>
              <a:t>lời</a:t>
            </a:r>
            <a:r>
              <a:rPr lang="en-US" sz="4900" b="1" dirty="0" smtClean="0">
                <a:solidFill>
                  <a:srgbClr val="002060"/>
                </a:solidFill>
                <a:effectLst/>
              </a:rPr>
              <a:t> </a:t>
            </a:r>
            <a:r>
              <a:rPr lang="en-US" sz="4900" b="1" dirty="0" err="1" smtClean="0">
                <a:solidFill>
                  <a:srgbClr val="002060"/>
                </a:solidFill>
                <a:effectLst/>
              </a:rPr>
              <a:t>cảm</a:t>
            </a:r>
            <a:r>
              <a:rPr lang="en-US" sz="4900" b="1" dirty="0" smtClean="0">
                <a:solidFill>
                  <a:srgbClr val="002060"/>
                </a:solidFill>
                <a:effectLst/>
              </a:rPr>
              <a:t> </a:t>
            </a:r>
            <a:r>
              <a:rPr lang="en-US" sz="4900" b="1" dirty="0" err="1" smtClean="0">
                <a:solidFill>
                  <a:srgbClr val="002060"/>
                </a:solidFill>
                <a:effectLst/>
              </a:rPr>
              <a:t>mến</a:t>
            </a:r>
            <a:r>
              <a:rPr lang="en-US" sz="4900" b="1" dirty="0" smtClean="0">
                <a:solidFill>
                  <a:srgbClr val="002060"/>
                </a:solidFill>
              </a:rPr>
              <a:t>. </a:t>
            </a:r>
            <a:r>
              <a:rPr lang="en-US" sz="4900" b="1" dirty="0" err="1" smtClean="0">
                <a:solidFill>
                  <a:srgbClr val="002060"/>
                </a:solidFill>
              </a:rPr>
              <a:t>Đôi</a:t>
            </a:r>
            <a:r>
              <a:rPr lang="en-US" sz="4900" b="1" dirty="0" smtClean="0">
                <a:solidFill>
                  <a:srgbClr val="002060"/>
                </a:solidFill>
              </a:rPr>
              <a:t> </a:t>
            </a:r>
            <a:r>
              <a:rPr lang="en-US" sz="4900" b="1" dirty="0" err="1" smtClean="0">
                <a:solidFill>
                  <a:srgbClr val="002060"/>
                </a:solidFill>
              </a:rPr>
              <a:t>bàn</a:t>
            </a:r>
            <a:r>
              <a:rPr lang="en-US" sz="4900" b="1" dirty="0" smtClean="0">
                <a:solidFill>
                  <a:srgbClr val="002060"/>
                </a:solidFill>
              </a:rPr>
              <a:t> </a:t>
            </a:r>
            <a:r>
              <a:rPr lang="en-US" sz="4900" b="1" dirty="0" err="1" smtClean="0">
                <a:solidFill>
                  <a:srgbClr val="002060"/>
                </a:solidFill>
              </a:rPr>
              <a:t>tay</a:t>
            </a:r>
            <a:r>
              <a:rPr lang="en-US" sz="4900" b="1" dirty="0" smtClean="0">
                <a:solidFill>
                  <a:srgbClr val="002060"/>
                </a:solidFill>
              </a:rPr>
              <a:t> </a:t>
            </a:r>
            <a:r>
              <a:rPr lang="en-US" sz="4900" b="1" dirty="0" err="1" smtClean="0">
                <a:solidFill>
                  <a:srgbClr val="002060"/>
                </a:solidFill>
              </a:rPr>
              <a:t>Chúa</a:t>
            </a:r>
            <a:r>
              <a:rPr lang="en-US" sz="4900" b="1" dirty="0" smtClean="0">
                <a:solidFill>
                  <a:srgbClr val="002060"/>
                </a:solidFill>
              </a:rPr>
              <a:t> </a:t>
            </a:r>
            <a:r>
              <a:rPr lang="en-US" sz="4900" b="1" dirty="0" err="1" smtClean="0">
                <a:solidFill>
                  <a:srgbClr val="002060"/>
                </a:solidFill>
              </a:rPr>
              <a:t>dẫn</a:t>
            </a:r>
            <a:r>
              <a:rPr lang="en-US" sz="4900" b="1" dirty="0" smtClean="0">
                <a:solidFill>
                  <a:srgbClr val="002060"/>
                </a:solidFill>
              </a:rPr>
              <a:t> con </a:t>
            </a:r>
            <a:r>
              <a:rPr lang="en-US" sz="4900" b="1" dirty="0" err="1" smtClean="0">
                <a:solidFill>
                  <a:srgbClr val="002060"/>
                </a:solidFill>
              </a:rPr>
              <a:t>đi</a:t>
            </a:r>
            <a:r>
              <a:rPr lang="en-US" sz="4900" b="1" dirty="0" smtClean="0">
                <a:solidFill>
                  <a:srgbClr val="002060"/>
                </a:solidFill>
              </a:rPr>
              <a:t>, </a:t>
            </a:r>
            <a:r>
              <a:rPr lang="en-US" sz="4900" b="1" dirty="0" err="1" smtClean="0">
                <a:solidFill>
                  <a:srgbClr val="002060"/>
                </a:solidFill>
              </a:rPr>
              <a:t>xin</a:t>
            </a:r>
            <a:r>
              <a:rPr lang="en-US" sz="4900" b="1" dirty="0" smtClean="0">
                <a:solidFill>
                  <a:srgbClr val="002060"/>
                </a:solidFill>
              </a:rPr>
              <a:t> </a:t>
            </a:r>
            <a:r>
              <a:rPr lang="en-US" sz="4900" b="1" dirty="0" err="1" smtClean="0">
                <a:solidFill>
                  <a:srgbClr val="002060"/>
                </a:solidFill>
              </a:rPr>
              <a:t>dâng</a:t>
            </a:r>
            <a:r>
              <a:rPr lang="en-US" sz="4900" b="1" dirty="0" smtClean="0">
                <a:solidFill>
                  <a:srgbClr val="002060"/>
                </a:solidFill>
              </a:rPr>
              <a:t> </a:t>
            </a:r>
            <a:r>
              <a:rPr lang="en-US" sz="4900" b="1" dirty="0" err="1" smtClean="0">
                <a:solidFill>
                  <a:srgbClr val="002060"/>
                </a:solidFill>
              </a:rPr>
              <a:t>lời</a:t>
            </a:r>
            <a:r>
              <a:rPr lang="en-US" sz="4900" b="1" dirty="0" smtClean="0">
                <a:solidFill>
                  <a:srgbClr val="002060"/>
                </a:solidFill>
              </a:rPr>
              <a:t> </a:t>
            </a:r>
            <a:r>
              <a:rPr lang="en-US" sz="4900" b="1" dirty="0" err="1" smtClean="0">
                <a:solidFill>
                  <a:srgbClr val="002060"/>
                </a:solidFill>
              </a:rPr>
              <a:t>cảm</a:t>
            </a:r>
            <a:r>
              <a:rPr lang="en-US" sz="4900" b="1" dirty="0">
                <a:solidFill>
                  <a:srgbClr val="002060"/>
                </a:solidFill>
              </a:rPr>
              <a:t> </a:t>
            </a:r>
            <a:r>
              <a:rPr lang="en-US" sz="4900" b="1" dirty="0" err="1" smtClean="0">
                <a:solidFill>
                  <a:srgbClr val="002060"/>
                </a:solidFill>
              </a:rPr>
              <a:t>tạ</a:t>
            </a:r>
            <a:r>
              <a:rPr lang="en-US" sz="4900" b="1" dirty="0" smtClean="0">
                <a:solidFill>
                  <a:srgbClr val="002060"/>
                </a:solidFill>
              </a:rPr>
              <a:t>. </a:t>
            </a:r>
            <a:r>
              <a:rPr lang="en-US" sz="4900" b="1" dirty="0" err="1" smtClean="0">
                <a:solidFill>
                  <a:srgbClr val="002060"/>
                </a:solidFill>
              </a:rPr>
              <a:t>Tay</a:t>
            </a:r>
            <a:r>
              <a:rPr lang="en-US" sz="4900" b="1" dirty="0" smtClean="0">
                <a:solidFill>
                  <a:srgbClr val="002060"/>
                </a:solidFill>
              </a:rPr>
              <a:t> </a:t>
            </a:r>
            <a:r>
              <a:rPr lang="en-US" sz="4900" b="1" dirty="0" err="1" smtClean="0">
                <a:solidFill>
                  <a:srgbClr val="002060"/>
                </a:solidFill>
              </a:rPr>
              <a:t>hồng</a:t>
            </a:r>
            <a:r>
              <a:rPr lang="en-US" sz="4900" b="1" dirty="0" smtClean="0">
                <a:solidFill>
                  <a:srgbClr val="002060"/>
                </a:solidFill>
              </a:rPr>
              <a:t> </a:t>
            </a:r>
            <a:r>
              <a:rPr lang="en-US" sz="4900" b="1" dirty="0" err="1" smtClean="0">
                <a:solidFill>
                  <a:srgbClr val="002060"/>
                </a:solidFill>
              </a:rPr>
              <a:t>ân</a:t>
            </a:r>
            <a:r>
              <a:rPr lang="en-US" sz="4900" b="1" dirty="0" smtClean="0">
                <a:solidFill>
                  <a:srgbClr val="002060"/>
                </a:solidFill>
              </a:rPr>
              <a:t> </a:t>
            </a:r>
            <a:r>
              <a:rPr lang="en-US" sz="4900" b="1" dirty="0" err="1" smtClean="0">
                <a:solidFill>
                  <a:srgbClr val="002060"/>
                </a:solidFill>
              </a:rPr>
              <a:t>Chúa</a:t>
            </a:r>
            <a:r>
              <a:rPr lang="en-US" sz="4900" b="1" dirty="0" smtClean="0">
                <a:solidFill>
                  <a:srgbClr val="002060"/>
                </a:solidFill>
              </a:rPr>
              <a:t> </a:t>
            </a:r>
            <a:r>
              <a:rPr lang="en-US" sz="4900" b="1" dirty="0" err="1" smtClean="0">
                <a:solidFill>
                  <a:srgbClr val="002060"/>
                </a:solidFill>
              </a:rPr>
              <a:t>đưa</a:t>
            </a:r>
            <a:r>
              <a:rPr lang="en-US" sz="4900" b="1" dirty="0" smtClean="0">
                <a:solidFill>
                  <a:srgbClr val="002060"/>
                </a:solidFill>
              </a:rPr>
              <a:t> con </a:t>
            </a:r>
            <a:r>
              <a:rPr lang="en-US" sz="4900" b="1" dirty="0" err="1" smtClean="0">
                <a:solidFill>
                  <a:srgbClr val="002060"/>
                </a:solidFill>
              </a:rPr>
              <a:t>về</a:t>
            </a:r>
            <a:r>
              <a:rPr lang="en-US" sz="4900" b="1" dirty="0" smtClean="0">
                <a:solidFill>
                  <a:srgbClr val="002060"/>
                </a:solidFill>
              </a:rPr>
              <a:t>, </a:t>
            </a:r>
            <a:r>
              <a:rPr lang="en-US" sz="4900" b="1" dirty="0" err="1" smtClean="0">
                <a:solidFill>
                  <a:srgbClr val="002060"/>
                </a:solidFill>
              </a:rPr>
              <a:t>xin</a:t>
            </a:r>
            <a:r>
              <a:rPr lang="en-US" sz="4900" b="1" dirty="0" smtClean="0">
                <a:solidFill>
                  <a:srgbClr val="002060"/>
                </a:solidFill>
              </a:rPr>
              <a:t> </a:t>
            </a:r>
            <a:r>
              <a:rPr lang="en-US" sz="4900" b="1" dirty="0" err="1" smtClean="0">
                <a:solidFill>
                  <a:srgbClr val="002060"/>
                </a:solidFill>
              </a:rPr>
              <a:t>dâng</a:t>
            </a:r>
            <a:r>
              <a:rPr lang="en-US" sz="4900" b="1" dirty="0" smtClean="0">
                <a:solidFill>
                  <a:srgbClr val="002060"/>
                </a:solidFill>
              </a:rPr>
              <a:t> </a:t>
            </a:r>
            <a:r>
              <a:rPr lang="en-US" sz="4900" b="1" dirty="0" err="1" smtClean="0">
                <a:solidFill>
                  <a:srgbClr val="002060"/>
                </a:solidFill>
              </a:rPr>
              <a:t>lời</a:t>
            </a:r>
            <a:r>
              <a:rPr lang="en-US" sz="4900" b="1" dirty="0" smtClean="0">
                <a:solidFill>
                  <a:srgbClr val="002060"/>
                </a:solidFill>
              </a:rPr>
              <a:t> </a:t>
            </a:r>
            <a:r>
              <a:rPr lang="en-US" sz="4900" b="1" dirty="0" err="1" smtClean="0">
                <a:solidFill>
                  <a:srgbClr val="002060"/>
                </a:solidFill>
              </a:rPr>
              <a:t>cảm</a:t>
            </a:r>
            <a:r>
              <a:rPr lang="en-US" sz="4900" b="1" dirty="0" smtClean="0">
                <a:solidFill>
                  <a:srgbClr val="002060"/>
                </a:solidFill>
              </a:rPr>
              <a:t> </a:t>
            </a:r>
            <a:r>
              <a:rPr lang="en-US" sz="4900" b="1" dirty="0" err="1" smtClean="0">
                <a:solidFill>
                  <a:srgbClr val="002060"/>
                </a:solidFill>
              </a:rPr>
              <a:t>mến</a:t>
            </a:r>
            <a:r>
              <a:rPr lang="en-US" sz="4900" b="1" dirty="0" smtClean="0">
                <a:solidFill>
                  <a:srgbClr val="002060"/>
                </a:solidFill>
              </a:rPr>
              <a:t>.</a:t>
            </a:r>
            <a:endParaRPr lang="vi-VN" sz="4900" b="1" dirty="0">
              <a:solidFill>
                <a:srgbClr val="002060"/>
              </a:solidFill>
              <a:effectLst/>
              <a:cs typeface="Times New Roman" pitchFamily="18" charset="0"/>
            </a:endParaRPr>
          </a:p>
        </p:txBody>
      </p:sp>
    </p:spTree>
    <p:extLst>
      <p:ext uri="{BB962C8B-B14F-4D97-AF65-F5344CB8AC3E}">
        <p14:creationId xmlns:p14="http://schemas.microsoft.com/office/powerpoint/2010/main" val="313403874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lnSpc>
                <a:spcPct val="120000"/>
              </a:lnSpc>
            </a:pPr>
            <a:r>
              <a:rPr lang="en-US" sz="5400" b="1" u="sng" dirty="0" smtClean="0">
                <a:solidFill>
                  <a:srgbClr val="C00000"/>
                </a:solidFill>
                <a:effectLst/>
              </a:rPr>
              <a:t>**:</a:t>
            </a:r>
            <a:r>
              <a:rPr lang="en-US" sz="5400" b="1" dirty="0" smtClean="0">
                <a:solidFill>
                  <a:srgbClr val="002060"/>
                </a:solidFill>
                <a:effectLst/>
              </a:rPr>
              <a:t> </a:t>
            </a:r>
            <a:r>
              <a:rPr lang="en-US" sz="5400" b="1" dirty="0" err="1" smtClean="0">
                <a:solidFill>
                  <a:srgbClr val="002060"/>
                </a:solidFill>
                <a:effectLst/>
              </a:rPr>
              <a:t>Chúa</a:t>
            </a:r>
            <a:r>
              <a:rPr lang="en-US" sz="5400" b="1" dirty="0" smtClean="0">
                <a:solidFill>
                  <a:srgbClr val="002060"/>
                </a:solidFill>
                <a:effectLst/>
              </a:rPr>
              <a:t> </a:t>
            </a:r>
            <a:r>
              <a:rPr lang="en-US" sz="5400" b="1" dirty="0" err="1" smtClean="0">
                <a:solidFill>
                  <a:srgbClr val="002060"/>
                </a:solidFill>
                <a:effectLst/>
              </a:rPr>
              <a:t>cho</a:t>
            </a:r>
            <a:r>
              <a:rPr lang="en-US" sz="5400" b="1" dirty="0" smtClean="0">
                <a:solidFill>
                  <a:srgbClr val="002060"/>
                </a:solidFill>
                <a:effectLst/>
              </a:rPr>
              <a:t> con </a:t>
            </a:r>
            <a:r>
              <a:rPr lang="en-US" sz="5400" b="1" dirty="0" err="1" smtClean="0">
                <a:solidFill>
                  <a:srgbClr val="002060"/>
                </a:solidFill>
                <a:effectLst/>
              </a:rPr>
              <a:t>trời</a:t>
            </a:r>
            <a:r>
              <a:rPr lang="en-US" sz="5400" b="1" dirty="0" smtClean="0">
                <a:solidFill>
                  <a:srgbClr val="002060"/>
                </a:solidFill>
                <a:effectLst/>
              </a:rPr>
              <a:t> </a:t>
            </a:r>
            <a:r>
              <a:rPr lang="en-US" sz="5400" b="1" dirty="0" err="1" smtClean="0">
                <a:solidFill>
                  <a:srgbClr val="002060"/>
                </a:solidFill>
                <a:effectLst/>
              </a:rPr>
              <a:t>mới</a:t>
            </a:r>
            <a:r>
              <a:rPr lang="en-US" sz="5400" b="1" dirty="0" smtClean="0">
                <a:solidFill>
                  <a:srgbClr val="002060"/>
                </a:solidFill>
                <a:effectLst/>
              </a:rPr>
              <a:t> </a:t>
            </a:r>
            <a:r>
              <a:rPr lang="en-US" sz="5400" b="1" dirty="0" err="1" smtClean="0">
                <a:solidFill>
                  <a:srgbClr val="002060"/>
                </a:solidFill>
                <a:effectLst/>
              </a:rPr>
              <a:t>đất</a:t>
            </a:r>
            <a:r>
              <a:rPr lang="en-US" sz="5400" b="1" dirty="0" smtClean="0">
                <a:solidFill>
                  <a:srgbClr val="002060"/>
                </a:solidFill>
                <a:effectLst/>
              </a:rPr>
              <a:t> </a:t>
            </a:r>
            <a:r>
              <a:rPr lang="en-US" sz="5400" b="1" dirty="0" err="1" smtClean="0">
                <a:solidFill>
                  <a:srgbClr val="002060"/>
                </a:solidFill>
                <a:effectLst/>
              </a:rPr>
              <a:t>mới</a:t>
            </a:r>
            <a:r>
              <a:rPr lang="en-US" sz="5400" b="1" dirty="0" smtClean="0">
                <a:solidFill>
                  <a:srgbClr val="002060"/>
                </a:solidFill>
                <a:effectLst/>
              </a:rPr>
              <a:t> </a:t>
            </a:r>
            <a:r>
              <a:rPr lang="en-US" sz="5400" b="1" dirty="0" err="1" smtClean="0">
                <a:solidFill>
                  <a:srgbClr val="002060"/>
                </a:solidFill>
                <a:effectLst/>
              </a:rPr>
              <a:t>đường</a:t>
            </a:r>
            <a:r>
              <a:rPr lang="en-US" sz="5400" b="1" dirty="0" smtClean="0">
                <a:solidFill>
                  <a:srgbClr val="002060"/>
                </a:solidFill>
                <a:effectLst/>
              </a:rPr>
              <a:t> </a:t>
            </a:r>
            <a:r>
              <a:rPr lang="en-US" sz="5400" b="1" dirty="0" err="1" smtClean="0">
                <a:solidFill>
                  <a:srgbClr val="002060"/>
                </a:solidFill>
                <a:effectLst/>
              </a:rPr>
              <a:t>đời</a:t>
            </a:r>
            <a:r>
              <a:rPr lang="en-US" sz="5400" b="1" dirty="0" smtClean="0">
                <a:solidFill>
                  <a:srgbClr val="002060"/>
                </a:solidFill>
                <a:effectLst/>
              </a:rPr>
              <a:t> con </a:t>
            </a:r>
            <a:r>
              <a:rPr lang="en-US" sz="5400" b="1" dirty="0" err="1" smtClean="0">
                <a:solidFill>
                  <a:srgbClr val="002060"/>
                </a:solidFill>
                <a:effectLst/>
              </a:rPr>
              <a:t>đổi</a:t>
            </a:r>
            <a:r>
              <a:rPr lang="en-US" sz="5400" b="1" dirty="0" smtClean="0">
                <a:solidFill>
                  <a:srgbClr val="002060"/>
                </a:solidFill>
                <a:effectLst/>
              </a:rPr>
              <a:t> </a:t>
            </a:r>
            <a:r>
              <a:rPr lang="en-US" sz="5400" b="1" dirty="0" err="1" smtClean="0">
                <a:solidFill>
                  <a:srgbClr val="002060"/>
                </a:solidFill>
                <a:effectLst/>
              </a:rPr>
              <a:t>mới</a:t>
            </a:r>
            <a:r>
              <a:rPr lang="en-US" sz="5400" b="1" dirty="0" smtClean="0">
                <a:solidFill>
                  <a:srgbClr val="002060"/>
                </a:solidFill>
                <a:effectLst/>
              </a:rPr>
              <a:t>, con í </a:t>
            </a:r>
            <a:r>
              <a:rPr lang="en-US" sz="5400" b="1" dirty="0" err="1" smtClean="0">
                <a:solidFill>
                  <a:srgbClr val="002060"/>
                </a:solidFill>
                <a:effectLst/>
              </a:rPr>
              <a:t>ca</a:t>
            </a:r>
            <a:r>
              <a:rPr lang="en-US" sz="5400" b="1" dirty="0" smtClean="0">
                <a:solidFill>
                  <a:srgbClr val="002060"/>
                </a:solidFill>
                <a:effectLst/>
              </a:rPr>
              <a:t> </a:t>
            </a:r>
            <a:r>
              <a:rPr lang="en-US" sz="5400" b="1" dirty="0" err="1" smtClean="0">
                <a:solidFill>
                  <a:srgbClr val="002060"/>
                </a:solidFill>
                <a:effectLst/>
              </a:rPr>
              <a:t>ngợi</a:t>
            </a:r>
            <a:r>
              <a:rPr lang="en-US" sz="5400" b="1" dirty="0" smtClean="0">
                <a:solidFill>
                  <a:srgbClr val="002060"/>
                </a:solidFill>
                <a:effectLst/>
              </a:rPr>
              <a:t> </a:t>
            </a:r>
            <a:r>
              <a:rPr lang="en-US" sz="5400" b="1" dirty="0" err="1" smtClean="0">
                <a:solidFill>
                  <a:srgbClr val="002060"/>
                </a:solidFill>
                <a:effectLst/>
              </a:rPr>
              <a:t>lòng</a:t>
            </a:r>
            <a:r>
              <a:rPr lang="en-US" sz="5400" b="1" dirty="0" smtClean="0">
                <a:solidFill>
                  <a:srgbClr val="002060"/>
                </a:solidFill>
                <a:effectLst/>
              </a:rPr>
              <a:t> </a:t>
            </a:r>
            <a:r>
              <a:rPr lang="en-US" sz="5400" b="1" dirty="0" err="1" smtClean="0">
                <a:solidFill>
                  <a:srgbClr val="002060"/>
                </a:solidFill>
                <a:effectLst/>
              </a:rPr>
              <a:t>thương</a:t>
            </a:r>
            <a:r>
              <a:rPr lang="en-US" sz="5400" b="1" dirty="0" smtClean="0">
                <a:solidFill>
                  <a:srgbClr val="002060"/>
                </a:solidFill>
                <a:effectLst/>
              </a:rPr>
              <a:t> </a:t>
            </a:r>
            <a:r>
              <a:rPr lang="en-US" sz="5400" b="1" dirty="0" err="1" smtClean="0">
                <a:solidFill>
                  <a:srgbClr val="002060"/>
                </a:solidFill>
                <a:effectLst/>
              </a:rPr>
              <a:t>xót</a:t>
            </a:r>
            <a:r>
              <a:rPr lang="en-US" sz="5400" b="1" dirty="0" smtClean="0">
                <a:solidFill>
                  <a:srgbClr val="002060"/>
                </a:solidFill>
                <a:effectLst/>
              </a:rPr>
              <a:t> </a:t>
            </a:r>
            <a:r>
              <a:rPr lang="en-US" sz="5400" b="1" dirty="0" err="1" smtClean="0">
                <a:solidFill>
                  <a:srgbClr val="002060"/>
                </a:solidFill>
                <a:effectLst/>
              </a:rPr>
              <a:t>Chúa</a:t>
            </a:r>
            <a:r>
              <a:rPr lang="en-US" sz="5400" b="1" dirty="0" smtClean="0">
                <a:solidFill>
                  <a:srgbClr val="002060"/>
                </a:solidFill>
                <a:effectLst/>
              </a:rPr>
              <a:t> </a:t>
            </a:r>
            <a:r>
              <a:rPr lang="en-US" sz="5400" b="1" dirty="0" err="1" smtClean="0">
                <a:solidFill>
                  <a:srgbClr val="002060"/>
                </a:solidFill>
                <a:effectLst/>
              </a:rPr>
              <a:t>muôn</a:t>
            </a:r>
            <a:r>
              <a:rPr lang="en-US" sz="5400" b="1" dirty="0" smtClean="0">
                <a:solidFill>
                  <a:srgbClr val="002060"/>
                </a:solidFill>
                <a:effectLst/>
              </a:rPr>
              <a:t> </a:t>
            </a:r>
            <a:r>
              <a:rPr lang="en-US" sz="5400" b="1" dirty="0" err="1" smtClean="0">
                <a:solidFill>
                  <a:srgbClr val="002060"/>
                </a:solidFill>
                <a:effectLst/>
              </a:rPr>
              <a:t>muôn</a:t>
            </a:r>
            <a:r>
              <a:rPr lang="en-US" sz="5400" b="1" dirty="0" smtClean="0">
                <a:solidFill>
                  <a:srgbClr val="002060"/>
                </a:solidFill>
                <a:effectLst/>
              </a:rPr>
              <a:t> </a:t>
            </a:r>
            <a:r>
              <a:rPr lang="en-US" sz="5400" b="1" dirty="0" err="1" smtClean="0">
                <a:solidFill>
                  <a:srgbClr val="002060"/>
                </a:solidFill>
                <a:effectLst/>
              </a:rPr>
              <a:t>đời</a:t>
            </a:r>
            <a:r>
              <a:rPr lang="en-US" sz="5400" b="1" dirty="0" smtClean="0">
                <a:solidFill>
                  <a:srgbClr val="002060"/>
                </a:solidFill>
                <a:effectLst/>
              </a:rPr>
              <a:t>. </a:t>
            </a:r>
            <a:endParaRPr lang="vi-VN" sz="5400" b="1" dirty="0">
              <a:solidFill>
                <a:srgbClr val="002060"/>
              </a:solidFill>
              <a:effectLst/>
              <a:cs typeface="Times New Roman" pitchFamily="18" charset="0"/>
            </a:endParaRPr>
          </a:p>
        </p:txBody>
      </p:sp>
    </p:spTree>
    <p:extLst>
      <p:ext uri="{BB962C8B-B14F-4D97-AF65-F5344CB8AC3E}">
        <p14:creationId xmlns:p14="http://schemas.microsoft.com/office/powerpoint/2010/main" val="206975731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b="1">
              <a:solidFill>
                <a:srgbClr val="990000"/>
              </a:solidFill>
              <a:effectLst/>
              <a:latin typeface="UTM American Sans" pitchFamily="18" charset="0"/>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880414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lnSpc>
                <a:spcPct val="114000"/>
              </a:lnSpc>
            </a:pPr>
            <a:r>
              <a:rPr lang="en-US" sz="5000" b="1" u="sng" dirty="0" err="1">
                <a:solidFill>
                  <a:srgbClr val="C00000"/>
                </a:solidFill>
                <a:effectLst/>
                <a:latin typeface="UTM American Sans" pitchFamily="18" charset="0"/>
                <a:cs typeface="Times New Roman" pitchFamily="18" charset="0"/>
              </a:rPr>
              <a:t>Đk</a:t>
            </a:r>
            <a:r>
              <a:rPr lang="en-US" sz="5000" b="1" u="sng" dirty="0">
                <a:solidFill>
                  <a:srgbClr val="C00000"/>
                </a:solidFill>
                <a:effectLst/>
                <a:latin typeface="UTM American Sans" pitchFamily="18" charset="0"/>
                <a:cs typeface="Times New Roman" pitchFamily="18" charset="0"/>
              </a:rPr>
              <a:t>:</a:t>
            </a:r>
            <a:r>
              <a:rPr lang="en-US" sz="5000" b="1" dirty="0">
                <a:solidFill>
                  <a:srgbClr val="002060"/>
                </a:solidFill>
                <a:effectLst/>
                <a:latin typeface="UTM American Sans" pitchFamily="18" charset="0"/>
                <a:cs typeface="Times New Roman" pitchFamily="18" charset="0"/>
              </a:rPr>
              <a:t> </a:t>
            </a:r>
            <a:r>
              <a:rPr lang="en-US" sz="5000" b="1" dirty="0" err="1" smtClean="0">
                <a:solidFill>
                  <a:srgbClr val="002060"/>
                </a:solidFill>
                <a:effectLst/>
                <a:latin typeface="UTM American Sans" pitchFamily="18" charset="0"/>
                <a:cs typeface="Times New Roman" pitchFamily="18" charset="0"/>
              </a:rPr>
              <a:t>Ngày</a:t>
            </a:r>
            <a:r>
              <a:rPr lang="en-US" sz="5000" b="1" dirty="0" smtClean="0">
                <a:solidFill>
                  <a:srgbClr val="002060"/>
                </a:solidFill>
                <a:effectLst/>
                <a:latin typeface="UTM American Sans" pitchFamily="18" charset="0"/>
                <a:cs typeface="Times New Roman" pitchFamily="18" charset="0"/>
              </a:rPr>
              <a:t> </a:t>
            </a:r>
            <a:r>
              <a:rPr lang="en-US" sz="5000" b="1" dirty="0" err="1" smtClean="0">
                <a:solidFill>
                  <a:srgbClr val="002060"/>
                </a:solidFill>
                <a:effectLst/>
                <a:latin typeface="UTM American Sans" pitchFamily="18" charset="0"/>
                <a:cs typeface="Times New Roman" pitchFamily="18" charset="0"/>
              </a:rPr>
              <a:t>đầu</a:t>
            </a:r>
            <a:r>
              <a:rPr lang="en-US" sz="5000" b="1" dirty="0" smtClean="0">
                <a:solidFill>
                  <a:srgbClr val="002060"/>
                </a:solidFill>
                <a:effectLst/>
                <a:latin typeface="UTM American Sans" pitchFamily="18" charset="0"/>
                <a:cs typeface="Times New Roman" pitchFamily="18" charset="0"/>
              </a:rPr>
              <a:t> </a:t>
            </a:r>
            <a:r>
              <a:rPr lang="en-US" sz="5000" b="1" dirty="0" err="1" smtClean="0">
                <a:solidFill>
                  <a:srgbClr val="002060"/>
                </a:solidFill>
                <a:effectLst/>
                <a:cs typeface="Times New Roman" panose="02020603050405020304" pitchFamily="18" charset="0"/>
              </a:rPr>
              <a:t>xuân</a:t>
            </a:r>
            <a:r>
              <a:rPr lang="en-US" sz="5000" b="1" dirty="0" smtClean="0">
                <a:solidFill>
                  <a:srgbClr val="002060"/>
                </a:solidFill>
                <a:effectLst/>
                <a:cs typeface="Times New Roman" panose="02020603050405020304" pitchFamily="18" charset="0"/>
              </a:rPr>
              <a:t> con </a:t>
            </a:r>
            <a:r>
              <a:rPr lang="en-US" sz="5000" b="1" dirty="0" err="1" smtClean="0">
                <a:solidFill>
                  <a:srgbClr val="002060"/>
                </a:solidFill>
                <a:effectLst/>
                <a:cs typeface="Times New Roman" panose="02020603050405020304" pitchFamily="18" charset="0"/>
              </a:rPr>
              <a:t>dâng</a:t>
            </a:r>
            <a:r>
              <a:rPr lang="en-US" sz="5000" b="1" dirty="0" smtClean="0">
                <a:solidFill>
                  <a:srgbClr val="002060"/>
                </a:solidFill>
                <a:effectLst/>
                <a:cs typeface="Times New Roman" panose="02020603050405020304" pitchFamily="18" charset="0"/>
              </a:rPr>
              <a:t> </a:t>
            </a:r>
            <a:r>
              <a:rPr lang="en-US" sz="5000" b="1" dirty="0" err="1" smtClean="0">
                <a:solidFill>
                  <a:srgbClr val="002060"/>
                </a:solidFill>
                <a:effectLst/>
                <a:cs typeface="Times New Roman" panose="02020603050405020304" pitchFamily="18" charset="0"/>
              </a:rPr>
              <a:t>lên</a:t>
            </a:r>
            <a:r>
              <a:rPr lang="en-US" sz="5000" b="1" dirty="0" smtClean="0">
                <a:solidFill>
                  <a:srgbClr val="002060"/>
                </a:solidFill>
                <a:effectLst/>
                <a:cs typeface="Times New Roman" panose="02020603050405020304" pitchFamily="18" charset="0"/>
              </a:rPr>
              <a:t> </a:t>
            </a:r>
            <a:r>
              <a:rPr lang="en-US" sz="5000" b="1" dirty="0" err="1" smtClean="0">
                <a:solidFill>
                  <a:srgbClr val="002060"/>
                </a:solidFill>
                <a:effectLst/>
                <a:cs typeface="Times New Roman" panose="02020603050405020304" pitchFamily="18" charset="0"/>
              </a:rPr>
              <a:t>Thiên</a:t>
            </a:r>
            <a:r>
              <a:rPr lang="en-US" sz="5000" b="1" dirty="0" smtClean="0">
                <a:solidFill>
                  <a:srgbClr val="002060"/>
                </a:solidFill>
                <a:effectLst/>
                <a:cs typeface="Times New Roman" panose="02020603050405020304" pitchFamily="18" charset="0"/>
              </a:rPr>
              <a:t> </a:t>
            </a:r>
            <a:r>
              <a:rPr lang="en-US" sz="5000" b="1" dirty="0" err="1" smtClean="0">
                <a:solidFill>
                  <a:srgbClr val="002060"/>
                </a:solidFill>
                <a:effectLst/>
                <a:cs typeface="Times New Roman" panose="02020603050405020304" pitchFamily="18" charset="0"/>
              </a:rPr>
              <a:t>Chúa</a:t>
            </a:r>
            <a:r>
              <a:rPr lang="en-US" sz="5000" b="1" dirty="0" smtClean="0">
                <a:solidFill>
                  <a:srgbClr val="002060"/>
                </a:solidFill>
                <a:effectLst/>
                <a:cs typeface="Times New Roman" panose="02020603050405020304" pitchFamily="18" charset="0"/>
              </a:rPr>
              <a:t> </a:t>
            </a:r>
            <a:r>
              <a:rPr lang="en-US" sz="5000" b="1" dirty="0" err="1" smtClean="0">
                <a:solidFill>
                  <a:srgbClr val="002060"/>
                </a:solidFill>
                <a:effectLst/>
                <a:cs typeface="Times New Roman" panose="02020603050405020304" pitchFamily="18" charset="0"/>
              </a:rPr>
              <a:t>chí</a:t>
            </a:r>
            <a:r>
              <a:rPr lang="en-US" sz="5000" b="1" dirty="0" smtClean="0">
                <a:solidFill>
                  <a:srgbClr val="002060"/>
                </a:solidFill>
                <a:effectLst/>
                <a:cs typeface="Times New Roman" panose="02020603050405020304" pitchFamily="18" charset="0"/>
              </a:rPr>
              <a:t> </a:t>
            </a:r>
            <a:r>
              <a:rPr lang="en-US" sz="5000" b="1" dirty="0" err="1" smtClean="0">
                <a:solidFill>
                  <a:srgbClr val="002060"/>
                </a:solidFill>
                <a:effectLst/>
                <a:cs typeface="Times New Roman" panose="02020603050405020304" pitchFamily="18" charset="0"/>
              </a:rPr>
              <a:t>tôn</a:t>
            </a:r>
            <a:r>
              <a:rPr lang="en-US" sz="5000" b="1" dirty="0" smtClean="0">
                <a:solidFill>
                  <a:srgbClr val="002060"/>
                </a:solidFill>
                <a:effectLst/>
                <a:cs typeface="Times New Roman" panose="02020603050405020304" pitchFamily="18" charset="0"/>
              </a:rPr>
              <a:t> </a:t>
            </a:r>
            <a:r>
              <a:rPr lang="en-US" sz="5000" b="1" dirty="0" err="1" smtClean="0">
                <a:solidFill>
                  <a:srgbClr val="002060"/>
                </a:solidFill>
                <a:effectLst/>
                <a:cs typeface="Times New Roman" panose="02020603050405020304" pitchFamily="18" charset="0"/>
              </a:rPr>
              <a:t>lời</a:t>
            </a:r>
            <a:r>
              <a:rPr lang="en-US" sz="5000" b="1" dirty="0" smtClean="0">
                <a:solidFill>
                  <a:srgbClr val="002060"/>
                </a:solidFill>
                <a:effectLst/>
                <a:cs typeface="Times New Roman" panose="02020603050405020304" pitchFamily="18" charset="0"/>
              </a:rPr>
              <a:t> </a:t>
            </a:r>
            <a:r>
              <a:rPr lang="en-US" sz="5000" b="1" dirty="0" err="1" smtClean="0">
                <a:solidFill>
                  <a:srgbClr val="002060"/>
                </a:solidFill>
                <a:effectLst/>
                <a:cs typeface="Times New Roman" panose="02020603050405020304" pitchFamily="18" charset="0"/>
              </a:rPr>
              <a:t>cảm</a:t>
            </a:r>
            <a:r>
              <a:rPr lang="en-US" sz="5000" b="1" dirty="0" smtClean="0">
                <a:solidFill>
                  <a:srgbClr val="002060"/>
                </a:solidFill>
                <a:effectLst/>
                <a:cs typeface="Times New Roman" panose="02020603050405020304" pitchFamily="18" charset="0"/>
              </a:rPr>
              <a:t> </a:t>
            </a:r>
            <a:r>
              <a:rPr lang="en-US" sz="5000" b="1" dirty="0" err="1" smtClean="0">
                <a:solidFill>
                  <a:srgbClr val="002060"/>
                </a:solidFill>
                <a:effectLst/>
                <a:cs typeface="Times New Roman" panose="02020603050405020304" pitchFamily="18" charset="0"/>
              </a:rPr>
              <a:t>mến</a:t>
            </a:r>
            <a:r>
              <a:rPr lang="en-US" sz="5000" b="1" dirty="0" smtClean="0">
                <a:solidFill>
                  <a:srgbClr val="002060"/>
                </a:solidFill>
                <a:effectLst/>
                <a:cs typeface="Times New Roman" panose="02020603050405020304" pitchFamily="18" charset="0"/>
              </a:rPr>
              <a:t> </a:t>
            </a:r>
            <a:r>
              <a:rPr lang="en-US" sz="5000" b="1" dirty="0" err="1" smtClean="0">
                <a:solidFill>
                  <a:srgbClr val="002060"/>
                </a:solidFill>
                <a:effectLst/>
                <a:cs typeface="Times New Roman" panose="02020603050405020304" pitchFamily="18" charset="0"/>
              </a:rPr>
              <a:t>chúc</a:t>
            </a:r>
            <a:r>
              <a:rPr lang="en-US" sz="5000" b="1" dirty="0" smtClean="0">
                <a:solidFill>
                  <a:srgbClr val="002060"/>
                </a:solidFill>
                <a:effectLst/>
                <a:cs typeface="Times New Roman" panose="02020603050405020304" pitchFamily="18" charset="0"/>
              </a:rPr>
              <a:t> </a:t>
            </a:r>
            <a:r>
              <a:rPr lang="en-US" sz="5000" b="1" dirty="0" err="1" smtClean="0">
                <a:solidFill>
                  <a:srgbClr val="002060"/>
                </a:solidFill>
                <a:effectLst/>
                <a:cs typeface="Times New Roman" panose="02020603050405020304" pitchFamily="18" charset="0"/>
              </a:rPr>
              <a:t>khen</a:t>
            </a:r>
            <a:r>
              <a:rPr lang="en-US" sz="5000" b="1" dirty="0" smtClean="0">
                <a:solidFill>
                  <a:srgbClr val="002060"/>
                </a:solidFill>
                <a:effectLst/>
                <a:cs typeface="Times New Roman" panose="02020603050405020304" pitchFamily="18" charset="0"/>
              </a:rPr>
              <a:t> Cha </a:t>
            </a:r>
            <a:r>
              <a:rPr lang="en-US" sz="5000" b="1" dirty="0" err="1" smtClean="0">
                <a:solidFill>
                  <a:srgbClr val="002060"/>
                </a:solidFill>
                <a:effectLst/>
                <a:cs typeface="Times New Roman" panose="02020603050405020304" pitchFamily="18" charset="0"/>
              </a:rPr>
              <a:t>chí</a:t>
            </a:r>
            <a:r>
              <a:rPr lang="en-US" sz="5000" b="1" dirty="0" smtClean="0">
                <a:solidFill>
                  <a:srgbClr val="002060"/>
                </a:solidFill>
                <a:effectLst/>
                <a:cs typeface="Times New Roman" panose="02020603050405020304" pitchFamily="18" charset="0"/>
              </a:rPr>
              <a:t> </a:t>
            </a:r>
            <a:r>
              <a:rPr lang="en-US" sz="5000" b="1" dirty="0" err="1" smtClean="0">
                <a:solidFill>
                  <a:srgbClr val="002060"/>
                </a:solidFill>
                <a:effectLst/>
                <a:cs typeface="Times New Roman" panose="02020603050405020304" pitchFamily="18" charset="0"/>
              </a:rPr>
              <a:t>lành</a:t>
            </a:r>
            <a:r>
              <a:rPr lang="en-US" sz="5000" b="1" dirty="0" smtClean="0">
                <a:solidFill>
                  <a:srgbClr val="002060"/>
                </a:solidFill>
                <a:effectLst/>
                <a:cs typeface="Times New Roman" panose="02020603050405020304" pitchFamily="18" charset="0"/>
              </a:rPr>
              <a:t>. </a:t>
            </a:r>
            <a:r>
              <a:rPr lang="en-US" sz="5000" b="1" dirty="0" err="1" smtClean="0">
                <a:solidFill>
                  <a:srgbClr val="002060"/>
                </a:solidFill>
                <a:effectLst/>
                <a:cs typeface="Times New Roman" panose="02020603050405020304" pitchFamily="18" charset="0"/>
              </a:rPr>
              <a:t>Chúa</a:t>
            </a:r>
            <a:r>
              <a:rPr lang="en-US" sz="5000" b="1" dirty="0" smtClean="0">
                <a:solidFill>
                  <a:srgbClr val="002060"/>
                </a:solidFill>
                <a:effectLst/>
                <a:cs typeface="Times New Roman" panose="02020603050405020304" pitchFamily="18" charset="0"/>
              </a:rPr>
              <a:t> </a:t>
            </a:r>
            <a:r>
              <a:rPr lang="en-US" sz="5000" b="1" dirty="0" err="1" smtClean="0">
                <a:solidFill>
                  <a:srgbClr val="002060"/>
                </a:solidFill>
                <a:effectLst/>
                <a:cs typeface="Times New Roman" panose="02020603050405020304" pitchFamily="18" charset="0"/>
              </a:rPr>
              <a:t>đã</a:t>
            </a:r>
            <a:r>
              <a:rPr lang="en-US" sz="5000" b="1" dirty="0" smtClean="0">
                <a:solidFill>
                  <a:srgbClr val="002060"/>
                </a:solidFill>
                <a:effectLst/>
                <a:cs typeface="Times New Roman" panose="02020603050405020304" pitchFamily="18" charset="0"/>
              </a:rPr>
              <a:t> ban </a:t>
            </a:r>
            <a:r>
              <a:rPr lang="en-US" sz="5000" b="1" dirty="0" err="1" smtClean="0">
                <a:solidFill>
                  <a:srgbClr val="002060"/>
                </a:solidFill>
                <a:effectLst/>
                <a:cs typeface="Times New Roman" panose="02020603050405020304" pitchFamily="18" charset="0"/>
              </a:rPr>
              <a:t>thêm</a:t>
            </a:r>
            <a:r>
              <a:rPr lang="en-US" sz="5000" b="1" dirty="0" smtClean="0">
                <a:solidFill>
                  <a:srgbClr val="002060"/>
                </a:solidFill>
                <a:effectLst/>
                <a:cs typeface="Times New Roman" panose="02020603050405020304" pitchFamily="18" charset="0"/>
              </a:rPr>
              <a:t> </a:t>
            </a:r>
            <a:r>
              <a:rPr lang="en-US" sz="5000" b="1" dirty="0" err="1" smtClean="0">
                <a:solidFill>
                  <a:srgbClr val="002060"/>
                </a:solidFill>
                <a:effectLst/>
                <a:cs typeface="Times New Roman" panose="02020603050405020304" pitchFamily="18" charset="0"/>
              </a:rPr>
              <a:t>một</a:t>
            </a:r>
            <a:r>
              <a:rPr lang="en-US" sz="5000" b="1" dirty="0" smtClean="0">
                <a:solidFill>
                  <a:srgbClr val="002060"/>
                </a:solidFill>
                <a:effectLst/>
                <a:cs typeface="Times New Roman" panose="02020603050405020304" pitchFamily="18" charset="0"/>
              </a:rPr>
              <a:t> </a:t>
            </a:r>
            <a:r>
              <a:rPr lang="en-US" sz="5000" b="1" dirty="0" err="1" smtClean="0">
                <a:solidFill>
                  <a:srgbClr val="002060"/>
                </a:solidFill>
                <a:effectLst/>
                <a:cs typeface="Times New Roman" panose="02020603050405020304" pitchFamily="18" charset="0"/>
              </a:rPr>
              <a:t>mùa</a:t>
            </a:r>
            <a:r>
              <a:rPr lang="en-US" sz="5000" b="1" dirty="0" smtClean="0">
                <a:solidFill>
                  <a:srgbClr val="002060"/>
                </a:solidFill>
                <a:effectLst/>
                <a:cs typeface="Times New Roman" panose="02020603050405020304" pitchFamily="18" charset="0"/>
              </a:rPr>
              <a:t> </a:t>
            </a:r>
            <a:r>
              <a:rPr lang="en-US" sz="5000" b="1" dirty="0" err="1" smtClean="0">
                <a:solidFill>
                  <a:srgbClr val="002060"/>
                </a:solidFill>
                <a:effectLst/>
                <a:cs typeface="Times New Roman" panose="02020603050405020304" pitchFamily="18" charset="0"/>
              </a:rPr>
              <a:t>xuân</a:t>
            </a:r>
            <a:r>
              <a:rPr lang="en-US" sz="5000" b="1" dirty="0" smtClean="0">
                <a:solidFill>
                  <a:srgbClr val="002060"/>
                </a:solidFill>
                <a:effectLst/>
                <a:cs typeface="Times New Roman" panose="02020603050405020304" pitchFamily="18" charset="0"/>
              </a:rPr>
              <a:t>, </a:t>
            </a:r>
            <a:r>
              <a:rPr lang="en-US" sz="5000" b="1" dirty="0" err="1" smtClean="0">
                <a:solidFill>
                  <a:srgbClr val="002060"/>
                </a:solidFill>
                <a:effectLst/>
                <a:cs typeface="Times New Roman" panose="02020603050405020304" pitchFamily="18" charset="0"/>
              </a:rPr>
              <a:t>mùa</a:t>
            </a:r>
            <a:r>
              <a:rPr lang="en-US" sz="5000" b="1" dirty="0" smtClean="0">
                <a:solidFill>
                  <a:srgbClr val="002060"/>
                </a:solidFill>
                <a:effectLst/>
                <a:cs typeface="Times New Roman" panose="02020603050405020304" pitchFamily="18" charset="0"/>
              </a:rPr>
              <a:t> </a:t>
            </a:r>
            <a:r>
              <a:rPr lang="en-US" sz="5000" b="1" dirty="0" err="1" smtClean="0">
                <a:solidFill>
                  <a:srgbClr val="002060"/>
                </a:solidFill>
                <a:effectLst/>
                <a:cs typeface="Times New Roman" panose="02020603050405020304" pitchFamily="18" charset="0"/>
              </a:rPr>
              <a:t>xuân</a:t>
            </a:r>
            <a:r>
              <a:rPr lang="en-US" sz="5000" b="1" dirty="0" smtClean="0">
                <a:solidFill>
                  <a:srgbClr val="002060"/>
                </a:solidFill>
                <a:effectLst/>
                <a:cs typeface="Times New Roman" panose="02020603050405020304" pitchFamily="18" charset="0"/>
              </a:rPr>
              <a:t> </a:t>
            </a:r>
            <a:r>
              <a:rPr lang="en-US" sz="5000" b="1" dirty="0" err="1" smtClean="0">
                <a:solidFill>
                  <a:srgbClr val="002060"/>
                </a:solidFill>
                <a:effectLst/>
                <a:cs typeface="Times New Roman" panose="02020603050405020304" pitchFamily="18" charset="0"/>
              </a:rPr>
              <a:t>sáng</a:t>
            </a:r>
            <a:r>
              <a:rPr lang="en-US" sz="5000" b="1" dirty="0" smtClean="0">
                <a:solidFill>
                  <a:srgbClr val="002060"/>
                </a:solidFill>
                <a:effectLst/>
                <a:cs typeface="Times New Roman" panose="02020603050405020304" pitchFamily="18" charset="0"/>
              </a:rPr>
              <a:t> </a:t>
            </a:r>
            <a:r>
              <a:rPr lang="en-US" sz="5000" b="1" dirty="0" err="1" smtClean="0">
                <a:solidFill>
                  <a:srgbClr val="002060"/>
                </a:solidFill>
                <a:effectLst/>
                <a:cs typeface="Times New Roman" panose="02020603050405020304" pitchFamily="18" charset="0"/>
              </a:rPr>
              <a:t>tươi</a:t>
            </a:r>
            <a:r>
              <a:rPr lang="en-US" sz="5000" b="1" dirty="0" smtClean="0">
                <a:solidFill>
                  <a:srgbClr val="002060"/>
                </a:solidFill>
                <a:effectLst/>
                <a:cs typeface="Times New Roman" panose="02020603050405020304" pitchFamily="18" charset="0"/>
              </a:rPr>
              <a:t> </a:t>
            </a:r>
            <a:r>
              <a:rPr lang="en-US" sz="5000" b="1" dirty="0" err="1" smtClean="0">
                <a:solidFill>
                  <a:srgbClr val="002060"/>
                </a:solidFill>
                <a:effectLst/>
                <a:cs typeface="Times New Roman" panose="02020603050405020304" pitchFamily="18" charset="0"/>
              </a:rPr>
              <a:t>hy</a:t>
            </a:r>
            <a:r>
              <a:rPr lang="en-US" sz="5000" b="1" dirty="0" smtClean="0">
                <a:solidFill>
                  <a:srgbClr val="002060"/>
                </a:solidFill>
                <a:effectLst/>
                <a:cs typeface="Times New Roman" panose="02020603050405020304" pitchFamily="18" charset="0"/>
              </a:rPr>
              <a:t> </a:t>
            </a:r>
            <a:r>
              <a:rPr lang="en-US" sz="5000" b="1" dirty="0" err="1" smtClean="0">
                <a:solidFill>
                  <a:srgbClr val="002060"/>
                </a:solidFill>
                <a:effectLst/>
                <a:cs typeface="Times New Roman" panose="02020603050405020304" pitchFamily="18" charset="0"/>
              </a:rPr>
              <a:t>vọng</a:t>
            </a:r>
            <a:r>
              <a:rPr lang="en-US" sz="5000" b="1" dirty="0" smtClean="0">
                <a:solidFill>
                  <a:srgbClr val="002060"/>
                </a:solidFill>
                <a:effectLst/>
                <a:cs typeface="Times New Roman" panose="02020603050405020304" pitchFamily="18" charset="0"/>
              </a:rPr>
              <a:t> </a:t>
            </a:r>
            <a:r>
              <a:rPr lang="en-US" sz="5000" b="1" dirty="0" err="1" smtClean="0">
                <a:solidFill>
                  <a:srgbClr val="002060"/>
                </a:solidFill>
                <a:effectLst/>
                <a:cs typeface="Times New Roman" panose="02020603050405020304" pitchFamily="18" charset="0"/>
              </a:rPr>
              <a:t>cho</a:t>
            </a:r>
            <a:r>
              <a:rPr lang="en-US" sz="5000" b="1" dirty="0" smtClean="0">
                <a:solidFill>
                  <a:srgbClr val="002060"/>
                </a:solidFill>
                <a:effectLst/>
                <a:cs typeface="Times New Roman" panose="02020603050405020304" pitchFamily="18" charset="0"/>
              </a:rPr>
              <a:t> </a:t>
            </a:r>
            <a:r>
              <a:rPr lang="en-US" sz="5000" b="1" dirty="0" err="1" smtClean="0">
                <a:solidFill>
                  <a:srgbClr val="002060"/>
                </a:solidFill>
                <a:effectLst/>
                <a:cs typeface="Times New Roman" panose="02020603050405020304" pitchFamily="18" charset="0"/>
              </a:rPr>
              <a:t>mọi</a:t>
            </a:r>
            <a:r>
              <a:rPr lang="en-US" sz="5000" b="1" dirty="0" smtClean="0">
                <a:solidFill>
                  <a:srgbClr val="002060"/>
                </a:solidFill>
                <a:effectLst/>
                <a:cs typeface="Times New Roman" panose="02020603050405020304" pitchFamily="18" charset="0"/>
              </a:rPr>
              <a:t> </a:t>
            </a:r>
            <a:r>
              <a:rPr lang="en-US" sz="5000" b="1" dirty="0" err="1" smtClean="0">
                <a:solidFill>
                  <a:srgbClr val="002060"/>
                </a:solidFill>
                <a:effectLst/>
                <a:cs typeface="Times New Roman" panose="02020603050405020304" pitchFamily="18" charset="0"/>
              </a:rPr>
              <a:t>người</a:t>
            </a:r>
            <a:r>
              <a:rPr lang="en-US" sz="5000" b="1" dirty="0" smtClean="0">
                <a:solidFill>
                  <a:srgbClr val="002060"/>
                </a:solidFill>
                <a:effectLst/>
                <a:cs typeface="Times New Roman" panose="02020603050405020304" pitchFamily="18" charset="0"/>
              </a:rPr>
              <a:t> </a:t>
            </a:r>
            <a:r>
              <a:rPr lang="en-US" sz="5000" b="1" dirty="0" err="1" smtClean="0">
                <a:solidFill>
                  <a:srgbClr val="002060"/>
                </a:solidFill>
                <a:effectLst/>
                <a:cs typeface="Times New Roman" panose="02020603050405020304" pitchFamily="18" charset="0"/>
              </a:rPr>
              <a:t>trên</a:t>
            </a:r>
            <a:r>
              <a:rPr lang="en-US" sz="5000" b="1" dirty="0" smtClean="0">
                <a:solidFill>
                  <a:srgbClr val="002060"/>
                </a:solidFill>
                <a:effectLst/>
                <a:cs typeface="Times New Roman" panose="02020603050405020304" pitchFamily="18" charset="0"/>
              </a:rPr>
              <a:t> </a:t>
            </a:r>
            <a:r>
              <a:rPr lang="en-US" sz="5000" b="1" dirty="0" err="1" smtClean="0">
                <a:solidFill>
                  <a:srgbClr val="002060"/>
                </a:solidFill>
                <a:effectLst/>
                <a:cs typeface="Times New Roman" panose="02020603050405020304" pitchFamily="18" charset="0"/>
              </a:rPr>
              <a:t>dương</a:t>
            </a:r>
            <a:r>
              <a:rPr lang="en-US" sz="5000" b="1" dirty="0" smtClean="0">
                <a:solidFill>
                  <a:srgbClr val="002060"/>
                </a:solidFill>
                <a:effectLst/>
                <a:cs typeface="Times New Roman" panose="02020603050405020304" pitchFamily="18" charset="0"/>
              </a:rPr>
              <a:t> </a:t>
            </a:r>
            <a:r>
              <a:rPr lang="en-US" sz="5000" b="1" dirty="0" err="1" smtClean="0">
                <a:solidFill>
                  <a:srgbClr val="002060"/>
                </a:solidFill>
                <a:effectLst/>
                <a:cs typeface="Times New Roman" panose="02020603050405020304" pitchFamily="18" charset="0"/>
              </a:rPr>
              <a:t>gian</a:t>
            </a:r>
            <a:r>
              <a:rPr lang="en-US" sz="5000" b="1" dirty="0" smtClean="0">
                <a:solidFill>
                  <a:srgbClr val="002060"/>
                </a:solidFill>
                <a:effectLst/>
                <a:cs typeface="Times New Roman" panose="02020603050405020304" pitchFamily="18" charset="0"/>
              </a:rPr>
              <a:t>.</a:t>
            </a:r>
            <a:endParaRPr lang="vi-VN" sz="5000" b="1" dirty="0">
              <a:solidFill>
                <a:srgbClr val="002060"/>
              </a:solidFill>
              <a:effectLst/>
              <a:cs typeface="Times New Roman" panose="02020603050405020304" pitchFamily="18" charset="0"/>
            </a:endParaRPr>
          </a:p>
        </p:txBody>
      </p:sp>
    </p:spTree>
    <p:extLst>
      <p:ext uri="{BB962C8B-B14F-4D97-AF65-F5344CB8AC3E}">
        <p14:creationId xmlns:p14="http://schemas.microsoft.com/office/powerpoint/2010/main" val="258595594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b="1">
              <a:solidFill>
                <a:srgbClr val="990000"/>
              </a:solidFill>
              <a:effectLst/>
              <a:latin typeface="UTM American Sans" pitchFamily="18" charset="0"/>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5678495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latin typeface="UTM American Sans" pitchFamily="18" charset="0"/>
              </a:rPr>
              <a:t/>
            </a:r>
            <a:br>
              <a:rPr lang="en-US">
                <a:solidFill>
                  <a:srgbClr val="003399"/>
                </a:solidFill>
                <a:effectLst/>
                <a:latin typeface="UTM American Sans" pitchFamily="18" charset="0"/>
              </a:rPr>
            </a:br>
            <a:endParaRPr lang="en-US">
              <a:solidFill>
                <a:srgbClr val="003399"/>
              </a:solidFill>
              <a:effectLst/>
              <a:latin typeface="UTM American Sans" pitchFamily="18" charset="0"/>
            </a:endParaRPr>
          </a:p>
        </p:txBody>
      </p:sp>
      <p:sp>
        <p:nvSpPr>
          <p:cNvPr id="78851" name="Rectangle 3"/>
          <p:cNvSpPr>
            <a:spLocks noGrp="1" noChangeArrowheads="1"/>
          </p:cNvSpPr>
          <p:nvPr>
            <p:ph type="subTitle" idx="1"/>
          </p:nvPr>
        </p:nvSpPr>
        <p:spPr>
          <a:xfrm>
            <a:off x="0" y="361950"/>
            <a:ext cx="9144000" cy="4781550"/>
          </a:xfrm>
        </p:spPr>
        <p:txBody>
          <a:bodyPr/>
          <a:lstStyle/>
          <a:p>
            <a:pPr eaLnBrk="1" hangingPunct="1">
              <a:lnSpc>
                <a:spcPct val="150000"/>
              </a:lnSpc>
            </a:pPr>
            <a:endParaRPr lang="en-US" sz="3600" b="1" dirty="0">
              <a:solidFill>
                <a:srgbClr val="FF0000"/>
              </a:solidFill>
              <a:effectLst/>
              <a:latin typeface="UTM American Sans" pitchFamily="18" charset="0"/>
              <a:cs typeface="Times New Roman" panose="02020603050405020304" pitchFamily="18" charset="0"/>
            </a:endParaRPr>
          </a:p>
          <a:p>
            <a:pPr eaLnBrk="1" hangingPunct="1">
              <a:lnSpc>
                <a:spcPct val="150000"/>
              </a:lnSpc>
            </a:pPr>
            <a:r>
              <a:rPr lang="en-US" sz="7200" b="1" dirty="0">
                <a:solidFill>
                  <a:srgbClr val="FF0000"/>
                </a:solidFill>
                <a:effectLst/>
                <a:latin typeface="UTM American Sans" pitchFamily="18" charset="0"/>
                <a:cs typeface="Times New Roman" panose="02020603050405020304" pitchFamily="18" charset="0"/>
              </a:rPr>
              <a:t>KINH VINH DANH</a:t>
            </a:r>
            <a:endParaRPr lang="vi-VN" sz="7200" b="1" dirty="0">
              <a:solidFill>
                <a:srgbClr val="FF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22427092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237</TotalTime>
  <Words>1027</Words>
  <Application>Microsoft Office PowerPoint</Application>
  <PresentationFormat>On-screen Show (16:9)</PresentationFormat>
  <Paragraphs>82</Paragraphs>
  <Slides>68</Slides>
  <Notes>9</Notes>
  <HiddenSlides>0</HiddenSlides>
  <MMClips>0</MMClips>
  <ScaleCrop>false</ScaleCrop>
  <HeadingPairs>
    <vt:vector size="4" baseType="variant">
      <vt:variant>
        <vt:lpstr>Theme</vt:lpstr>
      </vt:variant>
      <vt:variant>
        <vt:i4>7</vt:i4>
      </vt:variant>
      <vt:variant>
        <vt:lpstr>Slide Titles</vt:lpstr>
      </vt:variant>
      <vt:variant>
        <vt:i4>68</vt:i4>
      </vt:variant>
    </vt:vector>
  </HeadingPairs>
  <TitlesOfParts>
    <vt:vector size="75" baseType="lpstr">
      <vt:lpstr>Office Theme</vt:lpstr>
      <vt:lpstr>1_Office Theme</vt:lpstr>
      <vt:lpstr>2_Office Theme</vt:lpstr>
      <vt:lpstr>4_Office Theme</vt:lpstr>
      <vt:lpstr>12_Office Theme</vt:lpstr>
      <vt:lpstr>15_Office Theme</vt:lpstr>
      <vt:lpstr>36_Default Design</vt:lpstr>
      <vt:lpstr>PowerPoint Presentation</vt:lpstr>
      <vt:lpstr>Ca Nhập Lễ Xuân Hy Vọng Nguyên Kha</vt:lpstr>
      <vt:lpstr>Đk: Ngày đầu xuân con dâng lên Thiên Chúa chí tôn lời cảm mến chúc khen Cha chí lành. Chúa đã ban thêm một mùa xuân, mùa xuân sáng tươi hy vọng cho mọi người trên dương gian.</vt:lpstr>
      <vt:lpstr>Tk1: Xuân đã về trên quê hương và khắp ruộng đồng. Xuân đã về xuân hy vọng mùa xuân vinh quang. Xin Chúa Trời cho quê hương Việt Nam thái bình. Để mọi người cùng hiệp nhất trong niềm tin yêu.</vt:lpstr>
      <vt:lpstr>Đk: Ngày đầu xuân con dâng lên Thiên Chúa chí tôn lời cảm mến chúc khen Cha chí lành. Chúa đã ban thêm một mùa xuân, mùa xuân sáng tươi hy vọng cho mọi người trên dương gian.</vt:lpstr>
      <vt:lpstr>Tk2: Xuân đã về cho quê hương bừng sáng hy vọng. Xuân đã về khắp phố phường và trên thôn trang. Con khấn cầu cho nhân dân Việt Nam thái hòa. Để mọi người cùng đoàn kết vang lời hoan ca.</vt:lpstr>
      <vt:lpstr>Đk: Ngày đầu xuân con dâng lên Thiên Chúa chí tôn lời cảm mến chúc khen Cha chí lành. Chúa đã ban thêm một mùa xuân, mùa xuân sáng tươi hy vọng cho mọi người trên dương gian.</vt:lpstr>
      <vt:lpstr>PowerPoint Presentation</vt:lpstr>
      <vt:lpstr> </vt:lpstr>
      <vt:lpstr> </vt:lpstr>
      <vt:lpstr> </vt:lpstr>
      <vt:lpstr> </vt:lpstr>
      <vt:lpstr> </vt:lpstr>
      <vt:lpstr> </vt:lpstr>
      <vt:lpstr> </vt:lpstr>
      <vt:lpstr> </vt:lpstr>
      <vt:lpstr>PowerPoint Presentation</vt:lpstr>
      <vt:lpstr>Đáp ca Thánh vịnh 89 Lm. Kim Long (05 Câu)</vt:lpstr>
      <vt:lpstr>Đk: Lạy Chúa xin củng cố việc tay chúng con làm. </vt:lpstr>
      <vt:lpstr>Tk1: Ngay khi núi đồi chưa được tạo thành. Địa cầu và hoàn vũ chưa được khai sinh. Từ muôn thuở đến muôn đời Chúa ơi, Ngài vẫn là Thiên Chúa.</vt:lpstr>
      <vt:lpstr>Đk: Lạy Chúa xin củng cố việc tay chúng con làm. </vt:lpstr>
      <vt:lpstr>Tk2: Đây Thiên Chúa truyền con người trở về: Trở về cùng bụi cát mau phàm nhân ơi. Ngàn năm nào khác một ngày mới qua, tựa canh tàn đêm vắng.</vt:lpstr>
      <vt:lpstr>Đk: Lạy Chúa xin củng cố việc tay chúng con làm. </vt:lpstr>
      <vt:lpstr>Tk3: Tan như giấc mộng khi Ngài cuộn đi, tựa cỏ ngoài đồng mới trổ mọc ban mai. Bình minh vừa mới vươn dậy nở hoa, hoàng hôn vội khô héo.</vt:lpstr>
      <vt:lpstr>Đk: Lạy Chúa xin củng cố việc tay chúng con làm. </vt:lpstr>
      <vt:lpstr>Tk4: Ôi Thiên Chúa đợi bao giờ trở lại, mà chạnh lòng nhìn đến thương bầy tôi đây. Và răn dạy tính sổ đời chúng con, hầu thêm phần khôn khéo.</vt:lpstr>
      <vt:lpstr>Đk: Lạy Chúa xin củng cố việc tay chúng con làm. </vt:lpstr>
      <vt:lpstr>Tk5: Cho ban sáng được no thỏa tình Ngài, để ngày ngày mừng rỡ vang lời hoan ca. Bù bao ngày nếm khổ nhục, Chúa ơi, Ngài ban niềm vui sướng.</vt:lpstr>
      <vt:lpstr>Đk: Lạy Chúa xin củng cố việc tay chúng con làm. </vt:lpstr>
      <vt:lpstr>PowerPoint Presentation</vt:lpstr>
      <vt:lpstr>Alleluia-alleluia: Chúa nói: Tất cả những ai đang vất vả, mang gánh nặng nề. Hãy đến cùng Tôi, Tôi sẽ cho dưỡng sức nghỉ ngơi. Alleluia…</vt:lpstr>
      <vt:lpstr>PowerPoint Presentation</vt:lpstr>
      <vt:lpstr>PowerPoint Presentation</vt:lpstr>
      <vt:lpstr>PowerPoint Presentation</vt:lpstr>
      <vt:lpstr>Ca Dâng Lễ Lễ Dâng Mùa Xuân Lm. Nguyễn Duy</vt:lpstr>
      <vt:lpstr>Tk:  Xin dâng lên Ngài mùa Xuân mùa Xuân thắm tươi. Xin dâng lên Ngài mùa Xuân đến trong cuộc đời. Mùa Xuân con xin dâng lên rượu bánh thánh khiết kính tiến, </vt:lpstr>
      <vt:lpstr>**:   Cùng mơ ước mến yêu cậy tin. Nguyện xin Chúa ghé mắt chúc phúc và nhận lấy tâm tư con dâng từ cuộc sống chan hòa hương Xuân.</vt:lpstr>
      <vt:lpstr>Đk:  Xin dâng Chúa Xuân này mùa hạnh phúc bao ngày Chúa ban dư đầy thánh ân của Ngài để Xuân mãi ở lại đây.</vt:lpstr>
      <vt:lpstr>**: Con mong ước chân thành, người người sống an lành ngày xuân thắm ân tình và thiết tha như lời kinh.</vt:lpstr>
      <vt:lpstr>PowerPoint Presentation</vt:lpstr>
      <vt:lpstr>PowerPoint Presentation</vt:lpstr>
      <vt:lpstr>Ca Nguyện Hiệp Lễ  Ngày Xuân Cầu Nguyện Hoài Đức</vt:lpstr>
      <vt:lpstr>Đk:  Chúa ôi nay ngày xuân hồn con say sưa trong sắc hương. Thoáng muôn cung ca đàn nhịp lừng vang hòa với thiều quang. </vt:lpstr>
      <vt:lpstr>**:  Dâng trái tim trung trinh, chúng con mừng Danh Thánh. Xin Chúa khoan nhân, ban xuống muôn ân cho chúng con một năm thắm tươi. </vt:lpstr>
      <vt:lpstr>**:  Xin Chúa khoan nhân, ban xuống muôn ân cho chúng con một năm sáng ngời.</vt:lpstr>
      <vt:lpstr>Tk1:  Lòng con thiết tha muôn vàn xin cho sống trên trần gian, đầy dư phúc ân hồn xác nhất tâm phụng thờ Chúa Xuân.</vt:lpstr>
      <vt:lpstr>Đk:  Chúa ôi nay ngày xuân hồn con say sưa trong sắc hương. Thoáng muôn cung ca đàn nhịp lừng vang hòa với thiều quang. </vt:lpstr>
      <vt:lpstr>**:  Dâng trái tim trung trinh, chúng con mừng Danh Thánh. Xin Chúa khoan nhân, ban xuống muôn ân cho chúng con một năm thắm tươi. </vt:lpstr>
      <vt:lpstr>**:  Xin Chúa khoan nhân, ban xuống muôn ân cho chúng con một năm sáng ngời.</vt:lpstr>
      <vt:lpstr>Tk2:  Lòng con thiết tha muôn vàn trông mong Chúa ban hồng ân, mẹ cha quyến thân bằng hữu sống lâu xác hồn hỉ hoan.</vt:lpstr>
      <vt:lpstr>Đk:  Chúa ôi nay ngày xuân hồn con say sưa trong sắc hương. Thoáng muôn cung ca đàn nhịp lừng vang hòa với thiều quang. </vt:lpstr>
      <vt:lpstr>**:  Dâng trái tim trung trinh, chúng con mừng Danh Thánh. Xin Chúa khoan nhân, ban xuống muôn ân cho chúng con một năm thắm tươi. </vt:lpstr>
      <vt:lpstr>**:  Xin Chúa khoan nhân, ban xuống muôn ân cho chúng con một năm sáng ngời.</vt:lpstr>
      <vt:lpstr>Tk3:  Lòng con thiết tha muôn vàn xin cho nước non Việt Nam toàn dân nhất tâm đoàn kết sống vui trên nền Phúc Âm.</vt:lpstr>
      <vt:lpstr>Đk:  Chúa ôi nay ngày xuân hồn con say sưa trong sắc hương. Thoáng muôn cung ca đàn nhịp lừng vang hòa với thiều quang. </vt:lpstr>
      <vt:lpstr>**:  Dâng trái tim trung trinh, chúng con mừng Danh Thánh. Xin Chúa khoan nhân, ban xuống muôn ân cho chúng con một năm thắm tươi. </vt:lpstr>
      <vt:lpstr>**:  Xin Chúa khoan nhân, ban xuống muôn ân cho chúng con một năm sáng ngời.</vt:lpstr>
      <vt:lpstr>PowerPoint Presentation</vt:lpstr>
      <vt:lpstr>PowerPoint Presentation</vt:lpstr>
      <vt:lpstr>Ca Kết Lễ Tán Tụng Hồng Ân Hải Linh và Vũ Đình Trác</vt:lpstr>
      <vt:lpstr>Đk: Xin dâng lời cảm tạ hồng ân Thiên Chúa bao la, xin dâng lời cảm mến hòa theo tiếng hát dâng lên. Đôi bàn tay Chúa nâng đỡ con, xin dâng lời cảm tạ.</vt:lpstr>
      <vt:lpstr>**: Cho đời con vững một niềm tin, xin dâng lời cảm mến. Đôi bàn tay Chúa dẫn con đi, xin dâng lời cảm tạ. Tay hồng ân Chúa đưa con về, xin dâng lời cảm mến.</vt:lpstr>
      <vt:lpstr>**: Chúa cho con trời mới đất mới đường đời con đổi mới, con í ca ngợi lòng thương xót Chúa muôn muôn đời. </vt:lpstr>
      <vt:lpstr>Tk: Đời đời Người đã thương con. Đời đời Người vẫn thương con thương con như gà Mẹ ủ ấp con dưới cánh, Chúa thương yêu ấp ủ con đêm ngày.</vt:lpstr>
      <vt:lpstr>Đk: Xin dâng lời cảm tạ hồng ân Thiên Chúa bao la, xin dâng lời cảm mến hòa theo tiếng hát dâng lên. Đôi bàn tay Chúa nâng đỡ con, xin dâng lời cảm tạ.</vt:lpstr>
      <vt:lpstr>**: Cho đời con vững một niềm tin, xin dâng lời cảm mến. Đôi bàn tay Chúa dẫn con đi, xin dâng lời cảm tạ. Tay hồng ân Chúa đưa con về, xin dâng lời cảm mến.</vt:lpstr>
      <vt:lpstr>**: Chúa cho con trời mới đất mới đường đời con đổi mới, con í ca ngợi lòng thương xót Chúa muôn muôn đời.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Hung Nam</dc:creator>
  <cp:lastModifiedBy>RePack by Diakov</cp:lastModifiedBy>
  <cp:revision>33</cp:revision>
  <dcterms:created xsi:type="dcterms:W3CDTF">2023-01-03T13:12:18Z</dcterms:created>
  <dcterms:modified xsi:type="dcterms:W3CDTF">2024-02-06T22:20:10Z</dcterms:modified>
</cp:coreProperties>
</file>