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32" r:id="rId4"/>
    <p:sldMasterId id="2147483744" r:id="rId5"/>
    <p:sldMasterId id="2147483756" r:id="rId6"/>
    <p:sldMasterId id="2147483792" r:id="rId7"/>
    <p:sldMasterId id="2147483816" r:id="rId8"/>
    <p:sldMasterId id="2147483924" r:id="rId9"/>
    <p:sldMasterId id="2147483944" r:id="rId10"/>
  </p:sldMasterIdLst>
  <p:notesMasterIdLst>
    <p:notesMasterId r:id="rId77"/>
  </p:notesMasterIdLst>
  <p:sldIdLst>
    <p:sldId id="624" r:id="rId11"/>
    <p:sldId id="746" r:id="rId12"/>
    <p:sldId id="748" r:id="rId13"/>
    <p:sldId id="749" r:id="rId14"/>
    <p:sldId id="750" r:id="rId15"/>
    <p:sldId id="751" r:id="rId16"/>
    <p:sldId id="747" r:id="rId17"/>
    <p:sldId id="572" r:id="rId18"/>
    <p:sldId id="573" r:id="rId19"/>
    <p:sldId id="735" r:id="rId20"/>
    <p:sldId id="736" r:id="rId21"/>
    <p:sldId id="769" r:id="rId22"/>
    <p:sldId id="770" r:id="rId23"/>
    <p:sldId id="642" r:id="rId24"/>
    <p:sldId id="698" r:id="rId25"/>
    <p:sldId id="706" r:id="rId26"/>
    <p:sldId id="707" r:id="rId27"/>
    <p:sldId id="708" r:id="rId28"/>
    <p:sldId id="709" r:id="rId29"/>
    <p:sldId id="710" r:id="rId30"/>
    <p:sldId id="711" r:id="rId31"/>
    <p:sldId id="712" r:id="rId32"/>
    <p:sldId id="729" r:id="rId33"/>
    <p:sldId id="549" r:id="rId34"/>
    <p:sldId id="427" r:id="rId35"/>
    <p:sldId id="501" r:id="rId36"/>
    <p:sldId id="737" r:id="rId37"/>
    <p:sldId id="738" r:id="rId38"/>
    <p:sldId id="739" r:id="rId39"/>
    <p:sldId id="740" r:id="rId40"/>
    <p:sldId id="741" r:id="rId41"/>
    <p:sldId id="651" r:id="rId42"/>
    <p:sldId id="426" r:id="rId43"/>
    <p:sldId id="660" r:id="rId44"/>
    <p:sldId id="683" r:id="rId45"/>
    <p:sldId id="687" r:id="rId46"/>
    <p:sldId id="586" r:id="rId47"/>
    <p:sldId id="742" r:id="rId48"/>
    <p:sldId id="743" r:id="rId49"/>
    <p:sldId id="744" r:id="rId50"/>
    <p:sldId id="745" r:id="rId51"/>
    <p:sldId id="618" r:id="rId52"/>
    <p:sldId id="670" r:id="rId53"/>
    <p:sldId id="590" r:id="rId54"/>
    <p:sldId id="591" r:id="rId55"/>
    <p:sldId id="752" r:id="rId56"/>
    <p:sldId id="753" r:id="rId57"/>
    <p:sldId id="754" r:id="rId58"/>
    <p:sldId id="755" r:id="rId59"/>
    <p:sldId id="771" r:id="rId60"/>
    <p:sldId id="757" r:id="rId61"/>
    <p:sldId id="772" r:id="rId62"/>
    <p:sldId id="759" r:id="rId63"/>
    <p:sldId id="773" r:id="rId64"/>
    <p:sldId id="761" r:id="rId65"/>
    <p:sldId id="774" r:id="rId66"/>
    <p:sldId id="763" r:id="rId67"/>
    <p:sldId id="775" r:id="rId68"/>
    <p:sldId id="682" r:id="rId69"/>
    <p:sldId id="734" r:id="rId70"/>
    <p:sldId id="445" r:id="rId71"/>
    <p:sldId id="765" r:id="rId72"/>
    <p:sldId id="766" r:id="rId73"/>
    <p:sldId id="767" r:id="rId74"/>
    <p:sldId id="768" r:id="rId75"/>
    <p:sldId id="679"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63</a:t>
            </a:fld>
            <a:endParaRPr lang="en-US"/>
          </a:p>
        </p:txBody>
      </p:sp>
    </p:spTree>
    <p:extLst>
      <p:ext uri="{BB962C8B-B14F-4D97-AF65-F5344CB8AC3E}">
        <p14:creationId xmlns:p14="http://schemas.microsoft.com/office/powerpoint/2010/main" val="605596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65</a:t>
            </a:fld>
            <a:endParaRPr lang="en-US"/>
          </a:p>
        </p:txBody>
      </p:sp>
    </p:spTree>
    <p:extLst>
      <p:ext uri="{BB962C8B-B14F-4D97-AF65-F5344CB8AC3E}">
        <p14:creationId xmlns:p14="http://schemas.microsoft.com/office/powerpoint/2010/main" val="345418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1156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66844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6246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3585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12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1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92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78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33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83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50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70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51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33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26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22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6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0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76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98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2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0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162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383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98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38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33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55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31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09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383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56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5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9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89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53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5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4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71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09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13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53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75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40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0866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989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9727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0309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88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20000"/>
              </a:lnSpc>
            </a:pPr>
            <a:r>
              <a:rPr lang="en-US" sz="5400" b="1" u="sng" dirty="0" smtClean="0">
                <a:solidFill>
                  <a:srgbClr val="C00000"/>
                </a:solidFill>
                <a:effectLst/>
                <a:cs typeface="Times New Roman" pitchFamily="18" charset="0"/>
              </a:rPr>
              <a: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Người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ơi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xin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người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đừng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quên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Nhờ</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ai</a:t>
            </a:r>
            <a:r>
              <a:rPr lang="en-US" sz="5400" b="1" dirty="0" smtClean="0">
                <a:solidFill>
                  <a:srgbClr val="002060"/>
                </a:solidFill>
                <a:effectLst/>
                <a:cs typeface="Times New Roman" pitchFamily="18" charset="0"/>
              </a:rPr>
              <a:t> ta </a:t>
            </a:r>
            <a:r>
              <a:rPr lang="en-US" sz="5400" b="1" dirty="0" err="1" smtClean="0">
                <a:solidFill>
                  <a:srgbClr val="002060"/>
                </a:solidFill>
                <a:effectLst/>
                <a:cs typeface="Times New Roman" pitchFamily="18" charset="0"/>
              </a:rPr>
              <a:t>được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dựng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nên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được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hưởng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xuân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yêu</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bình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yên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Hãy</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hướng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lòng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lên</a:t>
            </a:r>
            <a:r>
              <a:rPr lang="en-US" sz="5400" b="1" dirty="0" smtClean="0">
                <a:solidFill>
                  <a:srgbClr val="002060"/>
                </a:solidFill>
                <a:effectLst/>
                <a:cs typeface="Times New Roman" pitchFamily="18" charset="0"/>
              </a:rPr>
              <a:t> </a:t>
            </a:r>
            <a:r>
              <a:rPr lang="en-US" sz="5400" b="1" dirty="0" err="1" smtClean="0">
                <a:solidFill>
                  <a:srgbClr val="002060"/>
                </a:solidFill>
                <a:cs typeface="Times New Roman" pitchFamily="18" charset="0"/>
              </a:rPr>
              <a:t>nhớ</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về</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tổ</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tiên</a:t>
            </a:r>
            <a:r>
              <a:rPr lang="en-US" sz="5400" b="1" dirty="0" smtClean="0">
                <a:solidFill>
                  <a:srgbClr val="002060"/>
                </a:solidFill>
                <a:effectLst/>
                <a:cs typeface="Times New Roman" pitchFamily="18" charset="0"/>
              </a:rPr>
              <a:t>.</a:t>
            </a:r>
            <a:endParaRPr lang="vi-VN" sz="54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579876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4000"/>
              </a:lnSpc>
            </a:pPr>
            <a:r>
              <a:rPr lang="en-US" sz="5000" b="1" u="sng" dirty="0" err="1" smtClean="0">
                <a:solidFill>
                  <a:srgbClr val="C00000"/>
                </a:solidFill>
                <a:effectLst/>
                <a:cs typeface="Times New Roman" pitchFamily="18" charset="0"/>
              </a:rPr>
              <a:t>Tk</a:t>
            </a:r>
            <a:r>
              <a:rPr lang="en-US" sz="5000" b="1" u="sng" dirty="0" smtClean="0">
                <a:solidFill>
                  <a:srgbClr val="C00000"/>
                </a:solidFill>
                <a:effectLst/>
                <a:cs typeface="Times New Roman" pitchFamily="18" charset="0"/>
              </a:rPr>
              <a:t>:</a:t>
            </a:r>
            <a:r>
              <a:rPr lang="en-US" sz="5000" b="1" dirty="0" smtClean="0">
                <a:solidFill>
                  <a:srgbClr val="002060"/>
                </a:solidFill>
                <a:effectLst/>
                <a:cs typeface="Times New Roman" pitchFamily="18" charset="0"/>
              </a:rPr>
              <a:t> Con </a:t>
            </a:r>
            <a:r>
              <a:rPr lang="en-US" sz="5000" b="1" dirty="0" err="1" smtClean="0">
                <a:solidFill>
                  <a:srgbClr val="002060"/>
                </a:solidFill>
                <a:effectLst/>
                <a:cs typeface="Times New Roman" pitchFamily="18" charset="0"/>
              </a:rPr>
              <a:t>ơi</a:t>
            </a:r>
            <a:r>
              <a:rPr lang="en-US" sz="5000" b="1" dirty="0" smtClean="0">
                <a:solidFill>
                  <a:srgbClr val="002060"/>
                </a:solidFill>
                <a:effectLst/>
                <a:cs typeface="Times New Roman" pitchFamily="18" charset="0"/>
              </a:rPr>
              <a:t> </a:t>
            </a:r>
            <a:r>
              <a:rPr lang="en-US" sz="5000" b="1" dirty="0" err="1" smtClean="0">
                <a:solidFill>
                  <a:srgbClr val="002060"/>
                </a:solidFill>
                <a:effectLst/>
                <a:cs typeface="Times New Roman" pitchFamily="18" charset="0"/>
              </a:rPr>
              <a:t>hãy</a:t>
            </a:r>
            <a:r>
              <a:rPr lang="en-US" sz="5000" b="1" dirty="0" smtClean="0">
                <a:solidFill>
                  <a:srgbClr val="002060"/>
                </a:solidFill>
                <a:effectLst/>
                <a:cs typeface="Times New Roman" pitchFamily="18" charset="0"/>
              </a:rPr>
              <a:t> </a:t>
            </a:r>
            <a:r>
              <a:rPr lang="en-US" sz="5000" b="1" dirty="0" err="1" smtClean="0">
                <a:solidFill>
                  <a:srgbClr val="002060"/>
                </a:solidFill>
                <a:effectLst/>
                <a:cs typeface="Times New Roman" pitchFamily="18" charset="0"/>
              </a:rPr>
              <a:t>giữ</a:t>
            </a:r>
            <a:r>
              <a:rPr lang="en-US" sz="5000" b="1" dirty="0" smtClean="0">
                <a:solidFill>
                  <a:srgbClr val="002060"/>
                </a:solidFill>
                <a:effectLst/>
                <a:cs typeface="Times New Roman" pitchFamily="18" charset="0"/>
              </a:rPr>
              <a:t> </a:t>
            </a:r>
            <a:r>
              <a:rPr lang="en-US" sz="5000" b="1" dirty="0" err="1" smtClean="0">
                <a:solidFill>
                  <a:srgbClr val="002060"/>
                </a:solidFill>
                <a:effectLst/>
                <a:cs typeface="Times New Roman" pitchFamily="18" charset="0"/>
              </a:rPr>
              <a:t>lời</a:t>
            </a:r>
            <a:r>
              <a:rPr lang="en-US" sz="5000" b="1" dirty="0" smtClean="0">
                <a:solidFill>
                  <a:srgbClr val="002060"/>
                </a:solidFill>
                <a:effectLst/>
                <a:cs typeface="Times New Roman" pitchFamily="18" charset="0"/>
              </a:rPr>
              <a:t> </a:t>
            </a:r>
            <a:r>
              <a:rPr lang="en-US" sz="5000" b="1" dirty="0" err="1" smtClean="0">
                <a:solidFill>
                  <a:srgbClr val="002060"/>
                </a:solidFill>
                <a:effectLst/>
                <a:cs typeface="Times New Roman" pitchFamily="18" charset="0"/>
              </a:rPr>
              <a:t>mẹ</a:t>
            </a:r>
            <a:r>
              <a:rPr lang="en-US" sz="5000" b="1" dirty="0" smtClean="0">
                <a:solidFill>
                  <a:srgbClr val="002060"/>
                </a:solidFill>
                <a:effectLst/>
                <a:cs typeface="Times New Roman" pitchFamily="18" charset="0"/>
              </a:rPr>
              <a:t>, </a:t>
            </a:r>
            <a:r>
              <a:rPr lang="en-US" sz="5000" b="1" dirty="0" err="1" smtClean="0">
                <a:solidFill>
                  <a:srgbClr val="002060"/>
                </a:solidFill>
                <a:effectLst/>
                <a:cs typeface="Times New Roman" pitchFamily="18" charset="0"/>
              </a:rPr>
              <a:t>lời</a:t>
            </a:r>
            <a:r>
              <a:rPr lang="en-US" sz="5000" b="1" dirty="0" smtClean="0">
                <a:solidFill>
                  <a:srgbClr val="002060"/>
                </a:solidFill>
                <a:effectLst/>
                <a:cs typeface="Times New Roman" pitchFamily="18" charset="0"/>
              </a:rPr>
              <a:t> Cha </a:t>
            </a:r>
            <a:r>
              <a:rPr lang="en-US" sz="5000" b="1" dirty="0" err="1" smtClean="0">
                <a:solidFill>
                  <a:srgbClr val="002060"/>
                </a:solidFill>
                <a:effectLst/>
                <a:cs typeface="Times New Roman" pitchFamily="18" charset="0"/>
              </a:rPr>
              <a:t>với</a:t>
            </a:r>
            <a:r>
              <a:rPr lang="en-US" sz="5000" b="1" dirty="0" smtClean="0">
                <a:solidFill>
                  <a:srgbClr val="002060"/>
                </a:solidFill>
                <a:effectLst/>
                <a:cs typeface="Times New Roman" pitchFamily="18" charset="0"/>
              </a:rPr>
              <a:t> </a:t>
            </a:r>
            <a:r>
              <a:rPr lang="en-US" sz="5000" b="1" dirty="0" err="1" smtClean="0">
                <a:solidFill>
                  <a:srgbClr val="002060"/>
                </a:solidFill>
                <a:effectLst/>
                <a:cs typeface="Times New Roman" pitchFamily="18" charset="0"/>
              </a:rPr>
              <a:t>những</a:t>
            </a:r>
            <a:r>
              <a:rPr lang="en-US" sz="5000" b="1" dirty="0" smtClean="0">
                <a:solidFill>
                  <a:srgbClr val="002060"/>
                </a:solidFill>
                <a:effectLst/>
                <a:cs typeface="Times New Roman" pitchFamily="18" charset="0"/>
              </a:rPr>
              <a:t> </a:t>
            </a:r>
            <a:r>
              <a:rPr lang="en-US" sz="5000" b="1" dirty="0" err="1" smtClean="0">
                <a:solidFill>
                  <a:srgbClr val="002060"/>
                </a:solidFill>
                <a:effectLst/>
                <a:cs typeface="Times New Roman" pitchFamily="18" charset="0"/>
              </a:rPr>
              <a:t>lệnh</a:t>
            </a:r>
            <a:r>
              <a:rPr lang="en-US" sz="5000" b="1" dirty="0" smtClean="0">
                <a:solidFill>
                  <a:srgbClr val="002060"/>
                </a:solidFill>
                <a:effectLst/>
                <a:cs typeface="Times New Roman" pitchFamily="18" charset="0"/>
              </a:rPr>
              <a:t> </a:t>
            </a:r>
            <a:r>
              <a:rPr lang="en-US" sz="5000" b="1" dirty="0" err="1" smtClean="0">
                <a:solidFill>
                  <a:srgbClr val="002060"/>
                </a:solidFill>
                <a:effectLst/>
                <a:cs typeface="Times New Roman" pitchFamily="18" charset="0"/>
              </a:rPr>
              <a:t>truyền</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Là</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đèn</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soi</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những</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lúc</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tối</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tăm</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Lời</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nhủ</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khuyên</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như</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là</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ánh</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sáng</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giữa</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trời</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đêm</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lời</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nhắc</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nhở</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chính</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là</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sự</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sống</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dịu</a:t>
            </a:r>
            <a:r>
              <a:rPr lang="en-US" sz="5000" b="1" dirty="0" smtClean="0">
                <a:solidFill>
                  <a:srgbClr val="002060"/>
                </a:solidFill>
                <a:cs typeface="Times New Roman" pitchFamily="18" charset="0"/>
              </a:rPr>
              <a:t> </a:t>
            </a:r>
            <a:r>
              <a:rPr lang="en-US" sz="5000" b="1" dirty="0" err="1" smtClean="0">
                <a:solidFill>
                  <a:srgbClr val="002060"/>
                </a:solidFill>
                <a:cs typeface="Times New Roman" pitchFamily="18" charset="0"/>
              </a:rPr>
              <a:t>êm</a:t>
            </a:r>
            <a:r>
              <a:rPr lang="en-US" sz="5000" b="1" dirty="0" smtClean="0">
                <a:solidFill>
                  <a:srgbClr val="002060"/>
                </a:solidFill>
                <a:cs typeface="Times New Roman" pitchFamily="18" charset="0"/>
              </a:rPr>
              <a:t>.</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803055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20000"/>
              </a:lnSpc>
            </a:pPr>
            <a:r>
              <a:rPr lang="en-US" sz="5400" b="1" u="sng" dirty="0" err="1">
                <a:solidFill>
                  <a:srgbClr val="C00000"/>
                </a:solidFill>
                <a:effectLst/>
                <a:cs typeface="Times New Roman" pitchFamily="18" charset="0"/>
              </a:rPr>
              <a:t>Đk</a:t>
            </a:r>
            <a:r>
              <a:rPr lang="en-US" sz="5400" b="1" u="sng" dirty="0">
                <a:solidFill>
                  <a:srgbClr val="C00000"/>
                </a:solidFill>
                <a:effectLst/>
                <a:cs typeface="Times New Roman" pitchFamily="18" charset="0"/>
              </a:rPr>
              <a:t>:</a:t>
            </a:r>
            <a:r>
              <a:rPr lang="en-US" sz="5400" b="1" dirty="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Ngày</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anose="02020603050405020304" pitchFamily="18" charset="0"/>
              </a:rPr>
              <a:t>xuân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dâng</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lời</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nguyện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xin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Cầu</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cho</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ông</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bà</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Tổ</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tiên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Mong</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Chúa</a:t>
            </a:r>
            <a:r>
              <a:rPr lang="en-US" sz="5400" b="1" dirty="0" smtClean="0">
                <a:solidFill>
                  <a:srgbClr val="002060"/>
                </a:solidFill>
                <a:effectLst/>
                <a:cs typeface="Times New Roman" panose="02020603050405020304" pitchFamily="18" charset="0"/>
              </a:rPr>
              <a:t> ban </a:t>
            </a:r>
            <a:r>
              <a:rPr lang="en-US" sz="5400" b="1" dirty="0" err="1" smtClean="0">
                <a:solidFill>
                  <a:srgbClr val="002060"/>
                </a:solidFill>
                <a:effectLst/>
                <a:cs typeface="Times New Roman" panose="02020603050405020304" pitchFamily="18" charset="0"/>
              </a:rPr>
              <a:t>muôn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muôn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hồng</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ân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cho</a:t>
            </a:r>
            <a:r>
              <a:rPr lang="en-US" sz="5400" b="1" dirty="0" smtClean="0">
                <a:solidFill>
                  <a:srgbClr val="002060"/>
                </a:solidFill>
                <a:effectLst/>
                <a:cs typeface="Times New Roman" panose="02020603050405020304" pitchFamily="18" charset="0"/>
              </a:rPr>
              <a:t> cha </a:t>
            </a:r>
            <a:r>
              <a:rPr lang="en-US" sz="5400" b="1" dirty="0" err="1" smtClean="0">
                <a:solidFill>
                  <a:srgbClr val="002060"/>
                </a:solidFill>
                <a:effectLst/>
                <a:cs typeface="Times New Roman" panose="02020603050405020304" pitchFamily="18" charset="0"/>
              </a:rPr>
              <a:t>mẹ</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luôn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ch</a:t>
            </a:r>
            <a:r>
              <a:rPr lang="en-US" sz="5400" b="1" dirty="0" err="1" smtClean="0">
                <a:solidFill>
                  <a:srgbClr val="002060"/>
                </a:solidFill>
                <a:cs typeface="Times New Roman" panose="02020603050405020304" pitchFamily="18" charset="0"/>
              </a:rPr>
              <a:t>o</a:t>
            </a:r>
            <a:r>
              <a:rPr lang="en-US" sz="5400" b="1" dirty="0" smtClean="0">
                <a:solidFill>
                  <a:srgbClr val="002060"/>
                </a:solidFill>
                <a:cs typeface="Times New Roman" panose="02020603050405020304" pitchFamily="18" charset="0"/>
              </a:rPr>
              <a:t> </a:t>
            </a:r>
            <a:r>
              <a:rPr lang="en-US" sz="5400" b="1" dirty="0" err="1" smtClean="0">
                <a:solidFill>
                  <a:srgbClr val="002060"/>
                </a:solidFill>
                <a:cs typeface="Times New Roman" panose="02020603050405020304" pitchFamily="18" charset="0"/>
              </a:rPr>
              <a:t>khắp</a:t>
            </a:r>
            <a:r>
              <a:rPr lang="en-US" sz="5400" b="1" dirty="0" smtClean="0">
                <a:solidFill>
                  <a:srgbClr val="002060"/>
                </a:solidFill>
                <a:cs typeface="Times New Roman" panose="02020603050405020304" pitchFamily="18" charset="0"/>
              </a:rPr>
              <a:t> </a:t>
            </a:r>
            <a:r>
              <a:rPr lang="en-US" sz="5400" b="1" dirty="0" err="1" smtClean="0">
                <a:solidFill>
                  <a:srgbClr val="002060"/>
                </a:solidFill>
                <a:cs typeface="Times New Roman" panose="02020603050405020304" pitchFamily="18" charset="0"/>
              </a:rPr>
              <a:t>nơi</a:t>
            </a:r>
            <a:r>
              <a:rPr lang="en-US" sz="5400" b="1" dirty="0" smtClean="0">
                <a:solidFill>
                  <a:srgbClr val="002060"/>
                </a:solidFill>
                <a:cs typeface="Times New Roman" panose="02020603050405020304" pitchFamily="18" charset="0"/>
              </a:rPr>
              <a:t> </a:t>
            </a:r>
            <a:r>
              <a:rPr lang="en-US" sz="5400" b="1" dirty="0" err="1" smtClean="0">
                <a:solidFill>
                  <a:srgbClr val="002060"/>
                </a:solidFill>
                <a:cs typeface="Times New Roman" panose="02020603050405020304" pitchFamily="18" charset="0"/>
              </a:rPr>
              <a:t>xa</a:t>
            </a:r>
            <a:r>
              <a:rPr lang="en-US" sz="5400" b="1" dirty="0" smtClean="0">
                <a:solidFill>
                  <a:srgbClr val="002060"/>
                </a:solidFill>
                <a:cs typeface="Times New Roman" panose="02020603050405020304" pitchFamily="18" charset="0"/>
              </a:rPr>
              <a:t> </a:t>
            </a:r>
            <a:r>
              <a:rPr lang="en-US" sz="5400" b="1" dirty="0" err="1" smtClean="0">
                <a:solidFill>
                  <a:srgbClr val="002060"/>
                </a:solidFill>
                <a:cs typeface="Times New Roman" panose="02020603050405020304" pitchFamily="18" charset="0"/>
              </a:rPr>
              <a:t>gần</a:t>
            </a:r>
            <a:r>
              <a:rPr lang="en-US" sz="5400" b="1" dirty="0" smtClean="0">
                <a:solidFill>
                  <a:srgbClr val="002060"/>
                </a:solidFill>
                <a:cs typeface="Times New Roman" panose="02020603050405020304" pitchFamily="18" charset="0"/>
              </a:rPr>
              <a:t>.</a:t>
            </a:r>
            <a:endParaRPr lang="vi-VN" sz="54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087699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20000"/>
              </a:lnSpc>
            </a:pPr>
            <a:r>
              <a:rPr lang="en-US" sz="5400" b="1" u="sng" dirty="0" smtClean="0">
                <a:solidFill>
                  <a:srgbClr val="C00000"/>
                </a:solidFill>
                <a:effectLst/>
                <a:cs typeface="Times New Roman" pitchFamily="18" charset="0"/>
              </a:rPr>
              <a:t>**:</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Người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ơi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xin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người</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đừng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quên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Nhờ</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ai</a:t>
            </a:r>
            <a:r>
              <a:rPr lang="en-US" sz="5400" b="1" dirty="0" smtClean="0">
                <a:solidFill>
                  <a:srgbClr val="002060"/>
                </a:solidFill>
                <a:effectLst/>
                <a:cs typeface="Times New Roman" pitchFamily="18" charset="0"/>
              </a:rPr>
              <a:t> ta </a:t>
            </a:r>
            <a:r>
              <a:rPr lang="en-US" sz="5400" b="1" dirty="0" err="1" smtClean="0">
                <a:solidFill>
                  <a:srgbClr val="002060"/>
                </a:solidFill>
                <a:effectLst/>
                <a:cs typeface="Times New Roman" pitchFamily="18" charset="0"/>
              </a:rPr>
              <a:t>được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dựng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nên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được</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hưởng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xuân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yêu</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thương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bình</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yên</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Hãy</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hướng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lòng</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lên</a:t>
            </a:r>
            <a:r>
              <a:rPr lang="en-US" sz="5400" b="1" dirty="0" smtClean="0">
                <a:solidFill>
                  <a:srgbClr val="002060"/>
                </a:solidFill>
                <a:effectLst/>
                <a:cs typeface="Times New Roman" pitchFamily="18" charset="0"/>
              </a:rPr>
              <a:t> </a:t>
            </a:r>
            <a:r>
              <a:rPr lang="en-US" sz="5400" b="1" dirty="0" err="1" smtClean="0">
                <a:solidFill>
                  <a:srgbClr val="002060"/>
                </a:solidFill>
                <a:cs typeface="Times New Roman" pitchFamily="18" charset="0"/>
              </a:rPr>
              <a:t>nhớ</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về</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tổ</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itchFamily="18" charset="0"/>
              </a:rPr>
              <a:t>tiên</a:t>
            </a:r>
            <a:r>
              <a:rPr lang="en-US" sz="5400" b="1" dirty="0" smtClean="0">
                <a:solidFill>
                  <a:srgbClr val="002060"/>
                </a:solidFill>
                <a:effectLst/>
                <a:cs typeface="Times New Roman" pitchFamily="18" charset="0"/>
              </a:rPr>
              <a:t>.</a:t>
            </a:r>
            <a:endParaRPr lang="vi-VN" sz="54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529997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590550"/>
            <a:ext cx="9144000" cy="455295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a:p>
            <a:pPr eaLnBrk="1" hangingPunct="1">
              <a:lnSpc>
                <a:spcPct val="150000"/>
              </a:lnSpc>
            </a:pPr>
            <a:r>
              <a:rPr lang="en-US" sz="72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DANH</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228615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UTM American Sans" pitchFamily="18" charset="0"/>
                <a:cs typeface="Times New Roman" panose="02020603050405020304" pitchFamily="18" charset="0"/>
              </a:rPr>
              <a:t>Chủ</a:t>
            </a:r>
            <a:r>
              <a:rPr lang="en-US" sz="4000" b="1" u="sng" dirty="0">
                <a:solidFill>
                  <a:srgbClr val="FF0000"/>
                </a:solidFill>
                <a:effectLst/>
                <a:latin typeface="UTM American Sans" pitchFamily="18" charset="0"/>
                <a:cs typeface="Times New Roman" panose="02020603050405020304" pitchFamily="18" charset="0"/>
              </a:rPr>
              <a:t> </a:t>
            </a:r>
            <a:r>
              <a:rPr lang="en-US" sz="4000" b="1" u="sng" dirty="0" err="1">
                <a:solidFill>
                  <a:srgbClr val="FF0000"/>
                </a:solidFill>
                <a:effectLst/>
                <a:latin typeface="UTM American Sans" pitchFamily="18" charset="0"/>
                <a:cs typeface="Times New Roman" panose="02020603050405020304" pitchFamily="18" charset="0"/>
              </a:rPr>
              <a:t>tế</a:t>
            </a:r>
            <a:r>
              <a:rPr lang="en-US" sz="4000" b="1" u="sng" dirty="0">
                <a:solidFill>
                  <a:srgbClr val="FF0000"/>
                </a:solidFill>
                <a:effectLst/>
                <a:latin typeface="UTM American Sans" pitchFamily="18" charset="0"/>
                <a:cs typeface="Times New Roman" panose="02020603050405020304" pitchFamily="18" charset="0"/>
              </a:rPr>
              <a:t>:</a:t>
            </a:r>
            <a:r>
              <a:rPr lang="en-US" sz="4000" b="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Vinh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danh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Thiên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Chúa</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các</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tầng</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trời</a:t>
            </a:r>
            <a:r>
              <a:rPr lang="en-US" sz="5400" b="1" i="1" dirty="0">
                <a:solidFill>
                  <a:srgbClr val="FF0000"/>
                </a:solidFill>
                <a:effectLst/>
                <a:latin typeface="UTM American Sans" pitchFamily="18" charset="0"/>
                <a:cs typeface="Times New Roman" panose="02020603050405020304" pitchFamily="18" charset="0"/>
              </a:rPr>
              <a:t>.</a:t>
            </a:r>
            <a:br>
              <a:rPr lang="en-US" sz="5400" b="1" i="1" dirty="0">
                <a:solidFill>
                  <a:srgbClr val="FF0000"/>
                </a:solidFill>
                <a:effectLst/>
                <a:latin typeface="UTM American Sans" pitchFamily="18" charset="0"/>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UTM American Sans" pitchFamily="18" charset="0"/>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13000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ngợi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chúc</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tụng</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r>
              <a:rPr lang="en-US" sz="5000" b="1" dirty="0">
                <a:solidFill>
                  <a:srgbClr val="003399"/>
                </a:solidFill>
                <a:effectLst/>
                <a:latin typeface="UTM American Sans" pitchFamily="18" charset="0"/>
                <a:cs typeface="Times New Roman" panose="02020603050405020304" pitchFamily="18" charset="0"/>
              </a:rPr>
              <a:t/>
            </a:r>
            <a:br>
              <a:rPr lang="en-US" sz="5000" b="1" dirty="0">
                <a:solidFill>
                  <a:srgbClr val="003399"/>
                </a:solidFill>
                <a:effectLst/>
                <a:latin typeface="UTM American Sans" pitchFamily="18" charset="0"/>
                <a:cs typeface="Times New Roman" panose="02020603050405020304" pitchFamily="18" charset="0"/>
              </a:rPr>
            </a:b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thờ</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lạy</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tôn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vinh</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22682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UTM American Sans" pitchFamily="18" charset="0"/>
                <a:cs typeface="Times New Roman" panose="02020603050405020304" pitchFamily="18" charset="0"/>
              </a:rPr>
              <a:t>A:</a:t>
            </a:r>
            <a:r>
              <a:rPr lang="en-US" sz="4800" b="1" dirty="0">
                <a:solidFill>
                  <a:srgbClr val="003399"/>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Chúng</a:t>
            </a:r>
            <a:r>
              <a:rPr lang="en-US" sz="4800" b="1" dirty="0">
                <a:solidFill>
                  <a:srgbClr val="002060"/>
                </a:solidFill>
                <a:effectLst/>
                <a:latin typeface="UTM American Sans" pitchFamily="18" charset="0"/>
                <a:cs typeface="Times New Roman" panose="02020603050405020304" pitchFamily="18" charset="0"/>
              </a:rPr>
              <a:t> con </a:t>
            </a:r>
            <a:r>
              <a:rPr lang="en-US" sz="4800" b="1" dirty="0" err="1">
                <a:solidFill>
                  <a:srgbClr val="002060"/>
                </a:solidFill>
                <a:effectLst/>
                <a:latin typeface="UTM American Sans" pitchFamily="18" charset="0"/>
                <a:cs typeface="Times New Roman" panose="02020603050405020304" pitchFamily="18" charset="0"/>
              </a:rPr>
              <a:t>cảm</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tạ</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vì</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vinh</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quang</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cao</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cả</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066731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UTM American Sans" pitchFamily="18" charset="0"/>
                <a:cs typeface="Times New Roman" panose="02020603050405020304" pitchFamily="18" charset="0"/>
              </a:rPr>
              <a:t>A:</a:t>
            </a:r>
            <a:r>
              <a:rPr lang="en-US" sz="4800" b="1" dirty="0">
                <a:solidFill>
                  <a:srgbClr val="003399"/>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Lạy</a:t>
            </a:r>
            <a:r>
              <a:rPr lang="en-US" sz="4800" b="1" dirty="0">
                <a:solidFill>
                  <a:srgbClr val="002060"/>
                </a:solidFill>
                <a:effectLst/>
                <a:latin typeface="UTM American Sans" pitchFamily="18" charset="0"/>
                <a:cs typeface="Times New Roman" panose="02020603050405020304" pitchFamily="18" charset="0"/>
              </a:rPr>
              <a:t> con </a:t>
            </a:r>
            <a:r>
              <a:rPr lang="en-US" sz="4800" b="1" dirty="0" err="1">
                <a:solidFill>
                  <a:srgbClr val="002060"/>
                </a:solidFill>
                <a:effectLst/>
                <a:latin typeface="UTM American Sans" pitchFamily="18" charset="0"/>
                <a:cs typeface="Times New Roman" panose="02020603050405020304" pitchFamily="18" charset="0"/>
              </a:rPr>
              <a:t>một</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Thiên</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Chúa</a:t>
            </a:r>
            <a:r>
              <a:rPr lang="en-US" sz="4800" b="1" dirty="0">
                <a:solidFill>
                  <a:srgbClr val="FF000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Giêsu</a:t>
            </a:r>
            <a:r>
              <a:rPr lang="en-US" sz="4800" b="1" dirty="0">
                <a:solidFill>
                  <a:srgbClr val="FF000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Kitô</a:t>
            </a:r>
            <a:r>
              <a:rPr lang="en-US" sz="4800" b="1" dirty="0">
                <a:solidFill>
                  <a:srgbClr val="FF0000"/>
                </a:solidFill>
                <a:effectLst/>
                <a:latin typeface="UTM American Sans" pitchFamily="18" charset="0"/>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785635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1809750"/>
            <a:ext cx="5425440" cy="1478280"/>
          </a:xfrm>
        </p:spPr>
        <p:txBody>
          <a:bodyPr>
            <a:noAutofit/>
          </a:bodyPr>
          <a:lstStyle/>
          <a:p>
            <a:r>
              <a:rPr lang="en-US" sz="6000" b="1" dirty="0" err="1">
                <a:solidFill>
                  <a:srgbClr val="FF0000"/>
                </a:solidFill>
                <a:effectLst/>
                <a:latin typeface="UTM American Sans" pitchFamily="18" charset="0"/>
                <a:cs typeface="Times New Roman" panose="02020603050405020304" pitchFamily="18" charset="0"/>
              </a:rPr>
              <a:t>Tập</a:t>
            </a:r>
            <a:r>
              <a:rPr lang="en-US" sz="6000" b="1" dirty="0">
                <a:solidFill>
                  <a:srgbClr val="FF0000"/>
                </a:solidFill>
                <a:effectLst/>
                <a:latin typeface="UTM American Sans" pitchFamily="18" charset="0"/>
                <a:cs typeface="Times New Roman" panose="02020603050405020304" pitchFamily="18" charset="0"/>
              </a:rPr>
              <a:t> </a:t>
            </a:r>
            <a:r>
              <a:rPr lang="en-US" sz="6000" b="1" dirty="0" err="1">
                <a:solidFill>
                  <a:srgbClr val="FF0000"/>
                </a:solidFill>
                <a:effectLst/>
                <a:latin typeface="UTM American Sans" pitchFamily="18" charset="0"/>
                <a:cs typeface="Times New Roman" panose="02020603050405020304" pitchFamily="18" charset="0"/>
              </a:rPr>
              <a:t>Hát</a:t>
            </a:r>
            <a:r>
              <a:rPr lang="en-US" sz="6000" b="1" dirty="0">
                <a:solidFill>
                  <a:srgbClr val="FF0000"/>
                </a:solidFill>
                <a:effectLst/>
                <a:latin typeface="UTM American Sans" pitchFamily="18" charset="0"/>
                <a:cs typeface="Times New Roman" panose="02020603050405020304" pitchFamily="18" charset="0"/>
              </a:rPr>
              <a:t> </a:t>
            </a:r>
            <a:r>
              <a:rPr lang="en-US" sz="6000" b="1" dirty="0" smtClean="0">
                <a:solidFill>
                  <a:srgbClr val="FF0000"/>
                </a:solidFill>
                <a:effectLst/>
                <a:latin typeface="UTM American Sans" pitchFamily="18" charset="0"/>
                <a:cs typeface="Times New Roman" panose="02020603050405020304" pitchFamily="18" charset="0"/>
              </a:rPr>
              <a:t/>
            </a:r>
            <a:br>
              <a:rPr lang="en-US" sz="6000" b="1" dirty="0" smtClean="0">
                <a:solidFill>
                  <a:srgbClr val="FF0000"/>
                </a:solidFill>
                <a:effectLst/>
                <a:latin typeface="UTM American Sans" pitchFamily="18" charset="0"/>
                <a:cs typeface="Times New Roman" panose="02020603050405020304" pitchFamily="18" charset="0"/>
              </a:rPr>
            </a:br>
            <a:r>
              <a:rPr lang="en-US" sz="6000" b="1" dirty="0" err="1" smtClean="0">
                <a:solidFill>
                  <a:srgbClr val="FF0000"/>
                </a:solidFill>
                <a:effectLst/>
                <a:latin typeface="UTM American Sans" pitchFamily="18" charset="0"/>
                <a:cs typeface="Times New Roman" panose="02020603050405020304" pitchFamily="18" charset="0"/>
              </a:rPr>
              <a:t>Cộng</a:t>
            </a:r>
            <a:r>
              <a:rPr lang="en-US" sz="6000" b="1" dirty="0" smtClean="0">
                <a:solidFill>
                  <a:srgbClr val="FF0000"/>
                </a:solidFill>
                <a:effectLst/>
                <a:latin typeface="UTM American Sans" pitchFamily="18" charset="0"/>
                <a:cs typeface="Times New Roman" panose="02020603050405020304" pitchFamily="18" charset="0"/>
              </a:rPr>
              <a:t> </a:t>
            </a:r>
            <a:r>
              <a:rPr lang="en-US" sz="6000" b="1" dirty="0" err="1">
                <a:solidFill>
                  <a:srgbClr val="FF0000"/>
                </a:solidFill>
                <a:effectLst/>
                <a:latin typeface="UTM American Sans" pitchFamily="18" charset="0"/>
                <a:cs typeface="Times New Roman" panose="02020603050405020304" pitchFamily="18" charset="0"/>
              </a:rPr>
              <a:t>Đoàn</a:t>
            </a:r>
            <a:endParaRPr lang="en-US" sz="6600" b="1" dirty="0">
              <a:solidFill>
                <a:srgbClr val="FF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040892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latin typeface="UTM American Sans" pitchFamily="18" charset="0"/>
                <a:cs typeface="Times New Roman" panose="02020603050405020304" pitchFamily="18" charset="0"/>
              </a:rPr>
              <a:t>A:</a:t>
            </a:r>
            <a:r>
              <a:rPr lang="en-US" sz="5400" b="1">
                <a:solidFill>
                  <a:srgbClr val="003399"/>
                </a:solidFill>
                <a:effectLst/>
                <a:latin typeface="UTM American Sans" pitchFamily="18" charset="0"/>
                <a:cs typeface="Times New Roman" panose="02020603050405020304" pitchFamily="18" charset="0"/>
              </a:rPr>
              <a:t> </a:t>
            </a:r>
            <a:r>
              <a:rPr lang="en-US" sz="5400" b="1">
                <a:solidFill>
                  <a:srgbClr val="002060"/>
                </a:solidFill>
                <a:effectLst/>
                <a:latin typeface="UTM American Sans" pitchFamily="18" charset="0"/>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0000"/>
                </a:solidFill>
                <a:effectLst/>
                <a:latin typeface="UTM American Sans" pitchFamily="18" charset="0"/>
                <a:cs typeface="Times New Roman" panose="02020603050405020304" pitchFamily="18" charset="0"/>
              </a:rPr>
              <a:t>B:</a:t>
            </a:r>
            <a:r>
              <a:rPr lang="en-US" sz="5400" b="1">
                <a:solidFill>
                  <a:srgbClr val="003399"/>
                </a:solidFill>
                <a:effectLst/>
                <a:latin typeface="UTM American Sans" pitchFamily="18" charset="0"/>
                <a:cs typeface="Times New Roman" panose="02020603050405020304" pitchFamily="18" charset="0"/>
              </a:rPr>
              <a:t> </a:t>
            </a:r>
            <a:r>
              <a:rPr lang="en-US" sz="5400" b="1">
                <a:solidFill>
                  <a:srgbClr val="002060"/>
                </a:solidFill>
                <a:effectLst/>
                <a:latin typeface="UTM American Sans" pitchFamily="18" charset="0"/>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514706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latin typeface="UTM American Sans" pitchFamily="18" charset="0"/>
                <a:cs typeface="Times New Roman" panose="02020603050405020304" pitchFamily="18" charset="0"/>
              </a:rPr>
              <a:t>A:</a:t>
            </a:r>
            <a:r>
              <a:rPr lang="en-US" sz="4800" b="1">
                <a:solidFill>
                  <a:srgbClr val="003399"/>
                </a:solidFill>
                <a:effectLst/>
                <a:latin typeface="UTM American Sans" pitchFamily="18" charset="0"/>
                <a:cs typeface="Times New Roman" panose="02020603050405020304" pitchFamily="18" charset="0"/>
              </a:rPr>
              <a:t> </a:t>
            </a:r>
            <a:r>
              <a:rPr lang="en-US" sz="4800" b="1">
                <a:solidFill>
                  <a:srgbClr val="002060"/>
                </a:solidFill>
                <a:effectLst/>
                <a:latin typeface="UTM American Sans" pitchFamily="18" charset="0"/>
                <a:cs typeface="Times New Roman" panose="02020603050405020304" pitchFamily="18" charset="0"/>
              </a:rPr>
              <a:t>Chúa ngự bên hữu Đức Chúa Cha, xin thương xót chúng con.</a:t>
            </a:r>
          </a:p>
          <a:p>
            <a:pPr marL="0" indent="0" algn="just" eaLnBrk="1" hangingPunct="1">
              <a:lnSpc>
                <a:spcPct val="150000"/>
              </a:lnSpc>
              <a:buFontTx/>
              <a:buNone/>
            </a:pPr>
            <a:r>
              <a:rPr lang="vi-VN" sz="4800" b="1" u="sng">
                <a:solidFill>
                  <a:srgbClr val="FF0000"/>
                </a:solidFill>
                <a:effectLst/>
                <a:latin typeface="+mj-lt"/>
                <a:cs typeface="Times New Roman" panose="02020603050405020304" pitchFamily="18" charset="0"/>
              </a:rPr>
              <a:t>B:</a:t>
            </a:r>
            <a:r>
              <a:rPr lang="vi-VN" sz="4800" b="1">
                <a:solidFill>
                  <a:srgbClr val="003399"/>
                </a:solidFill>
                <a:effectLst/>
                <a:latin typeface="+mj-lt"/>
                <a:cs typeface="Times New Roman" panose="02020603050405020304" pitchFamily="18" charset="0"/>
              </a:rPr>
              <a:t> </a:t>
            </a:r>
            <a:r>
              <a:rPr lang="vi-VN" sz="4800" b="1">
                <a:solidFill>
                  <a:srgbClr val="002060"/>
                </a:solidFill>
                <a:effectLst/>
                <a:latin typeface="+mj-lt"/>
                <a:cs typeface="Times New Roman" panose="02020603050405020304" pitchFamily="18" charset="0"/>
              </a:rPr>
              <a:t>Vì lạy </a:t>
            </a:r>
            <a:r>
              <a:rPr lang="vi-VN" sz="4800" b="1">
                <a:solidFill>
                  <a:srgbClr val="FF0000"/>
                </a:solidFill>
                <a:effectLst/>
                <a:latin typeface="+mj-lt"/>
                <a:cs typeface="Times New Roman" panose="02020603050405020304" pitchFamily="18" charset="0"/>
              </a:rPr>
              <a:t>Chúa Giêsu Kitô, </a:t>
            </a:r>
            <a:r>
              <a:rPr lang="vi-VN" sz="4800" b="1">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814905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2060"/>
                </a:solidFill>
                <a:effectLst/>
                <a:latin typeface="UTM American Sans" pitchFamily="18" charset="0"/>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latin typeface="+mj-lt"/>
                <a:cs typeface="Times New Roman" panose="02020603050405020304" pitchFamily="18" charset="0"/>
              </a:rPr>
              <a:t>A+</a:t>
            </a:r>
            <a:r>
              <a:rPr lang="en-US" sz="4400" b="1" u="sng">
                <a:solidFill>
                  <a:srgbClr val="FF0000"/>
                </a:solidFill>
                <a:effectLst/>
                <a:latin typeface="UTM American Sans" pitchFamily="18" charset="0"/>
                <a:cs typeface="Times New Roman" panose="02020603050405020304" pitchFamily="18" charset="0"/>
              </a:rPr>
              <a:t>B</a:t>
            </a:r>
            <a:r>
              <a:rPr lang="vi-VN" sz="4400" b="1" u="sng">
                <a:solidFill>
                  <a:srgbClr val="FF0000"/>
                </a:solidFill>
                <a:effectLst/>
                <a:latin typeface="+mj-lt"/>
                <a:cs typeface="Times New Roman" panose="02020603050405020304" pitchFamily="18" charset="0"/>
              </a:rPr>
              <a:t>:</a:t>
            </a:r>
            <a:r>
              <a:rPr lang="vi-VN" sz="4400" b="1">
                <a:solidFill>
                  <a:srgbClr val="003399"/>
                </a:solidFill>
                <a:effectLst/>
                <a:latin typeface="+mj-lt"/>
                <a:cs typeface="Times New Roman" panose="02020603050405020304" pitchFamily="18" charset="0"/>
              </a:rPr>
              <a:t> </a:t>
            </a:r>
            <a:r>
              <a:rPr lang="vi-VN" sz="4400" b="1">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557275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861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733550"/>
            <a:ext cx="5562600" cy="1905000"/>
          </a:xfrm>
        </p:spPr>
        <p:txBody>
          <a:bodyPr>
            <a:noAutofit/>
          </a:bodyPr>
          <a:lstStyle/>
          <a:p>
            <a:r>
              <a:rPr lang="en-US" sz="4800" b="1" dirty="0" err="1">
                <a:solidFill>
                  <a:srgbClr val="FF0000"/>
                </a:solidFill>
                <a:effectLst/>
                <a:latin typeface="UTM American Sans" pitchFamily="18" charset="0"/>
                <a:cs typeface="Times New Roman" pitchFamily="18" charset="0"/>
              </a:rPr>
              <a:t>Đáp</a:t>
            </a:r>
            <a:r>
              <a:rPr lang="en-US" sz="4800" b="1" dirty="0">
                <a:solidFill>
                  <a:srgbClr val="FF0000"/>
                </a:solidFill>
                <a:effectLst/>
                <a:latin typeface="UTM American Sans" pitchFamily="18" charset="0"/>
                <a:cs typeface="Times New Roman" pitchFamily="18" charset="0"/>
              </a:rPr>
              <a:t> ca</a:t>
            </a:r>
            <a:br>
              <a:rPr lang="en-US" sz="4800" b="1" dirty="0">
                <a:solidFill>
                  <a:srgbClr val="FF0000"/>
                </a:solidFill>
                <a:effectLst/>
                <a:latin typeface="UTM American Sans" pitchFamily="18" charset="0"/>
                <a:cs typeface="Times New Roman" pitchFamily="18" charset="0"/>
              </a:rPr>
            </a:br>
            <a:r>
              <a:rPr lang="en-US" sz="4800" b="1" dirty="0" err="1">
                <a:solidFill>
                  <a:srgbClr val="FF0000"/>
                </a:solidFill>
                <a:effectLst/>
                <a:latin typeface="UTM American Sans" pitchFamily="18" charset="0"/>
                <a:cs typeface="Times New Roman" pitchFamily="18" charset="0"/>
              </a:rPr>
              <a:t>Thánh</a:t>
            </a:r>
            <a:r>
              <a:rPr lang="en-US" sz="4800" b="1" dirty="0">
                <a:solidFill>
                  <a:srgbClr val="FF0000"/>
                </a:solidFill>
                <a:effectLst/>
                <a:latin typeface="UTM American Sans" pitchFamily="18" charset="0"/>
                <a:cs typeface="Times New Roman" pitchFamily="18" charset="0"/>
              </a:rPr>
              <a:t> </a:t>
            </a:r>
            <a:r>
              <a:rPr lang="en-US" sz="4800" b="1" dirty="0" err="1">
                <a:solidFill>
                  <a:srgbClr val="FF0000"/>
                </a:solidFill>
                <a:effectLst/>
                <a:latin typeface="UTM American Sans" pitchFamily="18" charset="0"/>
                <a:cs typeface="Times New Roman" pitchFamily="18" charset="0"/>
              </a:rPr>
              <a:t>vịnh</a:t>
            </a:r>
            <a:r>
              <a:rPr lang="en-US" sz="4800" b="1" dirty="0">
                <a:solidFill>
                  <a:srgbClr val="FF0000"/>
                </a:solidFill>
                <a:effectLst/>
                <a:latin typeface="UTM American Sans" pitchFamily="18" charset="0"/>
                <a:cs typeface="Times New Roman" pitchFamily="18" charset="0"/>
              </a:rPr>
              <a:t> </a:t>
            </a:r>
            <a:r>
              <a:rPr lang="en-US" sz="4800" b="1" dirty="0" smtClean="0">
                <a:solidFill>
                  <a:srgbClr val="FF0000"/>
                </a:solidFill>
                <a:effectLst/>
                <a:latin typeface="UTM American Sans" pitchFamily="18" charset="0"/>
                <a:cs typeface="Times New Roman" pitchFamily="18" charset="0"/>
              </a:rPr>
              <a:t>127</a:t>
            </a:r>
            <a:r>
              <a:rPr lang="en-US" sz="4800" b="1" dirty="0">
                <a:solidFill>
                  <a:srgbClr val="FF0000"/>
                </a:solidFill>
                <a:effectLst/>
                <a:latin typeface="UTM American Sans" pitchFamily="18" charset="0"/>
                <a:cs typeface="Times New Roman" pitchFamily="18" charset="0"/>
              </a:rPr>
              <a:t/>
            </a:r>
            <a:br>
              <a:rPr lang="en-US" sz="4800" b="1" dirty="0">
                <a:solidFill>
                  <a:srgbClr val="FF0000"/>
                </a:solidFill>
                <a:effectLst/>
                <a:latin typeface="UTM American Sans" pitchFamily="18" charset="0"/>
                <a:cs typeface="Times New Roman" pitchFamily="18" charset="0"/>
              </a:rPr>
            </a:br>
            <a:r>
              <a:rPr lang="en-US" sz="3600" b="1" i="1" dirty="0">
                <a:solidFill>
                  <a:srgbClr val="002060"/>
                </a:solidFill>
                <a:effectLst/>
                <a:latin typeface="UTM American Sans" pitchFamily="18" charset="0"/>
                <a:cs typeface="Times New Roman" pitchFamily="18" charset="0"/>
              </a:rPr>
              <a:t>Lm. Kim Long</a:t>
            </a:r>
            <a:br>
              <a:rPr lang="en-US" sz="3600" b="1" i="1" dirty="0">
                <a:solidFill>
                  <a:srgbClr val="002060"/>
                </a:solidFill>
                <a:effectLst/>
                <a:latin typeface="UTM American Sans" pitchFamily="18" charset="0"/>
                <a:cs typeface="Times New Roman" pitchFamily="18" charset="0"/>
              </a:rPr>
            </a:br>
            <a:r>
              <a:rPr lang="en-US" sz="3600" b="1" i="1" dirty="0" smtClean="0">
                <a:solidFill>
                  <a:srgbClr val="002060"/>
                </a:solidFill>
                <a:effectLst/>
                <a:latin typeface="UTM American Sans" pitchFamily="18" charset="0"/>
                <a:cs typeface="Times New Roman" pitchFamily="18" charset="0"/>
              </a:rPr>
              <a:t>(03 </a:t>
            </a:r>
            <a:r>
              <a:rPr lang="en-US" sz="3600" b="1" i="1" dirty="0" err="1">
                <a:solidFill>
                  <a:srgbClr val="002060"/>
                </a:solidFill>
                <a:effectLst/>
                <a:latin typeface="UTM American Sans" pitchFamily="18" charset="0"/>
                <a:cs typeface="Times New Roman" pitchFamily="18" charset="0"/>
              </a:rPr>
              <a:t>Câu</a:t>
            </a:r>
            <a:r>
              <a:rPr lang="en-US" sz="3600" b="1" i="1" dirty="0">
                <a:solidFill>
                  <a:srgbClr val="002060"/>
                </a:solidFill>
                <a:effectLst/>
                <a:latin typeface="UTM American Sans" pitchFamily="18" charset="0"/>
                <a:cs typeface="Times New Roman" pitchFamily="18" charset="0"/>
              </a:rPr>
              <a:t>)</a:t>
            </a:r>
            <a:endParaRPr lang="vi-VN" sz="3600"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7200" b="1" u="sng" dirty="0" err="1">
                <a:solidFill>
                  <a:srgbClr val="C00000"/>
                </a:solidFill>
                <a:effectLst/>
                <a:latin typeface="UTM American Sans" pitchFamily="18" charset="0"/>
                <a:cs typeface="Times New Roman" pitchFamily="18" charset="0"/>
              </a:rPr>
              <a:t>Đk</a:t>
            </a:r>
            <a:r>
              <a:rPr lang="en-US" sz="7200" b="1" u="sng" dirty="0">
                <a:solidFill>
                  <a:srgbClr val="C00000"/>
                </a:solidFill>
                <a:effectLst/>
                <a:latin typeface="UTM American Sans" pitchFamily="18" charset="0"/>
                <a:cs typeface="Times New Roman" pitchFamily="18" charset="0"/>
              </a:rPr>
              <a:t>:</a:t>
            </a:r>
            <a:r>
              <a:rPr lang="en-US" sz="7200" b="1" dirty="0">
                <a:solidFill>
                  <a:srgbClr val="002060"/>
                </a:solidFill>
                <a:effectLst/>
                <a:latin typeface="UTM American Sans" pitchFamily="18" charset="0"/>
                <a:cs typeface="Times New Roman"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Phúc</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thay</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bạn</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nào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kính</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sợ</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Chúa</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ăn</a:t>
            </a:r>
            <a:r>
              <a:rPr lang="en-US" sz="7200" b="1" dirty="0" smtClean="0">
                <a:solidFill>
                  <a:srgbClr val="002060"/>
                </a:solidFill>
                <a:effectLst/>
                <a:latin typeface="UTM American Sans" pitchFamily="18" charset="0"/>
                <a:cs typeface="Times New Roman" panose="02020603050405020304" pitchFamily="18" charset="0"/>
              </a:rPr>
              <a:t> ở </a:t>
            </a:r>
            <a:r>
              <a:rPr lang="en-US" sz="7200" b="1" dirty="0" err="1" smtClean="0">
                <a:solidFill>
                  <a:srgbClr val="002060"/>
                </a:solidFill>
                <a:effectLst/>
                <a:latin typeface="UTM American Sans" pitchFamily="18" charset="0"/>
                <a:cs typeface="Times New Roman" panose="02020603050405020304" pitchFamily="18" charset="0"/>
              </a:rPr>
              <a:t>theo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đường</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lối</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Ngài</a:t>
            </a:r>
            <a:r>
              <a:rPr lang="en-US" sz="7200" b="1" dirty="0" smtClean="0">
                <a:solidFill>
                  <a:srgbClr val="002060"/>
                </a:solidFill>
                <a:effectLst/>
                <a:latin typeface="UTM American Sans" pitchFamily="18" charset="0"/>
                <a:cs typeface="Times New Roman" panose="02020603050405020304" pitchFamily="18" charset="0"/>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6267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b="1" u="sng" dirty="0">
                <a:solidFill>
                  <a:srgbClr val="C00000"/>
                </a:solidFill>
                <a:effectLst/>
                <a:cs typeface="Times New Roman" pitchFamily="18" charset="0"/>
              </a:rPr>
              <a:t>Tk1:</a:t>
            </a:r>
            <a:r>
              <a:rPr lang="en-US" sz="5500" b="1" dirty="0">
                <a:solidFill>
                  <a:srgbClr val="002060"/>
                </a:solidFill>
                <a:effectLst/>
                <a:cs typeface="Times New Roman" pitchFamily="18" charset="0"/>
              </a:rPr>
              <a:t> </a:t>
            </a:r>
            <a:r>
              <a:rPr lang="en-US" sz="5500" b="1" dirty="0" err="1" smtClean="0">
                <a:solidFill>
                  <a:srgbClr val="002060"/>
                </a:solidFill>
                <a:effectLst/>
              </a:rPr>
              <a:t>Phúc</a:t>
            </a:r>
            <a:r>
              <a:rPr lang="en-US" sz="5500" b="1" dirty="0" smtClean="0">
                <a:solidFill>
                  <a:srgbClr val="002060"/>
                </a:solidFill>
                <a:effectLst/>
              </a:rPr>
              <a:t> </a:t>
            </a:r>
            <a:r>
              <a:rPr lang="en-US" sz="5500" b="1" dirty="0" err="1" smtClean="0">
                <a:solidFill>
                  <a:srgbClr val="002060"/>
                </a:solidFill>
                <a:effectLst/>
              </a:rPr>
              <a:t>thay</a:t>
            </a:r>
            <a:r>
              <a:rPr lang="en-US" sz="5500" b="1" dirty="0" smtClean="0">
                <a:solidFill>
                  <a:srgbClr val="002060"/>
                </a:solidFill>
                <a:effectLst/>
              </a:rPr>
              <a:t> </a:t>
            </a:r>
            <a:r>
              <a:rPr lang="en-US" sz="5500" b="1" dirty="0" err="1" smtClean="0">
                <a:solidFill>
                  <a:srgbClr val="002060"/>
                </a:solidFill>
                <a:effectLst/>
              </a:rPr>
              <a:t>bạn</a:t>
            </a:r>
            <a:r>
              <a:rPr lang="en-US" sz="5500" b="1" dirty="0" smtClean="0">
                <a:solidFill>
                  <a:srgbClr val="002060"/>
                </a:solidFill>
                <a:effectLst/>
              </a:rPr>
              <a:t> </a:t>
            </a:r>
            <a:r>
              <a:rPr lang="en-US" sz="5500" b="1" dirty="0" err="1" smtClean="0">
                <a:solidFill>
                  <a:srgbClr val="002060"/>
                </a:solidFill>
                <a:effectLst/>
              </a:rPr>
              <a:t>nào</a:t>
            </a:r>
            <a:r>
              <a:rPr lang="en-US" sz="5500" b="1" dirty="0" smtClean="0">
                <a:solidFill>
                  <a:srgbClr val="002060"/>
                </a:solidFill>
                <a:effectLst/>
              </a:rPr>
              <a:t> </a:t>
            </a:r>
            <a:r>
              <a:rPr lang="en-US" sz="5500" b="1" dirty="0" err="1" smtClean="0">
                <a:solidFill>
                  <a:srgbClr val="002060"/>
                </a:solidFill>
                <a:effectLst/>
              </a:rPr>
              <a:t>kính</a:t>
            </a:r>
            <a:r>
              <a:rPr lang="en-US" sz="5500" b="1" dirty="0" smtClean="0">
                <a:solidFill>
                  <a:srgbClr val="002060"/>
                </a:solidFill>
                <a:effectLst/>
              </a:rPr>
              <a:t> </a:t>
            </a:r>
            <a:r>
              <a:rPr lang="en-US" sz="5500" b="1" dirty="0" err="1" smtClean="0">
                <a:solidFill>
                  <a:srgbClr val="002060"/>
                </a:solidFill>
                <a:effectLst/>
              </a:rPr>
              <a:t>sợ</a:t>
            </a:r>
            <a:r>
              <a:rPr lang="en-US" sz="5500" b="1" dirty="0" smtClean="0">
                <a:solidFill>
                  <a:srgbClr val="002060"/>
                </a:solidFill>
                <a:effectLst/>
              </a:rPr>
              <a:t> </a:t>
            </a:r>
            <a:r>
              <a:rPr lang="en-US" sz="5500" b="1" dirty="0" err="1" smtClean="0">
                <a:solidFill>
                  <a:srgbClr val="002060"/>
                </a:solidFill>
                <a:effectLst/>
              </a:rPr>
              <a:t>Chúa</a:t>
            </a:r>
            <a:r>
              <a:rPr lang="en-US" sz="5500" b="1" dirty="0" smtClean="0">
                <a:solidFill>
                  <a:srgbClr val="002060"/>
                </a:solidFill>
                <a:effectLst/>
              </a:rPr>
              <a:t>, </a:t>
            </a:r>
            <a:r>
              <a:rPr lang="en-US" sz="5500" b="1" dirty="0" err="1" smtClean="0">
                <a:solidFill>
                  <a:srgbClr val="002060"/>
                </a:solidFill>
                <a:effectLst/>
              </a:rPr>
              <a:t>bước</a:t>
            </a:r>
            <a:r>
              <a:rPr lang="en-US" sz="5500" b="1" dirty="0" smtClean="0">
                <a:solidFill>
                  <a:srgbClr val="002060"/>
                </a:solidFill>
                <a:effectLst/>
              </a:rPr>
              <a:t> </a:t>
            </a:r>
            <a:r>
              <a:rPr lang="en-US" sz="5500" b="1" dirty="0" err="1" smtClean="0">
                <a:solidFill>
                  <a:srgbClr val="002060"/>
                </a:solidFill>
                <a:effectLst/>
              </a:rPr>
              <a:t>đi</a:t>
            </a:r>
            <a:r>
              <a:rPr lang="en-US" sz="5500" b="1" dirty="0" smtClean="0">
                <a:solidFill>
                  <a:srgbClr val="002060"/>
                </a:solidFill>
                <a:effectLst/>
              </a:rPr>
              <a:t> </a:t>
            </a:r>
            <a:r>
              <a:rPr lang="en-US" sz="5500" b="1" dirty="0" err="1" smtClean="0">
                <a:solidFill>
                  <a:srgbClr val="002060"/>
                </a:solidFill>
                <a:effectLst/>
              </a:rPr>
              <a:t>trong</a:t>
            </a:r>
            <a:r>
              <a:rPr lang="en-US" sz="5500" b="1" dirty="0" smtClean="0">
                <a:solidFill>
                  <a:srgbClr val="002060"/>
                </a:solidFill>
                <a:effectLst/>
              </a:rPr>
              <a:t> </a:t>
            </a:r>
            <a:r>
              <a:rPr lang="en-US" sz="5500" b="1" dirty="0" err="1" smtClean="0">
                <a:solidFill>
                  <a:srgbClr val="002060"/>
                </a:solidFill>
                <a:effectLst/>
              </a:rPr>
              <a:t>đườn</a:t>
            </a:r>
            <a:r>
              <a:rPr lang="en-US" sz="5500" b="1" dirty="0" err="1" smtClean="0">
                <a:solidFill>
                  <a:srgbClr val="002060"/>
                </a:solidFill>
              </a:rPr>
              <a:t>g</a:t>
            </a:r>
            <a:r>
              <a:rPr lang="en-US" sz="5500" b="1" dirty="0" smtClean="0">
                <a:solidFill>
                  <a:srgbClr val="002060"/>
                </a:solidFill>
              </a:rPr>
              <a:t> </a:t>
            </a:r>
            <a:r>
              <a:rPr lang="en-US" sz="5500" b="1" dirty="0" err="1" smtClean="0">
                <a:solidFill>
                  <a:srgbClr val="002060"/>
                </a:solidFill>
              </a:rPr>
              <a:t>lối</a:t>
            </a:r>
            <a:r>
              <a:rPr lang="en-US" sz="5500" b="1" dirty="0" smtClean="0">
                <a:solidFill>
                  <a:srgbClr val="002060"/>
                </a:solidFill>
              </a:rPr>
              <a:t> </a:t>
            </a:r>
            <a:r>
              <a:rPr lang="en-US" sz="5500" b="1" dirty="0" err="1" smtClean="0">
                <a:solidFill>
                  <a:srgbClr val="002060"/>
                </a:solidFill>
              </a:rPr>
              <a:t>của</a:t>
            </a:r>
            <a:r>
              <a:rPr lang="en-US" sz="5500" b="1" dirty="0" smtClean="0">
                <a:solidFill>
                  <a:srgbClr val="002060"/>
                </a:solidFill>
              </a:rPr>
              <a:t> </a:t>
            </a:r>
            <a:r>
              <a:rPr lang="en-US" sz="5500" b="1" dirty="0" err="1" smtClean="0">
                <a:solidFill>
                  <a:srgbClr val="002060"/>
                </a:solidFill>
              </a:rPr>
              <a:t>Ngài</a:t>
            </a:r>
            <a:r>
              <a:rPr lang="en-US" sz="5500" b="1" dirty="0" smtClean="0">
                <a:solidFill>
                  <a:srgbClr val="002060"/>
                </a:solidFill>
              </a:rPr>
              <a:t>. </a:t>
            </a:r>
            <a:r>
              <a:rPr lang="en-US" sz="5500" b="1" dirty="0" err="1" smtClean="0">
                <a:solidFill>
                  <a:srgbClr val="002060"/>
                </a:solidFill>
              </a:rPr>
              <a:t>Bạn</a:t>
            </a:r>
            <a:r>
              <a:rPr lang="en-US" sz="5500" b="1" dirty="0" smtClean="0">
                <a:solidFill>
                  <a:srgbClr val="002060"/>
                </a:solidFill>
              </a:rPr>
              <a:t> </a:t>
            </a:r>
            <a:r>
              <a:rPr lang="en-US" sz="5500" b="1" dirty="0" err="1" smtClean="0">
                <a:solidFill>
                  <a:srgbClr val="002060"/>
                </a:solidFill>
              </a:rPr>
              <a:t>hưởng</a:t>
            </a:r>
            <a:r>
              <a:rPr lang="en-US" sz="5500" b="1" dirty="0" smtClean="0">
                <a:solidFill>
                  <a:srgbClr val="002060"/>
                </a:solidFill>
              </a:rPr>
              <a:t> </a:t>
            </a:r>
            <a:r>
              <a:rPr lang="en-US" sz="5500" b="1" dirty="0" err="1" smtClean="0">
                <a:solidFill>
                  <a:srgbClr val="002060"/>
                </a:solidFill>
              </a:rPr>
              <a:t>công</a:t>
            </a:r>
            <a:r>
              <a:rPr lang="en-US" sz="5500" b="1" dirty="0" smtClean="0">
                <a:solidFill>
                  <a:srgbClr val="002060"/>
                </a:solidFill>
              </a:rPr>
              <a:t> </a:t>
            </a:r>
            <a:r>
              <a:rPr lang="en-US" sz="5500" b="1" dirty="0" err="1" smtClean="0">
                <a:solidFill>
                  <a:srgbClr val="002060"/>
                </a:solidFill>
              </a:rPr>
              <a:t>nghiệp</a:t>
            </a:r>
            <a:r>
              <a:rPr lang="en-US" sz="5500" b="1" dirty="0" smtClean="0">
                <a:solidFill>
                  <a:srgbClr val="002060"/>
                </a:solidFill>
              </a:rPr>
              <a:t> </a:t>
            </a:r>
            <a:r>
              <a:rPr lang="en-US" sz="5500" b="1" dirty="0" err="1" smtClean="0">
                <a:solidFill>
                  <a:srgbClr val="002060"/>
                </a:solidFill>
              </a:rPr>
              <a:t>bạn</a:t>
            </a:r>
            <a:r>
              <a:rPr lang="en-US" sz="5500" b="1" dirty="0" smtClean="0">
                <a:solidFill>
                  <a:srgbClr val="002060"/>
                </a:solidFill>
              </a:rPr>
              <a:t> </a:t>
            </a:r>
            <a:r>
              <a:rPr lang="en-US" sz="5500" b="1" dirty="0" err="1" smtClean="0">
                <a:solidFill>
                  <a:srgbClr val="002060"/>
                </a:solidFill>
              </a:rPr>
              <a:t>làm</a:t>
            </a:r>
            <a:r>
              <a:rPr lang="en-US" sz="5500" b="1" dirty="0" smtClean="0">
                <a:solidFill>
                  <a:srgbClr val="002060"/>
                </a:solidFill>
              </a:rPr>
              <a:t> </a:t>
            </a:r>
            <a:r>
              <a:rPr lang="en-US" sz="5500" b="1" dirty="0" err="1" smtClean="0">
                <a:solidFill>
                  <a:srgbClr val="002060"/>
                </a:solidFill>
              </a:rPr>
              <a:t>ra</a:t>
            </a:r>
            <a:r>
              <a:rPr lang="en-US" sz="5500" b="1" dirty="0" smtClean="0">
                <a:solidFill>
                  <a:srgbClr val="002060"/>
                </a:solidFill>
              </a:rPr>
              <a:t>, </a:t>
            </a:r>
            <a:r>
              <a:rPr lang="en-US" sz="5500" b="1" dirty="0" err="1" smtClean="0">
                <a:solidFill>
                  <a:srgbClr val="002060"/>
                </a:solidFill>
              </a:rPr>
              <a:t>cuộc</a:t>
            </a:r>
            <a:r>
              <a:rPr lang="en-US" sz="5500" b="1" dirty="0" smtClean="0">
                <a:solidFill>
                  <a:srgbClr val="002060"/>
                </a:solidFill>
              </a:rPr>
              <a:t> </a:t>
            </a:r>
            <a:r>
              <a:rPr lang="en-US" sz="5500" b="1" dirty="0" err="1" smtClean="0">
                <a:solidFill>
                  <a:srgbClr val="002060"/>
                </a:solidFill>
              </a:rPr>
              <a:t>sống</a:t>
            </a:r>
            <a:r>
              <a:rPr lang="en-US" sz="5500" b="1" dirty="0" smtClean="0">
                <a:solidFill>
                  <a:srgbClr val="002060"/>
                </a:solidFill>
              </a:rPr>
              <a:t> </a:t>
            </a:r>
            <a:r>
              <a:rPr lang="en-US" sz="5500" b="1" dirty="0" err="1" smtClean="0">
                <a:solidFill>
                  <a:srgbClr val="002060"/>
                </a:solidFill>
              </a:rPr>
              <a:t>cứ</a:t>
            </a:r>
            <a:r>
              <a:rPr lang="en-US" sz="5500" b="1" dirty="0" smtClean="0">
                <a:solidFill>
                  <a:srgbClr val="002060"/>
                </a:solidFill>
              </a:rPr>
              <a:t> </a:t>
            </a:r>
            <a:r>
              <a:rPr lang="en-US" sz="5500" b="1" dirty="0" err="1" smtClean="0">
                <a:solidFill>
                  <a:srgbClr val="002060"/>
                </a:solidFill>
              </a:rPr>
              <a:t>luôn</a:t>
            </a:r>
            <a:r>
              <a:rPr lang="en-US" sz="5500" b="1" dirty="0" smtClean="0">
                <a:solidFill>
                  <a:srgbClr val="002060"/>
                </a:solidFill>
              </a:rPr>
              <a:t> </a:t>
            </a:r>
            <a:r>
              <a:rPr lang="en-US" sz="5500" b="1" dirty="0" err="1" smtClean="0">
                <a:solidFill>
                  <a:srgbClr val="002060"/>
                </a:solidFill>
              </a:rPr>
              <a:t>gặp</a:t>
            </a:r>
            <a:r>
              <a:rPr lang="en-US" sz="5500" b="1" dirty="0" smtClean="0">
                <a:solidFill>
                  <a:srgbClr val="002060"/>
                </a:solidFill>
              </a:rPr>
              <a:t> may.</a:t>
            </a:r>
            <a:endParaRPr lang="en-US" sz="5500" b="1" dirty="0">
              <a:solidFill>
                <a:srgbClr val="002060"/>
              </a:solidFill>
              <a:effectLst/>
              <a:cs typeface="Times New Roman" pitchFamily="18" charset="0"/>
            </a:endParaRPr>
          </a:p>
        </p:txBody>
      </p:sp>
    </p:spTree>
    <p:extLst>
      <p:ext uri="{BB962C8B-B14F-4D97-AF65-F5344CB8AC3E}">
        <p14:creationId xmlns:p14="http://schemas.microsoft.com/office/powerpoint/2010/main" val="76775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7200" b="1" u="sng" dirty="0" err="1">
                <a:solidFill>
                  <a:srgbClr val="C00000"/>
                </a:solidFill>
                <a:effectLst/>
                <a:latin typeface="UTM American Sans" pitchFamily="18" charset="0"/>
                <a:cs typeface="Times New Roman" pitchFamily="18" charset="0"/>
              </a:rPr>
              <a:t>Đk</a:t>
            </a:r>
            <a:r>
              <a:rPr lang="en-US" sz="7200" b="1" u="sng" dirty="0">
                <a:solidFill>
                  <a:srgbClr val="C00000"/>
                </a:solidFill>
                <a:effectLst/>
                <a:latin typeface="UTM American Sans" pitchFamily="18" charset="0"/>
                <a:cs typeface="Times New Roman" pitchFamily="18" charset="0"/>
              </a:rPr>
              <a:t>:</a:t>
            </a:r>
            <a:r>
              <a:rPr lang="en-US" sz="7200" b="1" dirty="0">
                <a:solidFill>
                  <a:srgbClr val="002060"/>
                </a:solidFill>
                <a:effectLst/>
                <a:latin typeface="UTM American Sans" pitchFamily="18" charset="0"/>
                <a:cs typeface="Times New Roman"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Phúc</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thay</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bạn</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nào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kính</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sợ</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Chúa</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ăn</a:t>
            </a:r>
            <a:r>
              <a:rPr lang="en-US" sz="7200" b="1" dirty="0" smtClean="0">
                <a:solidFill>
                  <a:srgbClr val="002060"/>
                </a:solidFill>
                <a:effectLst/>
                <a:latin typeface="UTM American Sans" pitchFamily="18" charset="0"/>
                <a:cs typeface="Times New Roman" panose="02020603050405020304" pitchFamily="18" charset="0"/>
              </a:rPr>
              <a:t> ở </a:t>
            </a:r>
            <a:r>
              <a:rPr lang="en-US" sz="7200" b="1" dirty="0" err="1" smtClean="0">
                <a:solidFill>
                  <a:srgbClr val="002060"/>
                </a:solidFill>
                <a:effectLst/>
                <a:latin typeface="UTM American Sans" pitchFamily="18" charset="0"/>
                <a:cs typeface="Times New Roman" panose="02020603050405020304" pitchFamily="18" charset="0"/>
              </a:rPr>
              <a:t>theo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đường</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lối</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Ngài</a:t>
            </a:r>
            <a:r>
              <a:rPr lang="en-US" sz="7200" b="1" dirty="0" smtClean="0">
                <a:solidFill>
                  <a:srgbClr val="002060"/>
                </a:solidFill>
                <a:effectLst/>
                <a:latin typeface="UTM American Sans" pitchFamily="18" charset="0"/>
                <a:cs typeface="Times New Roman" panose="02020603050405020304" pitchFamily="18" charset="0"/>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6224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b="1" u="sng" dirty="0" smtClean="0">
                <a:solidFill>
                  <a:srgbClr val="C00000"/>
                </a:solidFill>
                <a:effectLst/>
                <a:cs typeface="Times New Roman" pitchFamily="18" charset="0"/>
              </a:rPr>
              <a:t>Tk2:</a:t>
            </a:r>
            <a:r>
              <a:rPr lang="en-US" sz="5500" b="1" dirty="0" smtClean="0">
                <a:solidFill>
                  <a:srgbClr val="002060"/>
                </a:solidFill>
                <a:effectLst/>
                <a:cs typeface="Times New Roman" pitchFamily="18" charset="0"/>
              </a:rPr>
              <a:t> </a:t>
            </a:r>
            <a:r>
              <a:rPr lang="en-US" sz="5500" b="1" dirty="0" err="1" smtClean="0">
                <a:solidFill>
                  <a:srgbClr val="002060"/>
                </a:solidFill>
                <a:effectLst/>
              </a:rPr>
              <a:t>Cứ</a:t>
            </a:r>
            <a:r>
              <a:rPr lang="en-US" sz="5500" b="1" dirty="0" smtClean="0">
                <a:solidFill>
                  <a:srgbClr val="002060"/>
                </a:solidFill>
                <a:effectLst/>
              </a:rPr>
              <a:t> </a:t>
            </a:r>
            <a:r>
              <a:rPr lang="en-US" sz="5500" b="1" dirty="0" err="1" smtClean="0">
                <a:solidFill>
                  <a:srgbClr val="002060"/>
                </a:solidFill>
                <a:effectLst/>
              </a:rPr>
              <a:t>trông</a:t>
            </a:r>
            <a:r>
              <a:rPr lang="en-US" sz="5500" b="1" dirty="0" smtClean="0">
                <a:solidFill>
                  <a:srgbClr val="002060"/>
                </a:solidFill>
                <a:effectLst/>
              </a:rPr>
              <a:t> </a:t>
            </a:r>
            <a:r>
              <a:rPr lang="en-US" sz="5500" b="1" dirty="0" err="1" smtClean="0">
                <a:solidFill>
                  <a:srgbClr val="002060"/>
                </a:solidFill>
                <a:effectLst/>
              </a:rPr>
              <a:t>như</a:t>
            </a:r>
            <a:r>
              <a:rPr lang="en-US" sz="5500" b="1" dirty="0" smtClean="0">
                <a:solidFill>
                  <a:srgbClr val="002060"/>
                </a:solidFill>
                <a:effectLst/>
              </a:rPr>
              <a:t> </a:t>
            </a:r>
            <a:r>
              <a:rPr lang="en-US" sz="5500" b="1" dirty="0" err="1" smtClean="0">
                <a:solidFill>
                  <a:srgbClr val="002060"/>
                </a:solidFill>
                <a:effectLst/>
              </a:rPr>
              <a:t>hiền</a:t>
            </a:r>
            <a:r>
              <a:rPr lang="en-US" sz="5500" b="1" dirty="0" smtClean="0">
                <a:solidFill>
                  <a:srgbClr val="002060"/>
                </a:solidFill>
                <a:effectLst/>
              </a:rPr>
              <a:t> </a:t>
            </a:r>
            <a:r>
              <a:rPr lang="en-US" sz="5500" b="1" dirty="0" err="1" smtClean="0">
                <a:solidFill>
                  <a:srgbClr val="002060"/>
                </a:solidFill>
                <a:effectLst/>
              </a:rPr>
              <a:t>thê</a:t>
            </a:r>
            <a:r>
              <a:rPr lang="en-US" sz="5500" b="1" dirty="0" smtClean="0">
                <a:solidFill>
                  <a:srgbClr val="002060"/>
                </a:solidFill>
                <a:effectLst/>
              </a:rPr>
              <a:t> </a:t>
            </a:r>
            <a:r>
              <a:rPr lang="en-US" sz="5500" b="1" dirty="0" err="1" smtClean="0">
                <a:solidFill>
                  <a:srgbClr val="002060"/>
                </a:solidFill>
                <a:effectLst/>
              </a:rPr>
              <a:t>bạn</a:t>
            </a:r>
            <a:r>
              <a:rPr lang="en-US" sz="5500" b="1" dirty="0" smtClean="0">
                <a:solidFill>
                  <a:srgbClr val="002060"/>
                </a:solidFill>
                <a:effectLst/>
              </a:rPr>
              <a:t> </a:t>
            </a:r>
            <a:r>
              <a:rPr lang="en-US" sz="5500" b="1" dirty="0" err="1" smtClean="0">
                <a:solidFill>
                  <a:srgbClr val="002060"/>
                </a:solidFill>
                <a:effectLst/>
              </a:rPr>
              <a:t>đó</a:t>
            </a:r>
            <a:r>
              <a:rPr lang="en-US" sz="5500" b="1" dirty="0" smtClean="0">
                <a:solidFill>
                  <a:srgbClr val="002060"/>
                </a:solidFill>
                <a:effectLst/>
              </a:rPr>
              <a:t>, </a:t>
            </a:r>
            <a:r>
              <a:rPr lang="en-US" sz="5500" b="1" dirty="0" err="1" smtClean="0">
                <a:solidFill>
                  <a:srgbClr val="002060"/>
                </a:solidFill>
                <a:effectLst/>
              </a:rPr>
              <a:t>giống</a:t>
            </a:r>
            <a:r>
              <a:rPr lang="en-US" sz="5500" b="1" dirty="0" smtClean="0">
                <a:solidFill>
                  <a:srgbClr val="002060"/>
                </a:solidFill>
                <a:effectLst/>
              </a:rPr>
              <a:t> </a:t>
            </a:r>
            <a:r>
              <a:rPr lang="en-US" sz="5500" b="1" dirty="0" err="1" smtClean="0">
                <a:solidFill>
                  <a:srgbClr val="002060"/>
                </a:solidFill>
                <a:effectLst/>
              </a:rPr>
              <a:t>cây</a:t>
            </a:r>
            <a:r>
              <a:rPr lang="en-US" sz="5500" b="1" dirty="0" smtClean="0">
                <a:solidFill>
                  <a:srgbClr val="002060"/>
                </a:solidFill>
                <a:effectLst/>
              </a:rPr>
              <a:t> </a:t>
            </a:r>
            <a:r>
              <a:rPr lang="en-US" sz="5500" b="1" dirty="0" err="1" smtClean="0">
                <a:solidFill>
                  <a:srgbClr val="002060"/>
                </a:solidFill>
                <a:effectLst/>
              </a:rPr>
              <a:t>nho</a:t>
            </a:r>
            <a:r>
              <a:rPr lang="en-US" sz="5500" b="1" dirty="0" smtClean="0">
                <a:solidFill>
                  <a:srgbClr val="002060"/>
                </a:solidFill>
                <a:effectLst/>
              </a:rPr>
              <a:t> </a:t>
            </a:r>
            <a:r>
              <a:rPr lang="en-US" sz="5500" b="1" dirty="0" err="1" smtClean="0">
                <a:solidFill>
                  <a:srgbClr val="002060"/>
                </a:solidFill>
                <a:effectLst/>
              </a:rPr>
              <a:t>đầy</a:t>
            </a:r>
            <a:r>
              <a:rPr lang="en-US" sz="5500" b="1" dirty="0" smtClean="0">
                <a:solidFill>
                  <a:srgbClr val="002060"/>
                </a:solidFill>
                <a:effectLst/>
              </a:rPr>
              <a:t> </a:t>
            </a:r>
            <a:r>
              <a:rPr lang="en-US" sz="5500" b="1" dirty="0" err="1" smtClean="0">
                <a:solidFill>
                  <a:srgbClr val="002060"/>
                </a:solidFill>
                <a:effectLst/>
              </a:rPr>
              <a:t>trái</a:t>
            </a:r>
            <a:r>
              <a:rPr lang="en-US" sz="5500" b="1" dirty="0" smtClean="0">
                <a:solidFill>
                  <a:srgbClr val="002060"/>
                </a:solidFill>
                <a:effectLst/>
              </a:rPr>
              <a:t> </a:t>
            </a:r>
            <a:r>
              <a:rPr lang="en-US" sz="5500" b="1" dirty="0" err="1" smtClean="0">
                <a:solidFill>
                  <a:srgbClr val="002060"/>
                </a:solidFill>
                <a:effectLst/>
              </a:rPr>
              <a:t>thơm</a:t>
            </a:r>
            <a:r>
              <a:rPr lang="en-US" sz="5500" b="1" dirty="0" smtClean="0">
                <a:solidFill>
                  <a:srgbClr val="002060"/>
                </a:solidFill>
                <a:effectLst/>
              </a:rPr>
              <a:t> </a:t>
            </a:r>
            <a:r>
              <a:rPr lang="en-US" sz="5500" b="1" dirty="0" err="1" smtClean="0">
                <a:solidFill>
                  <a:srgbClr val="002060"/>
                </a:solidFill>
                <a:effectLst/>
              </a:rPr>
              <a:t>nồng</a:t>
            </a:r>
            <a:r>
              <a:rPr lang="en-US" sz="5500" b="1" dirty="0" smtClean="0">
                <a:solidFill>
                  <a:srgbClr val="002060"/>
                </a:solidFill>
                <a:effectLst/>
              </a:rPr>
              <a:t>. </a:t>
            </a:r>
            <a:r>
              <a:rPr lang="en-US" sz="5500" b="1" dirty="0" err="1" smtClean="0">
                <a:solidFill>
                  <a:srgbClr val="002060"/>
                </a:solidFill>
                <a:effectLst/>
              </a:rPr>
              <a:t>Tựa</a:t>
            </a:r>
            <a:r>
              <a:rPr lang="en-US" sz="5500" b="1" dirty="0" smtClean="0">
                <a:solidFill>
                  <a:srgbClr val="002060"/>
                </a:solidFill>
                <a:effectLst/>
              </a:rPr>
              <a:t> </a:t>
            </a:r>
            <a:r>
              <a:rPr lang="en-US" sz="5500" b="1" dirty="0" err="1" smtClean="0">
                <a:solidFill>
                  <a:srgbClr val="002060"/>
                </a:solidFill>
                <a:effectLst/>
              </a:rPr>
              <a:t>gốc</a:t>
            </a:r>
            <a:r>
              <a:rPr lang="en-US" sz="5500" b="1" dirty="0" smtClean="0">
                <a:solidFill>
                  <a:srgbClr val="002060"/>
                </a:solidFill>
                <a:effectLst/>
              </a:rPr>
              <a:t> Ô-</a:t>
            </a:r>
            <a:r>
              <a:rPr lang="en-US" sz="5500" b="1" dirty="0" err="1" smtClean="0">
                <a:solidFill>
                  <a:srgbClr val="002060"/>
                </a:solidFill>
                <a:effectLst/>
              </a:rPr>
              <a:t>liu</a:t>
            </a:r>
            <a:r>
              <a:rPr lang="en-US" sz="5500" b="1" dirty="0" smtClean="0">
                <a:solidFill>
                  <a:srgbClr val="002060"/>
                </a:solidFill>
                <a:effectLst/>
              </a:rPr>
              <a:t> </a:t>
            </a:r>
            <a:r>
              <a:rPr lang="en-US" sz="5500" b="1" dirty="0" err="1" smtClean="0">
                <a:solidFill>
                  <a:srgbClr val="002060"/>
                </a:solidFill>
                <a:effectLst/>
              </a:rPr>
              <a:t>là</a:t>
            </a:r>
            <a:r>
              <a:rPr lang="en-US" sz="5500" b="1" dirty="0" smtClean="0">
                <a:solidFill>
                  <a:srgbClr val="002060"/>
                </a:solidFill>
                <a:effectLst/>
              </a:rPr>
              <a:t> </a:t>
            </a:r>
            <a:r>
              <a:rPr lang="en-US" sz="5500" b="1" dirty="0" err="1" smtClean="0">
                <a:solidFill>
                  <a:srgbClr val="002060"/>
                </a:solidFill>
                <a:effectLst/>
              </a:rPr>
              <a:t>bầy</a:t>
            </a:r>
            <a:r>
              <a:rPr lang="en-US" sz="5500" b="1" dirty="0" smtClean="0">
                <a:solidFill>
                  <a:srgbClr val="002060"/>
                </a:solidFill>
                <a:effectLst/>
              </a:rPr>
              <a:t> con </a:t>
            </a:r>
            <a:r>
              <a:rPr lang="en-US" sz="5500" b="1" dirty="0" err="1" smtClean="0">
                <a:solidFill>
                  <a:srgbClr val="002060"/>
                </a:solidFill>
                <a:effectLst/>
              </a:rPr>
              <a:t>cùng</a:t>
            </a:r>
            <a:r>
              <a:rPr lang="en-US" sz="5500" b="1" dirty="0" smtClean="0">
                <a:solidFill>
                  <a:srgbClr val="002060"/>
                </a:solidFill>
                <a:effectLst/>
              </a:rPr>
              <a:t> </a:t>
            </a:r>
            <a:r>
              <a:rPr lang="en-US" sz="5500" b="1" dirty="0" err="1" smtClean="0">
                <a:solidFill>
                  <a:srgbClr val="002060"/>
                </a:solidFill>
                <a:effectLst/>
              </a:rPr>
              <a:t>xúm</a:t>
            </a:r>
            <a:r>
              <a:rPr lang="en-US" sz="5500" b="1" dirty="0" smtClean="0">
                <a:solidFill>
                  <a:srgbClr val="002060"/>
                </a:solidFill>
                <a:effectLst/>
              </a:rPr>
              <a:t> </a:t>
            </a:r>
            <a:r>
              <a:rPr lang="en-US" sz="5500" b="1" dirty="0" err="1" smtClean="0">
                <a:solidFill>
                  <a:srgbClr val="002060"/>
                </a:solidFill>
                <a:effectLst/>
              </a:rPr>
              <a:t>xít</a:t>
            </a:r>
            <a:r>
              <a:rPr lang="en-US" sz="5500" b="1" dirty="0" smtClean="0">
                <a:solidFill>
                  <a:srgbClr val="002060"/>
                </a:solidFill>
                <a:effectLst/>
              </a:rPr>
              <a:t> </a:t>
            </a:r>
            <a:r>
              <a:rPr lang="en-US" sz="5500" b="1" dirty="0" err="1" smtClean="0">
                <a:solidFill>
                  <a:srgbClr val="002060"/>
                </a:solidFill>
                <a:effectLst/>
              </a:rPr>
              <a:t>quanh</a:t>
            </a:r>
            <a:r>
              <a:rPr lang="en-US" sz="5500" b="1" dirty="0" smtClean="0">
                <a:solidFill>
                  <a:srgbClr val="002060"/>
                </a:solidFill>
                <a:effectLst/>
              </a:rPr>
              <a:t> </a:t>
            </a:r>
            <a:r>
              <a:rPr lang="en-US" sz="5500" b="1" dirty="0" err="1" smtClean="0">
                <a:solidFill>
                  <a:srgbClr val="002060"/>
                </a:solidFill>
                <a:effectLst/>
              </a:rPr>
              <a:t>bàn</a:t>
            </a:r>
            <a:r>
              <a:rPr lang="en-US" sz="5500" b="1" dirty="0" smtClean="0">
                <a:solidFill>
                  <a:srgbClr val="002060"/>
                </a:solidFill>
                <a:effectLst/>
              </a:rPr>
              <a:t> </a:t>
            </a:r>
            <a:r>
              <a:rPr lang="en-US" sz="5500" b="1" dirty="0" err="1" smtClean="0">
                <a:solidFill>
                  <a:srgbClr val="002060"/>
                </a:solidFill>
                <a:effectLst/>
              </a:rPr>
              <a:t>ăn</a:t>
            </a:r>
            <a:r>
              <a:rPr lang="en-US" sz="5500" b="1" dirty="0" smtClean="0">
                <a:solidFill>
                  <a:srgbClr val="002060"/>
                </a:solidFill>
                <a:effectLst/>
              </a:rPr>
              <a:t>.</a:t>
            </a:r>
            <a:endParaRPr lang="en-US" sz="5500" b="1" dirty="0">
              <a:solidFill>
                <a:srgbClr val="002060"/>
              </a:solidFill>
              <a:effectLst/>
              <a:cs typeface="Times New Roman" pitchFamily="18" charset="0"/>
            </a:endParaRPr>
          </a:p>
        </p:txBody>
      </p:sp>
    </p:spTree>
    <p:extLst>
      <p:ext uri="{BB962C8B-B14F-4D97-AF65-F5344CB8AC3E}">
        <p14:creationId xmlns:p14="http://schemas.microsoft.com/office/powerpoint/2010/main" val="83695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7200" b="1" u="sng" dirty="0" err="1">
                <a:solidFill>
                  <a:srgbClr val="C00000"/>
                </a:solidFill>
                <a:effectLst/>
                <a:latin typeface="UTM American Sans" pitchFamily="18" charset="0"/>
                <a:cs typeface="Times New Roman" pitchFamily="18" charset="0"/>
              </a:rPr>
              <a:t>Đk</a:t>
            </a:r>
            <a:r>
              <a:rPr lang="en-US" sz="7200" b="1" u="sng" dirty="0">
                <a:solidFill>
                  <a:srgbClr val="C00000"/>
                </a:solidFill>
                <a:effectLst/>
                <a:latin typeface="UTM American Sans" pitchFamily="18" charset="0"/>
                <a:cs typeface="Times New Roman" pitchFamily="18" charset="0"/>
              </a:rPr>
              <a:t>:</a:t>
            </a:r>
            <a:r>
              <a:rPr lang="en-US" sz="7200" b="1" dirty="0">
                <a:solidFill>
                  <a:srgbClr val="002060"/>
                </a:solidFill>
                <a:effectLst/>
                <a:latin typeface="UTM American Sans" pitchFamily="18" charset="0"/>
                <a:cs typeface="Times New Roman"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Phúc</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thay</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bạn</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nào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kính</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sợ</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Chúa</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ăn</a:t>
            </a:r>
            <a:r>
              <a:rPr lang="en-US" sz="7200" b="1" dirty="0" smtClean="0">
                <a:solidFill>
                  <a:srgbClr val="002060"/>
                </a:solidFill>
                <a:effectLst/>
                <a:latin typeface="UTM American Sans" pitchFamily="18" charset="0"/>
                <a:cs typeface="Times New Roman" panose="02020603050405020304" pitchFamily="18" charset="0"/>
              </a:rPr>
              <a:t> ở </a:t>
            </a:r>
            <a:r>
              <a:rPr lang="en-US" sz="7200" b="1" dirty="0" err="1" smtClean="0">
                <a:solidFill>
                  <a:srgbClr val="002060"/>
                </a:solidFill>
                <a:effectLst/>
                <a:latin typeface="UTM American Sans" pitchFamily="18" charset="0"/>
                <a:cs typeface="Times New Roman" panose="02020603050405020304" pitchFamily="18" charset="0"/>
              </a:rPr>
              <a:t>theo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đường</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lối</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Ngài</a:t>
            </a:r>
            <a:r>
              <a:rPr lang="en-US" sz="7200" b="1" dirty="0" smtClean="0">
                <a:solidFill>
                  <a:srgbClr val="002060"/>
                </a:solidFill>
                <a:effectLst/>
                <a:latin typeface="UTM American Sans" pitchFamily="18" charset="0"/>
                <a:cs typeface="Times New Roman" panose="02020603050405020304" pitchFamily="18" charset="0"/>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25496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7200" b="1" u="sng" dirty="0" err="1">
                <a:solidFill>
                  <a:srgbClr val="C00000"/>
                </a:solidFill>
                <a:effectLst/>
                <a:latin typeface="UTM American Sans" pitchFamily="18" charset="0"/>
                <a:cs typeface="Times New Roman" pitchFamily="18" charset="0"/>
              </a:rPr>
              <a:t>Đk</a:t>
            </a:r>
            <a:r>
              <a:rPr lang="en-US" sz="7200" b="1" u="sng" dirty="0">
                <a:solidFill>
                  <a:srgbClr val="C00000"/>
                </a:solidFill>
                <a:effectLst/>
                <a:latin typeface="UTM American Sans" pitchFamily="18" charset="0"/>
                <a:cs typeface="Times New Roman" pitchFamily="18" charset="0"/>
              </a:rPr>
              <a:t>:</a:t>
            </a:r>
            <a:r>
              <a:rPr lang="en-US" sz="7200" b="1" dirty="0">
                <a:solidFill>
                  <a:srgbClr val="002060"/>
                </a:solidFill>
                <a:effectLst/>
                <a:latin typeface="UTM American Sans" pitchFamily="18" charset="0"/>
                <a:cs typeface="Times New Roman"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Phúc</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thay</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bạn</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nào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kính</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sợ</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Chúa</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ăn</a:t>
            </a:r>
            <a:r>
              <a:rPr lang="en-US" sz="7200" b="1" dirty="0" smtClean="0">
                <a:solidFill>
                  <a:srgbClr val="002060"/>
                </a:solidFill>
                <a:effectLst/>
                <a:latin typeface="UTM American Sans" pitchFamily="18" charset="0"/>
                <a:cs typeface="Times New Roman" panose="02020603050405020304" pitchFamily="18" charset="0"/>
              </a:rPr>
              <a:t> ở </a:t>
            </a:r>
            <a:r>
              <a:rPr lang="en-US" sz="7200" b="1" dirty="0" err="1" smtClean="0">
                <a:solidFill>
                  <a:srgbClr val="002060"/>
                </a:solidFill>
                <a:effectLst/>
                <a:latin typeface="UTM American Sans" pitchFamily="18" charset="0"/>
                <a:cs typeface="Times New Roman" panose="02020603050405020304" pitchFamily="18" charset="0"/>
              </a:rPr>
              <a:t>theo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đường</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lối</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Ngài</a:t>
            </a:r>
            <a:r>
              <a:rPr lang="en-US" sz="7200" b="1" dirty="0" smtClean="0">
                <a:solidFill>
                  <a:srgbClr val="002060"/>
                </a:solidFill>
                <a:effectLst/>
                <a:latin typeface="UTM American Sans" pitchFamily="18" charset="0"/>
                <a:cs typeface="Times New Roman" panose="02020603050405020304" pitchFamily="18" charset="0"/>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35444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b="1" u="sng" dirty="0" smtClean="0">
                <a:solidFill>
                  <a:srgbClr val="C00000"/>
                </a:solidFill>
                <a:effectLst/>
                <a:cs typeface="Times New Roman" pitchFamily="18" charset="0"/>
              </a:rPr>
              <a:t>Tk3:</a:t>
            </a:r>
            <a:r>
              <a:rPr lang="en-US" sz="5500" b="1" dirty="0" smtClean="0">
                <a:solidFill>
                  <a:srgbClr val="002060"/>
                </a:solidFill>
                <a:effectLst/>
                <a:cs typeface="Times New Roman" pitchFamily="18" charset="0"/>
              </a:rPr>
              <a:t> </a:t>
            </a:r>
            <a:r>
              <a:rPr lang="en-US" sz="5500" b="1" dirty="0" err="1" smtClean="0">
                <a:solidFill>
                  <a:srgbClr val="002060"/>
                </a:solidFill>
              </a:rPr>
              <a:t>Bởi</a:t>
            </a:r>
            <a:r>
              <a:rPr lang="en-US" sz="5500" b="1" dirty="0" smtClean="0">
                <a:solidFill>
                  <a:srgbClr val="002060"/>
                </a:solidFill>
              </a:rPr>
              <a:t> </a:t>
            </a:r>
            <a:r>
              <a:rPr lang="en-US" sz="5500" b="1" dirty="0" err="1" smtClean="0">
                <a:solidFill>
                  <a:srgbClr val="002060"/>
                </a:solidFill>
              </a:rPr>
              <a:t>chưng</a:t>
            </a:r>
            <a:r>
              <a:rPr lang="en-US" sz="5500" b="1" dirty="0" smtClean="0">
                <a:solidFill>
                  <a:srgbClr val="002060"/>
                </a:solidFill>
              </a:rPr>
              <a:t> </a:t>
            </a:r>
            <a:r>
              <a:rPr lang="en-US" sz="5500" b="1" dirty="0" err="1" smtClean="0">
                <a:solidFill>
                  <a:srgbClr val="002060"/>
                </a:solidFill>
              </a:rPr>
              <a:t>đây</a:t>
            </a:r>
            <a:r>
              <a:rPr lang="en-US" sz="5500" b="1" dirty="0" smtClean="0">
                <a:solidFill>
                  <a:srgbClr val="002060"/>
                </a:solidFill>
              </a:rPr>
              <a:t> </a:t>
            </a:r>
            <a:r>
              <a:rPr lang="en-US" sz="5500" b="1" dirty="0" err="1" smtClean="0">
                <a:solidFill>
                  <a:srgbClr val="002060"/>
                </a:solidFill>
              </a:rPr>
              <a:t>là</a:t>
            </a:r>
            <a:r>
              <a:rPr lang="en-US" sz="5500" b="1" dirty="0" smtClean="0">
                <a:solidFill>
                  <a:srgbClr val="002060"/>
                </a:solidFill>
              </a:rPr>
              <a:t> </a:t>
            </a:r>
            <a:r>
              <a:rPr lang="en-US" sz="5500" b="1" dirty="0" err="1" smtClean="0">
                <a:solidFill>
                  <a:srgbClr val="002060"/>
                </a:solidFill>
              </a:rPr>
              <a:t>chính</a:t>
            </a:r>
            <a:r>
              <a:rPr lang="en-US" sz="5500" b="1" dirty="0" smtClean="0">
                <a:solidFill>
                  <a:srgbClr val="002060"/>
                </a:solidFill>
              </a:rPr>
              <a:t> </a:t>
            </a:r>
            <a:r>
              <a:rPr lang="en-US" sz="5500" b="1" dirty="0" err="1" smtClean="0">
                <a:solidFill>
                  <a:srgbClr val="002060"/>
                </a:solidFill>
              </a:rPr>
              <a:t>lộc</a:t>
            </a:r>
            <a:r>
              <a:rPr lang="en-US" sz="5500" b="1" dirty="0" smtClean="0">
                <a:solidFill>
                  <a:srgbClr val="002060"/>
                </a:solidFill>
              </a:rPr>
              <a:t> </a:t>
            </a:r>
            <a:r>
              <a:rPr lang="en-US" sz="5500" b="1" dirty="0" err="1" smtClean="0">
                <a:solidFill>
                  <a:srgbClr val="002060"/>
                </a:solidFill>
              </a:rPr>
              <a:t>phúc</a:t>
            </a:r>
            <a:r>
              <a:rPr lang="en-US" sz="5500" b="1" dirty="0" smtClean="0">
                <a:solidFill>
                  <a:srgbClr val="002060"/>
                </a:solidFill>
              </a:rPr>
              <a:t> </a:t>
            </a:r>
            <a:r>
              <a:rPr lang="en-US" sz="5500" b="1" dirty="0" err="1" smtClean="0">
                <a:solidFill>
                  <a:srgbClr val="002060"/>
                </a:solidFill>
              </a:rPr>
              <a:t>Chúa</a:t>
            </a:r>
            <a:r>
              <a:rPr lang="en-US" sz="5500" b="1" dirty="0" smtClean="0">
                <a:solidFill>
                  <a:srgbClr val="002060"/>
                </a:solidFill>
              </a:rPr>
              <a:t> ban </a:t>
            </a:r>
            <a:r>
              <a:rPr lang="en-US" sz="5500" b="1" dirty="0" err="1" smtClean="0">
                <a:solidFill>
                  <a:srgbClr val="002060"/>
                </a:solidFill>
              </a:rPr>
              <a:t>cho</a:t>
            </a:r>
            <a:r>
              <a:rPr lang="en-US" sz="5500" b="1" dirty="0" smtClean="0">
                <a:solidFill>
                  <a:srgbClr val="002060"/>
                </a:solidFill>
              </a:rPr>
              <a:t> </a:t>
            </a:r>
            <a:r>
              <a:rPr lang="en-US" sz="5500" b="1" dirty="0" err="1" smtClean="0">
                <a:solidFill>
                  <a:srgbClr val="002060"/>
                </a:solidFill>
              </a:rPr>
              <a:t>kẻ</a:t>
            </a:r>
            <a:r>
              <a:rPr lang="en-US" sz="5500" b="1" dirty="0" smtClean="0">
                <a:solidFill>
                  <a:srgbClr val="002060"/>
                </a:solidFill>
              </a:rPr>
              <a:t> </a:t>
            </a:r>
            <a:r>
              <a:rPr lang="en-US" sz="5500" b="1" dirty="0" err="1" smtClean="0">
                <a:solidFill>
                  <a:srgbClr val="002060"/>
                </a:solidFill>
              </a:rPr>
              <a:t>kính</a:t>
            </a:r>
            <a:r>
              <a:rPr lang="en-US" sz="5500" b="1" dirty="0" smtClean="0">
                <a:solidFill>
                  <a:srgbClr val="002060"/>
                </a:solidFill>
              </a:rPr>
              <a:t> </a:t>
            </a:r>
            <a:r>
              <a:rPr lang="en-US" sz="5500" b="1" dirty="0" err="1" smtClean="0">
                <a:solidFill>
                  <a:srgbClr val="002060"/>
                </a:solidFill>
              </a:rPr>
              <a:t>sợ</a:t>
            </a:r>
            <a:r>
              <a:rPr lang="en-US" sz="5500" b="1" dirty="0" smtClean="0">
                <a:solidFill>
                  <a:srgbClr val="002060"/>
                </a:solidFill>
              </a:rPr>
              <a:t> </a:t>
            </a:r>
            <a:r>
              <a:rPr lang="en-US" sz="5500" b="1" dirty="0" err="1" smtClean="0">
                <a:solidFill>
                  <a:srgbClr val="002060"/>
                </a:solidFill>
              </a:rPr>
              <a:t>Ngài</a:t>
            </a:r>
            <a:r>
              <a:rPr lang="en-US" sz="5500" b="1" dirty="0" smtClean="0">
                <a:solidFill>
                  <a:srgbClr val="002060"/>
                </a:solidFill>
              </a:rPr>
              <a:t>. </a:t>
            </a:r>
            <a:r>
              <a:rPr lang="en-US" sz="5500" b="1" dirty="0" err="1" smtClean="0">
                <a:solidFill>
                  <a:srgbClr val="002060"/>
                </a:solidFill>
              </a:rPr>
              <a:t>Nguyện</a:t>
            </a:r>
            <a:r>
              <a:rPr lang="en-US" sz="5500" b="1" dirty="0" smtClean="0">
                <a:solidFill>
                  <a:srgbClr val="002060"/>
                </a:solidFill>
              </a:rPr>
              <a:t> </a:t>
            </a:r>
            <a:r>
              <a:rPr lang="en-US" sz="5500" b="1" dirty="0" err="1" smtClean="0">
                <a:solidFill>
                  <a:srgbClr val="002060"/>
                </a:solidFill>
              </a:rPr>
              <a:t>Chúa</a:t>
            </a:r>
            <a:r>
              <a:rPr lang="en-US" sz="5500" b="1" dirty="0" smtClean="0">
                <a:solidFill>
                  <a:srgbClr val="002060"/>
                </a:solidFill>
              </a:rPr>
              <a:t> </a:t>
            </a:r>
            <a:r>
              <a:rPr lang="en-US" sz="5500" b="1" dirty="0" err="1" smtClean="0">
                <a:solidFill>
                  <a:srgbClr val="002060"/>
                </a:solidFill>
              </a:rPr>
              <a:t>thương</a:t>
            </a:r>
            <a:r>
              <a:rPr lang="en-US" sz="5500" b="1" dirty="0" smtClean="0">
                <a:solidFill>
                  <a:srgbClr val="002060"/>
                </a:solidFill>
              </a:rPr>
              <a:t> </a:t>
            </a:r>
            <a:r>
              <a:rPr lang="en-US" sz="5500" b="1" dirty="0" err="1" smtClean="0">
                <a:solidFill>
                  <a:srgbClr val="002060"/>
                </a:solidFill>
              </a:rPr>
              <a:t>bạn</a:t>
            </a:r>
            <a:r>
              <a:rPr lang="en-US" sz="5500" b="1" dirty="0" smtClean="0">
                <a:solidFill>
                  <a:srgbClr val="002060"/>
                </a:solidFill>
              </a:rPr>
              <a:t> </a:t>
            </a:r>
            <a:r>
              <a:rPr lang="en-US" sz="5500" b="1" dirty="0" err="1" smtClean="0">
                <a:solidFill>
                  <a:srgbClr val="002060"/>
                </a:solidFill>
              </a:rPr>
              <a:t>từ</a:t>
            </a:r>
            <a:r>
              <a:rPr lang="en-US" sz="5500" b="1" dirty="0" smtClean="0">
                <a:solidFill>
                  <a:srgbClr val="002060"/>
                </a:solidFill>
              </a:rPr>
              <a:t> Si-on, </a:t>
            </a:r>
            <a:r>
              <a:rPr lang="en-US" sz="5500" b="1" dirty="0" err="1" smtClean="0">
                <a:solidFill>
                  <a:srgbClr val="002060"/>
                </a:solidFill>
              </a:rPr>
              <a:t>tràn</a:t>
            </a:r>
            <a:r>
              <a:rPr lang="en-US" sz="5500" b="1" dirty="0" smtClean="0">
                <a:solidFill>
                  <a:srgbClr val="002060"/>
                </a:solidFill>
              </a:rPr>
              <a:t> </a:t>
            </a:r>
            <a:r>
              <a:rPr lang="en-US" sz="5500" b="1" dirty="0" err="1" smtClean="0">
                <a:solidFill>
                  <a:srgbClr val="002060"/>
                </a:solidFill>
              </a:rPr>
              <a:t>xuống</a:t>
            </a:r>
            <a:r>
              <a:rPr lang="en-US" sz="5500" b="1" dirty="0" smtClean="0">
                <a:solidFill>
                  <a:srgbClr val="002060"/>
                </a:solidFill>
              </a:rPr>
              <a:t> </a:t>
            </a:r>
            <a:r>
              <a:rPr lang="en-US" sz="5500" b="1" dirty="0" err="1" smtClean="0">
                <a:solidFill>
                  <a:srgbClr val="002060"/>
                </a:solidFill>
              </a:rPr>
              <a:t>phúc</a:t>
            </a:r>
            <a:r>
              <a:rPr lang="en-US" sz="5500" b="1" dirty="0" smtClean="0">
                <a:solidFill>
                  <a:srgbClr val="002060"/>
                </a:solidFill>
              </a:rPr>
              <a:t> </a:t>
            </a:r>
            <a:r>
              <a:rPr lang="en-US" sz="5500" b="1" dirty="0" err="1" smtClean="0">
                <a:solidFill>
                  <a:srgbClr val="002060"/>
                </a:solidFill>
              </a:rPr>
              <a:t>ân</a:t>
            </a:r>
            <a:r>
              <a:rPr lang="en-US" sz="5500" b="1" dirty="0" smtClean="0">
                <a:solidFill>
                  <a:srgbClr val="002060"/>
                </a:solidFill>
              </a:rPr>
              <a:t> </a:t>
            </a:r>
            <a:r>
              <a:rPr lang="en-US" sz="5500" b="1" dirty="0" err="1" smtClean="0">
                <a:solidFill>
                  <a:srgbClr val="002060"/>
                </a:solidFill>
              </a:rPr>
              <a:t>triền</a:t>
            </a:r>
            <a:r>
              <a:rPr lang="en-US" sz="5500" b="1" dirty="0" smtClean="0">
                <a:solidFill>
                  <a:srgbClr val="002060"/>
                </a:solidFill>
              </a:rPr>
              <a:t> </a:t>
            </a:r>
            <a:r>
              <a:rPr lang="en-US" sz="5500" b="1" dirty="0" err="1" smtClean="0">
                <a:solidFill>
                  <a:srgbClr val="002060"/>
                </a:solidFill>
              </a:rPr>
              <a:t>miên</a:t>
            </a:r>
            <a:r>
              <a:rPr lang="en-US" sz="5500" b="1" dirty="0" smtClean="0">
                <a:solidFill>
                  <a:srgbClr val="002060"/>
                </a:solidFill>
              </a:rPr>
              <a:t>.</a:t>
            </a:r>
            <a:endParaRPr lang="en-US" sz="5500" b="1" dirty="0">
              <a:solidFill>
                <a:srgbClr val="002060"/>
              </a:solidFill>
              <a:effectLst/>
              <a:cs typeface="Times New Roman" pitchFamily="18" charset="0"/>
            </a:endParaRPr>
          </a:p>
        </p:txBody>
      </p:sp>
    </p:spTree>
    <p:extLst>
      <p:ext uri="{BB962C8B-B14F-4D97-AF65-F5344CB8AC3E}">
        <p14:creationId xmlns:p14="http://schemas.microsoft.com/office/powerpoint/2010/main" val="289908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7200" b="1" u="sng" dirty="0" err="1">
                <a:solidFill>
                  <a:srgbClr val="C00000"/>
                </a:solidFill>
                <a:effectLst/>
                <a:latin typeface="UTM American Sans" pitchFamily="18" charset="0"/>
                <a:cs typeface="Times New Roman" pitchFamily="18" charset="0"/>
              </a:rPr>
              <a:t>Đk</a:t>
            </a:r>
            <a:r>
              <a:rPr lang="en-US" sz="7200" b="1" u="sng" dirty="0">
                <a:solidFill>
                  <a:srgbClr val="C00000"/>
                </a:solidFill>
                <a:effectLst/>
                <a:latin typeface="UTM American Sans" pitchFamily="18" charset="0"/>
                <a:cs typeface="Times New Roman" pitchFamily="18" charset="0"/>
              </a:rPr>
              <a:t>:</a:t>
            </a:r>
            <a:r>
              <a:rPr lang="en-US" sz="7200" b="1" dirty="0">
                <a:solidFill>
                  <a:srgbClr val="002060"/>
                </a:solidFill>
                <a:effectLst/>
                <a:latin typeface="UTM American Sans" pitchFamily="18" charset="0"/>
                <a:cs typeface="Times New Roman"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Phúc</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thay</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bạn</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nào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kính</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sợ</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Chúa</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ăn</a:t>
            </a:r>
            <a:r>
              <a:rPr lang="en-US" sz="7200" b="1" dirty="0" smtClean="0">
                <a:solidFill>
                  <a:srgbClr val="002060"/>
                </a:solidFill>
                <a:effectLst/>
                <a:latin typeface="UTM American Sans" pitchFamily="18" charset="0"/>
                <a:cs typeface="Times New Roman" panose="02020603050405020304" pitchFamily="18" charset="0"/>
              </a:rPr>
              <a:t> ở </a:t>
            </a:r>
            <a:r>
              <a:rPr lang="en-US" sz="7200" b="1" dirty="0" err="1" smtClean="0">
                <a:solidFill>
                  <a:srgbClr val="002060"/>
                </a:solidFill>
                <a:effectLst/>
                <a:latin typeface="UTM American Sans" pitchFamily="18" charset="0"/>
                <a:cs typeface="Times New Roman" panose="02020603050405020304" pitchFamily="18" charset="0"/>
              </a:rPr>
              <a:t>theo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đường</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lối</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Ngài</a:t>
            </a:r>
            <a:r>
              <a:rPr lang="en-US" sz="7200" b="1" dirty="0" smtClean="0">
                <a:solidFill>
                  <a:srgbClr val="002060"/>
                </a:solidFill>
                <a:effectLst/>
                <a:latin typeface="UTM American Sans" pitchFamily="18" charset="0"/>
                <a:cs typeface="Times New Roman" panose="02020603050405020304" pitchFamily="18" charset="0"/>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95322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1" u="sng" dirty="0">
                <a:solidFill>
                  <a:srgbClr val="C00000"/>
                </a:solidFill>
                <a:effectLst/>
                <a:latin typeface="UTM American Sans" pitchFamily="18" charset="0"/>
                <a:cs typeface="Times New Roman" pitchFamily="18" charset="0"/>
              </a:rPr>
              <a:t>Alleluia-alleluia:</a:t>
            </a:r>
            <a:r>
              <a:rPr lang="en-US" sz="5000" b="1" dirty="0">
                <a:solidFill>
                  <a:srgbClr val="003399"/>
                </a:solidFill>
                <a:effectLst/>
                <a:latin typeface="UTM American Sans" pitchFamily="18" charset="0"/>
                <a:cs typeface="Times New Roman" pitchFamily="18" charset="0"/>
              </a:rPr>
              <a:t> </a:t>
            </a:r>
            <a:r>
              <a:rPr lang="en-US" sz="5000" b="1" dirty="0" err="1" smtClean="0">
                <a:solidFill>
                  <a:srgbClr val="002060"/>
                </a:solidFill>
                <a:effectLst/>
              </a:rPr>
              <a:t>Phúc</a:t>
            </a:r>
            <a:r>
              <a:rPr lang="en-US" sz="5000" b="1" dirty="0" smtClean="0">
                <a:solidFill>
                  <a:srgbClr val="002060"/>
                </a:solidFill>
                <a:effectLst/>
              </a:rPr>
              <a:t> </a:t>
            </a:r>
            <a:r>
              <a:rPr lang="en-US" sz="5000" b="1" dirty="0" err="1" smtClean="0">
                <a:solidFill>
                  <a:srgbClr val="002060"/>
                </a:solidFill>
                <a:effectLst/>
              </a:rPr>
              <a:t>thay</a:t>
            </a:r>
            <a:r>
              <a:rPr lang="en-US" sz="5000" b="1" dirty="0" smtClean="0">
                <a:solidFill>
                  <a:srgbClr val="002060"/>
                </a:solidFill>
                <a:effectLst/>
              </a:rPr>
              <a:t> </a:t>
            </a:r>
            <a:r>
              <a:rPr lang="en-US" sz="5000" b="1" dirty="0" err="1" smtClean="0">
                <a:solidFill>
                  <a:srgbClr val="002060"/>
                </a:solidFill>
                <a:effectLst/>
              </a:rPr>
              <a:t>người</a:t>
            </a:r>
            <a:r>
              <a:rPr lang="en-US" sz="5000" b="1" dirty="0" smtClean="0">
                <a:solidFill>
                  <a:srgbClr val="002060"/>
                </a:solidFill>
                <a:effectLst/>
              </a:rPr>
              <a:t> </a:t>
            </a:r>
            <a:r>
              <a:rPr lang="en-US" sz="5000" b="1" dirty="0" err="1" smtClean="0">
                <a:solidFill>
                  <a:srgbClr val="002060"/>
                </a:solidFill>
                <a:effectLst/>
              </a:rPr>
              <a:t>tôn</a:t>
            </a:r>
            <a:r>
              <a:rPr lang="en-US" sz="5000" b="1" dirty="0" smtClean="0">
                <a:solidFill>
                  <a:srgbClr val="002060"/>
                </a:solidFill>
                <a:effectLst/>
              </a:rPr>
              <a:t> </a:t>
            </a:r>
            <a:r>
              <a:rPr lang="en-US" sz="5000" b="1" dirty="0" err="1" smtClean="0">
                <a:solidFill>
                  <a:srgbClr val="002060"/>
                </a:solidFill>
                <a:effectLst/>
              </a:rPr>
              <a:t>sợ</a:t>
            </a:r>
            <a:r>
              <a:rPr lang="en-US" sz="5000" b="1" dirty="0" smtClean="0">
                <a:solidFill>
                  <a:srgbClr val="002060"/>
                </a:solidFill>
                <a:effectLst/>
              </a:rPr>
              <a:t> </a:t>
            </a:r>
            <a:r>
              <a:rPr lang="en-US" sz="5000" b="1" dirty="0" err="1" smtClean="0">
                <a:solidFill>
                  <a:srgbClr val="002060"/>
                </a:solidFill>
                <a:effectLst/>
              </a:rPr>
              <a:t>Chúa</a:t>
            </a:r>
            <a:r>
              <a:rPr lang="en-US" sz="5000" b="1" dirty="0" smtClean="0">
                <a:solidFill>
                  <a:srgbClr val="002060"/>
                </a:solidFill>
                <a:effectLst/>
              </a:rPr>
              <a:t>, </a:t>
            </a:r>
            <a:r>
              <a:rPr lang="en-US" sz="5000" b="1" dirty="0" err="1" smtClean="0">
                <a:solidFill>
                  <a:srgbClr val="002060"/>
                </a:solidFill>
                <a:effectLst/>
              </a:rPr>
              <a:t>đặt</a:t>
            </a:r>
            <a:r>
              <a:rPr lang="en-US" sz="5000" b="1" dirty="0" smtClean="0">
                <a:solidFill>
                  <a:srgbClr val="002060"/>
                </a:solidFill>
                <a:effectLst/>
              </a:rPr>
              <a:t> </a:t>
            </a:r>
            <a:r>
              <a:rPr lang="en-US" sz="5000" b="1" dirty="0" err="1" smtClean="0">
                <a:solidFill>
                  <a:srgbClr val="002060"/>
                </a:solidFill>
                <a:effectLst/>
              </a:rPr>
              <a:t>niềm</a:t>
            </a:r>
            <a:r>
              <a:rPr lang="en-US" sz="5000" b="1" dirty="0" smtClean="0">
                <a:solidFill>
                  <a:srgbClr val="002060"/>
                </a:solidFill>
                <a:effectLst/>
              </a:rPr>
              <a:t> </a:t>
            </a:r>
            <a:r>
              <a:rPr lang="en-US" sz="5000" b="1" dirty="0" err="1" smtClean="0">
                <a:solidFill>
                  <a:srgbClr val="002060"/>
                </a:solidFill>
                <a:effectLst/>
              </a:rPr>
              <a:t>vui</a:t>
            </a:r>
            <a:r>
              <a:rPr lang="en-US" sz="5000" b="1" dirty="0" smtClean="0">
                <a:solidFill>
                  <a:srgbClr val="002060"/>
                </a:solidFill>
                <a:effectLst/>
              </a:rPr>
              <a:t> </a:t>
            </a:r>
            <a:r>
              <a:rPr lang="en-US" sz="5000" b="1" dirty="0" err="1" smtClean="0">
                <a:solidFill>
                  <a:srgbClr val="002060"/>
                </a:solidFill>
                <a:effectLst/>
              </a:rPr>
              <a:t>sướng</a:t>
            </a:r>
            <a:r>
              <a:rPr lang="en-US" sz="5000" b="1" dirty="0" smtClean="0">
                <a:solidFill>
                  <a:srgbClr val="002060"/>
                </a:solidFill>
                <a:effectLst/>
              </a:rPr>
              <a:t> </a:t>
            </a:r>
            <a:r>
              <a:rPr lang="en-US" sz="5000" b="1" dirty="0" err="1" smtClean="0">
                <a:solidFill>
                  <a:srgbClr val="002060"/>
                </a:solidFill>
                <a:effectLst/>
              </a:rPr>
              <a:t>nơi</a:t>
            </a:r>
            <a:r>
              <a:rPr lang="en-US" sz="5000" b="1" dirty="0" smtClean="0">
                <a:solidFill>
                  <a:srgbClr val="002060"/>
                </a:solidFill>
                <a:effectLst/>
              </a:rPr>
              <a:t> </a:t>
            </a:r>
            <a:r>
              <a:rPr lang="en-US" sz="5000" b="1" dirty="0" err="1" smtClean="0">
                <a:solidFill>
                  <a:srgbClr val="002060"/>
                </a:solidFill>
                <a:effectLst/>
              </a:rPr>
              <a:t>mện</a:t>
            </a:r>
            <a:r>
              <a:rPr lang="en-US" sz="5000" b="1" dirty="0" err="1" smtClean="0">
                <a:solidFill>
                  <a:srgbClr val="002060"/>
                </a:solidFill>
              </a:rPr>
              <a:t>h</a:t>
            </a:r>
            <a:r>
              <a:rPr lang="en-US" sz="5000" b="1" dirty="0" smtClean="0">
                <a:solidFill>
                  <a:srgbClr val="002060"/>
                </a:solidFill>
              </a:rPr>
              <a:t> </a:t>
            </a:r>
            <a:r>
              <a:rPr lang="en-US" sz="5000" b="1" dirty="0" err="1" smtClean="0">
                <a:solidFill>
                  <a:srgbClr val="002060"/>
                </a:solidFill>
              </a:rPr>
              <a:t>lệnh</a:t>
            </a:r>
            <a:r>
              <a:rPr lang="en-US" sz="5000" b="1" dirty="0" smtClean="0">
                <a:solidFill>
                  <a:srgbClr val="002060"/>
                </a:solidFill>
              </a:rPr>
              <a:t> </a:t>
            </a:r>
            <a:r>
              <a:rPr lang="en-US" sz="5000" b="1" dirty="0" err="1" smtClean="0">
                <a:solidFill>
                  <a:srgbClr val="002060"/>
                </a:solidFill>
              </a:rPr>
              <a:t>Chúa</a:t>
            </a:r>
            <a:r>
              <a:rPr lang="en-US" sz="5000" b="1" dirty="0" smtClean="0">
                <a:solidFill>
                  <a:srgbClr val="002060"/>
                </a:solidFill>
              </a:rPr>
              <a:t> </a:t>
            </a:r>
            <a:r>
              <a:rPr lang="en-US" sz="5000" b="1" dirty="0" err="1" smtClean="0">
                <a:solidFill>
                  <a:srgbClr val="002060"/>
                </a:solidFill>
              </a:rPr>
              <a:t>truyền</a:t>
            </a:r>
            <a:r>
              <a:rPr lang="en-US" sz="5000" b="1" dirty="0" smtClean="0">
                <a:solidFill>
                  <a:srgbClr val="002060"/>
                </a:solidFill>
              </a:rPr>
              <a:t>, con </a:t>
            </a:r>
            <a:r>
              <a:rPr lang="en-US" sz="5000" b="1" dirty="0" err="1" smtClean="0">
                <a:solidFill>
                  <a:srgbClr val="002060"/>
                </a:solidFill>
              </a:rPr>
              <a:t>cháu</a:t>
            </a:r>
            <a:r>
              <a:rPr lang="en-US" sz="5000" b="1" dirty="0" smtClean="0">
                <a:solidFill>
                  <a:srgbClr val="002060"/>
                </a:solidFill>
              </a:rPr>
              <a:t> </a:t>
            </a:r>
            <a:r>
              <a:rPr lang="en-US" sz="5000" b="1" dirty="0" err="1" smtClean="0">
                <a:solidFill>
                  <a:srgbClr val="002060"/>
                </a:solidFill>
              </a:rPr>
              <a:t>họ</a:t>
            </a:r>
            <a:r>
              <a:rPr lang="en-US" sz="5000" b="1" dirty="0" smtClean="0">
                <a:solidFill>
                  <a:srgbClr val="002060"/>
                </a:solidFill>
              </a:rPr>
              <a:t> </a:t>
            </a:r>
            <a:r>
              <a:rPr lang="en-US" sz="5000" b="1" dirty="0" err="1" smtClean="0">
                <a:solidFill>
                  <a:srgbClr val="002060"/>
                </a:solidFill>
              </a:rPr>
              <a:t>hùng</a:t>
            </a:r>
            <a:r>
              <a:rPr lang="en-US" sz="5000" b="1" dirty="0" smtClean="0">
                <a:solidFill>
                  <a:srgbClr val="002060"/>
                </a:solidFill>
              </a:rPr>
              <a:t> </a:t>
            </a:r>
            <a:r>
              <a:rPr lang="en-US" sz="5000" b="1" dirty="0" err="1" smtClean="0">
                <a:solidFill>
                  <a:srgbClr val="002060"/>
                </a:solidFill>
              </a:rPr>
              <a:t>cường</a:t>
            </a:r>
            <a:r>
              <a:rPr lang="en-US" sz="5000" b="1" dirty="0" smtClean="0">
                <a:solidFill>
                  <a:srgbClr val="002060"/>
                </a:solidFill>
              </a:rPr>
              <a:t> </a:t>
            </a:r>
            <a:r>
              <a:rPr lang="en-US" sz="5000" b="1" dirty="0" err="1" smtClean="0">
                <a:solidFill>
                  <a:srgbClr val="002060"/>
                </a:solidFill>
              </a:rPr>
              <a:t>trong</a:t>
            </a:r>
            <a:r>
              <a:rPr lang="en-US" sz="5000" b="1" dirty="0" smtClean="0">
                <a:solidFill>
                  <a:srgbClr val="002060"/>
                </a:solidFill>
              </a:rPr>
              <a:t> </a:t>
            </a:r>
            <a:r>
              <a:rPr lang="en-US" sz="5000" b="1" dirty="0" err="1" smtClean="0">
                <a:solidFill>
                  <a:srgbClr val="002060"/>
                </a:solidFill>
              </a:rPr>
              <a:t>đất</a:t>
            </a:r>
            <a:r>
              <a:rPr lang="en-US" sz="5000" b="1" dirty="0" smtClean="0">
                <a:solidFill>
                  <a:srgbClr val="002060"/>
                </a:solidFill>
              </a:rPr>
              <a:t> </a:t>
            </a:r>
            <a:r>
              <a:rPr lang="en-US" sz="5000" b="1" dirty="0" err="1" smtClean="0">
                <a:solidFill>
                  <a:srgbClr val="002060"/>
                </a:solidFill>
              </a:rPr>
              <a:t>nước</a:t>
            </a:r>
            <a:r>
              <a:rPr lang="en-US" sz="5000" b="1" dirty="0" smtClean="0">
                <a:solidFill>
                  <a:srgbClr val="002060"/>
                </a:solidFill>
              </a:rPr>
              <a:t>, </a:t>
            </a:r>
            <a:r>
              <a:rPr lang="en-US" sz="5000" b="1" dirty="0" err="1" smtClean="0">
                <a:solidFill>
                  <a:srgbClr val="002060"/>
                </a:solidFill>
              </a:rPr>
              <a:t>bao</a:t>
            </a:r>
            <a:r>
              <a:rPr lang="en-US" sz="5000" b="1" dirty="0" smtClean="0">
                <a:solidFill>
                  <a:srgbClr val="002060"/>
                </a:solidFill>
              </a:rPr>
              <a:t> </a:t>
            </a:r>
            <a:r>
              <a:rPr lang="en-US" sz="5000" b="1" dirty="0" err="1" smtClean="0">
                <a:solidFill>
                  <a:srgbClr val="002060"/>
                </a:solidFill>
              </a:rPr>
              <a:t>kẻ</a:t>
            </a:r>
            <a:r>
              <a:rPr lang="en-US" sz="5000" b="1" dirty="0" smtClean="0">
                <a:solidFill>
                  <a:srgbClr val="002060"/>
                </a:solidFill>
              </a:rPr>
              <a:t> </a:t>
            </a:r>
            <a:r>
              <a:rPr lang="en-US" sz="5000" b="1" dirty="0" err="1" smtClean="0">
                <a:solidFill>
                  <a:srgbClr val="002060"/>
                </a:solidFill>
              </a:rPr>
              <a:t>lành</a:t>
            </a:r>
            <a:r>
              <a:rPr lang="en-US" sz="5000" b="1" dirty="0" smtClean="0">
                <a:solidFill>
                  <a:srgbClr val="002060"/>
                </a:solidFill>
              </a:rPr>
              <a:t> </a:t>
            </a:r>
            <a:r>
              <a:rPr lang="en-US" sz="5000" b="1" dirty="0" err="1" smtClean="0">
                <a:solidFill>
                  <a:srgbClr val="002060"/>
                </a:solidFill>
              </a:rPr>
              <a:t>được</a:t>
            </a:r>
            <a:r>
              <a:rPr lang="en-US" sz="5000" b="1" dirty="0" smtClean="0">
                <a:solidFill>
                  <a:srgbClr val="002060"/>
                </a:solidFill>
              </a:rPr>
              <a:t> </a:t>
            </a:r>
            <a:r>
              <a:rPr lang="en-US" sz="5000" b="1" dirty="0" err="1" smtClean="0">
                <a:solidFill>
                  <a:srgbClr val="002060"/>
                </a:solidFill>
              </a:rPr>
              <a:t>chúc</a:t>
            </a:r>
            <a:r>
              <a:rPr lang="en-US" sz="5000" b="1" dirty="0" smtClean="0">
                <a:solidFill>
                  <a:srgbClr val="002060"/>
                </a:solidFill>
              </a:rPr>
              <a:t> </a:t>
            </a:r>
            <a:r>
              <a:rPr lang="en-US" sz="5000" b="1" dirty="0" err="1" smtClean="0">
                <a:solidFill>
                  <a:srgbClr val="002060"/>
                </a:solidFill>
              </a:rPr>
              <a:t>phúc</a:t>
            </a:r>
            <a:r>
              <a:rPr lang="en-US" sz="5000" b="1" dirty="0" smtClean="0">
                <a:solidFill>
                  <a:srgbClr val="002060"/>
                </a:solidFill>
              </a:rPr>
              <a:t> </a:t>
            </a:r>
            <a:r>
              <a:rPr lang="en-US" sz="5000" b="1" dirty="0" err="1" smtClean="0">
                <a:solidFill>
                  <a:srgbClr val="002060"/>
                </a:solidFill>
              </a:rPr>
              <a:t>bền</a:t>
            </a:r>
            <a:r>
              <a:rPr lang="en-US" sz="5000" b="1" dirty="0" smtClean="0">
                <a:solidFill>
                  <a:srgbClr val="002060"/>
                </a:solidFill>
              </a:rPr>
              <a:t> </a:t>
            </a:r>
            <a:r>
              <a:rPr lang="en-US" sz="5000" b="1" dirty="0" err="1" smtClean="0">
                <a:solidFill>
                  <a:srgbClr val="002060"/>
                </a:solidFill>
              </a:rPr>
              <a:t>lâu</a:t>
            </a:r>
            <a:r>
              <a:rPr lang="en-US" sz="5000" b="1" dirty="0" smtClean="0">
                <a:solidFill>
                  <a:srgbClr val="002060"/>
                </a:solidFill>
              </a:rPr>
              <a:t>.</a:t>
            </a:r>
            <a:r>
              <a:rPr lang="en-US" sz="5000" b="1" dirty="0" smtClean="0">
                <a:solidFill>
                  <a:srgbClr val="002060"/>
                </a:solidFill>
                <a:effectLst/>
                <a:latin typeface="UTM American Sans" pitchFamily="18" charset="0"/>
              </a:rPr>
              <a:t> </a:t>
            </a:r>
            <a:r>
              <a:rPr lang="en-US" sz="5000" b="1" u="sng" dirty="0" smtClean="0">
                <a:solidFill>
                  <a:srgbClr val="C00000"/>
                </a:solidFill>
                <a:effectLst/>
                <a:latin typeface="UTM American Sans" pitchFamily="18" charset="0"/>
                <a:cs typeface="Times New Roman" pitchFamily="18" charset="0"/>
              </a:rPr>
              <a:t>Alleluia…</a:t>
            </a:r>
            <a:endParaRPr lang="en-US" sz="5000" b="1" u="sng" dirty="0">
              <a:solidFill>
                <a:srgbClr val="C0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7154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2747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609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16808" y="1504950"/>
            <a:ext cx="5715000" cy="2038367"/>
          </a:xfrm>
        </p:spPr>
        <p:txBody>
          <a:bodyPr>
            <a:normAutofit/>
          </a:bodyPr>
          <a:lstStyle/>
          <a:p>
            <a:r>
              <a:rPr lang="en-US" b="1" dirty="0" err="1" smtClean="0">
                <a:solidFill>
                  <a:srgbClr val="FF0000"/>
                </a:solidFill>
                <a:effectLst/>
                <a:latin typeface="UTM American Sans" pitchFamily="18" charset="0"/>
                <a:cs typeface="Times New Roman" pitchFamily="18" charset="0"/>
              </a:rPr>
              <a:t>Ca</a:t>
            </a:r>
            <a:r>
              <a:rPr lang="en-US" b="1" dirty="0" smtClean="0">
                <a:solidFill>
                  <a:srgbClr val="FF0000"/>
                </a:solidFill>
                <a:effectLst/>
                <a:latin typeface="UTM American Sans" pitchFamily="18" charset="0"/>
                <a:cs typeface="Times New Roman" pitchFamily="18" charset="0"/>
              </a:rPr>
              <a:t> </a:t>
            </a:r>
            <a:r>
              <a:rPr lang="en-US" b="1" dirty="0" err="1" smtClean="0">
                <a:solidFill>
                  <a:srgbClr val="FF0000"/>
                </a:solidFill>
                <a:effectLst/>
                <a:latin typeface="UTM American Sans" pitchFamily="18" charset="0"/>
                <a:cs typeface="Times New Roman" pitchFamily="18" charset="0"/>
              </a:rPr>
              <a:t>Dâng</a:t>
            </a:r>
            <a:r>
              <a:rPr lang="en-US" b="1" dirty="0" smtClean="0">
                <a:solidFill>
                  <a:srgbClr val="FF0000"/>
                </a:solidFill>
                <a:effectLst/>
                <a:latin typeface="UTM American Sans" pitchFamily="18" charset="0"/>
                <a:cs typeface="Times New Roman" pitchFamily="18" charset="0"/>
              </a:rPr>
              <a:t> </a:t>
            </a:r>
            <a:r>
              <a:rPr lang="en-US" b="1" dirty="0" err="1" smtClean="0">
                <a:solidFill>
                  <a:srgbClr val="FF0000"/>
                </a:solidFill>
                <a:effectLst/>
                <a:latin typeface="UTM American Sans" pitchFamily="18" charset="0"/>
                <a:cs typeface="Times New Roman" pitchFamily="18" charset="0"/>
              </a:rPr>
              <a:t>Lễ</a:t>
            </a:r>
            <a:r>
              <a:rPr lang="en-US" b="1" dirty="0" smtClean="0">
                <a:solidFill>
                  <a:srgbClr val="FF0000"/>
                </a:solidFill>
                <a:effectLst/>
                <a:latin typeface="UTM American Sans" pitchFamily="18" charset="0"/>
                <a:cs typeface="Times New Roman" pitchFamily="18" charset="0"/>
              </a:rPr>
              <a:t/>
            </a:r>
            <a:br>
              <a:rPr lang="en-US" b="1" dirty="0" smtClean="0">
                <a:solidFill>
                  <a:srgbClr val="FF0000"/>
                </a:solidFill>
                <a:effectLst/>
                <a:latin typeface="UTM American Sans" pitchFamily="18" charset="0"/>
                <a:cs typeface="Times New Roman" pitchFamily="18" charset="0"/>
              </a:rPr>
            </a:br>
            <a:r>
              <a:rPr lang="en-US" b="1" dirty="0" err="1" smtClean="0">
                <a:solidFill>
                  <a:srgbClr val="FF0000"/>
                </a:solidFill>
                <a:effectLst/>
                <a:latin typeface="UTM American Sans" pitchFamily="18" charset="0"/>
                <a:cs typeface="Times New Roman" pitchFamily="18" charset="0"/>
              </a:rPr>
              <a:t>Tình</a:t>
            </a:r>
            <a:r>
              <a:rPr lang="en-US" b="1" dirty="0" smtClean="0">
                <a:solidFill>
                  <a:srgbClr val="FF0000"/>
                </a:solidFill>
                <a:effectLst/>
                <a:latin typeface="UTM American Sans" pitchFamily="18" charset="0"/>
                <a:cs typeface="Times New Roman" pitchFamily="18" charset="0"/>
              </a:rPr>
              <a:t> </a:t>
            </a:r>
            <a:r>
              <a:rPr lang="en-US" b="1" dirty="0" err="1" smtClean="0">
                <a:solidFill>
                  <a:srgbClr val="FF0000"/>
                </a:solidFill>
                <a:effectLst/>
                <a:latin typeface="UTM American Sans" pitchFamily="18" charset="0"/>
                <a:cs typeface="Times New Roman" pitchFamily="18" charset="0"/>
              </a:rPr>
              <a:t>Yêu</a:t>
            </a:r>
            <a:r>
              <a:rPr lang="en-US" b="1" dirty="0" smtClean="0">
                <a:solidFill>
                  <a:srgbClr val="FF0000"/>
                </a:solidFill>
                <a:effectLst/>
                <a:latin typeface="UTM American Sans" pitchFamily="18" charset="0"/>
                <a:cs typeface="Times New Roman" pitchFamily="18" charset="0"/>
              </a:rPr>
              <a:t> </a:t>
            </a:r>
            <a:r>
              <a:rPr lang="en-US" b="1" dirty="0" err="1" smtClean="0">
                <a:solidFill>
                  <a:srgbClr val="FF0000"/>
                </a:solidFill>
                <a:effectLst/>
                <a:latin typeface="UTM American Sans" pitchFamily="18" charset="0"/>
                <a:cs typeface="Times New Roman" pitchFamily="18" charset="0"/>
              </a:rPr>
              <a:t>Mến</a:t>
            </a:r>
            <a:r>
              <a:rPr lang="en-US" b="1" dirty="0" smtClean="0">
                <a:solidFill>
                  <a:srgbClr val="FF0000"/>
                </a:solidFill>
                <a:effectLst/>
                <a:latin typeface="UTM American Sans" pitchFamily="18" charset="0"/>
                <a:cs typeface="Times New Roman" pitchFamily="18" charset="0"/>
              </a:rPr>
              <a:t/>
            </a:r>
            <a:br>
              <a:rPr lang="en-US" b="1" dirty="0" smtClean="0">
                <a:solidFill>
                  <a:srgbClr val="FF0000"/>
                </a:solidFill>
                <a:effectLst/>
                <a:latin typeface="UTM American Sans" pitchFamily="18" charset="0"/>
                <a:cs typeface="Times New Roman" pitchFamily="18" charset="0"/>
              </a:rPr>
            </a:br>
            <a:r>
              <a:rPr lang="en-US" sz="2800" b="1" i="1" dirty="0" smtClean="0">
                <a:solidFill>
                  <a:srgbClr val="002060"/>
                </a:solidFill>
                <a:effectLst/>
                <a:latin typeface="UTM American Sans" pitchFamily="18" charset="0"/>
                <a:cs typeface="Times New Roman" pitchFamily="18" charset="0"/>
              </a:rPr>
              <a:t>Cao </a:t>
            </a:r>
            <a:r>
              <a:rPr lang="en-US" sz="2800" b="1" i="1" dirty="0" err="1" smtClean="0">
                <a:solidFill>
                  <a:srgbClr val="002060"/>
                </a:solidFill>
                <a:effectLst/>
                <a:latin typeface="UTM American Sans" pitchFamily="18" charset="0"/>
                <a:cs typeface="Times New Roman" pitchFamily="18" charset="0"/>
              </a:rPr>
              <a:t>Huy</a:t>
            </a:r>
            <a:r>
              <a:rPr lang="en-US" sz="2800" b="1" i="1" dirty="0" smtClean="0">
                <a:solidFill>
                  <a:srgbClr val="002060"/>
                </a:solidFill>
                <a:effectLst/>
                <a:latin typeface="UTM American Sans" pitchFamily="18" charset="0"/>
                <a:cs typeface="Times New Roman" pitchFamily="18" charset="0"/>
              </a:rPr>
              <a:t> </a:t>
            </a:r>
            <a:r>
              <a:rPr lang="en-US" sz="2800" b="1" i="1" dirty="0" err="1" smtClean="0">
                <a:solidFill>
                  <a:srgbClr val="002060"/>
                </a:solidFill>
                <a:effectLst/>
                <a:latin typeface="UTM American Sans" pitchFamily="18" charset="0"/>
                <a:cs typeface="Times New Roman" pitchFamily="18" charset="0"/>
              </a:rPr>
              <a:t>Hoàng</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000" b="1" u="sng" dirty="0">
                <a:solidFill>
                  <a:srgbClr val="FF0000"/>
                </a:solidFill>
                <a:effectLst/>
              </a:rPr>
              <a:t>Tk1</a:t>
            </a:r>
            <a:r>
              <a:rPr lang="en-US" sz="5000" b="1" u="sng" dirty="0" smtClean="0">
                <a:solidFill>
                  <a:srgbClr val="FF0000"/>
                </a:solidFill>
                <a:effectLst/>
              </a:rPr>
              <a:t>:</a:t>
            </a:r>
            <a:r>
              <a:rPr lang="en-US" sz="5000" b="1" dirty="0" smtClean="0">
                <a:solidFill>
                  <a:srgbClr val="7030A0"/>
                </a:solidFill>
                <a:effectLst/>
              </a:rPr>
              <a:t> </a:t>
            </a:r>
            <a:r>
              <a:rPr lang="vi-VN" sz="5000" b="1" dirty="0">
                <a:solidFill>
                  <a:srgbClr val="002060"/>
                </a:solidFill>
                <a:effectLst/>
              </a:rPr>
              <a:t>Cuộc đời này con có gì mà dâng Chúa đâu. Những luống cày sâu trời tối mau cha chưa kịp </a:t>
            </a:r>
            <a:r>
              <a:rPr lang="vi-VN" sz="5000" b="1" dirty="0" smtClean="0">
                <a:solidFill>
                  <a:srgbClr val="002060"/>
                </a:solidFill>
                <a:effectLst/>
              </a:rPr>
              <a:t>về</a:t>
            </a:r>
            <a:r>
              <a:rPr lang="en-US" sz="5000" b="1" dirty="0" smtClean="0">
                <a:solidFill>
                  <a:srgbClr val="002060"/>
                </a:solidFill>
                <a:effectLst/>
              </a:rPr>
              <a:t>.</a:t>
            </a:r>
            <a:r>
              <a:rPr lang="vi-VN" sz="5000" b="1" dirty="0" smtClean="0">
                <a:solidFill>
                  <a:srgbClr val="002060"/>
                </a:solidFill>
                <a:effectLst/>
              </a:rPr>
              <a:t> </a:t>
            </a:r>
            <a:r>
              <a:rPr lang="vi-VN" sz="5000" b="1" dirty="0">
                <a:solidFill>
                  <a:srgbClr val="002060"/>
                </a:solidFill>
                <a:effectLst/>
              </a:rPr>
              <a:t>Mẹ bận rộn từng ngày lo no cơm ấm </a:t>
            </a:r>
            <a:r>
              <a:rPr lang="vi-VN" sz="5000" b="1" dirty="0" smtClean="0">
                <a:solidFill>
                  <a:srgbClr val="002060"/>
                </a:solidFill>
                <a:effectLst/>
              </a:rPr>
              <a:t>áo</a:t>
            </a:r>
            <a:r>
              <a:rPr lang="en-US" sz="5000" b="1" dirty="0" smtClean="0">
                <a:solidFill>
                  <a:srgbClr val="002060"/>
                </a:solidFill>
                <a:effectLst/>
              </a:rPr>
              <a:t>.</a:t>
            </a:r>
            <a:r>
              <a:rPr lang="vi-VN" sz="5000" b="1" dirty="0" smtClean="0">
                <a:solidFill>
                  <a:srgbClr val="002060"/>
                </a:solidFill>
                <a:effectLst/>
              </a:rPr>
              <a:t> </a:t>
            </a:r>
            <a:r>
              <a:rPr lang="vi-VN" sz="5000" b="1" dirty="0">
                <a:solidFill>
                  <a:srgbClr val="002060"/>
                </a:solidFill>
                <a:effectLst/>
              </a:rPr>
              <a:t>Có chi đâu Ngài ơi có chi dâng Ngài.</a:t>
            </a:r>
            <a:endParaRPr lang="en-US" sz="5000" b="1" dirty="0">
              <a:solidFill>
                <a:srgbClr val="002060"/>
              </a:solidFill>
              <a:effectLst/>
            </a:endParaRPr>
          </a:p>
        </p:txBody>
      </p:sp>
    </p:spTree>
    <p:extLst>
      <p:ext uri="{BB962C8B-B14F-4D97-AF65-F5344CB8AC3E}">
        <p14:creationId xmlns:p14="http://schemas.microsoft.com/office/powerpoint/2010/main" val="3206845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normAutofit fontScale="90000"/>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lstStyle/>
          <a:p>
            <a:pPr algn="just" eaLnBrk="1" hangingPunct="1">
              <a:lnSpc>
                <a:spcPct val="110000"/>
              </a:lnSpc>
            </a:pPr>
            <a:r>
              <a:rPr lang="vi-VN" sz="5000" b="1" u="sng" dirty="0">
                <a:solidFill>
                  <a:srgbClr val="FF0000"/>
                </a:solidFill>
                <a:effectLst/>
                <a:latin typeface="+mj-lt"/>
                <a:cs typeface="Times New Roman" pitchFamily="18" charset="0"/>
              </a:rPr>
              <a:t>Đk:</a:t>
            </a:r>
            <a:r>
              <a:rPr lang="vi-VN" sz="5000" b="1" dirty="0">
                <a:solidFill>
                  <a:srgbClr val="7030A0"/>
                </a:solidFill>
                <a:effectLst/>
                <a:latin typeface="+mj-lt"/>
                <a:cs typeface="Times New Roman" pitchFamily="18" charset="0"/>
              </a:rPr>
              <a:t> </a:t>
            </a:r>
            <a:r>
              <a:rPr lang="vi-VN" sz="5000" b="1" dirty="0">
                <a:solidFill>
                  <a:srgbClr val="002060"/>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50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22793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b="1" u="sng" dirty="0">
                <a:solidFill>
                  <a:srgbClr val="C00000"/>
                </a:solidFill>
                <a:effectLst/>
                <a:cs typeface="Times New Roman" pitchFamily="18" charset="0"/>
              </a:rPr>
              <a:t>Tk1:</a:t>
            </a:r>
            <a:r>
              <a:rPr lang="en-US" sz="5500" b="1" dirty="0">
                <a:solidFill>
                  <a:srgbClr val="002060"/>
                </a:solidFill>
                <a:effectLst/>
                <a:cs typeface="Times New Roman" pitchFamily="18" charset="0"/>
              </a:rPr>
              <a:t> </a:t>
            </a:r>
            <a:r>
              <a:rPr lang="en-US" sz="5500" b="1" dirty="0" err="1" smtClean="0">
                <a:solidFill>
                  <a:srgbClr val="002060"/>
                </a:solidFill>
                <a:effectLst/>
              </a:rPr>
              <a:t>Phúc</a:t>
            </a:r>
            <a:r>
              <a:rPr lang="en-US" sz="5500" b="1" dirty="0" smtClean="0">
                <a:solidFill>
                  <a:srgbClr val="002060"/>
                </a:solidFill>
                <a:effectLst/>
              </a:rPr>
              <a:t> </a:t>
            </a:r>
            <a:r>
              <a:rPr lang="en-US" sz="5500" b="1" dirty="0" err="1" smtClean="0">
                <a:solidFill>
                  <a:srgbClr val="002060"/>
                </a:solidFill>
                <a:effectLst/>
              </a:rPr>
              <a:t>thay</a:t>
            </a:r>
            <a:r>
              <a:rPr lang="en-US" sz="5500" b="1" dirty="0" smtClean="0">
                <a:solidFill>
                  <a:srgbClr val="002060"/>
                </a:solidFill>
                <a:effectLst/>
              </a:rPr>
              <a:t> </a:t>
            </a:r>
            <a:r>
              <a:rPr lang="en-US" sz="5500" b="1" dirty="0" err="1" smtClean="0">
                <a:solidFill>
                  <a:srgbClr val="002060"/>
                </a:solidFill>
                <a:effectLst/>
              </a:rPr>
              <a:t>bạn</a:t>
            </a:r>
            <a:r>
              <a:rPr lang="en-US" sz="5500" b="1" dirty="0" smtClean="0">
                <a:solidFill>
                  <a:srgbClr val="002060"/>
                </a:solidFill>
                <a:effectLst/>
              </a:rPr>
              <a:t> </a:t>
            </a:r>
            <a:r>
              <a:rPr lang="en-US" sz="5500" b="1" dirty="0" err="1" smtClean="0">
                <a:solidFill>
                  <a:srgbClr val="002060"/>
                </a:solidFill>
                <a:effectLst/>
              </a:rPr>
              <a:t>nào</a:t>
            </a:r>
            <a:r>
              <a:rPr lang="en-US" sz="5500" b="1" dirty="0" smtClean="0">
                <a:solidFill>
                  <a:srgbClr val="002060"/>
                </a:solidFill>
                <a:effectLst/>
              </a:rPr>
              <a:t> </a:t>
            </a:r>
            <a:r>
              <a:rPr lang="en-US" sz="5500" b="1" dirty="0" err="1" smtClean="0">
                <a:solidFill>
                  <a:srgbClr val="002060"/>
                </a:solidFill>
                <a:effectLst/>
              </a:rPr>
              <a:t>kính</a:t>
            </a:r>
            <a:r>
              <a:rPr lang="en-US" sz="5500" b="1" dirty="0" smtClean="0">
                <a:solidFill>
                  <a:srgbClr val="002060"/>
                </a:solidFill>
                <a:effectLst/>
              </a:rPr>
              <a:t> </a:t>
            </a:r>
            <a:r>
              <a:rPr lang="en-US" sz="5500" b="1" dirty="0" err="1" smtClean="0">
                <a:solidFill>
                  <a:srgbClr val="002060"/>
                </a:solidFill>
                <a:effectLst/>
              </a:rPr>
              <a:t>sợ</a:t>
            </a:r>
            <a:r>
              <a:rPr lang="en-US" sz="5500" b="1" dirty="0" smtClean="0">
                <a:solidFill>
                  <a:srgbClr val="002060"/>
                </a:solidFill>
                <a:effectLst/>
              </a:rPr>
              <a:t> </a:t>
            </a:r>
            <a:r>
              <a:rPr lang="en-US" sz="5500" b="1" dirty="0" err="1" smtClean="0">
                <a:solidFill>
                  <a:srgbClr val="002060"/>
                </a:solidFill>
                <a:effectLst/>
              </a:rPr>
              <a:t>Chúa</a:t>
            </a:r>
            <a:r>
              <a:rPr lang="en-US" sz="5500" b="1" dirty="0" smtClean="0">
                <a:solidFill>
                  <a:srgbClr val="002060"/>
                </a:solidFill>
                <a:effectLst/>
              </a:rPr>
              <a:t>, </a:t>
            </a:r>
            <a:r>
              <a:rPr lang="en-US" sz="5500" b="1" dirty="0" err="1" smtClean="0">
                <a:solidFill>
                  <a:srgbClr val="002060"/>
                </a:solidFill>
                <a:effectLst/>
              </a:rPr>
              <a:t>bước</a:t>
            </a:r>
            <a:r>
              <a:rPr lang="en-US" sz="5500" b="1" dirty="0" smtClean="0">
                <a:solidFill>
                  <a:srgbClr val="002060"/>
                </a:solidFill>
                <a:effectLst/>
              </a:rPr>
              <a:t> </a:t>
            </a:r>
            <a:r>
              <a:rPr lang="en-US" sz="5500" b="1" dirty="0" err="1" smtClean="0">
                <a:solidFill>
                  <a:srgbClr val="002060"/>
                </a:solidFill>
                <a:effectLst/>
              </a:rPr>
              <a:t>đi</a:t>
            </a:r>
            <a:r>
              <a:rPr lang="en-US" sz="5500" b="1" dirty="0" smtClean="0">
                <a:solidFill>
                  <a:srgbClr val="002060"/>
                </a:solidFill>
                <a:effectLst/>
              </a:rPr>
              <a:t> </a:t>
            </a:r>
            <a:r>
              <a:rPr lang="en-US" sz="5500" b="1" dirty="0" err="1" smtClean="0">
                <a:solidFill>
                  <a:srgbClr val="002060"/>
                </a:solidFill>
                <a:effectLst/>
              </a:rPr>
              <a:t>trong</a:t>
            </a:r>
            <a:r>
              <a:rPr lang="en-US" sz="5500" b="1" dirty="0" smtClean="0">
                <a:solidFill>
                  <a:srgbClr val="002060"/>
                </a:solidFill>
                <a:effectLst/>
              </a:rPr>
              <a:t> </a:t>
            </a:r>
            <a:r>
              <a:rPr lang="en-US" sz="5500" b="1" dirty="0" err="1" smtClean="0">
                <a:solidFill>
                  <a:srgbClr val="002060"/>
                </a:solidFill>
                <a:effectLst/>
              </a:rPr>
              <a:t>đườn</a:t>
            </a:r>
            <a:r>
              <a:rPr lang="en-US" sz="5500" b="1" dirty="0" err="1" smtClean="0">
                <a:solidFill>
                  <a:srgbClr val="002060"/>
                </a:solidFill>
              </a:rPr>
              <a:t>g</a:t>
            </a:r>
            <a:r>
              <a:rPr lang="en-US" sz="5500" b="1" dirty="0" smtClean="0">
                <a:solidFill>
                  <a:srgbClr val="002060"/>
                </a:solidFill>
              </a:rPr>
              <a:t> </a:t>
            </a:r>
            <a:r>
              <a:rPr lang="en-US" sz="5500" b="1" dirty="0" err="1" smtClean="0">
                <a:solidFill>
                  <a:srgbClr val="002060"/>
                </a:solidFill>
              </a:rPr>
              <a:t>lối</a:t>
            </a:r>
            <a:r>
              <a:rPr lang="en-US" sz="5500" b="1" dirty="0" smtClean="0">
                <a:solidFill>
                  <a:srgbClr val="002060"/>
                </a:solidFill>
              </a:rPr>
              <a:t> </a:t>
            </a:r>
            <a:r>
              <a:rPr lang="en-US" sz="5500" b="1" dirty="0" err="1" smtClean="0">
                <a:solidFill>
                  <a:srgbClr val="002060"/>
                </a:solidFill>
              </a:rPr>
              <a:t>của</a:t>
            </a:r>
            <a:r>
              <a:rPr lang="en-US" sz="5500" b="1" dirty="0" smtClean="0">
                <a:solidFill>
                  <a:srgbClr val="002060"/>
                </a:solidFill>
              </a:rPr>
              <a:t> </a:t>
            </a:r>
            <a:r>
              <a:rPr lang="en-US" sz="5500" b="1" dirty="0" err="1" smtClean="0">
                <a:solidFill>
                  <a:srgbClr val="002060"/>
                </a:solidFill>
              </a:rPr>
              <a:t>Ngài</a:t>
            </a:r>
            <a:r>
              <a:rPr lang="en-US" sz="5500" b="1" dirty="0" smtClean="0">
                <a:solidFill>
                  <a:srgbClr val="002060"/>
                </a:solidFill>
              </a:rPr>
              <a:t>. </a:t>
            </a:r>
            <a:r>
              <a:rPr lang="en-US" sz="5500" b="1" dirty="0" err="1" smtClean="0">
                <a:solidFill>
                  <a:srgbClr val="002060"/>
                </a:solidFill>
              </a:rPr>
              <a:t>Bạn</a:t>
            </a:r>
            <a:r>
              <a:rPr lang="en-US" sz="5500" b="1" dirty="0" smtClean="0">
                <a:solidFill>
                  <a:srgbClr val="002060"/>
                </a:solidFill>
              </a:rPr>
              <a:t> </a:t>
            </a:r>
            <a:r>
              <a:rPr lang="en-US" sz="5500" b="1" dirty="0" err="1" smtClean="0">
                <a:solidFill>
                  <a:srgbClr val="002060"/>
                </a:solidFill>
              </a:rPr>
              <a:t>hưởng</a:t>
            </a:r>
            <a:r>
              <a:rPr lang="en-US" sz="5500" b="1" dirty="0" smtClean="0">
                <a:solidFill>
                  <a:srgbClr val="002060"/>
                </a:solidFill>
              </a:rPr>
              <a:t> </a:t>
            </a:r>
            <a:r>
              <a:rPr lang="en-US" sz="5500" b="1" dirty="0" err="1" smtClean="0">
                <a:solidFill>
                  <a:srgbClr val="002060"/>
                </a:solidFill>
              </a:rPr>
              <a:t>công</a:t>
            </a:r>
            <a:r>
              <a:rPr lang="en-US" sz="5500" b="1" dirty="0" smtClean="0">
                <a:solidFill>
                  <a:srgbClr val="002060"/>
                </a:solidFill>
              </a:rPr>
              <a:t> </a:t>
            </a:r>
            <a:r>
              <a:rPr lang="en-US" sz="5500" b="1" dirty="0" err="1" smtClean="0">
                <a:solidFill>
                  <a:srgbClr val="002060"/>
                </a:solidFill>
              </a:rPr>
              <a:t>nghiệp</a:t>
            </a:r>
            <a:r>
              <a:rPr lang="en-US" sz="5500" b="1" dirty="0" smtClean="0">
                <a:solidFill>
                  <a:srgbClr val="002060"/>
                </a:solidFill>
              </a:rPr>
              <a:t> </a:t>
            </a:r>
            <a:r>
              <a:rPr lang="en-US" sz="5500" b="1" dirty="0" err="1" smtClean="0">
                <a:solidFill>
                  <a:srgbClr val="002060"/>
                </a:solidFill>
              </a:rPr>
              <a:t>bạn</a:t>
            </a:r>
            <a:r>
              <a:rPr lang="en-US" sz="5500" b="1" dirty="0" smtClean="0">
                <a:solidFill>
                  <a:srgbClr val="002060"/>
                </a:solidFill>
              </a:rPr>
              <a:t> </a:t>
            </a:r>
            <a:r>
              <a:rPr lang="en-US" sz="5500" b="1" dirty="0" err="1" smtClean="0">
                <a:solidFill>
                  <a:srgbClr val="002060"/>
                </a:solidFill>
              </a:rPr>
              <a:t>làm</a:t>
            </a:r>
            <a:r>
              <a:rPr lang="en-US" sz="5500" b="1" dirty="0" smtClean="0">
                <a:solidFill>
                  <a:srgbClr val="002060"/>
                </a:solidFill>
              </a:rPr>
              <a:t> </a:t>
            </a:r>
            <a:r>
              <a:rPr lang="en-US" sz="5500" b="1" dirty="0" err="1" smtClean="0">
                <a:solidFill>
                  <a:srgbClr val="002060"/>
                </a:solidFill>
              </a:rPr>
              <a:t>ra</a:t>
            </a:r>
            <a:r>
              <a:rPr lang="en-US" sz="5500" b="1" dirty="0" smtClean="0">
                <a:solidFill>
                  <a:srgbClr val="002060"/>
                </a:solidFill>
              </a:rPr>
              <a:t>, </a:t>
            </a:r>
            <a:r>
              <a:rPr lang="en-US" sz="5500" b="1" dirty="0" err="1" smtClean="0">
                <a:solidFill>
                  <a:srgbClr val="002060"/>
                </a:solidFill>
              </a:rPr>
              <a:t>cuộc</a:t>
            </a:r>
            <a:r>
              <a:rPr lang="en-US" sz="5500" b="1" dirty="0" smtClean="0">
                <a:solidFill>
                  <a:srgbClr val="002060"/>
                </a:solidFill>
              </a:rPr>
              <a:t> </a:t>
            </a:r>
            <a:r>
              <a:rPr lang="en-US" sz="5500" b="1" dirty="0" err="1" smtClean="0">
                <a:solidFill>
                  <a:srgbClr val="002060"/>
                </a:solidFill>
              </a:rPr>
              <a:t>sống</a:t>
            </a:r>
            <a:r>
              <a:rPr lang="en-US" sz="5500" b="1" dirty="0" smtClean="0">
                <a:solidFill>
                  <a:srgbClr val="002060"/>
                </a:solidFill>
              </a:rPr>
              <a:t> </a:t>
            </a:r>
            <a:r>
              <a:rPr lang="en-US" sz="5500" b="1" dirty="0" err="1" smtClean="0">
                <a:solidFill>
                  <a:srgbClr val="002060"/>
                </a:solidFill>
              </a:rPr>
              <a:t>cứ</a:t>
            </a:r>
            <a:r>
              <a:rPr lang="en-US" sz="5500" b="1" dirty="0" smtClean="0">
                <a:solidFill>
                  <a:srgbClr val="002060"/>
                </a:solidFill>
              </a:rPr>
              <a:t> </a:t>
            </a:r>
            <a:r>
              <a:rPr lang="en-US" sz="5500" b="1" dirty="0" err="1" smtClean="0">
                <a:solidFill>
                  <a:srgbClr val="002060"/>
                </a:solidFill>
              </a:rPr>
              <a:t>luôn</a:t>
            </a:r>
            <a:r>
              <a:rPr lang="en-US" sz="5500" b="1" dirty="0" smtClean="0">
                <a:solidFill>
                  <a:srgbClr val="002060"/>
                </a:solidFill>
              </a:rPr>
              <a:t> </a:t>
            </a:r>
            <a:r>
              <a:rPr lang="en-US" sz="5500" b="1" dirty="0" err="1" smtClean="0">
                <a:solidFill>
                  <a:srgbClr val="002060"/>
                </a:solidFill>
              </a:rPr>
              <a:t>gặp</a:t>
            </a:r>
            <a:r>
              <a:rPr lang="en-US" sz="5500" b="1" dirty="0" smtClean="0">
                <a:solidFill>
                  <a:srgbClr val="002060"/>
                </a:solidFill>
              </a:rPr>
              <a:t> may.</a:t>
            </a:r>
            <a:endParaRPr lang="en-US" sz="5500" b="1" dirty="0">
              <a:solidFill>
                <a:srgbClr val="002060"/>
              </a:solidFill>
              <a:effectLst/>
              <a:cs typeface="Times New Roman" pitchFamily="18" charset="0"/>
            </a:endParaRPr>
          </a:p>
        </p:txBody>
      </p:sp>
    </p:spTree>
    <p:extLst>
      <p:ext uri="{BB962C8B-B14F-4D97-AF65-F5344CB8AC3E}">
        <p14:creationId xmlns:p14="http://schemas.microsoft.com/office/powerpoint/2010/main" val="1412408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vi-VN" sz="4700" b="1" u="sng" dirty="0">
                <a:solidFill>
                  <a:srgbClr val="FF0000"/>
                </a:solidFill>
                <a:effectLst/>
              </a:rPr>
              <a:t>Tk2</a:t>
            </a:r>
            <a:r>
              <a:rPr lang="en-US" sz="4700" b="1" u="sng" dirty="0" smtClean="0">
                <a:solidFill>
                  <a:srgbClr val="FF0000"/>
                </a:solidFill>
                <a:effectLst/>
              </a:rPr>
              <a:t>:</a:t>
            </a:r>
            <a:r>
              <a:rPr lang="en-US" sz="4700" b="1" dirty="0">
                <a:solidFill>
                  <a:srgbClr val="FF0000"/>
                </a:solidFill>
                <a:effectLst/>
              </a:rPr>
              <a:t> </a:t>
            </a:r>
            <a:r>
              <a:rPr lang="vi-VN" sz="4700" b="1" dirty="0">
                <a:solidFill>
                  <a:srgbClr val="002060"/>
                </a:solidFill>
                <a:effectLst/>
              </a:rPr>
              <a:t>Đời tuyệt vời luôn thắm nồng tình yêu thiết tha. Gương sáng mẹ cha ngày tháng qua luôn luôn hiền </a:t>
            </a:r>
            <a:r>
              <a:rPr lang="vi-VN" sz="4700" b="1" dirty="0" smtClean="0">
                <a:solidFill>
                  <a:srgbClr val="002060"/>
                </a:solidFill>
                <a:effectLst/>
              </a:rPr>
              <a:t>hoà</a:t>
            </a:r>
            <a:r>
              <a:rPr lang="en-US" sz="4700" b="1" dirty="0" smtClean="0">
                <a:solidFill>
                  <a:srgbClr val="002060"/>
                </a:solidFill>
                <a:effectLst/>
              </a:rPr>
              <a:t>.</a:t>
            </a:r>
            <a:r>
              <a:rPr lang="vi-VN" sz="4700" b="1" dirty="0" smtClean="0">
                <a:solidFill>
                  <a:srgbClr val="002060"/>
                </a:solidFill>
                <a:effectLst/>
              </a:rPr>
              <a:t> </a:t>
            </a:r>
            <a:r>
              <a:rPr lang="vi-VN" sz="4700" b="1" dirty="0">
                <a:solidFill>
                  <a:srgbClr val="002060"/>
                </a:solidFill>
                <a:effectLst/>
              </a:rPr>
              <a:t>Mẹ dặn dò đừng buồn nhau không vui mái ấm. Mến yêu nhau đẹp sao lễ dâng lên Ngài.</a:t>
            </a:r>
            <a:endParaRPr lang="en-US" sz="4700" b="1" dirty="0">
              <a:solidFill>
                <a:srgbClr val="002060"/>
              </a:solidFill>
              <a:effectLst/>
            </a:endParaRPr>
          </a:p>
        </p:txBody>
      </p:sp>
    </p:spTree>
    <p:extLst>
      <p:ext uri="{BB962C8B-B14F-4D97-AF65-F5344CB8AC3E}">
        <p14:creationId xmlns:p14="http://schemas.microsoft.com/office/powerpoint/2010/main" val="366080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normAutofit fontScale="90000"/>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lstStyle/>
          <a:p>
            <a:pPr algn="just" eaLnBrk="1" hangingPunct="1">
              <a:lnSpc>
                <a:spcPct val="110000"/>
              </a:lnSpc>
            </a:pPr>
            <a:r>
              <a:rPr lang="vi-VN" sz="5000" b="1" u="sng" dirty="0">
                <a:solidFill>
                  <a:srgbClr val="FF0000"/>
                </a:solidFill>
                <a:effectLst/>
                <a:latin typeface="+mj-lt"/>
                <a:cs typeface="Times New Roman" pitchFamily="18" charset="0"/>
              </a:rPr>
              <a:t>Đk:</a:t>
            </a:r>
            <a:r>
              <a:rPr lang="vi-VN" sz="5000" b="1" dirty="0">
                <a:solidFill>
                  <a:srgbClr val="7030A0"/>
                </a:solidFill>
                <a:effectLst/>
                <a:latin typeface="+mj-lt"/>
                <a:cs typeface="Times New Roman" pitchFamily="18" charset="0"/>
              </a:rPr>
              <a:t> </a:t>
            </a:r>
            <a:r>
              <a:rPr lang="vi-VN" sz="5000" b="1" dirty="0">
                <a:solidFill>
                  <a:srgbClr val="002060"/>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50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72242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554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246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276350"/>
            <a:ext cx="7391400" cy="2800331"/>
          </a:xfrm>
        </p:spPr>
        <p:txBody>
          <a:bodyPr>
            <a:normAutofit/>
          </a:bodyPr>
          <a:lstStyle/>
          <a:p>
            <a:r>
              <a:rPr lang="en-US" sz="3600" b="1" dirty="0">
                <a:solidFill>
                  <a:srgbClr val="FF0000"/>
                </a:solidFill>
                <a:effectLst/>
                <a:latin typeface="UTM American Sans" pitchFamily="18" charset="0"/>
                <a:cs typeface="Times New Roman" pitchFamily="18" charset="0"/>
              </a:rPr>
              <a:t>Ca </a:t>
            </a:r>
            <a:r>
              <a:rPr lang="en-US" sz="3600" b="1" dirty="0" err="1">
                <a:solidFill>
                  <a:srgbClr val="FF0000"/>
                </a:solidFill>
                <a:effectLst/>
                <a:latin typeface="UTM American Sans" pitchFamily="18" charset="0"/>
                <a:cs typeface="Times New Roman" pitchFamily="18" charset="0"/>
              </a:rPr>
              <a:t>Nguyện</a:t>
            </a:r>
            <a:r>
              <a:rPr lang="en-US" sz="3600" b="1" dirty="0">
                <a:solidFill>
                  <a:srgbClr val="FF0000"/>
                </a:solidFill>
                <a:effectLst/>
                <a:latin typeface="UTM American Sans" pitchFamily="18" charset="0"/>
                <a:cs typeface="Times New Roman" pitchFamily="18" charset="0"/>
              </a:rPr>
              <a:t> </a:t>
            </a:r>
            <a:r>
              <a:rPr lang="en-US" sz="3600" b="1" dirty="0" err="1">
                <a:solidFill>
                  <a:srgbClr val="FF0000"/>
                </a:solidFill>
                <a:effectLst/>
                <a:latin typeface="UTM American Sans" pitchFamily="18" charset="0"/>
                <a:cs typeface="Times New Roman" pitchFamily="18" charset="0"/>
              </a:rPr>
              <a:t>Hiệp</a:t>
            </a:r>
            <a:r>
              <a:rPr lang="en-US" sz="3600" b="1" dirty="0">
                <a:solidFill>
                  <a:srgbClr val="FF0000"/>
                </a:solidFill>
                <a:effectLst/>
                <a:latin typeface="UTM American Sans" pitchFamily="18" charset="0"/>
                <a:cs typeface="Times New Roman" pitchFamily="18" charset="0"/>
              </a:rPr>
              <a:t> </a:t>
            </a:r>
            <a:r>
              <a:rPr lang="en-US" sz="3600" b="1" dirty="0" err="1">
                <a:solidFill>
                  <a:srgbClr val="FF0000"/>
                </a:solidFill>
                <a:effectLst/>
                <a:latin typeface="UTM American Sans" pitchFamily="18" charset="0"/>
                <a:cs typeface="Times New Roman" pitchFamily="18" charset="0"/>
              </a:rPr>
              <a:t>Lễ</a:t>
            </a:r>
            <a:r>
              <a:rPr lang="en-US" sz="3600" b="1" dirty="0">
                <a:solidFill>
                  <a:srgbClr val="FF0000"/>
                </a:solidFill>
                <a:effectLst/>
                <a:latin typeface="UTM American Sans" pitchFamily="18" charset="0"/>
                <a:cs typeface="Times New Roman" pitchFamily="18" charset="0"/>
              </a:rPr>
              <a:t> </a:t>
            </a:r>
            <a:br>
              <a:rPr lang="en-US" sz="3600" b="1" dirty="0">
                <a:solidFill>
                  <a:srgbClr val="FF0000"/>
                </a:solidFill>
                <a:effectLst/>
                <a:latin typeface="UTM American Sans" pitchFamily="18" charset="0"/>
                <a:cs typeface="Times New Roman" pitchFamily="18" charset="0"/>
              </a:rPr>
            </a:br>
            <a:r>
              <a:rPr lang="en-US" b="1" dirty="0" err="1" smtClean="0">
                <a:solidFill>
                  <a:srgbClr val="FF0000"/>
                </a:solidFill>
                <a:latin typeface="UTM American Sans" pitchFamily="18" charset="0"/>
                <a:cs typeface="Times New Roman" pitchFamily="18" charset="0"/>
              </a:rPr>
              <a:t>Đầu</a:t>
            </a:r>
            <a:r>
              <a:rPr lang="en-US" b="1" dirty="0" smtClean="0">
                <a:solidFill>
                  <a:srgbClr val="FF0000"/>
                </a:solidFill>
                <a:latin typeface="UTM American Sans" pitchFamily="18" charset="0"/>
                <a:cs typeface="Times New Roman" pitchFamily="18" charset="0"/>
              </a:rPr>
              <a:t> </a:t>
            </a:r>
            <a:r>
              <a:rPr lang="en-US" b="1" dirty="0" err="1" smtClean="0">
                <a:solidFill>
                  <a:srgbClr val="FF0000"/>
                </a:solidFill>
                <a:latin typeface="UTM American Sans" pitchFamily="18" charset="0"/>
                <a:cs typeface="Times New Roman" pitchFamily="18" charset="0"/>
              </a:rPr>
              <a:t>Xuân</a:t>
            </a:r>
            <a:r>
              <a:rPr lang="en-US" b="1" dirty="0" smtClean="0">
                <a:solidFill>
                  <a:srgbClr val="FF0000"/>
                </a:solidFill>
                <a:latin typeface="UTM American Sans" pitchFamily="18" charset="0"/>
                <a:cs typeface="Times New Roman" pitchFamily="18" charset="0"/>
              </a:rPr>
              <a:t> </a:t>
            </a:r>
            <a:r>
              <a:rPr lang="en-US" b="1" dirty="0" smtClean="0">
                <a:solidFill>
                  <a:srgbClr val="FF0000"/>
                </a:solidFill>
                <a:latin typeface="UTM American Sans" pitchFamily="18" charset="0"/>
                <a:cs typeface="Times New Roman" pitchFamily="18" charset="0"/>
              </a:rPr>
              <a:t/>
            </a:r>
            <a:br>
              <a:rPr lang="en-US" b="1" dirty="0" smtClean="0">
                <a:solidFill>
                  <a:srgbClr val="FF0000"/>
                </a:solidFill>
                <a:latin typeface="UTM American Sans" pitchFamily="18" charset="0"/>
                <a:cs typeface="Times New Roman" pitchFamily="18" charset="0"/>
              </a:rPr>
            </a:br>
            <a:r>
              <a:rPr lang="en-US" b="1" dirty="0" err="1" smtClean="0">
                <a:solidFill>
                  <a:srgbClr val="FF0000"/>
                </a:solidFill>
                <a:latin typeface="UTM American Sans" pitchFamily="18" charset="0"/>
                <a:cs typeface="Times New Roman" pitchFamily="18" charset="0"/>
              </a:rPr>
              <a:t>Cầu</a:t>
            </a:r>
            <a:r>
              <a:rPr lang="en-US" b="1" dirty="0" smtClean="0">
                <a:solidFill>
                  <a:srgbClr val="FF0000"/>
                </a:solidFill>
                <a:latin typeface="UTM American Sans" pitchFamily="18" charset="0"/>
                <a:cs typeface="Times New Roman" pitchFamily="18" charset="0"/>
              </a:rPr>
              <a:t> </a:t>
            </a:r>
            <a:r>
              <a:rPr lang="en-US" b="1" dirty="0" smtClean="0">
                <a:solidFill>
                  <a:srgbClr val="FF0000"/>
                </a:solidFill>
                <a:latin typeface="UTM American Sans" pitchFamily="18" charset="0"/>
                <a:cs typeface="Times New Roman" pitchFamily="18" charset="0"/>
              </a:rPr>
              <a:t>Cho </a:t>
            </a:r>
            <a:r>
              <a:rPr lang="en-US" b="1" dirty="0" err="1" smtClean="0">
                <a:solidFill>
                  <a:srgbClr val="FF0000"/>
                </a:solidFill>
                <a:latin typeface="UTM American Sans" pitchFamily="18" charset="0"/>
                <a:cs typeface="Times New Roman" pitchFamily="18" charset="0"/>
              </a:rPr>
              <a:t>Gia</a:t>
            </a:r>
            <a:r>
              <a:rPr lang="en-US" b="1" dirty="0" smtClean="0">
                <a:solidFill>
                  <a:srgbClr val="FF0000"/>
                </a:solidFill>
                <a:latin typeface="UTM American Sans" pitchFamily="18" charset="0"/>
                <a:cs typeface="Times New Roman" pitchFamily="18" charset="0"/>
              </a:rPr>
              <a:t> </a:t>
            </a:r>
            <a:r>
              <a:rPr lang="en-US" b="1" dirty="0" err="1" smtClean="0">
                <a:solidFill>
                  <a:srgbClr val="FF0000"/>
                </a:solidFill>
                <a:latin typeface="UTM American Sans" pitchFamily="18" charset="0"/>
                <a:cs typeface="Times New Roman" pitchFamily="18" charset="0"/>
              </a:rPr>
              <a:t>Đình</a:t>
            </a:r>
            <a:r>
              <a:rPr lang="en-US" b="1" dirty="0" smtClean="0">
                <a:solidFill>
                  <a:srgbClr val="FF0000"/>
                </a:solidFill>
                <a:latin typeface="UTM American Sans" pitchFamily="18" charset="0"/>
                <a:cs typeface="Times New Roman" pitchFamily="18" charset="0"/>
              </a:rPr>
              <a:t/>
            </a:r>
            <a:br>
              <a:rPr lang="en-US" b="1" dirty="0" smtClean="0">
                <a:solidFill>
                  <a:srgbClr val="FF0000"/>
                </a:solidFill>
                <a:latin typeface="UTM American Sans" pitchFamily="18" charset="0"/>
                <a:cs typeface="Times New Roman" pitchFamily="18" charset="0"/>
              </a:rPr>
            </a:br>
            <a:r>
              <a:rPr lang="en-US" sz="2800" b="1" i="1" dirty="0" err="1" smtClean="0">
                <a:solidFill>
                  <a:srgbClr val="002060"/>
                </a:solidFill>
                <a:effectLst/>
                <a:latin typeface="UTM American Sans" pitchFamily="18" charset="0"/>
                <a:cs typeface="Times New Roman" pitchFamily="18" charset="0"/>
              </a:rPr>
              <a:t>Phanxicô</a:t>
            </a:r>
            <a:endParaRPr lang="vi-VN" sz="2400" b="1"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050" b="1" dirty="0" err="1" smtClean="0">
                <a:solidFill>
                  <a:srgbClr val="002060"/>
                </a:solidFill>
                <a:effectLst/>
              </a:rPr>
              <a:t>Ngày</a:t>
            </a:r>
            <a:r>
              <a:rPr lang="en-US" sz="5050" b="1" dirty="0" smtClean="0">
                <a:solidFill>
                  <a:srgbClr val="002060"/>
                </a:solidFill>
                <a:effectLst/>
              </a:rPr>
              <a:t> </a:t>
            </a:r>
            <a:r>
              <a:rPr lang="en-US" sz="5050" b="1" dirty="0" err="1" smtClean="0">
                <a:solidFill>
                  <a:srgbClr val="002060"/>
                </a:solidFill>
                <a:effectLst/>
              </a:rPr>
              <a:t>đầu</a:t>
            </a:r>
            <a:r>
              <a:rPr lang="en-US" sz="5050" b="1" dirty="0" smtClean="0">
                <a:solidFill>
                  <a:srgbClr val="002060"/>
                </a:solidFill>
                <a:effectLst/>
              </a:rPr>
              <a:t> </a:t>
            </a:r>
            <a:r>
              <a:rPr lang="en-US" sz="5050" b="1" dirty="0" err="1" smtClean="0">
                <a:solidFill>
                  <a:srgbClr val="002060"/>
                </a:solidFill>
                <a:effectLst/>
              </a:rPr>
              <a:t>xuân</a:t>
            </a:r>
            <a:r>
              <a:rPr lang="en-US" sz="5050" b="1" dirty="0" smtClean="0">
                <a:solidFill>
                  <a:srgbClr val="002060"/>
                </a:solidFill>
                <a:effectLst/>
              </a:rPr>
              <a:t> </a:t>
            </a:r>
            <a:r>
              <a:rPr lang="en-US" sz="5050" b="1" dirty="0" err="1" smtClean="0">
                <a:solidFill>
                  <a:srgbClr val="002060"/>
                </a:solidFill>
                <a:effectLst/>
              </a:rPr>
              <a:t>bao</a:t>
            </a:r>
            <a:r>
              <a:rPr lang="en-US" sz="5050" b="1" dirty="0" smtClean="0">
                <a:solidFill>
                  <a:srgbClr val="002060"/>
                </a:solidFill>
                <a:effectLst/>
              </a:rPr>
              <a:t> </a:t>
            </a:r>
            <a:r>
              <a:rPr lang="en-US" sz="5050" b="1" dirty="0" err="1" smtClean="0">
                <a:solidFill>
                  <a:srgbClr val="002060"/>
                </a:solidFill>
                <a:effectLst/>
              </a:rPr>
              <a:t>người</a:t>
            </a:r>
            <a:r>
              <a:rPr lang="en-US" sz="5050" b="1" dirty="0" smtClean="0">
                <a:solidFill>
                  <a:srgbClr val="002060"/>
                </a:solidFill>
                <a:effectLst/>
              </a:rPr>
              <a:t> </a:t>
            </a:r>
            <a:r>
              <a:rPr lang="en-US" sz="5050" b="1" dirty="0" err="1" smtClean="0">
                <a:solidFill>
                  <a:srgbClr val="002060"/>
                </a:solidFill>
                <a:effectLst/>
              </a:rPr>
              <a:t>đi</a:t>
            </a:r>
            <a:r>
              <a:rPr lang="en-US" sz="5050" b="1" dirty="0" smtClean="0">
                <a:solidFill>
                  <a:srgbClr val="002060"/>
                </a:solidFill>
                <a:effectLst/>
              </a:rPr>
              <a:t> </a:t>
            </a:r>
            <a:r>
              <a:rPr lang="en-US" sz="5050" b="1" dirty="0" err="1" smtClean="0">
                <a:solidFill>
                  <a:srgbClr val="002060"/>
                </a:solidFill>
                <a:effectLst/>
              </a:rPr>
              <a:t>xa</a:t>
            </a:r>
            <a:r>
              <a:rPr lang="en-US" sz="5050" b="1" dirty="0" smtClean="0">
                <a:solidFill>
                  <a:srgbClr val="002060"/>
                </a:solidFill>
                <a:effectLst/>
              </a:rPr>
              <a:t> </a:t>
            </a:r>
            <a:r>
              <a:rPr lang="en-US" sz="5050" b="1" dirty="0" err="1" smtClean="0">
                <a:solidFill>
                  <a:srgbClr val="002060"/>
                </a:solidFill>
                <a:effectLst/>
              </a:rPr>
              <a:t>cũng</a:t>
            </a:r>
            <a:r>
              <a:rPr lang="en-US" sz="5050" b="1" dirty="0" smtClean="0">
                <a:solidFill>
                  <a:srgbClr val="002060"/>
                </a:solidFill>
                <a:effectLst/>
              </a:rPr>
              <a:t> </a:t>
            </a:r>
            <a:r>
              <a:rPr lang="en-US" sz="5050" b="1" dirty="0" err="1" smtClean="0">
                <a:solidFill>
                  <a:srgbClr val="002060"/>
                </a:solidFill>
                <a:effectLst/>
              </a:rPr>
              <a:t>về</a:t>
            </a:r>
            <a:r>
              <a:rPr lang="en-US" sz="5050" b="1" dirty="0" smtClean="0">
                <a:solidFill>
                  <a:srgbClr val="002060"/>
                </a:solidFill>
                <a:effectLst/>
              </a:rPr>
              <a:t> </a:t>
            </a:r>
            <a:r>
              <a:rPr lang="en-US" sz="5050" b="1" dirty="0" err="1" smtClean="0">
                <a:solidFill>
                  <a:srgbClr val="002060"/>
                </a:solidFill>
                <a:effectLst/>
              </a:rPr>
              <a:t>với</a:t>
            </a:r>
            <a:r>
              <a:rPr lang="en-US" sz="5050" b="1" dirty="0" smtClean="0">
                <a:solidFill>
                  <a:srgbClr val="002060"/>
                </a:solidFill>
                <a:effectLst/>
              </a:rPr>
              <a:t> </a:t>
            </a:r>
            <a:r>
              <a:rPr lang="en-US" sz="5050" b="1" dirty="0" err="1" smtClean="0">
                <a:solidFill>
                  <a:srgbClr val="002060"/>
                </a:solidFill>
                <a:effectLst/>
              </a:rPr>
              <a:t>gia</a:t>
            </a:r>
            <a:r>
              <a:rPr lang="en-US" sz="5050" b="1" dirty="0" smtClean="0">
                <a:solidFill>
                  <a:srgbClr val="002060"/>
                </a:solidFill>
                <a:effectLst/>
              </a:rPr>
              <a:t> </a:t>
            </a:r>
            <a:r>
              <a:rPr lang="en-US" sz="5050" b="1" dirty="0" err="1" smtClean="0">
                <a:solidFill>
                  <a:srgbClr val="002060"/>
                </a:solidFill>
                <a:effectLst/>
              </a:rPr>
              <a:t>đình</a:t>
            </a:r>
            <a:r>
              <a:rPr lang="en-US" sz="5050" b="1" dirty="0" smtClean="0">
                <a:solidFill>
                  <a:srgbClr val="002060"/>
                </a:solidFill>
                <a:effectLst/>
              </a:rPr>
              <a:t>, </a:t>
            </a:r>
            <a:r>
              <a:rPr lang="en-US" sz="5050" b="1" dirty="0" err="1" smtClean="0">
                <a:solidFill>
                  <a:srgbClr val="002060"/>
                </a:solidFill>
                <a:effectLst/>
              </a:rPr>
              <a:t>cũng</a:t>
            </a:r>
            <a:r>
              <a:rPr lang="en-US" sz="5050" b="1" dirty="0" smtClean="0">
                <a:solidFill>
                  <a:srgbClr val="002060"/>
                </a:solidFill>
                <a:effectLst/>
              </a:rPr>
              <a:t> </a:t>
            </a:r>
            <a:r>
              <a:rPr lang="en-US" sz="5050" b="1" dirty="0" err="1" smtClean="0">
                <a:solidFill>
                  <a:srgbClr val="002060"/>
                </a:solidFill>
                <a:effectLst/>
              </a:rPr>
              <a:t>về</a:t>
            </a:r>
            <a:r>
              <a:rPr lang="en-US" sz="5050" b="1" dirty="0" smtClean="0">
                <a:solidFill>
                  <a:srgbClr val="002060"/>
                </a:solidFill>
                <a:effectLst/>
              </a:rPr>
              <a:t> </a:t>
            </a:r>
            <a:r>
              <a:rPr lang="en-US" sz="5050" b="1" dirty="0" err="1" smtClean="0">
                <a:solidFill>
                  <a:srgbClr val="002060"/>
                </a:solidFill>
                <a:effectLst/>
              </a:rPr>
              <a:t>với</a:t>
            </a:r>
            <a:r>
              <a:rPr lang="en-US" sz="5050" b="1" dirty="0" smtClean="0">
                <a:solidFill>
                  <a:srgbClr val="002060"/>
                </a:solidFill>
                <a:effectLst/>
              </a:rPr>
              <a:t> </a:t>
            </a:r>
            <a:r>
              <a:rPr lang="en-US" sz="5050" b="1" dirty="0" err="1" smtClean="0">
                <a:solidFill>
                  <a:srgbClr val="002060"/>
                </a:solidFill>
                <a:effectLst/>
              </a:rPr>
              <a:t>ân</a:t>
            </a:r>
            <a:r>
              <a:rPr lang="en-US" sz="5050" b="1" dirty="0" smtClean="0">
                <a:solidFill>
                  <a:srgbClr val="002060"/>
                </a:solidFill>
                <a:effectLst/>
              </a:rPr>
              <a:t> </a:t>
            </a:r>
            <a:r>
              <a:rPr lang="en-US" sz="5050" b="1" dirty="0" err="1" smtClean="0">
                <a:solidFill>
                  <a:srgbClr val="002060"/>
                </a:solidFill>
                <a:effectLst/>
              </a:rPr>
              <a:t>tình</a:t>
            </a:r>
            <a:r>
              <a:rPr lang="en-US" sz="5050" b="1" dirty="0" smtClean="0">
                <a:solidFill>
                  <a:srgbClr val="002060"/>
                </a:solidFill>
                <a:effectLst/>
              </a:rPr>
              <a:t>, </a:t>
            </a:r>
            <a:r>
              <a:rPr lang="en-US" sz="5050" b="1" dirty="0" err="1" smtClean="0">
                <a:solidFill>
                  <a:srgbClr val="002060"/>
                </a:solidFill>
                <a:effectLst/>
              </a:rPr>
              <a:t>ngất</a:t>
            </a:r>
            <a:r>
              <a:rPr lang="en-US" sz="5050" b="1" dirty="0" smtClean="0">
                <a:solidFill>
                  <a:srgbClr val="002060"/>
                </a:solidFill>
                <a:effectLst/>
              </a:rPr>
              <a:t> </a:t>
            </a:r>
            <a:r>
              <a:rPr lang="en-US" sz="5050" b="1" dirty="0" err="1" smtClean="0">
                <a:solidFill>
                  <a:srgbClr val="002060"/>
                </a:solidFill>
                <a:effectLst/>
              </a:rPr>
              <a:t>ngây</a:t>
            </a:r>
            <a:r>
              <a:rPr lang="en-US" sz="5050" b="1" dirty="0" smtClean="0">
                <a:solidFill>
                  <a:srgbClr val="002060"/>
                </a:solidFill>
                <a:effectLst/>
              </a:rPr>
              <a:t> </a:t>
            </a:r>
            <a:r>
              <a:rPr lang="en-US" sz="5050" b="1" dirty="0" err="1" smtClean="0">
                <a:solidFill>
                  <a:srgbClr val="002060"/>
                </a:solidFill>
                <a:effectLst/>
              </a:rPr>
              <a:t>với</a:t>
            </a:r>
            <a:r>
              <a:rPr lang="en-US" sz="5050" b="1" dirty="0" smtClean="0">
                <a:solidFill>
                  <a:srgbClr val="002060"/>
                </a:solidFill>
                <a:effectLst/>
              </a:rPr>
              <a:t> </a:t>
            </a:r>
            <a:r>
              <a:rPr lang="en-US" sz="5050" b="1" dirty="0" err="1" smtClean="0">
                <a:solidFill>
                  <a:srgbClr val="002060"/>
                </a:solidFill>
                <a:effectLst/>
              </a:rPr>
              <a:t>người</a:t>
            </a:r>
            <a:r>
              <a:rPr lang="en-US" sz="5050" b="1" dirty="0" smtClean="0">
                <a:solidFill>
                  <a:srgbClr val="002060"/>
                </a:solidFill>
                <a:effectLst/>
              </a:rPr>
              <a:t> </a:t>
            </a:r>
            <a:r>
              <a:rPr lang="en-US" sz="5050" b="1" dirty="0" err="1" smtClean="0">
                <a:solidFill>
                  <a:srgbClr val="002060"/>
                </a:solidFill>
                <a:effectLst/>
              </a:rPr>
              <a:t>yêu</a:t>
            </a:r>
            <a:r>
              <a:rPr lang="en-US" sz="5050" b="1" dirty="0" smtClean="0">
                <a:solidFill>
                  <a:srgbClr val="002060"/>
                </a:solidFill>
                <a:effectLst/>
              </a:rPr>
              <a:t>  </a:t>
            </a:r>
            <a:r>
              <a:rPr lang="en-US" sz="5050" b="1" dirty="0" err="1" smtClean="0">
                <a:solidFill>
                  <a:srgbClr val="002060"/>
                </a:solidFill>
                <a:effectLst/>
              </a:rPr>
              <a:t>mến</a:t>
            </a:r>
            <a:r>
              <a:rPr lang="en-US" sz="5050" b="1" dirty="0" smtClean="0">
                <a:solidFill>
                  <a:srgbClr val="002060"/>
                </a:solidFill>
                <a:effectLst/>
              </a:rPr>
              <a:t>, </a:t>
            </a:r>
            <a:r>
              <a:rPr lang="en-US" sz="5050" b="1" dirty="0" err="1" smtClean="0">
                <a:solidFill>
                  <a:srgbClr val="002060"/>
                </a:solidFill>
                <a:effectLst/>
              </a:rPr>
              <a:t>dâng</a:t>
            </a:r>
            <a:r>
              <a:rPr lang="en-US" sz="5050" b="1" dirty="0" smtClean="0">
                <a:solidFill>
                  <a:srgbClr val="002060"/>
                </a:solidFill>
                <a:effectLst/>
              </a:rPr>
              <a:t> </a:t>
            </a:r>
            <a:r>
              <a:rPr lang="en-US" sz="5050" b="1" dirty="0" err="1" smtClean="0">
                <a:solidFill>
                  <a:srgbClr val="002060"/>
                </a:solidFill>
                <a:effectLst/>
              </a:rPr>
              <a:t>đến</a:t>
            </a:r>
            <a:r>
              <a:rPr lang="en-US" sz="5050" b="1" dirty="0" smtClean="0">
                <a:solidFill>
                  <a:srgbClr val="002060"/>
                </a:solidFill>
                <a:effectLst/>
              </a:rPr>
              <a:t> </a:t>
            </a:r>
            <a:r>
              <a:rPr lang="en-US" sz="5050" b="1" dirty="0" err="1" smtClean="0">
                <a:solidFill>
                  <a:srgbClr val="002060"/>
                </a:solidFill>
                <a:effectLst/>
              </a:rPr>
              <a:t>lòng</a:t>
            </a:r>
            <a:r>
              <a:rPr lang="en-US" sz="5050" b="1" dirty="0" smtClean="0">
                <a:solidFill>
                  <a:srgbClr val="002060"/>
                </a:solidFill>
                <a:effectLst/>
              </a:rPr>
              <a:t> </a:t>
            </a:r>
            <a:r>
              <a:rPr lang="en-US" sz="5050" b="1" dirty="0" err="1" smtClean="0">
                <a:solidFill>
                  <a:srgbClr val="002060"/>
                </a:solidFill>
                <a:effectLst/>
              </a:rPr>
              <a:t>mẹ</a:t>
            </a:r>
            <a:r>
              <a:rPr lang="en-US" sz="5050" b="1" dirty="0" smtClean="0">
                <a:solidFill>
                  <a:srgbClr val="002060"/>
                </a:solidFill>
                <a:effectLst/>
              </a:rPr>
              <a:t> cha </a:t>
            </a:r>
            <a:r>
              <a:rPr lang="en-US" sz="5050" b="1" dirty="0" err="1" smtClean="0">
                <a:solidFill>
                  <a:srgbClr val="002060"/>
                </a:solidFill>
                <a:effectLst/>
              </a:rPr>
              <a:t>bông</a:t>
            </a:r>
            <a:r>
              <a:rPr lang="en-US" sz="5050" b="1" dirty="0" smtClean="0">
                <a:solidFill>
                  <a:srgbClr val="002060"/>
                </a:solidFill>
                <a:effectLst/>
              </a:rPr>
              <a:t> </a:t>
            </a:r>
            <a:r>
              <a:rPr lang="en-US" sz="5050" b="1" dirty="0" err="1" smtClean="0">
                <a:solidFill>
                  <a:srgbClr val="002060"/>
                </a:solidFill>
                <a:effectLst/>
              </a:rPr>
              <a:t>hoa</a:t>
            </a:r>
            <a:r>
              <a:rPr lang="en-US" sz="5050" b="1" dirty="0" smtClean="0">
                <a:solidFill>
                  <a:srgbClr val="002060"/>
                </a:solidFill>
                <a:effectLst/>
              </a:rPr>
              <a:t> </a:t>
            </a:r>
            <a:r>
              <a:rPr lang="en-US" sz="5050" b="1" dirty="0" err="1" smtClean="0">
                <a:solidFill>
                  <a:srgbClr val="002060"/>
                </a:solidFill>
                <a:effectLst/>
              </a:rPr>
              <a:t>là</a:t>
            </a:r>
            <a:r>
              <a:rPr lang="en-US" sz="5050" b="1" dirty="0" smtClean="0">
                <a:solidFill>
                  <a:srgbClr val="002060"/>
                </a:solidFill>
                <a:effectLst/>
              </a:rPr>
              <a:t> </a:t>
            </a:r>
            <a:r>
              <a:rPr lang="en-US" sz="5050" b="1" dirty="0" err="1" smtClean="0">
                <a:solidFill>
                  <a:srgbClr val="002060"/>
                </a:solidFill>
                <a:effectLst/>
              </a:rPr>
              <a:t>lòng</a:t>
            </a:r>
            <a:r>
              <a:rPr lang="en-US" sz="5050" b="1" dirty="0" smtClean="0">
                <a:solidFill>
                  <a:srgbClr val="002060"/>
                </a:solidFill>
                <a:effectLst/>
              </a:rPr>
              <a:t> </a:t>
            </a:r>
            <a:r>
              <a:rPr lang="en-US" sz="5050" b="1" dirty="0" err="1" smtClean="0">
                <a:solidFill>
                  <a:srgbClr val="002060"/>
                </a:solidFill>
                <a:effectLst/>
              </a:rPr>
              <a:t>biết</a:t>
            </a:r>
            <a:r>
              <a:rPr lang="en-US" sz="5050" b="1" dirty="0" smtClean="0">
                <a:solidFill>
                  <a:srgbClr val="002060"/>
                </a:solidFill>
                <a:effectLst/>
              </a:rPr>
              <a:t> </a:t>
            </a:r>
            <a:r>
              <a:rPr lang="en-US" sz="5050" b="1" dirty="0" err="1" smtClean="0">
                <a:solidFill>
                  <a:srgbClr val="002060"/>
                </a:solidFill>
                <a:effectLst/>
              </a:rPr>
              <a:t>ơn</a:t>
            </a:r>
            <a:r>
              <a:rPr lang="en-US" sz="5050" b="1" dirty="0" smtClean="0">
                <a:solidFill>
                  <a:srgbClr val="002060"/>
                </a:solidFill>
                <a:effectLst/>
              </a:rPr>
              <a:t>. </a:t>
            </a:r>
            <a:endParaRPr lang="vi-VN" sz="505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5400" b="1" u="sng" dirty="0" smtClean="0">
                <a:solidFill>
                  <a:srgbClr val="C00000"/>
                </a:solidFill>
                <a:effectLst/>
                <a:latin typeface="UTM American Sans" pitchFamily="18" charset="0"/>
                <a:cs typeface="Times New Roman" pitchFamily="18" charset="0"/>
              </a:rPr>
              <a:t>**:</a:t>
            </a:r>
            <a:r>
              <a:rPr lang="en-US" sz="5400" b="1" dirty="0" smtClean="0">
                <a:solidFill>
                  <a:srgbClr val="002060"/>
                </a:solidFill>
                <a:effectLst/>
                <a:latin typeface="UTM American Sans" pitchFamily="18" charset="0"/>
                <a:cs typeface="Times New Roman" pitchFamily="18" charset="0"/>
              </a:rPr>
              <a:t> </a:t>
            </a:r>
            <a:r>
              <a:rPr lang="en-US" sz="5050" b="1" dirty="0" err="1" smtClean="0">
                <a:solidFill>
                  <a:srgbClr val="002060"/>
                </a:solidFill>
                <a:effectLst/>
              </a:rPr>
              <a:t>Ngày</a:t>
            </a:r>
            <a:r>
              <a:rPr lang="en-US" sz="5050" b="1" dirty="0" smtClean="0">
                <a:solidFill>
                  <a:srgbClr val="002060"/>
                </a:solidFill>
                <a:effectLst/>
              </a:rPr>
              <a:t> </a:t>
            </a:r>
            <a:r>
              <a:rPr lang="en-US" sz="5050" b="1" dirty="0" err="1" smtClean="0">
                <a:solidFill>
                  <a:srgbClr val="002060"/>
                </a:solidFill>
                <a:effectLst/>
              </a:rPr>
              <a:t>đầu</a:t>
            </a:r>
            <a:r>
              <a:rPr lang="en-US" sz="5050" b="1" dirty="0" smtClean="0">
                <a:solidFill>
                  <a:srgbClr val="002060"/>
                </a:solidFill>
                <a:effectLst/>
              </a:rPr>
              <a:t> </a:t>
            </a:r>
            <a:r>
              <a:rPr lang="en-US" sz="5050" b="1" dirty="0" err="1" smtClean="0">
                <a:solidFill>
                  <a:srgbClr val="002060"/>
                </a:solidFill>
                <a:effectLst/>
              </a:rPr>
              <a:t>xuân</a:t>
            </a:r>
            <a:r>
              <a:rPr lang="en-US" sz="5050" b="1" dirty="0" smtClean="0">
                <a:solidFill>
                  <a:srgbClr val="002060"/>
                </a:solidFill>
                <a:effectLst/>
              </a:rPr>
              <a:t> </a:t>
            </a:r>
            <a:r>
              <a:rPr lang="en-US" sz="5050" b="1" dirty="0" err="1" smtClean="0">
                <a:solidFill>
                  <a:srgbClr val="002060"/>
                </a:solidFill>
                <a:effectLst/>
              </a:rPr>
              <a:t>dâng</a:t>
            </a:r>
            <a:r>
              <a:rPr lang="en-US" sz="5050" b="1" dirty="0" smtClean="0">
                <a:solidFill>
                  <a:srgbClr val="002060"/>
                </a:solidFill>
                <a:effectLst/>
              </a:rPr>
              <a:t> </a:t>
            </a:r>
            <a:r>
              <a:rPr lang="en-US" sz="5050" b="1" dirty="0" err="1" smtClean="0">
                <a:solidFill>
                  <a:srgbClr val="002060"/>
                </a:solidFill>
                <a:effectLst/>
              </a:rPr>
              <a:t>lên</a:t>
            </a:r>
            <a:r>
              <a:rPr lang="en-US" sz="5050" b="1" dirty="0" smtClean="0">
                <a:solidFill>
                  <a:srgbClr val="002060"/>
                </a:solidFill>
                <a:effectLst/>
              </a:rPr>
              <a:t> </a:t>
            </a:r>
            <a:r>
              <a:rPr lang="en-US" sz="5050" b="1" dirty="0" err="1" smtClean="0">
                <a:solidFill>
                  <a:srgbClr val="002060"/>
                </a:solidFill>
                <a:effectLst/>
              </a:rPr>
              <a:t>Chúa</a:t>
            </a:r>
            <a:r>
              <a:rPr lang="en-US" sz="5050" b="1" dirty="0" smtClean="0">
                <a:solidFill>
                  <a:srgbClr val="002060"/>
                </a:solidFill>
                <a:effectLst/>
              </a:rPr>
              <a:t>, </a:t>
            </a:r>
            <a:r>
              <a:rPr lang="en-US" sz="5050" b="1" dirty="0" err="1" smtClean="0">
                <a:solidFill>
                  <a:srgbClr val="002060"/>
                </a:solidFill>
                <a:effectLst/>
              </a:rPr>
              <a:t>lời</a:t>
            </a:r>
            <a:r>
              <a:rPr lang="en-US" sz="5050" b="1" dirty="0" smtClean="0">
                <a:solidFill>
                  <a:srgbClr val="002060"/>
                </a:solidFill>
                <a:effectLst/>
              </a:rPr>
              <a:t> </a:t>
            </a:r>
            <a:r>
              <a:rPr lang="en-US" sz="5050" b="1" dirty="0" err="1" smtClean="0">
                <a:solidFill>
                  <a:srgbClr val="002060"/>
                </a:solidFill>
                <a:effectLst/>
              </a:rPr>
              <a:t>kinh</a:t>
            </a:r>
            <a:r>
              <a:rPr lang="en-US" sz="5050" b="1" dirty="0" smtClean="0">
                <a:solidFill>
                  <a:srgbClr val="002060"/>
                </a:solidFill>
                <a:effectLst/>
              </a:rPr>
              <a:t> </a:t>
            </a:r>
            <a:r>
              <a:rPr lang="en-US" sz="5050" b="1" dirty="0" err="1" smtClean="0">
                <a:solidFill>
                  <a:srgbClr val="002060"/>
                </a:solidFill>
                <a:effectLst/>
              </a:rPr>
              <a:t>của</a:t>
            </a:r>
            <a:r>
              <a:rPr lang="en-US" sz="5050" b="1" dirty="0" smtClean="0">
                <a:solidFill>
                  <a:srgbClr val="002060"/>
                </a:solidFill>
                <a:effectLst/>
              </a:rPr>
              <a:t> </a:t>
            </a:r>
            <a:r>
              <a:rPr lang="en-US" sz="5050" b="1" dirty="0" err="1" smtClean="0">
                <a:solidFill>
                  <a:srgbClr val="002060"/>
                </a:solidFill>
                <a:effectLst/>
              </a:rPr>
              <a:t>gia</a:t>
            </a:r>
            <a:r>
              <a:rPr lang="en-US" sz="5050" b="1" dirty="0" smtClean="0">
                <a:solidFill>
                  <a:srgbClr val="002060"/>
                </a:solidFill>
                <a:effectLst/>
              </a:rPr>
              <a:t> </a:t>
            </a:r>
            <a:r>
              <a:rPr lang="en-US" sz="5050" b="1" dirty="0" err="1" smtClean="0">
                <a:solidFill>
                  <a:srgbClr val="002060"/>
                </a:solidFill>
                <a:effectLst/>
              </a:rPr>
              <a:t>đình</a:t>
            </a:r>
            <a:r>
              <a:rPr lang="en-US" sz="5050" b="1" dirty="0" smtClean="0">
                <a:solidFill>
                  <a:srgbClr val="002060"/>
                </a:solidFill>
                <a:effectLst/>
              </a:rPr>
              <a:t> </a:t>
            </a:r>
            <a:r>
              <a:rPr lang="en-US" sz="5050" b="1" dirty="0" err="1" smtClean="0">
                <a:solidFill>
                  <a:srgbClr val="002060"/>
                </a:solidFill>
                <a:effectLst/>
              </a:rPr>
              <a:t>mong</a:t>
            </a:r>
            <a:r>
              <a:rPr lang="en-US" sz="5050" b="1" dirty="0" smtClean="0">
                <a:solidFill>
                  <a:srgbClr val="002060"/>
                </a:solidFill>
                <a:effectLst/>
              </a:rPr>
              <a:t> </a:t>
            </a:r>
            <a:r>
              <a:rPr lang="en-US" sz="5050" b="1" dirty="0" err="1" smtClean="0">
                <a:solidFill>
                  <a:srgbClr val="002060"/>
                </a:solidFill>
                <a:effectLst/>
              </a:rPr>
              <a:t>ước</a:t>
            </a:r>
            <a:r>
              <a:rPr lang="en-US" sz="5050" b="1" dirty="0" smtClean="0">
                <a:solidFill>
                  <a:srgbClr val="002060"/>
                </a:solidFill>
                <a:effectLst/>
              </a:rPr>
              <a:t> </a:t>
            </a:r>
            <a:r>
              <a:rPr lang="en-US" sz="5050" b="1" dirty="0" err="1" smtClean="0">
                <a:solidFill>
                  <a:srgbClr val="002060"/>
                </a:solidFill>
                <a:effectLst/>
              </a:rPr>
              <a:t>đời</a:t>
            </a:r>
            <a:r>
              <a:rPr lang="en-US" sz="5050" b="1" dirty="0" smtClean="0">
                <a:solidFill>
                  <a:srgbClr val="002060"/>
                </a:solidFill>
                <a:effectLst/>
              </a:rPr>
              <a:t> an </a:t>
            </a:r>
            <a:r>
              <a:rPr lang="en-US" sz="5050" b="1" dirty="0" err="1" smtClean="0">
                <a:solidFill>
                  <a:srgbClr val="002060"/>
                </a:solidFill>
                <a:effectLst/>
              </a:rPr>
              <a:t>bình</a:t>
            </a:r>
            <a:r>
              <a:rPr lang="en-US" sz="5050" b="1" dirty="0" smtClean="0">
                <a:solidFill>
                  <a:srgbClr val="002060"/>
                </a:solidFill>
                <a:effectLst/>
              </a:rPr>
              <a:t>, </a:t>
            </a:r>
            <a:r>
              <a:rPr lang="en-US" sz="5050" b="1" dirty="0" err="1" smtClean="0">
                <a:solidFill>
                  <a:srgbClr val="002060"/>
                </a:solidFill>
                <a:effectLst/>
              </a:rPr>
              <a:t>mong</a:t>
            </a:r>
            <a:r>
              <a:rPr lang="en-US" sz="5050" b="1" dirty="0" smtClean="0">
                <a:solidFill>
                  <a:srgbClr val="002060"/>
                </a:solidFill>
                <a:effectLst/>
              </a:rPr>
              <a:t> </a:t>
            </a:r>
            <a:r>
              <a:rPr lang="en-US" sz="5050" b="1" dirty="0" err="1" smtClean="0">
                <a:solidFill>
                  <a:srgbClr val="002060"/>
                </a:solidFill>
                <a:effectLst/>
              </a:rPr>
              <a:t>Ngài</a:t>
            </a:r>
            <a:r>
              <a:rPr lang="en-US" sz="5050" b="1" dirty="0" smtClean="0">
                <a:solidFill>
                  <a:srgbClr val="002060"/>
                </a:solidFill>
                <a:effectLst/>
              </a:rPr>
              <a:t> ban </a:t>
            </a:r>
            <a:r>
              <a:rPr lang="en-US" sz="5050" b="1" dirty="0" err="1" smtClean="0">
                <a:solidFill>
                  <a:srgbClr val="002060"/>
                </a:solidFill>
                <a:effectLst/>
              </a:rPr>
              <a:t>muôn</a:t>
            </a:r>
            <a:r>
              <a:rPr lang="en-US" sz="5050" b="1" dirty="0" smtClean="0">
                <a:solidFill>
                  <a:srgbClr val="002060"/>
                </a:solidFill>
                <a:effectLst/>
              </a:rPr>
              <a:t> </a:t>
            </a:r>
            <a:r>
              <a:rPr lang="en-US" sz="5050" b="1" dirty="0" err="1" smtClean="0">
                <a:solidFill>
                  <a:srgbClr val="002060"/>
                </a:solidFill>
                <a:effectLst/>
              </a:rPr>
              <a:t>ơn</a:t>
            </a:r>
            <a:r>
              <a:rPr lang="en-US" sz="5050" b="1" dirty="0" smtClean="0">
                <a:solidFill>
                  <a:srgbClr val="002060"/>
                </a:solidFill>
                <a:effectLst/>
              </a:rPr>
              <a:t> </a:t>
            </a:r>
            <a:r>
              <a:rPr lang="en-US" sz="5050" b="1" dirty="0" err="1" smtClean="0">
                <a:solidFill>
                  <a:srgbClr val="002060"/>
                </a:solidFill>
                <a:effectLst/>
              </a:rPr>
              <a:t>cho</a:t>
            </a:r>
            <a:r>
              <a:rPr lang="en-US" sz="5050" b="1" dirty="0" smtClean="0">
                <a:solidFill>
                  <a:srgbClr val="002060"/>
                </a:solidFill>
                <a:effectLst/>
              </a:rPr>
              <a:t> </a:t>
            </a:r>
            <a:r>
              <a:rPr lang="en-US" sz="5050" b="1" dirty="0" err="1" smtClean="0">
                <a:solidFill>
                  <a:srgbClr val="002060"/>
                </a:solidFill>
                <a:effectLst/>
              </a:rPr>
              <a:t>người</a:t>
            </a:r>
            <a:r>
              <a:rPr lang="en-US" sz="5050" b="1" dirty="0" smtClean="0">
                <a:solidFill>
                  <a:srgbClr val="002060"/>
                </a:solidFill>
                <a:effectLst/>
              </a:rPr>
              <a:t> con </a:t>
            </a:r>
            <a:r>
              <a:rPr lang="en-US" sz="5050" b="1" dirty="0" err="1" smtClean="0">
                <a:solidFill>
                  <a:srgbClr val="002060"/>
                </a:solidFill>
                <a:effectLst/>
              </a:rPr>
              <a:t>yêu</a:t>
            </a:r>
            <a:r>
              <a:rPr lang="en-US" sz="5050" b="1" dirty="0" smtClean="0">
                <a:solidFill>
                  <a:srgbClr val="002060"/>
                </a:solidFill>
                <a:effectLst/>
              </a:rPr>
              <a:t> </a:t>
            </a:r>
            <a:r>
              <a:rPr lang="en-US" sz="5050" b="1" dirty="0" err="1" smtClean="0">
                <a:solidFill>
                  <a:srgbClr val="002060"/>
                </a:solidFill>
                <a:effectLst/>
              </a:rPr>
              <a:t>thương</a:t>
            </a:r>
            <a:r>
              <a:rPr lang="en-US" sz="5050" b="1" dirty="0" smtClean="0">
                <a:solidFill>
                  <a:srgbClr val="002060"/>
                </a:solidFill>
                <a:effectLst/>
              </a:rPr>
              <a:t>, </a:t>
            </a:r>
            <a:r>
              <a:rPr lang="en-US" sz="5050" b="1" dirty="0" err="1" smtClean="0">
                <a:solidFill>
                  <a:srgbClr val="002060"/>
                </a:solidFill>
                <a:effectLst/>
              </a:rPr>
              <a:t>cho</a:t>
            </a:r>
            <a:r>
              <a:rPr lang="en-US" sz="5050" b="1" dirty="0" smtClean="0">
                <a:solidFill>
                  <a:srgbClr val="002060"/>
                </a:solidFill>
                <a:effectLst/>
              </a:rPr>
              <a:t> </a:t>
            </a:r>
            <a:r>
              <a:rPr lang="en-US" sz="5050" b="1" dirty="0" err="1" smtClean="0">
                <a:solidFill>
                  <a:srgbClr val="002060"/>
                </a:solidFill>
                <a:effectLst/>
              </a:rPr>
              <a:t>những</a:t>
            </a:r>
            <a:r>
              <a:rPr lang="en-US" sz="5050" b="1" dirty="0" smtClean="0">
                <a:solidFill>
                  <a:srgbClr val="002060"/>
                </a:solidFill>
                <a:effectLst/>
              </a:rPr>
              <a:t> </a:t>
            </a:r>
            <a:r>
              <a:rPr lang="en-US" sz="5050" b="1" dirty="0" err="1" smtClean="0">
                <a:solidFill>
                  <a:srgbClr val="002060"/>
                </a:solidFill>
                <a:effectLst/>
              </a:rPr>
              <a:t>người</a:t>
            </a:r>
            <a:r>
              <a:rPr lang="en-US" sz="5050" b="1" dirty="0" smtClean="0">
                <a:solidFill>
                  <a:srgbClr val="002060"/>
                </a:solidFill>
                <a:effectLst/>
              </a:rPr>
              <a:t> </a:t>
            </a:r>
            <a:r>
              <a:rPr lang="en-US" sz="5050" b="1" dirty="0" err="1" smtClean="0">
                <a:solidFill>
                  <a:srgbClr val="002060"/>
                </a:solidFill>
                <a:effectLst/>
              </a:rPr>
              <a:t>mà</a:t>
            </a:r>
            <a:r>
              <a:rPr lang="en-US" sz="5050" b="1" dirty="0" smtClean="0">
                <a:solidFill>
                  <a:srgbClr val="002060"/>
                </a:solidFill>
                <a:effectLst/>
              </a:rPr>
              <a:t> con </a:t>
            </a:r>
            <a:r>
              <a:rPr lang="en-US" sz="5050" b="1" dirty="0" err="1" smtClean="0">
                <a:solidFill>
                  <a:srgbClr val="002060"/>
                </a:solidFill>
                <a:effectLst/>
              </a:rPr>
              <a:t>yêu</a:t>
            </a:r>
            <a:r>
              <a:rPr lang="en-US" sz="5050" b="1" dirty="0" smtClean="0">
                <a:solidFill>
                  <a:srgbClr val="002060"/>
                </a:solidFill>
                <a:effectLst/>
              </a:rPr>
              <a:t> </a:t>
            </a:r>
            <a:r>
              <a:rPr lang="en-US" sz="5050" b="1" dirty="0" err="1" smtClean="0">
                <a:solidFill>
                  <a:srgbClr val="002060"/>
                </a:solidFill>
                <a:effectLst/>
              </a:rPr>
              <a:t>thương</a:t>
            </a:r>
            <a:r>
              <a:rPr lang="en-US" sz="5050" b="1" dirty="0" smtClean="0">
                <a:solidFill>
                  <a:srgbClr val="002060"/>
                </a:solidFill>
                <a:effectLst/>
              </a:rPr>
              <a:t>.</a:t>
            </a:r>
            <a:endParaRPr lang="vi-VN" sz="505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64833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6000" b="1" u="sng" dirty="0">
                <a:solidFill>
                  <a:srgbClr val="C00000"/>
                </a:solidFill>
                <a:effectLst/>
                <a:cs typeface="Times New Roman" pitchFamily="18" charset="0"/>
              </a:rPr>
              <a:t>Tk1:</a:t>
            </a:r>
            <a:r>
              <a:rPr lang="en-US" sz="6000" b="1" dirty="0">
                <a:solidFill>
                  <a:srgbClr val="002060"/>
                </a:solidFill>
                <a:effectLst/>
                <a:cs typeface="Times New Roman" pitchFamily="18" charset="0"/>
              </a:rPr>
              <a:t> </a:t>
            </a:r>
            <a:r>
              <a:rPr lang="en-US" sz="6000" b="1" dirty="0" err="1" smtClean="0">
                <a:solidFill>
                  <a:srgbClr val="002060"/>
                </a:solidFill>
                <a:effectLst/>
              </a:rPr>
              <a:t>Ngày</a:t>
            </a:r>
            <a:r>
              <a:rPr lang="en-US" sz="6000" b="1" dirty="0" smtClean="0">
                <a:solidFill>
                  <a:srgbClr val="002060"/>
                </a:solidFill>
                <a:effectLst/>
              </a:rPr>
              <a:t> </a:t>
            </a:r>
            <a:r>
              <a:rPr lang="en-US" sz="6000" b="1" dirty="0" err="1" smtClean="0">
                <a:solidFill>
                  <a:srgbClr val="002060"/>
                </a:solidFill>
                <a:effectLst/>
              </a:rPr>
              <a:t>đầu</a:t>
            </a:r>
            <a:r>
              <a:rPr lang="en-US" sz="6000" b="1" dirty="0" smtClean="0">
                <a:solidFill>
                  <a:srgbClr val="002060"/>
                </a:solidFill>
                <a:effectLst/>
              </a:rPr>
              <a:t> </a:t>
            </a:r>
            <a:r>
              <a:rPr lang="en-US" sz="6000" b="1" dirty="0" err="1" smtClean="0">
                <a:solidFill>
                  <a:srgbClr val="002060"/>
                </a:solidFill>
                <a:effectLst/>
              </a:rPr>
              <a:t>xuân</a:t>
            </a:r>
            <a:r>
              <a:rPr lang="en-US" sz="6000" b="1" dirty="0" smtClean="0">
                <a:solidFill>
                  <a:srgbClr val="002060"/>
                </a:solidFill>
              </a:rPr>
              <a:t>, </a:t>
            </a:r>
            <a:r>
              <a:rPr lang="en-US" sz="6000" b="1" dirty="0" err="1" smtClean="0">
                <a:solidFill>
                  <a:srgbClr val="002060"/>
                </a:solidFill>
              </a:rPr>
              <a:t>xin</a:t>
            </a:r>
            <a:r>
              <a:rPr lang="en-US" sz="6000" b="1" dirty="0" smtClean="0">
                <a:solidFill>
                  <a:srgbClr val="002060"/>
                </a:solidFill>
              </a:rPr>
              <a:t> </a:t>
            </a:r>
            <a:r>
              <a:rPr lang="en-US" sz="6000" b="1" dirty="0" err="1" smtClean="0">
                <a:solidFill>
                  <a:srgbClr val="002060"/>
                </a:solidFill>
              </a:rPr>
              <a:t>Chúa</a:t>
            </a:r>
            <a:r>
              <a:rPr lang="en-US" sz="6000" b="1" dirty="0" smtClean="0">
                <a:solidFill>
                  <a:srgbClr val="002060"/>
                </a:solidFill>
              </a:rPr>
              <a:t> ban </a:t>
            </a:r>
            <a:r>
              <a:rPr lang="en-US" sz="6000" b="1" dirty="0" err="1" smtClean="0">
                <a:solidFill>
                  <a:srgbClr val="002060"/>
                </a:solidFill>
              </a:rPr>
              <a:t>phúc</a:t>
            </a:r>
            <a:r>
              <a:rPr lang="en-US" sz="6000" b="1" dirty="0" smtClean="0">
                <a:solidFill>
                  <a:srgbClr val="002060"/>
                </a:solidFill>
              </a:rPr>
              <a:t> </a:t>
            </a:r>
            <a:r>
              <a:rPr lang="en-US" sz="6000" b="1" dirty="0" err="1" smtClean="0">
                <a:solidFill>
                  <a:srgbClr val="002060"/>
                </a:solidFill>
              </a:rPr>
              <a:t>cho</a:t>
            </a:r>
            <a:r>
              <a:rPr lang="en-US" sz="6000" b="1" dirty="0" smtClean="0">
                <a:solidFill>
                  <a:srgbClr val="002060"/>
                </a:solidFill>
              </a:rPr>
              <a:t> </a:t>
            </a:r>
            <a:r>
              <a:rPr lang="en-US" sz="6000" b="1" dirty="0" err="1" smtClean="0">
                <a:solidFill>
                  <a:srgbClr val="002060"/>
                </a:solidFill>
              </a:rPr>
              <a:t>mẹ</a:t>
            </a:r>
            <a:r>
              <a:rPr lang="en-US" sz="6000" b="1" dirty="0" smtClean="0">
                <a:solidFill>
                  <a:srgbClr val="002060"/>
                </a:solidFill>
              </a:rPr>
              <a:t> cha, </a:t>
            </a:r>
            <a:r>
              <a:rPr lang="en-US" sz="6000" b="1" dirty="0" err="1" smtClean="0">
                <a:solidFill>
                  <a:srgbClr val="002060"/>
                </a:solidFill>
              </a:rPr>
              <a:t>suốt</a:t>
            </a:r>
            <a:r>
              <a:rPr lang="en-US" sz="6000" b="1" dirty="0" smtClean="0">
                <a:solidFill>
                  <a:srgbClr val="002060"/>
                </a:solidFill>
              </a:rPr>
              <a:t> </a:t>
            </a:r>
            <a:r>
              <a:rPr lang="en-US" sz="6000" b="1" dirty="0" err="1" smtClean="0">
                <a:solidFill>
                  <a:srgbClr val="002060"/>
                </a:solidFill>
              </a:rPr>
              <a:t>tháng</a:t>
            </a:r>
            <a:r>
              <a:rPr lang="en-US" sz="6000" b="1" dirty="0" smtClean="0">
                <a:solidFill>
                  <a:srgbClr val="002060"/>
                </a:solidFill>
              </a:rPr>
              <a:t> </a:t>
            </a:r>
            <a:r>
              <a:rPr lang="en-US" sz="6000" b="1" dirty="0" err="1" smtClean="0">
                <a:solidFill>
                  <a:srgbClr val="002060"/>
                </a:solidFill>
              </a:rPr>
              <a:t>năm</a:t>
            </a:r>
            <a:r>
              <a:rPr lang="en-US" sz="6000" b="1" dirty="0" smtClean="0">
                <a:solidFill>
                  <a:srgbClr val="002060"/>
                </a:solidFill>
              </a:rPr>
              <a:t>, </a:t>
            </a:r>
            <a:r>
              <a:rPr lang="en-US" sz="6000" b="1" dirty="0" err="1" smtClean="0">
                <a:solidFill>
                  <a:srgbClr val="002060"/>
                </a:solidFill>
              </a:rPr>
              <a:t>dẫu</a:t>
            </a:r>
            <a:r>
              <a:rPr lang="en-US" sz="6000" b="1" dirty="0" smtClean="0">
                <a:solidFill>
                  <a:srgbClr val="002060"/>
                </a:solidFill>
              </a:rPr>
              <a:t> </a:t>
            </a:r>
            <a:r>
              <a:rPr lang="en-US" sz="6000" b="1" dirty="0" err="1" smtClean="0">
                <a:solidFill>
                  <a:srgbClr val="002060"/>
                </a:solidFill>
              </a:rPr>
              <a:t>khó</a:t>
            </a:r>
            <a:r>
              <a:rPr lang="en-US" sz="6000" b="1" dirty="0" smtClean="0">
                <a:solidFill>
                  <a:srgbClr val="002060"/>
                </a:solidFill>
              </a:rPr>
              <a:t> </a:t>
            </a:r>
            <a:r>
              <a:rPr lang="en-US" sz="6000" b="1" dirty="0" err="1" smtClean="0">
                <a:solidFill>
                  <a:srgbClr val="002060"/>
                </a:solidFill>
              </a:rPr>
              <a:t>khăn</a:t>
            </a:r>
            <a:r>
              <a:rPr lang="en-US" sz="6000" b="1" dirty="0" smtClean="0">
                <a:solidFill>
                  <a:srgbClr val="002060"/>
                </a:solidFill>
              </a:rPr>
              <a:t>, </a:t>
            </a:r>
            <a:r>
              <a:rPr lang="en-US" sz="6000" b="1" dirty="0" err="1" smtClean="0">
                <a:solidFill>
                  <a:srgbClr val="002060"/>
                </a:solidFill>
              </a:rPr>
              <a:t>được</a:t>
            </a:r>
            <a:r>
              <a:rPr lang="en-US" sz="6000" b="1" dirty="0" smtClean="0">
                <a:solidFill>
                  <a:srgbClr val="002060"/>
                </a:solidFill>
              </a:rPr>
              <a:t> </a:t>
            </a:r>
            <a:r>
              <a:rPr lang="en-US" sz="6000" b="1" dirty="0" err="1" smtClean="0">
                <a:solidFill>
                  <a:srgbClr val="002060"/>
                </a:solidFill>
              </a:rPr>
              <a:t>vui</a:t>
            </a:r>
            <a:r>
              <a:rPr lang="en-US" sz="6000" b="1" dirty="0" smtClean="0">
                <a:solidFill>
                  <a:srgbClr val="002060"/>
                </a:solidFill>
              </a:rPr>
              <a:t> </a:t>
            </a:r>
            <a:r>
              <a:rPr lang="en-US" sz="6000" b="1" dirty="0" err="1" smtClean="0">
                <a:solidFill>
                  <a:srgbClr val="002060"/>
                </a:solidFill>
              </a:rPr>
              <a:t>trong</a:t>
            </a:r>
            <a:r>
              <a:rPr lang="en-US" sz="6000" b="1" dirty="0" smtClean="0">
                <a:solidFill>
                  <a:srgbClr val="002060"/>
                </a:solidFill>
              </a:rPr>
              <a:t> </a:t>
            </a:r>
            <a:r>
              <a:rPr lang="en-US" sz="6000" b="1" dirty="0" err="1" smtClean="0">
                <a:solidFill>
                  <a:srgbClr val="002060"/>
                </a:solidFill>
              </a:rPr>
              <a:t>mái</a:t>
            </a:r>
            <a:r>
              <a:rPr lang="en-US" sz="6000" b="1" dirty="0" smtClean="0">
                <a:solidFill>
                  <a:srgbClr val="002060"/>
                </a:solidFill>
              </a:rPr>
              <a:t> </a:t>
            </a:r>
            <a:r>
              <a:rPr lang="en-US" sz="6000" b="1" dirty="0" err="1" smtClean="0">
                <a:solidFill>
                  <a:srgbClr val="002060"/>
                </a:solidFill>
              </a:rPr>
              <a:t>nhà</a:t>
            </a:r>
            <a:r>
              <a:rPr lang="en-US" sz="6000" b="1" dirty="0" smtClean="0">
                <a:solidFill>
                  <a:srgbClr val="002060"/>
                </a:solidFill>
              </a:rPr>
              <a:t>.</a:t>
            </a:r>
            <a:endParaRPr lang="vi-VN" sz="6000" b="1" dirty="0">
              <a:solidFill>
                <a:srgbClr val="002060"/>
              </a:solidFill>
              <a:effectLst/>
              <a:cs typeface="Times New Roman" pitchFamily="18" charset="0"/>
            </a:endParaRPr>
          </a:p>
        </p:txBody>
      </p:sp>
    </p:spTree>
    <p:extLst>
      <p:ext uri="{BB962C8B-B14F-4D97-AF65-F5344CB8AC3E}">
        <p14:creationId xmlns:p14="http://schemas.microsoft.com/office/powerpoint/2010/main" val="1934966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8600" b="1" u="sng" dirty="0" err="1" smtClean="0">
                <a:solidFill>
                  <a:srgbClr val="C00000"/>
                </a:solidFill>
                <a:cs typeface="Times New Roman" pitchFamily="18" charset="0"/>
              </a:rPr>
              <a:t>Đk</a:t>
            </a:r>
            <a:r>
              <a:rPr lang="en-US" sz="8600" b="1" u="sng" dirty="0" smtClean="0">
                <a:solidFill>
                  <a:srgbClr val="C00000"/>
                </a:solidFill>
                <a:effectLst/>
                <a:cs typeface="Times New Roman" pitchFamily="18" charset="0"/>
              </a:rPr>
              <a:t>:</a:t>
            </a:r>
            <a:r>
              <a:rPr lang="en-US" sz="8600" b="1" dirty="0" smtClean="0">
                <a:solidFill>
                  <a:srgbClr val="002060"/>
                </a:solidFill>
                <a:effectLst/>
                <a:cs typeface="Times New Roman" pitchFamily="18" charset="0"/>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muôn</a:t>
            </a:r>
            <a:r>
              <a:rPr lang="en-US" sz="8600" b="1" dirty="0" smtClean="0">
                <a:solidFill>
                  <a:srgbClr val="002060"/>
                </a:solidFill>
                <a:effectLst/>
              </a:rPr>
              <a:t> </a:t>
            </a:r>
            <a:r>
              <a:rPr lang="en-US" sz="8600" b="1" dirty="0" err="1" smtClean="0">
                <a:solidFill>
                  <a:srgbClr val="002060"/>
                </a:solidFill>
                <a:effectLst/>
              </a:rPr>
              <a:t>đời</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a:t>
            </a:r>
            <a:endParaRPr lang="vi-VN" sz="8600" b="1" dirty="0">
              <a:solidFill>
                <a:srgbClr val="002060"/>
              </a:solidFill>
              <a:effectLst/>
              <a:cs typeface="Times New Roman" pitchFamily="18" charset="0"/>
            </a:endParaRPr>
          </a:p>
        </p:txBody>
      </p:sp>
    </p:spTree>
    <p:extLst>
      <p:ext uri="{BB962C8B-B14F-4D97-AF65-F5344CB8AC3E}">
        <p14:creationId xmlns:p14="http://schemas.microsoft.com/office/powerpoint/2010/main" val="679477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50" b="1" u="sng" dirty="0" smtClean="0">
                <a:solidFill>
                  <a:srgbClr val="C00000"/>
                </a:solidFill>
                <a:effectLst/>
                <a:cs typeface="Times New Roman" pitchFamily="18" charset="0"/>
              </a:rPr>
              <a:t>Tk2:</a:t>
            </a:r>
            <a:r>
              <a:rPr lang="en-US" sz="6050" b="1" dirty="0" smtClean="0">
                <a:solidFill>
                  <a:srgbClr val="002060"/>
                </a:solidFill>
                <a:effectLst/>
                <a:cs typeface="Times New Roman" pitchFamily="18" charset="0"/>
              </a:rPr>
              <a:t> </a:t>
            </a:r>
            <a:r>
              <a:rPr lang="en-US" sz="6050" b="1" dirty="0" err="1" smtClean="0">
                <a:solidFill>
                  <a:srgbClr val="002060"/>
                </a:solidFill>
                <a:effectLst/>
              </a:rPr>
              <a:t>Ngày</a:t>
            </a:r>
            <a:r>
              <a:rPr lang="en-US" sz="6050" b="1" dirty="0" smtClean="0">
                <a:solidFill>
                  <a:srgbClr val="002060"/>
                </a:solidFill>
                <a:effectLst/>
              </a:rPr>
              <a:t> </a:t>
            </a:r>
            <a:r>
              <a:rPr lang="en-US" sz="6050" b="1" dirty="0" err="1" smtClean="0">
                <a:solidFill>
                  <a:srgbClr val="002060"/>
                </a:solidFill>
                <a:effectLst/>
              </a:rPr>
              <a:t>đầu</a:t>
            </a:r>
            <a:r>
              <a:rPr lang="en-US" sz="6050" b="1" dirty="0" smtClean="0">
                <a:solidFill>
                  <a:srgbClr val="002060"/>
                </a:solidFill>
                <a:effectLst/>
              </a:rPr>
              <a:t> </a:t>
            </a:r>
            <a:r>
              <a:rPr lang="en-US" sz="6050" b="1" dirty="0" err="1" smtClean="0">
                <a:solidFill>
                  <a:srgbClr val="002060"/>
                </a:solidFill>
                <a:effectLst/>
              </a:rPr>
              <a:t>xuân</a:t>
            </a:r>
            <a:r>
              <a:rPr lang="en-US" sz="6050" b="1" dirty="0" smtClean="0">
                <a:solidFill>
                  <a:srgbClr val="002060"/>
                </a:solidFill>
              </a:rPr>
              <a:t>, </a:t>
            </a:r>
            <a:r>
              <a:rPr lang="en-US" sz="6050" b="1" dirty="0" err="1" smtClean="0">
                <a:solidFill>
                  <a:srgbClr val="002060"/>
                </a:solidFill>
              </a:rPr>
              <a:t>xin</a:t>
            </a:r>
            <a:r>
              <a:rPr lang="en-US" sz="6050" b="1" dirty="0" smtClean="0">
                <a:solidFill>
                  <a:srgbClr val="002060"/>
                </a:solidFill>
              </a:rPr>
              <a:t> </a:t>
            </a:r>
            <a:r>
              <a:rPr lang="en-US" sz="6050" b="1" dirty="0" err="1" smtClean="0">
                <a:solidFill>
                  <a:srgbClr val="002060"/>
                </a:solidFill>
              </a:rPr>
              <a:t>Chúa</a:t>
            </a:r>
            <a:r>
              <a:rPr lang="en-US" sz="6050" b="1" dirty="0" smtClean="0">
                <a:solidFill>
                  <a:srgbClr val="002060"/>
                </a:solidFill>
              </a:rPr>
              <a:t> </a:t>
            </a:r>
            <a:r>
              <a:rPr lang="en-US" sz="6050" b="1" dirty="0" err="1" smtClean="0">
                <a:solidFill>
                  <a:srgbClr val="002060"/>
                </a:solidFill>
              </a:rPr>
              <a:t>nâng</a:t>
            </a:r>
            <a:r>
              <a:rPr lang="en-US" sz="6050" b="1" dirty="0" smtClean="0">
                <a:solidFill>
                  <a:srgbClr val="002060"/>
                </a:solidFill>
              </a:rPr>
              <a:t> </a:t>
            </a:r>
            <a:r>
              <a:rPr lang="en-US" sz="6050" b="1" dirty="0" err="1" smtClean="0">
                <a:solidFill>
                  <a:srgbClr val="002060"/>
                </a:solidFill>
              </a:rPr>
              <a:t>đỡ</a:t>
            </a:r>
            <a:r>
              <a:rPr lang="en-US" sz="6050" b="1" dirty="0" smtClean="0">
                <a:solidFill>
                  <a:srgbClr val="002060"/>
                </a:solidFill>
              </a:rPr>
              <a:t> </a:t>
            </a:r>
            <a:r>
              <a:rPr lang="en-US" sz="6050" b="1" dirty="0" err="1" smtClean="0">
                <a:solidFill>
                  <a:srgbClr val="002060"/>
                </a:solidFill>
              </a:rPr>
              <a:t>ông</a:t>
            </a:r>
            <a:r>
              <a:rPr lang="en-US" sz="6050" b="1" dirty="0" smtClean="0">
                <a:solidFill>
                  <a:srgbClr val="002060"/>
                </a:solidFill>
              </a:rPr>
              <a:t> </a:t>
            </a:r>
            <a:r>
              <a:rPr lang="en-US" sz="6050" b="1" dirty="0" err="1" smtClean="0">
                <a:solidFill>
                  <a:srgbClr val="002060"/>
                </a:solidFill>
              </a:rPr>
              <a:t>bà</a:t>
            </a:r>
            <a:r>
              <a:rPr lang="en-US" sz="6050" b="1" dirty="0" smtClean="0">
                <a:solidFill>
                  <a:srgbClr val="002060"/>
                </a:solidFill>
              </a:rPr>
              <a:t> con, </a:t>
            </a:r>
            <a:r>
              <a:rPr lang="en-US" sz="6050" b="1" dirty="0" err="1" smtClean="0">
                <a:solidFill>
                  <a:srgbClr val="002060"/>
                </a:solidFill>
              </a:rPr>
              <a:t>với</a:t>
            </a:r>
            <a:r>
              <a:rPr lang="en-US" sz="6050" b="1" dirty="0" smtClean="0">
                <a:solidFill>
                  <a:srgbClr val="002060"/>
                </a:solidFill>
              </a:rPr>
              <a:t> </a:t>
            </a:r>
            <a:r>
              <a:rPr lang="en-US" sz="6050" b="1" dirty="0" err="1" smtClean="0">
                <a:solidFill>
                  <a:srgbClr val="002060"/>
                </a:solidFill>
              </a:rPr>
              <a:t>tháng</a:t>
            </a:r>
            <a:r>
              <a:rPr lang="en-US" sz="6050" b="1" dirty="0" smtClean="0">
                <a:solidFill>
                  <a:srgbClr val="002060"/>
                </a:solidFill>
              </a:rPr>
              <a:t> </a:t>
            </a:r>
            <a:r>
              <a:rPr lang="en-US" sz="6050" b="1" dirty="0" err="1" smtClean="0">
                <a:solidFill>
                  <a:srgbClr val="002060"/>
                </a:solidFill>
              </a:rPr>
              <a:t>năm</a:t>
            </a:r>
            <a:r>
              <a:rPr lang="en-US" sz="6050" b="1" dirty="0" smtClean="0">
                <a:solidFill>
                  <a:srgbClr val="002060"/>
                </a:solidFill>
              </a:rPr>
              <a:t>, </a:t>
            </a:r>
            <a:r>
              <a:rPr lang="en-US" sz="6050" b="1" dirty="0" err="1" smtClean="0">
                <a:solidFill>
                  <a:srgbClr val="002060"/>
                </a:solidFill>
              </a:rPr>
              <a:t>mãi</a:t>
            </a:r>
            <a:r>
              <a:rPr lang="en-US" sz="6050" b="1" dirty="0" smtClean="0">
                <a:solidFill>
                  <a:srgbClr val="002060"/>
                </a:solidFill>
              </a:rPr>
              <a:t> </a:t>
            </a:r>
            <a:r>
              <a:rPr lang="en-US" sz="6050" b="1" dirty="0" err="1" smtClean="0">
                <a:solidFill>
                  <a:srgbClr val="002060"/>
                </a:solidFill>
              </a:rPr>
              <a:t>sắt</a:t>
            </a:r>
            <a:r>
              <a:rPr lang="en-US" sz="6050" b="1" dirty="0" smtClean="0">
                <a:solidFill>
                  <a:srgbClr val="002060"/>
                </a:solidFill>
              </a:rPr>
              <a:t> son, </a:t>
            </a:r>
            <a:r>
              <a:rPr lang="en-US" sz="6050" b="1" dirty="0" err="1" smtClean="0">
                <a:solidFill>
                  <a:srgbClr val="002060"/>
                </a:solidFill>
              </a:rPr>
              <a:t>bền</a:t>
            </a:r>
            <a:r>
              <a:rPr lang="en-US" sz="6050" b="1" dirty="0" smtClean="0">
                <a:solidFill>
                  <a:srgbClr val="002060"/>
                </a:solidFill>
              </a:rPr>
              <a:t> </a:t>
            </a:r>
            <a:r>
              <a:rPr lang="en-US" sz="6050" b="1" dirty="0" err="1" smtClean="0">
                <a:solidFill>
                  <a:srgbClr val="002060"/>
                </a:solidFill>
              </a:rPr>
              <a:t>tâm</a:t>
            </a:r>
            <a:r>
              <a:rPr lang="en-US" sz="6050" b="1" dirty="0" smtClean="0">
                <a:solidFill>
                  <a:srgbClr val="002060"/>
                </a:solidFill>
              </a:rPr>
              <a:t> </a:t>
            </a:r>
            <a:r>
              <a:rPr lang="en-US" sz="6050" b="1" dirty="0" err="1" smtClean="0">
                <a:solidFill>
                  <a:srgbClr val="002060"/>
                </a:solidFill>
              </a:rPr>
              <a:t>cho</a:t>
            </a:r>
            <a:r>
              <a:rPr lang="en-US" sz="6050" b="1" dirty="0" smtClean="0">
                <a:solidFill>
                  <a:srgbClr val="002060"/>
                </a:solidFill>
              </a:rPr>
              <a:t> </a:t>
            </a:r>
            <a:r>
              <a:rPr lang="en-US" sz="6050" b="1" dirty="0" err="1" smtClean="0">
                <a:solidFill>
                  <a:srgbClr val="002060"/>
                </a:solidFill>
              </a:rPr>
              <a:t>đến</a:t>
            </a:r>
            <a:r>
              <a:rPr lang="en-US" sz="6050" b="1" dirty="0" smtClean="0">
                <a:solidFill>
                  <a:srgbClr val="002060"/>
                </a:solidFill>
              </a:rPr>
              <a:t> </a:t>
            </a:r>
            <a:r>
              <a:rPr lang="en-US" sz="6050" b="1" dirty="0" err="1" smtClean="0">
                <a:solidFill>
                  <a:srgbClr val="002060"/>
                </a:solidFill>
              </a:rPr>
              <a:t>cùng</a:t>
            </a:r>
            <a:r>
              <a:rPr lang="en-US" sz="6050" b="1" dirty="0" smtClean="0">
                <a:solidFill>
                  <a:srgbClr val="002060"/>
                </a:solidFill>
              </a:rPr>
              <a:t>.</a:t>
            </a:r>
            <a:endParaRPr lang="vi-VN" sz="6050" b="1" dirty="0">
              <a:solidFill>
                <a:srgbClr val="002060"/>
              </a:solidFill>
              <a:effectLst/>
              <a:cs typeface="Times New Roman" pitchFamily="18" charset="0"/>
            </a:endParaRPr>
          </a:p>
        </p:txBody>
      </p:sp>
    </p:spTree>
    <p:extLst>
      <p:ext uri="{BB962C8B-B14F-4D97-AF65-F5344CB8AC3E}">
        <p14:creationId xmlns:p14="http://schemas.microsoft.com/office/powerpoint/2010/main" val="3614281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30000"/>
              </a:lnSpc>
            </a:pPr>
            <a:r>
              <a:rPr lang="en-US" sz="7200" b="1" u="sng" dirty="0" err="1">
                <a:solidFill>
                  <a:srgbClr val="C00000"/>
                </a:solidFill>
                <a:effectLst/>
                <a:latin typeface="UTM American Sans" pitchFamily="18" charset="0"/>
                <a:cs typeface="Times New Roman" pitchFamily="18" charset="0"/>
              </a:rPr>
              <a:t>Đk</a:t>
            </a:r>
            <a:r>
              <a:rPr lang="en-US" sz="7200" b="1" u="sng" dirty="0">
                <a:solidFill>
                  <a:srgbClr val="C00000"/>
                </a:solidFill>
                <a:effectLst/>
                <a:latin typeface="UTM American Sans" pitchFamily="18" charset="0"/>
                <a:cs typeface="Times New Roman" pitchFamily="18" charset="0"/>
              </a:rPr>
              <a:t>:</a:t>
            </a:r>
            <a:r>
              <a:rPr lang="en-US" sz="7200" b="1" dirty="0">
                <a:solidFill>
                  <a:srgbClr val="002060"/>
                </a:solidFill>
                <a:effectLst/>
                <a:latin typeface="UTM American Sans" pitchFamily="18" charset="0"/>
                <a:cs typeface="Times New Roman"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Phúc</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thay</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bạn</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nào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kính</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sợ</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Chúa</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ăn</a:t>
            </a:r>
            <a:r>
              <a:rPr lang="en-US" sz="7200" b="1" dirty="0" smtClean="0">
                <a:solidFill>
                  <a:srgbClr val="002060"/>
                </a:solidFill>
                <a:effectLst/>
                <a:latin typeface="UTM American Sans" pitchFamily="18" charset="0"/>
                <a:cs typeface="Times New Roman" panose="02020603050405020304" pitchFamily="18" charset="0"/>
              </a:rPr>
              <a:t> ở </a:t>
            </a:r>
            <a:r>
              <a:rPr lang="en-US" sz="7200" b="1" dirty="0" err="1" smtClean="0">
                <a:solidFill>
                  <a:srgbClr val="002060"/>
                </a:solidFill>
                <a:effectLst/>
                <a:latin typeface="UTM American Sans" pitchFamily="18" charset="0"/>
                <a:cs typeface="Times New Roman" panose="02020603050405020304" pitchFamily="18" charset="0"/>
              </a:rPr>
              <a:t>theo</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đường</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lối</a:t>
            </a:r>
            <a:r>
              <a:rPr lang="en-US" sz="7200" b="1" dirty="0" smtClean="0">
                <a:solidFill>
                  <a:srgbClr val="002060"/>
                </a:solidFill>
                <a:effectLst/>
                <a:latin typeface="UTM American Sans" pitchFamily="18" charset="0"/>
                <a:cs typeface="Times New Roman" panose="02020603050405020304" pitchFamily="18" charset="0"/>
              </a:rPr>
              <a:t> </a:t>
            </a:r>
            <a:r>
              <a:rPr lang="en-US" sz="7200" b="1" dirty="0" err="1" smtClean="0">
                <a:solidFill>
                  <a:srgbClr val="002060"/>
                </a:solidFill>
                <a:effectLst/>
                <a:latin typeface="UTM American Sans" pitchFamily="18" charset="0"/>
                <a:cs typeface="Times New Roman" panose="02020603050405020304" pitchFamily="18" charset="0"/>
              </a:rPr>
              <a:t>Ngài</a:t>
            </a:r>
            <a:r>
              <a:rPr lang="en-US" sz="7200" b="1" dirty="0" smtClean="0">
                <a:solidFill>
                  <a:srgbClr val="002060"/>
                </a:solidFill>
                <a:effectLst/>
                <a:latin typeface="UTM American Sans" pitchFamily="18" charset="0"/>
                <a:cs typeface="Times New Roman" panose="02020603050405020304" pitchFamily="18" charset="0"/>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32489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8600" b="1" u="sng" dirty="0" err="1" smtClean="0">
                <a:solidFill>
                  <a:srgbClr val="C00000"/>
                </a:solidFill>
                <a:cs typeface="Times New Roman" pitchFamily="18" charset="0"/>
              </a:rPr>
              <a:t>Đk</a:t>
            </a:r>
            <a:r>
              <a:rPr lang="en-US" sz="8600" b="1" u="sng" dirty="0" smtClean="0">
                <a:solidFill>
                  <a:srgbClr val="C00000"/>
                </a:solidFill>
                <a:effectLst/>
                <a:cs typeface="Times New Roman" pitchFamily="18" charset="0"/>
              </a:rPr>
              <a:t>:</a:t>
            </a:r>
            <a:r>
              <a:rPr lang="en-US" sz="8600" b="1" dirty="0" smtClean="0">
                <a:solidFill>
                  <a:srgbClr val="002060"/>
                </a:solidFill>
                <a:effectLst/>
                <a:cs typeface="Times New Roman" pitchFamily="18" charset="0"/>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muôn</a:t>
            </a:r>
            <a:r>
              <a:rPr lang="en-US" sz="8600" b="1" dirty="0" smtClean="0">
                <a:solidFill>
                  <a:srgbClr val="002060"/>
                </a:solidFill>
                <a:effectLst/>
              </a:rPr>
              <a:t> </a:t>
            </a:r>
            <a:r>
              <a:rPr lang="en-US" sz="8600" b="1" dirty="0" err="1" smtClean="0">
                <a:solidFill>
                  <a:srgbClr val="002060"/>
                </a:solidFill>
                <a:effectLst/>
              </a:rPr>
              <a:t>đời</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a:t>
            </a:r>
            <a:endParaRPr lang="vi-VN" sz="8600" b="1" dirty="0">
              <a:solidFill>
                <a:srgbClr val="002060"/>
              </a:solidFill>
              <a:effectLst/>
              <a:cs typeface="Times New Roman" pitchFamily="18" charset="0"/>
            </a:endParaRPr>
          </a:p>
        </p:txBody>
      </p:sp>
    </p:spTree>
    <p:extLst>
      <p:ext uri="{BB962C8B-B14F-4D97-AF65-F5344CB8AC3E}">
        <p14:creationId xmlns:p14="http://schemas.microsoft.com/office/powerpoint/2010/main" val="348077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50" b="1" u="sng" dirty="0" smtClean="0">
                <a:solidFill>
                  <a:srgbClr val="C00000"/>
                </a:solidFill>
                <a:effectLst/>
                <a:cs typeface="Times New Roman" pitchFamily="18" charset="0"/>
              </a:rPr>
              <a:t>Tk3:</a:t>
            </a:r>
            <a:r>
              <a:rPr lang="en-US" sz="6050" b="1" dirty="0" smtClean="0">
                <a:solidFill>
                  <a:srgbClr val="002060"/>
                </a:solidFill>
                <a:effectLst/>
                <a:cs typeface="Times New Roman" pitchFamily="18" charset="0"/>
              </a:rPr>
              <a:t> </a:t>
            </a:r>
            <a:r>
              <a:rPr lang="en-US" sz="6050" b="1" dirty="0" err="1" smtClean="0">
                <a:solidFill>
                  <a:srgbClr val="002060"/>
                </a:solidFill>
                <a:effectLst/>
              </a:rPr>
              <a:t>Ngày</a:t>
            </a:r>
            <a:r>
              <a:rPr lang="en-US" sz="6050" b="1" dirty="0" smtClean="0">
                <a:solidFill>
                  <a:srgbClr val="002060"/>
                </a:solidFill>
                <a:effectLst/>
              </a:rPr>
              <a:t> </a:t>
            </a:r>
            <a:r>
              <a:rPr lang="en-US" sz="6050" b="1" dirty="0" err="1" smtClean="0">
                <a:solidFill>
                  <a:srgbClr val="002060"/>
                </a:solidFill>
                <a:effectLst/>
              </a:rPr>
              <a:t>đầu</a:t>
            </a:r>
            <a:r>
              <a:rPr lang="en-US" sz="6050" b="1" dirty="0" smtClean="0">
                <a:solidFill>
                  <a:srgbClr val="002060"/>
                </a:solidFill>
                <a:effectLst/>
              </a:rPr>
              <a:t> </a:t>
            </a:r>
            <a:r>
              <a:rPr lang="en-US" sz="6050" b="1" dirty="0" err="1" smtClean="0">
                <a:solidFill>
                  <a:srgbClr val="002060"/>
                </a:solidFill>
                <a:effectLst/>
              </a:rPr>
              <a:t>xuân</a:t>
            </a:r>
            <a:r>
              <a:rPr lang="en-US" sz="6050" b="1" dirty="0" smtClean="0">
                <a:solidFill>
                  <a:srgbClr val="002060"/>
                </a:solidFill>
              </a:rPr>
              <a:t>, </a:t>
            </a:r>
            <a:r>
              <a:rPr lang="en-US" sz="6050" b="1" dirty="0" err="1" smtClean="0">
                <a:solidFill>
                  <a:srgbClr val="002060"/>
                </a:solidFill>
              </a:rPr>
              <a:t>xin</a:t>
            </a:r>
            <a:r>
              <a:rPr lang="en-US" sz="6050" b="1" dirty="0" smtClean="0">
                <a:solidFill>
                  <a:srgbClr val="002060"/>
                </a:solidFill>
              </a:rPr>
              <a:t> </a:t>
            </a:r>
            <a:r>
              <a:rPr lang="en-US" sz="6050" b="1" dirty="0" err="1" smtClean="0">
                <a:solidFill>
                  <a:srgbClr val="002060"/>
                </a:solidFill>
              </a:rPr>
              <a:t>Chúa</a:t>
            </a:r>
            <a:r>
              <a:rPr lang="en-US" sz="6050" b="1" dirty="0" smtClean="0">
                <a:solidFill>
                  <a:srgbClr val="002060"/>
                </a:solidFill>
              </a:rPr>
              <a:t> </a:t>
            </a:r>
            <a:r>
              <a:rPr lang="en-US" sz="6050" b="1" dirty="0" err="1" smtClean="0">
                <a:solidFill>
                  <a:srgbClr val="002060"/>
                </a:solidFill>
              </a:rPr>
              <a:t>đưa</a:t>
            </a:r>
            <a:r>
              <a:rPr lang="en-US" sz="6050" b="1" dirty="0" smtClean="0">
                <a:solidFill>
                  <a:srgbClr val="002060"/>
                </a:solidFill>
              </a:rPr>
              <a:t> </a:t>
            </a:r>
            <a:r>
              <a:rPr lang="en-US" sz="6050" b="1" dirty="0" err="1" smtClean="0">
                <a:solidFill>
                  <a:srgbClr val="002060"/>
                </a:solidFill>
              </a:rPr>
              <a:t>dẫn</a:t>
            </a:r>
            <a:r>
              <a:rPr lang="en-US" sz="6050" b="1" dirty="0" smtClean="0">
                <a:solidFill>
                  <a:srgbClr val="002060"/>
                </a:solidFill>
              </a:rPr>
              <a:t> </a:t>
            </a:r>
            <a:r>
              <a:rPr lang="en-US" sz="6050" b="1" dirty="0" err="1" smtClean="0">
                <a:solidFill>
                  <a:srgbClr val="002060"/>
                </a:solidFill>
              </a:rPr>
              <a:t>anh</a:t>
            </a:r>
            <a:r>
              <a:rPr lang="en-US" sz="6050" b="1" dirty="0" smtClean="0">
                <a:solidFill>
                  <a:srgbClr val="002060"/>
                </a:solidFill>
              </a:rPr>
              <a:t> </a:t>
            </a:r>
            <a:r>
              <a:rPr lang="en-US" sz="6050" b="1" dirty="0" err="1" smtClean="0">
                <a:solidFill>
                  <a:srgbClr val="002060"/>
                </a:solidFill>
              </a:rPr>
              <a:t>chị</a:t>
            </a:r>
            <a:r>
              <a:rPr lang="en-US" sz="6050" b="1" dirty="0" smtClean="0">
                <a:solidFill>
                  <a:srgbClr val="002060"/>
                </a:solidFill>
              </a:rPr>
              <a:t> con, </a:t>
            </a:r>
            <a:r>
              <a:rPr lang="en-US" sz="6050" b="1" dirty="0" err="1" smtClean="0">
                <a:solidFill>
                  <a:srgbClr val="002060"/>
                </a:solidFill>
              </a:rPr>
              <a:t>sống</a:t>
            </a:r>
            <a:r>
              <a:rPr lang="en-US" sz="6050" b="1" dirty="0" smtClean="0">
                <a:solidFill>
                  <a:srgbClr val="002060"/>
                </a:solidFill>
              </a:rPr>
              <a:t> </a:t>
            </a:r>
            <a:r>
              <a:rPr lang="en-US" sz="6050" b="1" dirty="0" err="1" smtClean="0">
                <a:solidFill>
                  <a:srgbClr val="002060"/>
                </a:solidFill>
              </a:rPr>
              <a:t>khắp</a:t>
            </a:r>
            <a:r>
              <a:rPr lang="en-US" sz="6050" b="1" dirty="0" smtClean="0">
                <a:solidFill>
                  <a:srgbClr val="002060"/>
                </a:solidFill>
              </a:rPr>
              <a:t> </a:t>
            </a:r>
            <a:r>
              <a:rPr lang="en-US" sz="6050" b="1" dirty="0" err="1" smtClean="0">
                <a:solidFill>
                  <a:srgbClr val="002060"/>
                </a:solidFill>
              </a:rPr>
              <a:t>nơi</a:t>
            </a:r>
            <a:r>
              <a:rPr lang="en-US" sz="6050" b="1" dirty="0" smtClean="0">
                <a:solidFill>
                  <a:srgbClr val="002060"/>
                </a:solidFill>
              </a:rPr>
              <a:t>, </a:t>
            </a:r>
            <a:r>
              <a:rPr lang="en-US" sz="6050" b="1" dirty="0" err="1" smtClean="0">
                <a:solidFill>
                  <a:srgbClr val="002060"/>
                </a:solidFill>
              </a:rPr>
              <a:t>giữa</a:t>
            </a:r>
            <a:r>
              <a:rPr lang="en-US" sz="6050" b="1" dirty="0" smtClean="0">
                <a:solidFill>
                  <a:srgbClr val="002060"/>
                </a:solidFill>
              </a:rPr>
              <a:t> </a:t>
            </a:r>
            <a:r>
              <a:rPr lang="en-US" sz="6050" b="1" dirty="0" err="1" smtClean="0">
                <a:solidFill>
                  <a:srgbClr val="002060"/>
                </a:solidFill>
              </a:rPr>
              <a:t>cõi</a:t>
            </a:r>
            <a:r>
              <a:rPr lang="en-US" sz="6050" b="1" dirty="0" smtClean="0">
                <a:solidFill>
                  <a:srgbClr val="002060"/>
                </a:solidFill>
              </a:rPr>
              <a:t> </a:t>
            </a:r>
            <a:r>
              <a:rPr lang="en-US" sz="6050" b="1" dirty="0" err="1" smtClean="0">
                <a:solidFill>
                  <a:srgbClr val="002060"/>
                </a:solidFill>
              </a:rPr>
              <a:t>đời</a:t>
            </a:r>
            <a:r>
              <a:rPr lang="en-US" sz="6050" b="1" dirty="0" smtClean="0">
                <a:solidFill>
                  <a:srgbClr val="002060"/>
                </a:solidFill>
              </a:rPr>
              <a:t>, </a:t>
            </a:r>
            <a:r>
              <a:rPr lang="en-US" sz="6050" b="1" dirty="0" err="1" smtClean="0">
                <a:solidFill>
                  <a:srgbClr val="002060"/>
                </a:solidFill>
              </a:rPr>
              <a:t>cùng</a:t>
            </a:r>
            <a:r>
              <a:rPr lang="en-US" sz="6050" b="1" dirty="0" smtClean="0">
                <a:solidFill>
                  <a:srgbClr val="002060"/>
                </a:solidFill>
              </a:rPr>
              <a:t> </a:t>
            </a:r>
            <a:r>
              <a:rPr lang="en-US" sz="6050" b="1" dirty="0" err="1" smtClean="0">
                <a:solidFill>
                  <a:srgbClr val="002060"/>
                </a:solidFill>
              </a:rPr>
              <a:t>nhau</a:t>
            </a:r>
            <a:r>
              <a:rPr lang="en-US" sz="6050" b="1" dirty="0" smtClean="0">
                <a:solidFill>
                  <a:srgbClr val="002060"/>
                </a:solidFill>
              </a:rPr>
              <a:t> </a:t>
            </a:r>
            <a:r>
              <a:rPr lang="en-US" sz="6050" b="1" dirty="0" err="1" smtClean="0">
                <a:solidFill>
                  <a:srgbClr val="002060"/>
                </a:solidFill>
              </a:rPr>
              <a:t>lên</a:t>
            </a:r>
            <a:r>
              <a:rPr lang="en-US" sz="6050" b="1" dirty="0" smtClean="0">
                <a:solidFill>
                  <a:srgbClr val="002060"/>
                </a:solidFill>
              </a:rPr>
              <a:t> </a:t>
            </a:r>
            <a:r>
              <a:rPr lang="en-US" sz="6050" b="1" dirty="0" err="1" smtClean="0">
                <a:solidFill>
                  <a:srgbClr val="002060"/>
                </a:solidFill>
              </a:rPr>
              <a:t>Nước</a:t>
            </a:r>
            <a:r>
              <a:rPr lang="en-US" sz="6050" b="1" dirty="0" smtClean="0">
                <a:solidFill>
                  <a:srgbClr val="002060"/>
                </a:solidFill>
              </a:rPr>
              <a:t> </a:t>
            </a:r>
            <a:r>
              <a:rPr lang="en-US" sz="6050" b="1" dirty="0" err="1" smtClean="0">
                <a:solidFill>
                  <a:srgbClr val="002060"/>
                </a:solidFill>
              </a:rPr>
              <a:t>Trời</a:t>
            </a:r>
            <a:r>
              <a:rPr lang="en-US" sz="6050" b="1" dirty="0" smtClean="0">
                <a:solidFill>
                  <a:srgbClr val="002060"/>
                </a:solidFill>
              </a:rPr>
              <a:t>.</a:t>
            </a:r>
            <a:endParaRPr lang="vi-VN" sz="6050" b="1" dirty="0">
              <a:solidFill>
                <a:srgbClr val="002060"/>
              </a:solidFill>
              <a:effectLst/>
              <a:cs typeface="Times New Roman" pitchFamily="18" charset="0"/>
            </a:endParaRPr>
          </a:p>
        </p:txBody>
      </p:sp>
    </p:spTree>
    <p:extLst>
      <p:ext uri="{BB962C8B-B14F-4D97-AF65-F5344CB8AC3E}">
        <p14:creationId xmlns:p14="http://schemas.microsoft.com/office/powerpoint/2010/main" val="3137951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8600" b="1" u="sng" dirty="0" err="1" smtClean="0">
                <a:solidFill>
                  <a:srgbClr val="C00000"/>
                </a:solidFill>
                <a:cs typeface="Times New Roman" pitchFamily="18" charset="0"/>
              </a:rPr>
              <a:t>Đk</a:t>
            </a:r>
            <a:r>
              <a:rPr lang="en-US" sz="8600" b="1" u="sng" dirty="0" smtClean="0">
                <a:solidFill>
                  <a:srgbClr val="C00000"/>
                </a:solidFill>
                <a:effectLst/>
                <a:cs typeface="Times New Roman" pitchFamily="18" charset="0"/>
              </a:rPr>
              <a:t>:</a:t>
            </a:r>
            <a:r>
              <a:rPr lang="en-US" sz="8600" b="1" dirty="0" smtClean="0">
                <a:solidFill>
                  <a:srgbClr val="002060"/>
                </a:solidFill>
                <a:effectLst/>
                <a:cs typeface="Times New Roman" pitchFamily="18" charset="0"/>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muôn</a:t>
            </a:r>
            <a:r>
              <a:rPr lang="en-US" sz="8600" b="1" dirty="0" smtClean="0">
                <a:solidFill>
                  <a:srgbClr val="002060"/>
                </a:solidFill>
                <a:effectLst/>
              </a:rPr>
              <a:t> </a:t>
            </a:r>
            <a:r>
              <a:rPr lang="en-US" sz="8600" b="1" dirty="0" err="1" smtClean="0">
                <a:solidFill>
                  <a:srgbClr val="002060"/>
                </a:solidFill>
                <a:effectLst/>
              </a:rPr>
              <a:t>đời</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a:t>
            </a:r>
            <a:endParaRPr lang="vi-VN" sz="8600" b="1" dirty="0">
              <a:solidFill>
                <a:srgbClr val="002060"/>
              </a:solidFill>
              <a:effectLst/>
              <a:cs typeface="Times New Roman" pitchFamily="18" charset="0"/>
            </a:endParaRPr>
          </a:p>
        </p:txBody>
      </p:sp>
    </p:spTree>
    <p:extLst>
      <p:ext uri="{BB962C8B-B14F-4D97-AF65-F5344CB8AC3E}">
        <p14:creationId xmlns:p14="http://schemas.microsoft.com/office/powerpoint/2010/main" val="861899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4000"/>
              </a:lnSpc>
            </a:pPr>
            <a:r>
              <a:rPr lang="en-US" sz="6050" b="1" u="sng" dirty="0" smtClean="0">
                <a:solidFill>
                  <a:srgbClr val="C00000"/>
                </a:solidFill>
                <a:effectLst/>
                <a:cs typeface="Times New Roman" pitchFamily="18" charset="0"/>
              </a:rPr>
              <a:t>Tk4:</a:t>
            </a:r>
            <a:r>
              <a:rPr lang="en-US" sz="6050" b="1" dirty="0" smtClean="0">
                <a:solidFill>
                  <a:srgbClr val="002060"/>
                </a:solidFill>
                <a:effectLst/>
                <a:cs typeface="Times New Roman" pitchFamily="18" charset="0"/>
              </a:rPr>
              <a:t> </a:t>
            </a:r>
            <a:r>
              <a:rPr lang="en-US" sz="6050" b="1" dirty="0" err="1" smtClean="0">
                <a:solidFill>
                  <a:srgbClr val="002060"/>
                </a:solidFill>
                <a:effectLst/>
              </a:rPr>
              <a:t>Ngày</a:t>
            </a:r>
            <a:r>
              <a:rPr lang="en-US" sz="6050" b="1" dirty="0" smtClean="0">
                <a:solidFill>
                  <a:srgbClr val="002060"/>
                </a:solidFill>
                <a:effectLst/>
              </a:rPr>
              <a:t> </a:t>
            </a:r>
            <a:r>
              <a:rPr lang="en-US" sz="6050" b="1" dirty="0" err="1" smtClean="0">
                <a:solidFill>
                  <a:srgbClr val="002060"/>
                </a:solidFill>
                <a:effectLst/>
              </a:rPr>
              <a:t>đầu</a:t>
            </a:r>
            <a:r>
              <a:rPr lang="en-US" sz="6050" b="1" dirty="0" smtClean="0">
                <a:solidFill>
                  <a:srgbClr val="002060"/>
                </a:solidFill>
                <a:effectLst/>
              </a:rPr>
              <a:t> </a:t>
            </a:r>
            <a:r>
              <a:rPr lang="en-US" sz="6050" b="1" dirty="0" err="1" smtClean="0">
                <a:solidFill>
                  <a:srgbClr val="002060"/>
                </a:solidFill>
                <a:effectLst/>
              </a:rPr>
              <a:t>xuân</a:t>
            </a:r>
            <a:r>
              <a:rPr lang="en-US" sz="6050" b="1" dirty="0" smtClean="0">
                <a:solidFill>
                  <a:srgbClr val="002060"/>
                </a:solidFill>
              </a:rPr>
              <a:t>, </a:t>
            </a:r>
            <a:r>
              <a:rPr lang="en-US" sz="6050" b="1" dirty="0" err="1" smtClean="0">
                <a:solidFill>
                  <a:srgbClr val="002060"/>
                </a:solidFill>
              </a:rPr>
              <a:t>xin</a:t>
            </a:r>
            <a:r>
              <a:rPr lang="en-US" sz="6050" b="1" dirty="0" smtClean="0">
                <a:solidFill>
                  <a:srgbClr val="002060"/>
                </a:solidFill>
              </a:rPr>
              <a:t> </a:t>
            </a:r>
            <a:r>
              <a:rPr lang="en-US" sz="6050" b="1" dirty="0" err="1" smtClean="0">
                <a:solidFill>
                  <a:srgbClr val="002060"/>
                </a:solidFill>
              </a:rPr>
              <a:t>Chúa</a:t>
            </a:r>
            <a:r>
              <a:rPr lang="en-US" sz="6050" b="1" dirty="0" smtClean="0">
                <a:solidFill>
                  <a:srgbClr val="002060"/>
                </a:solidFill>
              </a:rPr>
              <a:t> </a:t>
            </a:r>
            <a:r>
              <a:rPr lang="en-US" sz="6050" b="1" dirty="0" err="1" smtClean="0">
                <a:solidFill>
                  <a:srgbClr val="002060"/>
                </a:solidFill>
              </a:rPr>
              <a:t>thêm</a:t>
            </a:r>
            <a:r>
              <a:rPr lang="en-US" sz="6050" b="1" dirty="0" smtClean="0">
                <a:solidFill>
                  <a:srgbClr val="002060"/>
                </a:solidFill>
              </a:rPr>
              <a:t> </a:t>
            </a:r>
            <a:r>
              <a:rPr lang="en-US" sz="6050" b="1" dirty="0" err="1" smtClean="0">
                <a:solidFill>
                  <a:srgbClr val="002060"/>
                </a:solidFill>
              </a:rPr>
              <a:t>sức</a:t>
            </a:r>
            <a:r>
              <a:rPr lang="en-US" sz="6050" b="1" dirty="0" smtClean="0">
                <a:solidFill>
                  <a:srgbClr val="002060"/>
                </a:solidFill>
              </a:rPr>
              <a:t> </a:t>
            </a:r>
            <a:r>
              <a:rPr lang="en-US" sz="6050" b="1" dirty="0" err="1" smtClean="0">
                <a:solidFill>
                  <a:srgbClr val="002060"/>
                </a:solidFill>
              </a:rPr>
              <a:t>cho</a:t>
            </a:r>
            <a:r>
              <a:rPr lang="en-US" sz="6050" b="1" dirty="0" smtClean="0">
                <a:solidFill>
                  <a:srgbClr val="002060"/>
                </a:solidFill>
              </a:rPr>
              <a:t> </a:t>
            </a:r>
            <a:r>
              <a:rPr lang="en-US" sz="6050" b="1" dirty="0" err="1" smtClean="0">
                <a:solidFill>
                  <a:srgbClr val="002060"/>
                </a:solidFill>
              </a:rPr>
              <a:t>đoàn</a:t>
            </a:r>
            <a:r>
              <a:rPr lang="en-US" sz="6050" b="1" dirty="0" smtClean="0">
                <a:solidFill>
                  <a:srgbClr val="002060"/>
                </a:solidFill>
              </a:rPr>
              <a:t> con, </a:t>
            </a:r>
            <a:r>
              <a:rPr lang="en-US" sz="6050" b="1" dirty="0" err="1" smtClean="0">
                <a:solidFill>
                  <a:srgbClr val="002060"/>
                </a:solidFill>
              </a:rPr>
              <a:t>mỗi</a:t>
            </a:r>
            <a:r>
              <a:rPr lang="en-US" sz="6050" b="1" dirty="0" smtClean="0">
                <a:solidFill>
                  <a:srgbClr val="002060"/>
                </a:solidFill>
              </a:rPr>
              <a:t> </a:t>
            </a:r>
            <a:r>
              <a:rPr lang="en-US" sz="6050" b="1" dirty="0" err="1" smtClean="0">
                <a:solidFill>
                  <a:srgbClr val="002060"/>
                </a:solidFill>
              </a:rPr>
              <a:t>lớn</a:t>
            </a:r>
            <a:r>
              <a:rPr lang="en-US" sz="6050" b="1" dirty="0" smtClean="0">
                <a:solidFill>
                  <a:srgbClr val="002060"/>
                </a:solidFill>
              </a:rPr>
              <a:t> </a:t>
            </a:r>
            <a:r>
              <a:rPr lang="en-US" sz="6050" b="1" dirty="0" err="1" smtClean="0">
                <a:solidFill>
                  <a:srgbClr val="002060"/>
                </a:solidFill>
              </a:rPr>
              <a:t>lên</a:t>
            </a:r>
            <a:r>
              <a:rPr lang="en-US" sz="6050" b="1" dirty="0" smtClean="0">
                <a:solidFill>
                  <a:srgbClr val="002060"/>
                </a:solidFill>
              </a:rPr>
              <a:t>, </a:t>
            </a:r>
            <a:r>
              <a:rPr lang="en-US" sz="6050" b="1" dirty="0" err="1" smtClean="0">
                <a:solidFill>
                  <a:srgbClr val="002060"/>
                </a:solidFill>
              </a:rPr>
              <a:t>mỗi</a:t>
            </a:r>
            <a:r>
              <a:rPr lang="en-US" sz="6050" b="1" dirty="0" smtClean="0">
                <a:solidFill>
                  <a:srgbClr val="002060"/>
                </a:solidFill>
              </a:rPr>
              <a:t> </a:t>
            </a:r>
            <a:r>
              <a:rPr lang="en-US" sz="6050" b="1" dirty="0" err="1" smtClean="0">
                <a:solidFill>
                  <a:srgbClr val="002060"/>
                </a:solidFill>
              </a:rPr>
              <a:t>biết</a:t>
            </a:r>
            <a:r>
              <a:rPr lang="en-US" sz="6050" b="1" dirty="0" smtClean="0">
                <a:solidFill>
                  <a:srgbClr val="002060"/>
                </a:solidFill>
              </a:rPr>
              <a:t> </a:t>
            </a:r>
            <a:r>
              <a:rPr lang="en-US" sz="6050" b="1" dirty="0" err="1" smtClean="0">
                <a:solidFill>
                  <a:srgbClr val="002060"/>
                </a:solidFill>
              </a:rPr>
              <a:t>thêm</a:t>
            </a:r>
            <a:r>
              <a:rPr lang="en-US" sz="6050" b="1" dirty="0" smtClean="0">
                <a:solidFill>
                  <a:srgbClr val="002060"/>
                </a:solidFill>
              </a:rPr>
              <a:t>, </a:t>
            </a:r>
            <a:r>
              <a:rPr lang="en-US" sz="6050" b="1" dirty="0" err="1" smtClean="0">
                <a:solidFill>
                  <a:srgbClr val="002060"/>
                </a:solidFill>
              </a:rPr>
              <a:t>tình</a:t>
            </a:r>
            <a:r>
              <a:rPr lang="en-US" sz="6050" b="1" dirty="0" smtClean="0">
                <a:solidFill>
                  <a:srgbClr val="002060"/>
                </a:solidFill>
              </a:rPr>
              <a:t> </a:t>
            </a:r>
            <a:r>
              <a:rPr lang="en-US" sz="6050" b="1" dirty="0" err="1" smtClean="0">
                <a:solidFill>
                  <a:srgbClr val="002060"/>
                </a:solidFill>
              </a:rPr>
              <a:t>yêu</a:t>
            </a:r>
            <a:r>
              <a:rPr lang="en-US" sz="6050" b="1" dirty="0" smtClean="0">
                <a:solidFill>
                  <a:srgbClr val="002060"/>
                </a:solidFill>
              </a:rPr>
              <a:t> </a:t>
            </a:r>
            <a:r>
              <a:rPr lang="en-US" sz="6050" b="1" dirty="0" err="1" smtClean="0">
                <a:solidFill>
                  <a:srgbClr val="002060"/>
                </a:solidFill>
              </a:rPr>
              <a:t>nơi</a:t>
            </a:r>
            <a:r>
              <a:rPr lang="en-US" sz="6050" b="1" dirty="0" smtClean="0">
                <a:solidFill>
                  <a:srgbClr val="002060"/>
                </a:solidFill>
              </a:rPr>
              <a:t> </a:t>
            </a:r>
            <a:r>
              <a:rPr lang="en-US" sz="6050" b="1" dirty="0" err="1" smtClean="0">
                <a:solidFill>
                  <a:srgbClr val="002060"/>
                </a:solidFill>
              </a:rPr>
              <a:t>Chúa</a:t>
            </a:r>
            <a:r>
              <a:rPr lang="en-US" sz="6050" b="1" dirty="0" smtClean="0">
                <a:solidFill>
                  <a:srgbClr val="002060"/>
                </a:solidFill>
              </a:rPr>
              <a:t> </a:t>
            </a:r>
            <a:r>
              <a:rPr lang="en-US" sz="6050" b="1" dirty="0" err="1" smtClean="0">
                <a:solidFill>
                  <a:srgbClr val="002060"/>
                </a:solidFill>
              </a:rPr>
              <a:t>luôn</a:t>
            </a:r>
            <a:r>
              <a:rPr lang="en-US" sz="6050" b="1" dirty="0" smtClean="0">
                <a:solidFill>
                  <a:srgbClr val="002060"/>
                </a:solidFill>
              </a:rPr>
              <a:t>.</a:t>
            </a:r>
            <a:endParaRPr lang="vi-VN" sz="6050" b="1" dirty="0">
              <a:solidFill>
                <a:srgbClr val="002060"/>
              </a:solidFill>
              <a:effectLst/>
              <a:cs typeface="Times New Roman" pitchFamily="18" charset="0"/>
            </a:endParaRPr>
          </a:p>
        </p:txBody>
      </p:sp>
    </p:spTree>
    <p:extLst>
      <p:ext uri="{BB962C8B-B14F-4D97-AF65-F5344CB8AC3E}">
        <p14:creationId xmlns:p14="http://schemas.microsoft.com/office/powerpoint/2010/main" val="3766150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8600" b="1" u="sng" dirty="0" err="1" smtClean="0">
                <a:solidFill>
                  <a:srgbClr val="C00000"/>
                </a:solidFill>
                <a:cs typeface="Times New Roman" pitchFamily="18" charset="0"/>
              </a:rPr>
              <a:t>Đk</a:t>
            </a:r>
            <a:r>
              <a:rPr lang="en-US" sz="8600" b="1" u="sng" dirty="0" smtClean="0">
                <a:solidFill>
                  <a:srgbClr val="C00000"/>
                </a:solidFill>
                <a:effectLst/>
                <a:cs typeface="Times New Roman" pitchFamily="18" charset="0"/>
              </a:rPr>
              <a:t>:</a:t>
            </a:r>
            <a:r>
              <a:rPr lang="en-US" sz="8600" b="1" dirty="0" smtClean="0">
                <a:solidFill>
                  <a:srgbClr val="002060"/>
                </a:solidFill>
                <a:effectLst/>
                <a:cs typeface="Times New Roman" pitchFamily="18" charset="0"/>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muôn</a:t>
            </a:r>
            <a:r>
              <a:rPr lang="en-US" sz="8600" b="1" dirty="0" smtClean="0">
                <a:solidFill>
                  <a:srgbClr val="002060"/>
                </a:solidFill>
                <a:effectLst/>
              </a:rPr>
              <a:t> </a:t>
            </a:r>
            <a:r>
              <a:rPr lang="en-US" sz="8600" b="1" dirty="0" err="1" smtClean="0">
                <a:solidFill>
                  <a:srgbClr val="002060"/>
                </a:solidFill>
                <a:effectLst/>
              </a:rPr>
              <a:t>đời</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a:t>
            </a:r>
            <a:endParaRPr lang="vi-VN" sz="8600" b="1" dirty="0">
              <a:solidFill>
                <a:srgbClr val="002060"/>
              </a:solidFill>
              <a:effectLst/>
              <a:cs typeface="Times New Roman" pitchFamily="18" charset="0"/>
            </a:endParaRPr>
          </a:p>
        </p:txBody>
      </p:sp>
    </p:spTree>
    <p:extLst>
      <p:ext uri="{BB962C8B-B14F-4D97-AF65-F5344CB8AC3E}">
        <p14:creationId xmlns:p14="http://schemas.microsoft.com/office/powerpoint/2010/main" val="2816019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4000"/>
              </a:lnSpc>
            </a:pPr>
            <a:r>
              <a:rPr lang="en-US" sz="6100" b="1" u="sng" dirty="0" smtClean="0">
                <a:solidFill>
                  <a:srgbClr val="C00000"/>
                </a:solidFill>
                <a:effectLst/>
                <a:cs typeface="Times New Roman" pitchFamily="18" charset="0"/>
              </a:rPr>
              <a:t>Tk5:</a:t>
            </a:r>
            <a:r>
              <a:rPr lang="en-US" sz="6100" b="1" dirty="0" smtClean="0">
                <a:solidFill>
                  <a:srgbClr val="002060"/>
                </a:solidFill>
                <a:effectLst/>
                <a:cs typeface="Times New Roman" pitchFamily="18" charset="0"/>
              </a:rPr>
              <a:t> </a:t>
            </a:r>
            <a:r>
              <a:rPr lang="en-US" sz="6100" b="1" dirty="0" err="1" smtClean="0">
                <a:solidFill>
                  <a:srgbClr val="002060"/>
                </a:solidFill>
                <a:effectLst/>
              </a:rPr>
              <a:t>Ngày</a:t>
            </a:r>
            <a:r>
              <a:rPr lang="en-US" sz="6100" b="1" dirty="0" smtClean="0">
                <a:solidFill>
                  <a:srgbClr val="002060"/>
                </a:solidFill>
                <a:effectLst/>
              </a:rPr>
              <a:t> </a:t>
            </a:r>
            <a:r>
              <a:rPr lang="en-US" sz="6100" b="1" dirty="0" err="1" smtClean="0">
                <a:solidFill>
                  <a:srgbClr val="002060"/>
                </a:solidFill>
                <a:effectLst/>
              </a:rPr>
              <a:t>đầu</a:t>
            </a:r>
            <a:r>
              <a:rPr lang="en-US" sz="6100" b="1" dirty="0" smtClean="0">
                <a:solidFill>
                  <a:srgbClr val="002060"/>
                </a:solidFill>
                <a:effectLst/>
              </a:rPr>
              <a:t> </a:t>
            </a:r>
            <a:r>
              <a:rPr lang="en-US" sz="6100" b="1" dirty="0" err="1" smtClean="0">
                <a:solidFill>
                  <a:srgbClr val="002060"/>
                </a:solidFill>
                <a:effectLst/>
              </a:rPr>
              <a:t>xuân</a:t>
            </a:r>
            <a:r>
              <a:rPr lang="en-US" sz="6100" b="1" dirty="0" smtClean="0">
                <a:solidFill>
                  <a:srgbClr val="002060"/>
                </a:solidFill>
              </a:rPr>
              <a:t>, </a:t>
            </a:r>
            <a:r>
              <a:rPr lang="en-US" sz="6100" b="1" dirty="0" err="1" smtClean="0">
                <a:solidFill>
                  <a:srgbClr val="002060"/>
                </a:solidFill>
              </a:rPr>
              <a:t>xin</a:t>
            </a:r>
            <a:r>
              <a:rPr lang="en-US" sz="6100" b="1" dirty="0" smtClean="0">
                <a:solidFill>
                  <a:srgbClr val="002060"/>
                </a:solidFill>
              </a:rPr>
              <a:t> </a:t>
            </a:r>
            <a:r>
              <a:rPr lang="en-US" sz="6100" b="1" dirty="0" err="1" smtClean="0">
                <a:solidFill>
                  <a:srgbClr val="002060"/>
                </a:solidFill>
              </a:rPr>
              <a:t>Chúa</a:t>
            </a:r>
            <a:r>
              <a:rPr lang="en-US" sz="6100" b="1" dirty="0" smtClean="0">
                <a:solidFill>
                  <a:srgbClr val="002060"/>
                </a:solidFill>
              </a:rPr>
              <a:t> </a:t>
            </a:r>
            <a:r>
              <a:rPr lang="en-US" sz="6100" b="1" dirty="0" err="1" smtClean="0">
                <a:solidFill>
                  <a:srgbClr val="002060"/>
                </a:solidFill>
              </a:rPr>
              <a:t>soi</a:t>
            </a:r>
            <a:r>
              <a:rPr lang="en-US" sz="6100" b="1" dirty="0" smtClean="0">
                <a:solidFill>
                  <a:srgbClr val="002060"/>
                </a:solidFill>
              </a:rPr>
              <a:t> </a:t>
            </a:r>
            <a:r>
              <a:rPr lang="en-US" sz="6100" b="1" dirty="0" err="1" smtClean="0">
                <a:solidFill>
                  <a:srgbClr val="002060"/>
                </a:solidFill>
              </a:rPr>
              <a:t>sáng</a:t>
            </a:r>
            <a:r>
              <a:rPr lang="en-US" sz="6100" b="1" dirty="0" smtClean="0">
                <a:solidFill>
                  <a:srgbClr val="002060"/>
                </a:solidFill>
              </a:rPr>
              <a:t> </a:t>
            </a:r>
            <a:r>
              <a:rPr lang="en-US" sz="6100" b="1" dirty="0" err="1" smtClean="0">
                <a:solidFill>
                  <a:srgbClr val="002060"/>
                </a:solidFill>
              </a:rPr>
              <a:t>cho</a:t>
            </a:r>
            <a:r>
              <a:rPr lang="en-US" sz="6100" b="1" dirty="0" smtClean="0">
                <a:solidFill>
                  <a:srgbClr val="002060"/>
                </a:solidFill>
              </a:rPr>
              <a:t> </a:t>
            </a:r>
            <a:r>
              <a:rPr lang="en-US" sz="6100" b="1" dirty="0" err="1" smtClean="0">
                <a:solidFill>
                  <a:srgbClr val="002060"/>
                </a:solidFill>
              </a:rPr>
              <a:t>đoàn</a:t>
            </a:r>
            <a:r>
              <a:rPr lang="en-US" sz="6100" b="1" dirty="0" smtClean="0">
                <a:solidFill>
                  <a:srgbClr val="002060"/>
                </a:solidFill>
              </a:rPr>
              <a:t> con, </a:t>
            </a:r>
            <a:r>
              <a:rPr lang="en-US" sz="6100" b="1" dirty="0" err="1" smtClean="0">
                <a:solidFill>
                  <a:srgbClr val="002060"/>
                </a:solidFill>
              </a:rPr>
              <a:t>sống</a:t>
            </a:r>
            <a:r>
              <a:rPr lang="en-US" sz="6100" b="1" dirty="0" smtClean="0">
                <a:solidFill>
                  <a:srgbClr val="002060"/>
                </a:solidFill>
              </a:rPr>
              <a:t> </a:t>
            </a:r>
            <a:r>
              <a:rPr lang="en-US" sz="6100" b="1" dirty="0" err="1" smtClean="0">
                <a:solidFill>
                  <a:srgbClr val="002060"/>
                </a:solidFill>
              </a:rPr>
              <a:t>với</a:t>
            </a:r>
            <a:r>
              <a:rPr lang="en-US" sz="6100" b="1" dirty="0" smtClean="0">
                <a:solidFill>
                  <a:srgbClr val="002060"/>
                </a:solidFill>
              </a:rPr>
              <a:t> cha, </a:t>
            </a:r>
            <a:r>
              <a:rPr lang="en-US" sz="6100" b="1" dirty="0" err="1" smtClean="0">
                <a:solidFill>
                  <a:srgbClr val="002060"/>
                </a:solidFill>
              </a:rPr>
              <a:t>sống</a:t>
            </a:r>
            <a:r>
              <a:rPr lang="en-US" sz="6100" b="1" dirty="0" smtClean="0">
                <a:solidFill>
                  <a:srgbClr val="002060"/>
                </a:solidFill>
              </a:rPr>
              <a:t> </a:t>
            </a:r>
            <a:r>
              <a:rPr lang="en-US" sz="6100" b="1" dirty="0" err="1" smtClean="0">
                <a:solidFill>
                  <a:srgbClr val="002060"/>
                </a:solidFill>
              </a:rPr>
              <a:t>với</a:t>
            </a:r>
            <a:r>
              <a:rPr lang="en-US" sz="6100" b="1" dirty="0" smtClean="0">
                <a:solidFill>
                  <a:srgbClr val="002060"/>
                </a:solidFill>
              </a:rPr>
              <a:t> </a:t>
            </a:r>
            <a:r>
              <a:rPr lang="en-US" sz="6100" b="1" dirty="0" err="1" smtClean="0">
                <a:solidFill>
                  <a:srgbClr val="002060"/>
                </a:solidFill>
              </a:rPr>
              <a:t>mẹ</a:t>
            </a:r>
            <a:r>
              <a:rPr lang="en-US" sz="6100" b="1" dirty="0" smtClean="0">
                <a:solidFill>
                  <a:srgbClr val="002060"/>
                </a:solidFill>
              </a:rPr>
              <a:t>, </a:t>
            </a:r>
            <a:r>
              <a:rPr lang="en-US" sz="6100" b="1" dirty="0" err="1" smtClean="0">
                <a:solidFill>
                  <a:srgbClr val="002060"/>
                </a:solidFill>
              </a:rPr>
              <a:t>hiền</a:t>
            </a:r>
            <a:r>
              <a:rPr lang="en-US" sz="6100" b="1" dirty="0" smtClean="0">
                <a:solidFill>
                  <a:srgbClr val="002060"/>
                </a:solidFill>
              </a:rPr>
              <a:t> </a:t>
            </a:r>
            <a:r>
              <a:rPr lang="en-US" sz="6100" b="1" dirty="0" err="1" smtClean="0">
                <a:solidFill>
                  <a:srgbClr val="002060"/>
                </a:solidFill>
              </a:rPr>
              <a:t>ngoan</a:t>
            </a:r>
            <a:r>
              <a:rPr lang="en-US" sz="6100" b="1" dirty="0" smtClean="0">
                <a:solidFill>
                  <a:srgbClr val="002060"/>
                </a:solidFill>
              </a:rPr>
              <a:t> </a:t>
            </a:r>
            <a:r>
              <a:rPr lang="en-US" sz="6100" b="1" dirty="0" err="1" smtClean="0">
                <a:solidFill>
                  <a:srgbClr val="002060"/>
                </a:solidFill>
              </a:rPr>
              <a:t>vui</a:t>
            </a:r>
            <a:r>
              <a:rPr lang="en-US" sz="6100" b="1" dirty="0" smtClean="0">
                <a:solidFill>
                  <a:srgbClr val="002060"/>
                </a:solidFill>
              </a:rPr>
              <a:t> </a:t>
            </a:r>
            <a:r>
              <a:rPr lang="en-US" sz="6100" b="1" dirty="0" err="1" smtClean="0">
                <a:solidFill>
                  <a:srgbClr val="002060"/>
                </a:solidFill>
              </a:rPr>
              <a:t>đáp</a:t>
            </a:r>
            <a:r>
              <a:rPr lang="en-US" sz="6100" b="1" dirty="0" smtClean="0">
                <a:solidFill>
                  <a:srgbClr val="002060"/>
                </a:solidFill>
              </a:rPr>
              <a:t> </a:t>
            </a:r>
            <a:r>
              <a:rPr lang="en-US" sz="6100" b="1" dirty="0" err="1" smtClean="0">
                <a:solidFill>
                  <a:srgbClr val="002060"/>
                </a:solidFill>
              </a:rPr>
              <a:t>tình</a:t>
            </a:r>
            <a:r>
              <a:rPr lang="en-US" sz="6100" b="1" dirty="0" smtClean="0">
                <a:solidFill>
                  <a:srgbClr val="002060"/>
                </a:solidFill>
              </a:rPr>
              <a:t>.</a:t>
            </a:r>
            <a:endParaRPr lang="vi-VN" sz="6100" b="1" dirty="0">
              <a:solidFill>
                <a:srgbClr val="002060"/>
              </a:solidFill>
              <a:effectLst/>
              <a:cs typeface="Times New Roman" pitchFamily="18" charset="0"/>
            </a:endParaRPr>
          </a:p>
        </p:txBody>
      </p:sp>
    </p:spTree>
    <p:extLst>
      <p:ext uri="{BB962C8B-B14F-4D97-AF65-F5344CB8AC3E}">
        <p14:creationId xmlns:p14="http://schemas.microsoft.com/office/powerpoint/2010/main" val="3419702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8600" b="1" u="sng" dirty="0" err="1" smtClean="0">
                <a:solidFill>
                  <a:srgbClr val="C00000"/>
                </a:solidFill>
                <a:cs typeface="Times New Roman" pitchFamily="18" charset="0"/>
              </a:rPr>
              <a:t>Đk</a:t>
            </a:r>
            <a:r>
              <a:rPr lang="en-US" sz="8600" b="1" u="sng" dirty="0" smtClean="0">
                <a:solidFill>
                  <a:srgbClr val="C00000"/>
                </a:solidFill>
                <a:effectLst/>
                <a:cs typeface="Times New Roman" pitchFamily="18" charset="0"/>
              </a:rPr>
              <a:t>:</a:t>
            </a:r>
            <a:r>
              <a:rPr lang="en-US" sz="8600" b="1" dirty="0" smtClean="0">
                <a:solidFill>
                  <a:srgbClr val="002060"/>
                </a:solidFill>
                <a:effectLst/>
                <a:cs typeface="Times New Roman" pitchFamily="18" charset="0"/>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muôn</a:t>
            </a:r>
            <a:r>
              <a:rPr lang="en-US" sz="8600" b="1" dirty="0" smtClean="0">
                <a:solidFill>
                  <a:srgbClr val="002060"/>
                </a:solidFill>
                <a:effectLst/>
              </a:rPr>
              <a:t> </a:t>
            </a:r>
            <a:r>
              <a:rPr lang="en-US" sz="8600" b="1" dirty="0" err="1" smtClean="0">
                <a:solidFill>
                  <a:srgbClr val="002060"/>
                </a:solidFill>
                <a:effectLst/>
              </a:rPr>
              <a:t>đời</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a:t>
            </a:r>
            <a:endParaRPr lang="vi-VN" sz="8600" b="1" dirty="0">
              <a:solidFill>
                <a:srgbClr val="002060"/>
              </a:solidFill>
              <a:effectLst/>
              <a:cs typeface="Times New Roman" pitchFamily="18" charset="0"/>
            </a:endParaRPr>
          </a:p>
        </p:txBody>
      </p:sp>
    </p:spTree>
    <p:extLst>
      <p:ext uri="{BB962C8B-B14F-4D97-AF65-F5344CB8AC3E}">
        <p14:creationId xmlns:p14="http://schemas.microsoft.com/office/powerpoint/2010/main" val="957958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4000"/>
              </a:lnSpc>
            </a:pPr>
            <a:r>
              <a:rPr lang="en-US" sz="6100" b="1" u="sng" dirty="0" smtClean="0">
                <a:solidFill>
                  <a:srgbClr val="C00000"/>
                </a:solidFill>
                <a:effectLst/>
                <a:cs typeface="Times New Roman" pitchFamily="18" charset="0"/>
              </a:rPr>
              <a:t>Tk6:</a:t>
            </a:r>
            <a:r>
              <a:rPr lang="en-US" sz="6100" b="1" dirty="0" smtClean="0">
                <a:solidFill>
                  <a:srgbClr val="002060"/>
                </a:solidFill>
                <a:effectLst/>
                <a:cs typeface="Times New Roman" pitchFamily="18" charset="0"/>
              </a:rPr>
              <a:t> </a:t>
            </a:r>
            <a:r>
              <a:rPr lang="en-US" sz="6100" b="1" dirty="0" err="1" smtClean="0">
                <a:solidFill>
                  <a:srgbClr val="002060"/>
                </a:solidFill>
                <a:effectLst/>
              </a:rPr>
              <a:t>Ngày</a:t>
            </a:r>
            <a:r>
              <a:rPr lang="en-US" sz="6100" b="1" dirty="0" smtClean="0">
                <a:solidFill>
                  <a:srgbClr val="002060"/>
                </a:solidFill>
                <a:effectLst/>
              </a:rPr>
              <a:t> </a:t>
            </a:r>
            <a:r>
              <a:rPr lang="en-US" sz="6100" b="1" dirty="0" err="1" smtClean="0">
                <a:solidFill>
                  <a:srgbClr val="002060"/>
                </a:solidFill>
                <a:effectLst/>
              </a:rPr>
              <a:t>đầu</a:t>
            </a:r>
            <a:r>
              <a:rPr lang="en-US" sz="6100" b="1" dirty="0" smtClean="0">
                <a:solidFill>
                  <a:srgbClr val="002060"/>
                </a:solidFill>
                <a:effectLst/>
              </a:rPr>
              <a:t> </a:t>
            </a:r>
            <a:r>
              <a:rPr lang="en-US" sz="6100" b="1" dirty="0" err="1" smtClean="0">
                <a:solidFill>
                  <a:srgbClr val="002060"/>
                </a:solidFill>
                <a:effectLst/>
              </a:rPr>
              <a:t>xuân</a:t>
            </a:r>
            <a:r>
              <a:rPr lang="en-US" sz="6100" b="1" dirty="0" smtClean="0">
                <a:solidFill>
                  <a:srgbClr val="002060"/>
                </a:solidFill>
              </a:rPr>
              <a:t>, </a:t>
            </a:r>
            <a:r>
              <a:rPr lang="en-US" sz="6100" b="1" dirty="0" err="1" smtClean="0">
                <a:solidFill>
                  <a:srgbClr val="002060"/>
                </a:solidFill>
              </a:rPr>
              <a:t>xin</a:t>
            </a:r>
            <a:r>
              <a:rPr lang="en-US" sz="6100" b="1" dirty="0" smtClean="0">
                <a:solidFill>
                  <a:srgbClr val="002060"/>
                </a:solidFill>
              </a:rPr>
              <a:t> </a:t>
            </a:r>
            <a:r>
              <a:rPr lang="en-US" sz="6100" b="1" dirty="0" err="1" smtClean="0">
                <a:solidFill>
                  <a:srgbClr val="002060"/>
                </a:solidFill>
              </a:rPr>
              <a:t>Chúa</a:t>
            </a:r>
            <a:r>
              <a:rPr lang="en-US" sz="6100" b="1" dirty="0" smtClean="0">
                <a:solidFill>
                  <a:srgbClr val="002060"/>
                </a:solidFill>
              </a:rPr>
              <a:t> </a:t>
            </a:r>
            <a:r>
              <a:rPr lang="en-US" sz="6100" b="1" dirty="0" err="1" smtClean="0">
                <a:solidFill>
                  <a:srgbClr val="002060"/>
                </a:solidFill>
              </a:rPr>
              <a:t>thương</a:t>
            </a:r>
            <a:r>
              <a:rPr lang="en-US" sz="6100" b="1" dirty="0" smtClean="0">
                <a:solidFill>
                  <a:srgbClr val="002060"/>
                </a:solidFill>
              </a:rPr>
              <a:t> </a:t>
            </a:r>
            <a:r>
              <a:rPr lang="en-US" sz="6100" b="1" dirty="0" err="1" smtClean="0">
                <a:solidFill>
                  <a:srgbClr val="002060"/>
                </a:solidFill>
              </a:rPr>
              <a:t>những</a:t>
            </a:r>
            <a:r>
              <a:rPr lang="en-US" sz="6100" b="1" dirty="0" smtClean="0">
                <a:solidFill>
                  <a:srgbClr val="002060"/>
                </a:solidFill>
              </a:rPr>
              <a:t> </a:t>
            </a:r>
            <a:r>
              <a:rPr lang="en-US" sz="6100" b="1" dirty="0" err="1" smtClean="0">
                <a:solidFill>
                  <a:srgbClr val="002060"/>
                </a:solidFill>
              </a:rPr>
              <a:t>ai</a:t>
            </a:r>
            <a:r>
              <a:rPr lang="en-US" sz="6100" b="1" dirty="0" smtClean="0">
                <a:solidFill>
                  <a:srgbClr val="002060"/>
                </a:solidFill>
              </a:rPr>
              <a:t> </a:t>
            </a:r>
            <a:r>
              <a:rPr lang="en-US" sz="6100" b="1" dirty="0" err="1" smtClean="0">
                <a:solidFill>
                  <a:srgbClr val="002060"/>
                </a:solidFill>
              </a:rPr>
              <a:t>mồ</a:t>
            </a:r>
            <a:r>
              <a:rPr lang="en-US" sz="6100" b="1" dirty="0" smtClean="0">
                <a:solidFill>
                  <a:srgbClr val="002060"/>
                </a:solidFill>
              </a:rPr>
              <a:t> </a:t>
            </a:r>
            <a:r>
              <a:rPr lang="en-US" sz="6100" b="1" dirty="0" err="1" smtClean="0">
                <a:solidFill>
                  <a:srgbClr val="002060"/>
                </a:solidFill>
              </a:rPr>
              <a:t>côi</a:t>
            </a:r>
            <a:r>
              <a:rPr lang="en-US" sz="6100" b="1" dirty="0" smtClean="0">
                <a:solidFill>
                  <a:srgbClr val="002060"/>
                </a:solidFill>
              </a:rPr>
              <a:t>, </a:t>
            </a:r>
            <a:r>
              <a:rPr lang="en-US" sz="6100" b="1" dirty="0" err="1" smtClean="0">
                <a:solidFill>
                  <a:srgbClr val="002060"/>
                </a:solidFill>
              </a:rPr>
              <a:t>vắng</a:t>
            </a:r>
            <a:r>
              <a:rPr lang="en-US" sz="6100" b="1" dirty="0" smtClean="0">
                <a:solidFill>
                  <a:srgbClr val="002060"/>
                </a:solidFill>
              </a:rPr>
              <a:t> </a:t>
            </a:r>
            <a:r>
              <a:rPr lang="en-US" sz="6100" b="1" dirty="0" err="1" smtClean="0">
                <a:solidFill>
                  <a:srgbClr val="002060"/>
                </a:solidFill>
              </a:rPr>
              <a:t>bóng</a:t>
            </a:r>
            <a:r>
              <a:rPr lang="en-US" sz="6100" b="1" dirty="0" smtClean="0">
                <a:solidFill>
                  <a:srgbClr val="002060"/>
                </a:solidFill>
              </a:rPr>
              <a:t> cha, </a:t>
            </a:r>
            <a:r>
              <a:rPr lang="en-US" sz="6100" b="1" dirty="0" err="1" smtClean="0">
                <a:solidFill>
                  <a:srgbClr val="002060"/>
                </a:solidFill>
              </a:rPr>
              <a:t>vắng</a:t>
            </a:r>
            <a:r>
              <a:rPr lang="en-US" sz="6100" b="1" dirty="0" smtClean="0">
                <a:solidFill>
                  <a:srgbClr val="002060"/>
                </a:solidFill>
              </a:rPr>
              <a:t> </a:t>
            </a:r>
            <a:r>
              <a:rPr lang="en-US" sz="6100" b="1" dirty="0" err="1" smtClean="0">
                <a:solidFill>
                  <a:srgbClr val="002060"/>
                </a:solidFill>
              </a:rPr>
              <a:t>bóng</a:t>
            </a:r>
            <a:r>
              <a:rPr lang="en-US" sz="6100" b="1" dirty="0">
                <a:solidFill>
                  <a:srgbClr val="002060"/>
                </a:solidFill>
              </a:rPr>
              <a:t> </a:t>
            </a:r>
            <a:r>
              <a:rPr lang="en-US" sz="6100" b="1" dirty="0" err="1" smtClean="0">
                <a:solidFill>
                  <a:srgbClr val="002060"/>
                </a:solidFill>
              </a:rPr>
              <a:t>Mẹ</a:t>
            </a:r>
            <a:r>
              <a:rPr lang="en-US" sz="6100" b="1" dirty="0" smtClean="0">
                <a:solidFill>
                  <a:srgbClr val="002060"/>
                </a:solidFill>
              </a:rPr>
              <a:t>, </a:t>
            </a:r>
            <a:r>
              <a:rPr lang="en-US" sz="6100" b="1" dirty="0" err="1" smtClean="0">
                <a:solidFill>
                  <a:srgbClr val="002060"/>
                </a:solidFill>
              </a:rPr>
              <a:t>được</a:t>
            </a:r>
            <a:r>
              <a:rPr lang="en-US" sz="6100" b="1" dirty="0" smtClean="0">
                <a:solidFill>
                  <a:srgbClr val="002060"/>
                </a:solidFill>
              </a:rPr>
              <a:t> </a:t>
            </a:r>
            <a:r>
              <a:rPr lang="en-US" sz="6100" b="1" dirty="0" err="1" smtClean="0">
                <a:solidFill>
                  <a:srgbClr val="002060"/>
                </a:solidFill>
              </a:rPr>
              <a:t>vui</a:t>
            </a:r>
            <a:r>
              <a:rPr lang="en-US" sz="6100" b="1" dirty="0" smtClean="0">
                <a:solidFill>
                  <a:srgbClr val="002060"/>
                </a:solidFill>
              </a:rPr>
              <a:t> </a:t>
            </a:r>
            <a:r>
              <a:rPr lang="en-US" sz="6100" b="1" dirty="0" err="1" smtClean="0">
                <a:solidFill>
                  <a:srgbClr val="002060"/>
                </a:solidFill>
              </a:rPr>
              <a:t>chung</a:t>
            </a:r>
            <a:r>
              <a:rPr lang="en-US" sz="6100" b="1" dirty="0" smtClean="0">
                <a:solidFill>
                  <a:srgbClr val="002060"/>
                </a:solidFill>
              </a:rPr>
              <a:t> </a:t>
            </a:r>
            <a:r>
              <a:rPr lang="en-US" sz="6100" b="1" dirty="0" err="1" smtClean="0">
                <a:solidFill>
                  <a:srgbClr val="002060"/>
                </a:solidFill>
              </a:rPr>
              <a:t>với</a:t>
            </a:r>
            <a:r>
              <a:rPr lang="en-US" sz="6100" b="1" dirty="0" smtClean="0">
                <a:solidFill>
                  <a:srgbClr val="002060"/>
                </a:solidFill>
              </a:rPr>
              <a:t> </a:t>
            </a:r>
            <a:r>
              <a:rPr lang="en-US" sz="6100" b="1" dirty="0" err="1" smtClean="0">
                <a:solidFill>
                  <a:srgbClr val="002060"/>
                </a:solidFill>
              </a:rPr>
              <a:t>người</a:t>
            </a:r>
            <a:r>
              <a:rPr lang="en-US" sz="6100" b="1" dirty="0" smtClean="0">
                <a:solidFill>
                  <a:srgbClr val="002060"/>
                </a:solidFill>
              </a:rPr>
              <a:t>.</a:t>
            </a:r>
            <a:endParaRPr lang="vi-VN" sz="6100" b="1" dirty="0">
              <a:solidFill>
                <a:srgbClr val="002060"/>
              </a:solidFill>
              <a:effectLst/>
              <a:cs typeface="Times New Roman" pitchFamily="18" charset="0"/>
            </a:endParaRPr>
          </a:p>
        </p:txBody>
      </p:sp>
    </p:spTree>
    <p:extLst>
      <p:ext uri="{BB962C8B-B14F-4D97-AF65-F5344CB8AC3E}">
        <p14:creationId xmlns:p14="http://schemas.microsoft.com/office/powerpoint/2010/main" val="4230261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8600" b="1" u="sng" dirty="0" err="1" smtClean="0">
                <a:solidFill>
                  <a:srgbClr val="C00000"/>
                </a:solidFill>
                <a:cs typeface="Times New Roman" pitchFamily="18" charset="0"/>
              </a:rPr>
              <a:t>Đk</a:t>
            </a:r>
            <a:r>
              <a:rPr lang="en-US" sz="8600" b="1" u="sng" dirty="0" smtClean="0">
                <a:solidFill>
                  <a:srgbClr val="C00000"/>
                </a:solidFill>
                <a:effectLst/>
                <a:cs typeface="Times New Roman" pitchFamily="18" charset="0"/>
              </a:rPr>
              <a:t>:</a:t>
            </a:r>
            <a:r>
              <a:rPr lang="en-US" sz="8600" b="1" dirty="0" smtClean="0">
                <a:solidFill>
                  <a:srgbClr val="002060"/>
                </a:solidFill>
                <a:effectLst/>
                <a:cs typeface="Times New Roman" pitchFamily="18" charset="0"/>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 </a:t>
            </a:r>
            <a:r>
              <a:rPr lang="en-US" sz="8600" b="1" dirty="0" err="1" smtClean="0">
                <a:solidFill>
                  <a:srgbClr val="002060"/>
                </a:solidFill>
                <a:effectLst/>
              </a:rPr>
              <a:t>muôn</a:t>
            </a:r>
            <a:r>
              <a:rPr lang="en-US" sz="8600" b="1" dirty="0" smtClean="0">
                <a:solidFill>
                  <a:srgbClr val="002060"/>
                </a:solidFill>
                <a:effectLst/>
              </a:rPr>
              <a:t> </a:t>
            </a:r>
            <a:r>
              <a:rPr lang="en-US" sz="8600" b="1" dirty="0" err="1" smtClean="0">
                <a:solidFill>
                  <a:srgbClr val="002060"/>
                </a:solidFill>
                <a:effectLst/>
              </a:rPr>
              <a:t>đời</a:t>
            </a:r>
            <a:r>
              <a:rPr lang="en-US" sz="8600" b="1" dirty="0" smtClean="0">
                <a:solidFill>
                  <a:srgbClr val="002060"/>
                </a:solidFill>
                <a:effectLst/>
              </a:rPr>
              <a:t> </a:t>
            </a:r>
            <a:r>
              <a:rPr lang="en-US" sz="8600" b="1" dirty="0" err="1" smtClean="0">
                <a:solidFill>
                  <a:srgbClr val="002060"/>
                </a:solidFill>
                <a:effectLst/>
              </a:rPr>
              <a:t>tạ</a:t>
            </a:r>
            <a:r>
              <a:rPr lang="en-US" sz="8600" b="1" dirty="0" smtClean="0">
                <a:solidFill>
                  <a:srgbClr val="002060"/>
                </a:solidFill>
                <a:effectLst/>
              </a:rPr>
              <a:t> </a:t>
            </a:r>
            <a:r>
              <a:rPr lang="en-US" sz="8600" b="1" dirty="0" err="1" smtClean="0">
                <a:solidFill>
                  <a:srgbClr val="002060"/>
                </a:solidFill>
                <a:effectLst/>
              </a:rPr>
              <a:t>ơn</a:t>
            </a:r>
            <a:r>
              <a:rPr lang="en-US" sz="8600" b="1" dirty="0" smtClean="0">
                <a:solidFill>
                  <a:srgbClr val="002060"/>
                </a:solidFill>
                <a:effectLst/>
              </a:rPr>
              <a:t> </a:t>
            </a:r>
            <a:r>
              <a:rPr lang="en-US" sz="8600" b="1" dirty="0" err="1" smtClean="0">
                <a:solidFill>
                  <a:srgbClr val="002060"/>
                </a:solidFill>
                <a:effectLst/>
              </a:rPr>
              <a:t>Chúa</a:t>
            </a:r>
            <a:r>
              <a:rPr lang="en-US" sz="8600" b="1" dirty="0" smtClean="0">
                <a:solidFill>
                  <a:srgbClr val="002060"/>
                </a:solidFill>
                <a:effectLst/>
              </a:rPr>
              <a:t>.</a:t>
            </a:r>
            <a:endParaRPr lang="vi-VN" sz="8600" b="1" dirty="0">
              <a:solidFill>
                <a:srgbClr val="002060"/>
              </a:solidFill>
              <a:effectLst/>
              <a:cs typeface="Times New Roman" pitchFamily="18" charset="0"/>
            </a:endParaRPr>
          </a:p>
        </p:txBody>
      </p:sp>
    </p:spTree>
    <p:extLst>
      <p:ext uri="{BB962C8B-B14F-4D97-AF65-F5344CB8AC3E}">
        <p14:creationId xmlns:p14="http://schemas.microsoft.com/office/powerpoint/2010/main" val="3254359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1585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1" u="sng" dirty="0">
                <a:solidFill>
                  <a:srgbClr val="C00000"/>
                </a:solidFill>
                <a:effectLst/>
                <a:latin typeface="UTM American Sans" pitchFamily="18" charset="0"/>
                <a:cs typeface="Times New Roman" pitchFamily="18" charset="0"/>
              </a:rPr>
              <a:t>Alleluia-alleluia:</a:t>
            </a:r>
            <a:r>
              <a:rPr lang="en-US" sz="5000" b="1" dirty="0">
                <a:solidFill>
                  <a:srgbClr val="003399"/>
                </a:solidFill>
                <a:effectLst/>
                <a:latin typeface="UTM American Sans" pitchFamily="18" charset="0"/>
                <a:cs typeface="Times New Roman" pitchFamily="18" charset="0"/>
              </a:rPr>
              <a:t> </a:t>
            </a:r>
            <a:r>
              <a:rPr lang="en-US" sz="5000" b="1" dirty="0" err="1" smtClean="0">
                <a:solidFill>
                  <a:srgbClr val="002060"/>
                </a:solidFill>
                <a:effectLst/>
              </a:rPr>
              <a:t>Phúc</a:t>
            </a:r>
            <a:r>
              <a:rPr lang="en-US" sz="5000" b="1" dirty="0" smtClean="0">
                <a:solidFill>
                  <a:srgbClr val="002060"/>
                </a:solidFill>
                <a:effectLst/>
              </a:rPr>
              <a:t> </a:t>
            </a:r>
            <a:r>
              <a:rPr lang="en-US" sz="5000" b="1" dirty="0" err="1" smtClean="0">
                <a:solidFill>
                  <a:srgbClr val="002060"/>
                </a:solidFill>
                <a:effectLst/>
              </a:rPr>
              <a:t>thay</a:t>
            </a:r>
            <a:r>
              <a:rPr lang="en-US" sz="5000" b="1" dirty="0" smtClean="0">
                <a:solidFill>
                  <a:srgbClr val="002060"/>
                </a:solidFill>
                <a:effectLst/>
              </a:rPr>
              <a:t> </a:t>
            </a:r>
            <a:r>
              <a:rPr lang="en-US" sz="5000" b="1" dirty="0" err="1" smtClean="0">
                <a:solidFill>
                  <a:srgbClr val="002060"/>
                </a:solidFill>
                <a:effectLst/>
              </a:rPr>
              <a:t>người</a:t>
            </a:r>
            <a:r>
              <a:rPr lang="en-US" sz="5000" b="1" dirty="0" smtClean="0">
                <a:solidFill>
                  <a:srgbClr val="002060"/>
                </a:solidFill>
                <a:effectLst/>
              </a:rPr>
              <a:t> </a:t>
            </a:r>
            <a:r>
              <a:rPr lang="en-US" sz="5000" b="1" dirty="0" err="1" smtClean="0">
                <a:solidFill>
                  <a:srgbClr val="002060"/>
                </a:solidFill>
                <a:effectLst/>
              </a:rPr>
              <a:t>tôn</a:t>
            </a:r>
            <a:r>
              <a:rPr lang="en-US" sz="5000" b="1" dirty="0" smtClean="0">
                <a:solidFill>
                  <a:srgbClr val="002060"/>
                </a:solidFill>
                <a:effectLst/>
              </a:rPr>
              <a:t> </a:t>
            </a:r>
            <a:r>
              <a:rPr lang="en-US" sz="5000" b="1" dirty="0" err="1" smtClean="0">
                <a:solidFill>
                  <a:srgbClr val="002060"/>
                </a:solidFill>
                <a:effectLst/>
              </a:rPr>
              <a:t>sợ</a:t>
            </a:r>
            <a:r>
              <a:rPr lang="en-US" sz="5000" b="1" dirty="0" smtClean="0">
                <a:solidFill>
                  <a:srgbClr val="002060"/>
                </a:solidFill>
                <a:effectLst/>
              </a:rPr>
              <a:t> </a:t>
            </a:r>
            <a:r>
              <a:rPr lang="en-US" sz="5000" b="1" dirty="0" err="1" smtClean="0">
                <a:solidFill>
                  <a:srgbClr val="002060"/>
                </a:solidFill>
                <a:effectLst/>
              </a:rPr>
              <a:t>Chúa</a:t>
            </a:r>
            <a:r>
              <a:rPr lang="en-US" sz="5000" b="1" dirty="0" smtClean="0">
                <a:solidFill>
                  <a:srgbClr val="002060"/>
                </a:solidFill>
                <a:effectLst/>
              </a:rPr>
              <a:t>, </a:t>
            </a:r>
            <a:r>
              <a:rPr lang="en-US" sz="5000" b="1" dirty="0" err="1" smtClean="0">
                <a:solidFill>
                  <a:srgbClr val="002060"/>
                </a:solidFill>
                <a:effectLst/>
              </a:rPr>
              <a:t>đặt</a:t>
            </a:r>
            <a:r>
              <a:rPr lang="en-US" sz="5000" b="1" dirty="0" smtClean="0">
                <a:solidFill>
                  <a:srgbClr val="002060"/>
                </a:solidFill>
                <a:effectLst/>
              </a:rPr>
              <a:t> </a:t>
            </a:r>
            <a:r>
              <a:rPr lang="en-US" sz="5000" b="1" dirty="0" err="1" smtClean="0">
                <a:solidFill>
                  <a:srgbClr val="002060"/>
                </a:solidFill>
                <a:effectLst/>
              </a:rPr>
              <a:t>niềm</a:t>
            </a:r>
            <a:r>
              <a:rPr lang="en-US" sz="5000" b="1" dirty="0" smtClean="0">
                <a:solidFill>
                  <a:srgbClr val="002060"/>
                </a:solidFill>
                <a:effectLst/>
              </a:rPr>
              <a:t> </a:t>
            </a:r>
            <a:r>
              <a:rPr lang="en-US" sz="5000" b="1" dirty="0" err="1" smtClean="0">
                <a:solidFill>
                  <a:srgbClr val="002060"/>
                </a:solidFill>
                <a:effectLst/>
              </a:rPr>
              <a:t>vui</a:t>
            </a:r>
            <a:r>
              <a:rPr lang="en-US" sz="5000" b="1" dirty="0" smtClean="0">
                <a:solidFill>
                  <a:srgbClr val="002060"/>
                </a:solidFill>
                <a:effectLst/>
              </a:rPr>
              <a:t> </a:t>
            </a:r>
            <a:r>
              <a:rPr lang="en-US" sz="5000" b="1" dirty="0" err="1" smtClean="0">
                <a:solidFill>
                  <a:srgbClr val="002060"/>
                </a:solidFill>
                <a:effectLst/>
              </a:rPr>
              <a:t>sướng</a:t>
            </a:r>
            <a:r>
              <a:rPr lang="en-US" sz="5000" b="1" dirty="0" smtClean="0">
                <a:solidFill>
                  <a:srgbClr val="002060"/>
                </a:solidFill>
                <a:effectLst/>
              </a:rPr>
              <a:t> </a:t>
            </a:r>
            <a:r>
              <a:rPr lang="en-US" sz="5000" b="1" dirty="0" err="1" smtClean="0">
                <a:solidFill>
                  <a:srgbClr val="002060"/>
                </a:solidFill>
                <a:effectLst/>
              </a:rPr>
              <a:t>nơi</a:t>
            </a:r>
            <a:r>
              <a:rPr lang="en-US" sz="5000" b="1" dirty="0" smtClean="0">
                <a:solidFill>
                  <a:srgbClr val="002060"/>
                </a:solidFill>
                <a:effectLst/>
              </a:rPr>
              <a:t> </a:t>
            </a:r>
            <a:r>
              <a:rPr lang="en-US" sz="5000" b="1" dirty="0" err="1" smtClean="0">
                <a:solidFill>
                  <a:srgbClr val="002060"/>
                </a:solidFill>
                <a:effectLst/>
              </a:rPr>
              <a:t>mện</a:t>
            </a:r>
            <a:r>
              <a:rPr lang="en-US" sz="5000" b="1" dirty="0" err="1" smtClean="0">
                <a:solidFill>
                  <a:srgbClr val="002060"/>
                </a:solidFill>
              </a:rPr>
              <a:t>h</a:t>
            </a:r>
            <a:r>
              <a:rPr lang="en-US" sz="5000" b="1" dirty="0" smtClean="0">
                <a:solidFill>
                  <a:srgbClr val="002060"/>
                </a:solidFill>
              </a:rPr>
              <a:t> </a:t>
            </a:r>
            <a:r>
              <a:rPr lang="en-US" sz="5000" b="1" dirty="0" err="1" smtClean="0">
                <a:solidFill>
                  <a:srgbClr val="002060"/>
                </a:solidFill>
              </a:rPr>
              <a:t>lệnh</a:t>
            </a:r>
            <a:r>
              <a:rPr lang="en-US" sz="5000" b="1" dirty="0" smtClean="0">
                <a:solidFill>
                  <a:srgbClr val="002060"/>
                </a:solidFill>
              </a:rPr>
              <a:t> </a:t>
            </a:r>
            <a:r>
              <a:rPr lang="en-US" sz="5000" b="1" dirty="0" err="1" smtClean="0">
                <a:solidFill>
                  <a:srgbClr val="002060"/>
                </a:solidFill>
              </a:rPr>
              <a:t>Chúa</a:t>
            </a:r>
            <a:r>
              <a:rPr lang="en-US" sz="5000" b="1" dirty="0" smtClean="0">
                <a:solidFill>
                  <a:srgbClr val="002060"/>
                </a:solidFill>
              </a:rPr>
              <a:t> </a:t>
            </a:r>
            <a:r>
              <a:rPr lang="en-US" sz="5000" b="1" dirty="0" err="1" smtClean="0">
                <a:solidFill>
                  <a:srgbClr val="002060"/>
                </a:solidFill>
              </a:rPr>
              <a:t>truyền</a:t>
            </a:r>
            <a:r>
              <a:rPr lang="en-US" sz="5000" b="1" dirty="0" smtClean="0">
                <a:solidFill>
                  <a:srgbClr val="002060"/>
                </a:solidFill>
              </a:rPr>
              <a:t>, con </a:t>
            </a:r>
            <a:r>
              <a:rPr lang="en-US" sz="5000" b="1" dirty="0" err="1" smtClean="0">
                <a:solidFill>
                  <a:srgbClr val="002060"/>
                </a:solidFill>
              </a:rPr>
              <a:t>cháu</a:t>
            </a:r>
            <a:r>
              <a:rPr lang="en-US" sz="5000" b="1" dirty="0" smtClean="0">
                <a:solidFill>
                  <a:srgbClr val="002060"/>
                </a:solidFill>
              </a:rPr>
              <a:t> </a:t>
            </a:r>
            <a:r>
              <a:rPr lang="en-US" sz="5000" b="1" dirty="0" err="1" smtClean="0">
                <a:solidFill>
                  <a:srgbClr val="002060"/>
                </a:solidFill>
              </a:rPr>
              <a:t>họ</a:t>
            </a:r>
            <a:r>
              <a:rPr lang="en-US" sz="5000" b="1" dirty="0" smtClean="0">
                <a:solidFill>
                  <a:srgbClr val="002060"/>
                </a:solidFill>
              </a:rPr>
              <a:t> </a:t>
            </a:r>
            <a:r>
              <a:rPr lang="en-US" sz="5000" b="1" dirty="0" err="1" smtClean="0">
                <a:solidFill>
                  <a:srgbClr val="002060"/>
                </a:solidFill>
              </a:rPr>
              <a:t>hùng</a:t>
            </a:r>
            <a:r>
              <a:rPr lang="en-US" sz="5000" b="1" dirty="0" smtClean="0">
                <a:solidFill>
                  <a:srgbClr val="002060"/>
                </a:solidFill>
              </a:rPr>
              <a:t> </a:t>
            </a:r>
            <a:r>
              <a:rPr lang="en-US" sz="5000" b="1" dirty="0" err="1" smtClean="0">
                <a:solidFill>
                  <a:srgbClr val="002060"/>
                </a:solidFill>
              </a:rPr>
              <a:t>cường</a:t>
            </a:r>
            <a:r>
              <a:rPr lang="en-US" sz="5000" b="1" dirty="0" smtClean="0">
                <a:solidFill>
                  <a:srgbClr val="002060"/>
                </a:solidFill>
              </a:rPr>
              <a:t> </a:t>
            </a:r>
            <a:r>
              <a:rPr lang="en-US" sz="5000" b="1" dirty="0" err="1" smtClean="0">
                <a:solidFill>
                  <a:srgbClr val="002060"/>
                </a:solidFill>
              </a:rPr>
              <a:t>trong</a:t>
            </a:r>
            <a:r>
              <a:rPr lang="en-US" sz="5000" b="1" dirty="0" smtClean="0">
                <a:solidFill>
                  <a:srgbClr val="002060"/>
                </a:solidFill>
              </a:rPr>
              <a:t> </a:t>
            </a:r>
            <a:r>
              <a:rPr lang="en-US" sz="5000" b="1" dirty="0" err="1" smtClean="0">
                <a:solidFill>
                  <a:srgbClr val="002060"/>
                </a:solidFill>
              </a:rPr>
              <a:t>đất</a:t>
            </a:r>
            <a:r>
              <a:rPr lang="en-US" sz="5000" b="1" dirty="0" smtClean="0">
                <a:solidFill>
                  <a:srgbClr val="002060"/>
                </a:solidFill>
              </a:rPr>
              <a:t> </a:t>
            </a:r>
            <a:r>
              <a:rPr lang="en-US" sz="5000" b="1" dirty="0" err="1" smtClean="0">
                <a:solidFill>
                  <a:srgbClr val="002060"/>
                </a:solidFill>
              </a:rPr>
              <a:t>nước</a:t>
            </a:r>
            <a:r>
              <a:rPr lang="en-US" sz="5000" b="1" dirty="0" smtClean="0">
                <a:solidFill>
                  <a:srgbClr val="002060"/>
                </a:solidFill>
              </a:rPr>
              <a:t>, </a:t>
            </a:r>
            <a:r>
              <a:rPr lang="en-US" sz="5000" b="1" dirty="0" err="1" smtClean="0">
                <a:solidFill>
                  <a:srgbClr val="002060"/>
                </a:solidFill>
              </a:rPr>
              <a:t>bao</a:t>
            </a:r>
            <a:r>
              <a:rPr lang="en-US" sz="5000" b="1" dirty="0" smtClean="0">
                <a:solidFill>
                  <a:srgbClr val="002060"/>
                </a:solidFill>
              </a:rPr>
              <a:t> </a:t>
            </a:r>
            <a:r>
              <a:rPr lang="en-US" sz="5000" b="1" dirty="0" err="1" smtClean="0">
                <a:solidFill>
                  <a:srgbClr val="002060"/>
                </a:solidFill>
              </a:rPr>
              <a:t>kẻ</a:t>
            </a:r>
            <a:r>
              <a:rPr lang="en-US" sz="5000" b="1" dirty="0" smtClean="0">
                <a:solidFill>
                  <a:srgbClr val="002060"/>
                </a:solidFill>
              </a:rPr>
              <a:t> </a:t>
            </a:r>
            <a:r>
              <a:rPr lang="en-US" sz="5000" b="1" dirty="0" err="1" smtClean="0">
                <a:solidFill>
                  <a:srgbClr val="002060"/>
                </a:solidFill>
              </a:rPr>
              <a:t>lành</a:t>
            </a:r>
            <a:r>
              <a:rPr lang="en-US" sz="5000" b="1" dirty="0" smtClean="0">
                <a:solidFill>
                  <a:srgbClr val="002060"/>
                </a:solidFill>
              </a:rPr>
              <a:t> </a:t>
            </a:r>
            <a:r>
              <a:rPr lang="en-US" sz="5000" b="1" dirty="0" err="1" smtClean="0">
                <a:solidFill>
                  <a:srgbClr val="002060"/>
                </a:solidFill>
              </a:rPr>
              <a:t>được</a:t>
            </a:r>
            <a:r>
              <a:rPr lang="en-US" sz="5000" b="1" dirty="0" smtClean="0">
                <a:solidFill>
                  <a:srgbClr val="002060"/>
                </a:solidFill>
              </a:rPr>
              <a:t> </a:t>
            </a:r>
            <a:r>
              <a:rPr lang="en-US" sz="5000" b="1" dirty="0" err="1" smtClean="0">
                <a:solidFill>
                  <a:srgbClr val="002060"/>
                </a:solidFill>
              </a:rPr>
              <a:t>chúc</a:t>
            </a:r>
            <a:r>
              <a:rPr lang="en-US" sz="5000" b="1" dirty="0" smtClean="0">
                <a:solidFill>
                  <a:srgbClr val="002060"/>
                </a:solidFill>
              </a:rPr>
              <a:t> </a:t>
            </a:r>
            <a:r>
              <a:rPr lang="en-US" sz="5000" b="1" dirty="0" err="1" smtClean="0">
                <a:solidFill>
                  <a:srgbClr val="002060"/>
                </a:solidFill>
              </a:rPr>
              <a:t>phúc</a:t>
            </a:r>
            <a:r>
              <a:rPr lang="en-US" sz="5000" b="1" dirty="0" smtClean="0">
                <a:solidFill>
                  <a:srgbClr val="002060"/>
                </a:solidFill>
              </a:rPr>
              <a:t> </a:t>
            </a:r>
            <a:r>
              <a:rPr lang="en-US" sz="5000" b="1" dirty="0" err="1" smtClean="0">
                <a:solidFill>
                  <a:srgbClr val="002060"/>
                </a:solidFill>
              </a:rPr>
              <a:t>bền</a:t>
            </a:r>
            <a:r>
              <a:rPr lang="en-US" sz="5000" b="1" dirty="0" smtClean="0">
                <a:solidFill>
                  <a:srgbClr val="002060"/>
                </a:solidFill>
              </a:rPr>
              <a:t> </a:t>
            </a:r>
            <a:r>
              <a:rPr lang="en-US" sz="5000" b="1" dirty="0" err="1" smtClean="0">
                <a:solidFill>
                  <a:srgbClr val="002060"/>
                </a:solidFill>
              </a:rPr>
              <a:t>lâu</a:t>
            </a:r>
            <a:r>
              <a:rPr lang="en-US" sz="5000" b="1" dirty="0" smtClean="0">
                <a:solidFill>
                  <a:srgbClr val="002060"/>
                </a:solidFill>
              </a:rPr>
              <a:t>.</a:t>
            </a:r>
            <a:r>
              <a:rPr lang="en-US" sz="5000" b="1" dirty="0" smtClean="0">
                <a:solidFill>
                  <a:srgbClr val="002060"/>
                </a:solidFill>
                <a:effectLst/>
                <a:latin typeface="UTM American Sans" pitchFamily="18" charset="0"/>
              </a:rPr>
              <a:t> </a:t>
            </a:r>
            <a:r>
              <a:rPr lang="en-US" sz="5000" b="1" u="sng" dirty="0" smtClean="0">
                <a:solidFill>
                  <a:srgbClr val="C00000"/>
                </a:solidFill>
                <a:effectLst/>
                <a:latin typeface="UTM American Sans" pitchFamily="18" charset="0"/>
                <a:cs typeface="Times New Roman" pitchFamily="18" charset="0"/>
              </a:rPr>
              <a:t>Alleluia…</a:t>
            </a:r>
            <a:endParaRPr lang="en-US" sz="5000" b="1" u="sng" dirty="0">
              <a:solidFill>
                <a:srgbClr val="C0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79102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7141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047750"/>
            <a:ext cx="6096000" cy="2952750"/>
          </a:xfrm>
        </p:spPr>
        <p:txBody>
          <a:bodyPr>
            <a:noAutofit/>
          </a:bodyPr>
          <a:lstStyle/>
          <a:p>
            <a:r>
              <a:rPr lang="en-US" sz="4000" b="1" dirty="0">
                <a:solidFill>
                  <a:srgbClr val="FF0000"/>
                </a:solidFill>
                <a:effectLst/>
                <a:cs typeface="Times New Roman" pitchFamily="18" charset="0"/>
              </a:rPr>
              <a:t>Ca </a:t>
            </a:r>
            <a:r>
              <a:rPr lang="en-US" sz="4000" b="1" dirty="0" err="1">
                <a:solidFill>
                  <a:srgbClr val="FF0000"/>
                </a:solidFill>
                <a:effectLst/>
                <a:cs typeface="Times New Roman" pitchFamily="18" charset="0"/>
              </a:rPr>
              <a:t>Kết</a:t>
            </a:r>
            <a:r>
              <a:rPr lang="en-US" sz="4000" b="1" dirty="0">
                <a:solidFill>
                  <a:srgbClr val="FF0000"/>
                </a:solidFill>
                <a:effectLst/>
                <a:cs typeface="Times New Roman" pitchFamily="18" charset="0"/>
              </a:rPr>
              <a:t> </a:t>
            </a:r>
            <a:r>
              <a:rPr lang="en-US" sz="4000" b="1" dirty="0" err="1">
                <a:solidFill>
                  <a:srgbClr val="FF0000"/>
                </a:solidFill>
                <a:effectLst/>
                <a:cs typeface="Times New Roman" pitchFamily="18" charset="0"/>
              </a:rPr>
              <a:t>Lễ</a:t>
            </a:r>
            <a:r>
              <a:rPr lang="en-US" sz="4000" b="1" dirty="0">
                <a:solidFill>
                  <a:srgbClr val="FF0000"/>
                </a:solidFill>
                <a:effectLst/>
                <a:cs typeface="Times New Roman" pitchFamily="18" charset="0"/>
              </a:rPr>
              <a:t/>
            </a:r>
            <a:br>
              <a:rPr lang="en-US" sz="4000" b="1" dirty="0">
                <a:solidFill>
                  <a:srgbClr val="FF0000"/>
                </a:solidFill>
                <a:effectLst/>
                <a:cs typeface="Times New Roman" pitchFamily="18" charset="0"/>
              </a:rPr>
            </a:br>
            <a:r>
              <a:rPr lang="en-US" b="1" dirty="0" err="1" smtClean="0">
                <a:solidFill>
                  <a:srgbClr val="FF0000"/>
                </a:solidFill>
                <a:effectLst/>
                <a:cs typeface="Times New Roman" pitchFamily="18" charset="0"/>
              </a:rPr>
              <a:t>Cầu</a:t>
            </a:r>
            <a:r>
              <a:rPr lang="en-US" b="1" dirty="0" smtClean="0">
                <a:solidFill>
                  <a:srgbClr val="FF0000"/>
                </a:solidFill>
                <a:effectLst/>
                <a:cs typeface="Times New Roman" pitchFamily="18" charset="0"/>
              </a:rPr>
              <a:t> Cho Cha </a:t>
            </a:r>
            <a:r>
              <a:rPr lang="en-US" b="1" dirty="0" err="1" smtClean="0">
                <a:solidFill>
                  <a:srgbClr val="FF0000"/>
                </a:solidFill>
                <a:effectLst/>
                <a:cs typeface="Times New Roman" pitchFamily="18" charset="0"/>
              </a:rPr>
              <a:t>Mẹ</a:t>
            </a:r>
            <a:r>
              <a:rPr lang="en-US" b="1" dirty="0" smtClean="0">
                <a:solidFill>
                  <a:srgbClr val="FF0000"/>
                </a:solidFill>
                <a:effectLst/>
                <a:cs typeface="Times New Roman" pitchFamily="18" charset="0"/>
              </a:rPr>
              <a:t> 2</a:t>
            </a:r>
            <a:br>
              <a:rPr lang="en-US" b="1" dirty="0" smtClean="0">
                <a:solidFill>
                  <a:srgbClr val="FF0000"/>
                </a:solidFill>
                <a:effectLst/>
                <a:cs typeface="Times New Roman" pitchFamily="18" charset="0"/>
              </a:rPr>
            </a:br>
            <a:r>
              <a:rPr lang="en-US" sz="4000" b="1" i="1" dirty="0" err="1" smtClean="0">
                <a:solidFill>
                  <a:srgbClr val="002060"/>
                </a:solidFill>
                <a:effectLst/>
                <a:cs typeface="Times New Roman" pitchFamily="18" charset="0"/>
              </a:rPr>
              <a:t>Phanxicô</a:t>
            </a:r>
            <a:endParaRPr lang="vi-VN" sz="4000" b="1" i="1" dirty="0">
              <a:solidFill>
                <a:srgbClr val="002060"/>
              </a:solidFill>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eaLnBrk="1" hangingPunct="1">
              <a:lnSpc>
                <a:spcPct val="120000"/>
              </a:lnSpc>
            </a:pPr>
            <a:r>
              <a:rPr lang="en-US" sz="4600" b="1" u="sng" dirty="0">
                <a:solidFill>
                  <a:srgbClr val="C00000"/>
                </a:solidFill>
                <a:effectLst/>
                <a:latin typeface="+mj-lt"/>
                <a:cs typeface="Times New Roman" pitchFamily="18" charset="0"/>
              </a:rPr>
              <a:t>T</a:t>
            </a:r>
            <a:r>
              <a:rPr lang="vi-VN" sz="4600" b="1" u="sng" dirty="0" smtClean="0">
                <a:solidFill>
                  <a:srgbClr val="C00000"/>
                </a:solidFill>
                <a:effectLst/>
                <a:latin typeface="+mj-lt"/>
                <a:cs typeface="Times New Roman" pitchFamily="18" charset="0"/>
              </a:rPr>
              <a:t>k</a:t>
            </a:r>
            <a:r>
              <a:rPr lang="en-US" sz="4600" b="1" u="sng" dirty="0" smtClean="0">
                <a:solidFill>
                  <a:srgbClr val="C00000"/>
                </a:solidFill>
                <a:effectLst/>
                <a:latin typeface="+mj-lt"/>
                <a:cs typeface="Times New Roman" pitchFamily="18" charset="0"/>
              </a:rPr>
              <a:t>1</a:t>
            </a:r>
            <a:r>
              <a:rPr lang="vi-VN" sz="4600" b="1" u="sng" dirty="0" smtClean="0">
                <a:solidFill>
                  <a:srgbClr val="C00000"/>
                </a:solidFill>
                <a:effectLst/>
                <a:latin typeface="+mj-lt"/>
                <a:cs typeface="Times New Roman" pitchFamily="18" charset="0"/>
              </a:rPr>
              <a:t>:</a:t>
            </a:r>
            <a:r>
              <a:rPr lang="vi-VN" sz="4600" b="1" dirty="0" smtClean="0">
                <a:solidFill>
                  <a:srgbClr val="7030A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Xin</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Chúa</a:t>
            </a:r>
            <a:r>
              <a:rPr lang="en-US" sz="4600" b="1" dirty="0" smtClean="0">
                <a:solidFill>
                  <a:srgbClr val="002060"/>
                </a:solidFill>
                <a:effectLst/>
                <a:latin typeface="+mj-lt"/>
                <a:cs typeface="Times New Roman" pitchFamily="18" charset="0"/>
              </a:rPr>
              <a:t> (í a) </a:t>
            </a:r>
            <a:r>
              <a:rPr lang="en-US" sz="4600" b="1" dirty="0" err="1" smtClean="0">
                <a:solidFill>
                  <a:srgbClr val="002060"/>
                </a:solidFill>
                <a:effectLst/>
                <a:latin typeface="+mj-lt"/>
                <a:cs typeface="Times New Roman" pitchFamily="18" charset="0"/>
              </a:rPr>
              <a:t>chúc</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lành</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cho</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đời</a:t>
            </a:r>
            <a:r>
              <a:rPr lang="en-US" sz="4600" b="1" dirty="0" smtClean="0">
                <a:solidFill>
                  <a:srgbClr val="002060"/>
                </a:solidFill>
                <a:effectLst/>
                <a:latin typeface="+mj-lt"/>
                <a:cs typeface="Times New Roman" pitchFamily="18" charset="0"/>
              </a:rPr>
              <a:t> cha </a:t>
            </a:r>
            <a:r>
              <a:rPr lang="en-US" sz="4600" b="1" dirty="0" err="1" smtClean="0">
                <a:solidFill>
                  <a:srgbClr val="002060"/>
                </a:solidFill>
                <a:effectLst/>
                <a:latin typeface="+mj-lt"/>
                <a:cs typeface="Times New Roman" pitchFamily="18" charset="0"/>
              </a:rPr>
              <a:t>mẹ</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của</a:t>
            </a:r>
            <a:r>
              <a:rPr lang="en-US" sz="4600" b="1" dirty="0" smtClean="0">
                <a:solidFill>
                  <a:srgbClr val="002060"/>
                </a:solidFill>
                <a:effectLst/>
                <a:latin typeface="+mj-lt"/>
                <a:cs typeface="Times New Roman" pitchFamily="18" charset="0"/>
              </a:rPr>
              <a:t> con. </a:t>
            </a:r>
            <a:r>
              <a:rPr lang="en-US" sz="4600" b="1" dirty="0" err="1" smtClean="0">
                <a:solidFill>
                  <a:srgbClr val="002060"/>
                </a:solidFill>
                <a:effectLst/>
                <a:latin typeface="+mj-lt"/>
                <a:cs typeface="Times New Roman" pitchFamily="18" charset="0"/>
              </a:rPr>
              <a:t>Công</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ơn</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là</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như</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núi</a:t>
            </a:r>
            <a:r>
              <a:rPr lang="en-US" sz="4600" b="1" dirty="0" smtClean="0">
                <a:solidFill>
                  <a:srgbClr val="002060"/>
                </a:solidFill>
                <a:effectLst/>
                <a:latin typeface="+mj-lt"/>
                <a:cs typeface="Times New Roman" pitchFamily="18" charset="0"/>
              </a:rPr>
              <a:t> non, </a:t>
            </a:r>
            <a:r>
              <a:rPr lang="en-US" sz="4600" b="1" dirty="0" err="1" smtClean="0">
                <a:solidFill>
                  <a:srgbClr val="002060"/>
                </a:solidFill>
                <a:effectLst/>
                <a:latin typeface="+mj-lt"/>
                <a:cs typeface="Times New Roman" pitchFamily="18" charset="0"/>
              </a:rPr>
              <a:t>dưỡng</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nuôi</a:t>
            </a:r>
            <a:r>
              <a:rPr lang="en-US" sz="4600" b="1" dirty="0" smtClean="0">
                <a:solidFill>
                  <a:srgbClr val="002060"/>
                </a:solidFill>
                <a:effectLst/>
                <a:latin typeface="+mj-lt"/>
                <a:cs typeface="Times New Roman" pitchFamily="18" charset="0"/>
              </a:rPr>
              <a:t> con </a:t>
            </a:r>
            <a:r>
              <a:rPr lang="en-US" sz="4600" b="1" dirty="0" err="1" smtClean="0">
                <a:solidFill>
                  <a:srgbClr val="002060"/>
                </a:solidFill>
                <a:effectLst/>
                <a:latin typeface="+mj-lt"/>
                <a:cs typeface="Times New Roman" pitchFamily="18" charset="0"/>
              </a:rPr>
              <a:t>bao</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ngày</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vuông</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tròn</a:t>
            </a:r>
            <a:r>
              <a:rPr lang="en-US" sz="4600" b="1" dirty="0" smtClean="0">
                <a:solidFill>
                  <a:srgbClr val="002060"/>
                </a:solidFill>
                <a:effectLst/>
                <a:latin typeface="+mj-lt"/>
                <a:cs typeface="Times New Roman" pitchFamily="18" charset="0"/>
              </a:rPr>
              <a:t>. Con </a:t>
            </a:r>
            <a:r>
              <a:rPr lang="en-US" sz="4600" b="1" dirty="0" err="1" smtClean="0">
                <a:solidFill>
                  <a:srgbClr val="002060"/>
                </a:solidFill>
                <a:effectLst/>
                <a:latin typeface="+mj-lt"/>
                <a:cs typeface="Times New Roman" pitchFamily="18" charset="0"/>
              </a:rPr>
              <a:t>sinh</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đến</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trong</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đời</a:t>
            </a:r>
            <a:r>
              <a:rPr lang="en-US" sz="4600" b="1" dirty="0" smtClean="0">
                <a:solidFill>
                  <a:srgbClr val="002060"/>
                </a:solidFill>
                <a:effectLst/>
                <a:latin typeface="+mj-lt"/>
                <a:cs typeface="Times New Roman" pitchFamily="18" charset="0"/>
              </a:rPr>
              <a:t>, an </a:t>
            </a:r>
            <a:r>
              <a:rPr lang="en-US" sz="4600" b="1" dirty="0" err="1" smtClean="0">
                <a:solidFill>
                  <a:srgbClr val="002060"/>
                </a:solidFill>
                <a:effectLst/>
                <a:latin typeface="+mj-lt"/>
                <a:cs typeface="Times New Roman" pitchFamily="18" charset="0"/>
              </a:rPr>
              <a:t>vui</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nhờ</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có</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ơn</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Trời</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Và</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ơn</a:t>
            </a:r>
            <a:r>
              <a:rPr lang="en-US" sz="4600" b="1" dirty="0" smtClean="0">
                <a:solidFill>
                  <a:srgbClr val="002060"/>
                </a:solidFill>
                <a:effectLst/>
                <a:latin typeface="+mj-lt"/>
                <a:cs typeface="Times New Roman" pitchFamily="18" charset="0"/>
              </a:rPr>
              <a:t> cha </a:t>
            </a:r>
            <a:r>
              <a:rPr lang="en-US" sz="4600" b="1" dirty="0" err="1" smtClean="0">
                <a:solidFill>
                  <a:srgbClr val="002060"/>
                </a:solidFill>
                <a:effectLst/>
                <a:latin typeface="+mj-lt"/>
                <a:cs typeface="Times New Roman" pitchFamily="18" charset="0"/>
              </a:rPr>
              <a:t>mẹ</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suốt</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đời</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coi</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nhẹ</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khổ</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đau</a:t>
            </a:r>
            <a:r>
              <a:rPr lang="en-US" sz="4600" b="1" dirty="0" smtClean="0">
                <a:solidFill>
                  <a:srgbClr val="002060"/>
                </a:solidFill>
                <a:effectLst/>
                <a:latin typeface="+mj-lt"/>
                <a:cs typeface="Times New Roman" pitchFamily="18" charset="0"/>
              </a:rPr>
              <a:t>.</a:t>
            </a:r>
            <a:endParaRPr lang="en-US" sz="46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13417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1" u="sng" dirty="0">
                <a:solidFill>
                  <a:srgbClr val="C00000"/>
                </a:solidFill>
                <a:effectLst/>
              </a:rPr>
              <a:t>Đ</a:t>
            </a:r>
            <a:r>
              <a:rPr lang="vi-VN" sz="5800" b="1" u="sng" dirty="0" smtClean="0">
                <a:solidFill>
                  <a:srgbClr val="C00000"/>
                </a:solidFill>
                <a:effectLst/>
              </a:rPr>
              <a:t>k</a:t>
            </a:r>
            <a:r>
              <a:rPr lang="en-US" sz="5800" b="1" u="sng" dirty="0" smtClean="0">
                <a:solidFill>
                  <a:srgbClr val="C00000"/>
                </a:solidFill>
                <a:effectLst/>
              </a:rPr>
              <a:t>:</a:t>
            </a:r>
            <a:r>
              <a:rPr lang="vi-VN" sz="5800" b="1" dirty="0">
                <a:solidFill>
                  <a:srgbClr val="7030A0"/>
                </a:solidFill>
                <a:effectLst/>
              </a:rPr>
              <a:t> </a:t>
            </a:r>
            <a:r>
              <a:rPr lang="en-US" sz="5800" b="1" dirty="0" err="1" smtClean="0">
                <a:solidFill>
                  <a:srgbClr val="002060"/>
                </a:solidFill>
                <a:effectLst/>
              </a:rPr>
              <a:t>Xin</a:t>
            </a:r>
            <a:r>
              <a:rPr lang="en-US" sz="5800" b="1" dirty="0" smtClean="0">
                <a:solidFill>
                  <a:srgbClr val="002060"/>
                </a:solidFill>
                <a:effectLst/>
              </a:rPr>
              <a:t> </a:t>
            </a:r>
            <a:r>
              <a:rPr lang="en-US" sz="5800" b="1" dirty="0" err="1" smtClean="0">
                <a:solidFill>
                  <a:srgbClr val="002060"/>
                </a:solidFill>
                <a:effectLst/>
              </a:rPr>
              <a:t>cho</a:t>
            </a:r>
            <a:r>
              <a:rPr lang="en-US" sz="5800" b="1" dirty="0" smtClean="0">
                <a:solidFill>
                  <a:srgbClr val="002060"/>
                </a:solidFill>
                <a:effectLst/>
              </a:rPr>
              <a:t> cha </a:t>
            </a:r>
            <a:r>
              <a:rPr lang="en-US" sz="5800" b="1" dirty="0" err="1" smtClean="0">
                <a:solidFill>
                  <a:srgbClr val="002060"/>
                </a:solidFill>
                <a:effectLst/>
              </a:rPr>
              <a:t>mẹ</a:t>
            </a:r>
            <a:r>
              <a:rPr lang="en-US" sz="5800" b="1" dirty="0" smtClean="0">
                <a:solidFill>
                  <a:srgbClr val="002060"/>
                </a:solidFill>
                <a:effectLst/>
              </a:rPr>
              <a:t> con </a:t>
            </a:r>
            <a:r>
              <a:rPr lang="en-US" sz="5800" b="1" dirty="0" err="1" smtClean="0">
                <a:solidFill>
                  <a:srgbClr val="002060"/>
                </a:solidFill>
                <a:effectLst/>
              </a:rPr>
              <a:t>thắm</a:t>
            </a:r>
            <a:r>
              <a:rPr lang="en-US" sz="5800" b="1" dirty="0" smtClean="0">
                <a:solidFill>
                  <a:srgbClr val="002060"/>
                </a:solidFill>
                <a:effectLst/>
              </a:rPr>
              <a:t> </a:t>
            </a:r>
            <a:r>
              <a:rPr lang="en-US" sz="5800" b="1" dirty="0" err="1" smtClean="0">
                <a:solidFill>
                  <a:srgbClr val="002060"/>
                </a:solidFill>
                <a:effectLst/>
              </a:rPr>
              <a:t>mãi</a:t>
            </a:r>
            <a:r>
              <a:rPr lang="en-US" sz="5800" b="1" dirty="0" smtClean="0">
                <a:solidFill>
                  <a:srgbClr val="002060"/>
                </a:solidFill>
                <a:effectLst/>
              </a:rPr>
              <a:t> </a:t>
            </a:r>
            <a:r>
              <a:rPr lang="en-US" sz="5800" b="1" dirty="0" err="1" smtClean="0">
                <a:solidFill>
                  <a:srgbClr val="002060"/>
                </a:solidFill>
                <a:effectLst/>
              </a:rPr>
              <a:t>tình</a:t>
            </a:r>
            <a:r>
              <a:rPr lang="en-US" sz="5800" b="1" dirty="0" smtClean="0">
                <a:solidFill>
                  <a:srgbClr val="002060"/>
                </a:solidFill>
                <a:effectLst/>
              </a:rPr>
              <a:t> son </a:t>
            </a:r>
            <a:r>
              <a:rPr lang="en-US" sz="5800" b="1" dirty="0" err="1" smtClean="0">
                <a:solidFill>
                  <a:srgbClr val="002060"/>
                </a:solidFill>
                <a:effectLst/>
              </a:rPr>
              <a:t>của</a:t>
            </a:r>
            <a:r>
              <a:rPr lang="en-US" sz="5800" b="1" dirty="0" smtClean="0">
                <a:solidFill>
                  <a:srgbClr val="002060"/>
                </a:solidFill>
                <a:effectLst/>
              </a:rPr>
              <a:t> </a:t>
            </a:r>
            <a:r>
              <a:rPr lang="en-US" sz="5800" b="1" dirty="0" err="1" smtClean="0">
                <a:solidFill>
                  <a:srgbClr val="002060"/>
                </a:solidFill>
                <a:effectLst/>
              </a:rPr>
              <a:t>Chúa</a:t>
            </a:r>
            <a:r>
              <a:rPr lang="en-US" sz="5800" b="1" dirty="0" smtClean="0">
                <a:solidFill>
                  <a:srgbClr val="002060"/>
                </a:solidFill>
                <a:effectLst/>
              </a:rPr>
              <a:t> </a:t>
            </a:r>
            <a:r>
              <a:rPr lang="en-US" sz="5800" b="1" dirty="0" err="1" smtClean="0">
                <a:solidFill>
                  <a:srgbClr val="002060"/>
                </a:solidFill>
                <a:effectLst/>
              </a:rPr>
              <a:t>Trời</a:t>
            </a:r>
            <a:r>
              <a:rPr lang="en-US" sz="5800" b="1" dirty="0" smtClean="0">
                <a:solidFill>
                  <a:srgbClr val="002060"/>
                </a:solidFill>
                <a:effectLst/>
              </a:rPr>
              <a:t>. Cho con </a:t>
            </a:r>
            <a:r>
              <a:rPr lang="en-US" sz="5800" b="1" dirty="0" err="1" smtClean="0">
                <a:solidFill>
                  <a:srgbClr val="002060"/>
                </a:solidFill>
                <a:effectLst/>
              </a:rPr>
              <a:t>giữa</a:t>
            </a:r>
            <a:r>
              <a:rPr lang="en-US" sz="5800" b="1" dirty="0" smtClean="0">
                <a:solidFill>
                  <a:srgbClr val="002060"/>
                </a:solidFill>
                <a:effectLst/>
              </a:rPr>
              <a:t> </a:t>
            </a:r>
            <a:r>
              <a:rPr lang="en-US" sz="5800" b="1" dirty="0" err="1" smtClean="0">
                <a:solidFill>
                  <a:srgbClr val="002060"/>
                </a:solidFill>
                <a:effectLst/>
              </a:rPr>
              <a:t>gia</a:t>
            </a:r>
            <a:r>
              <a:rPr lang="en-US" sz="5800" b="1" dirty="0" smtClean="0">
                <a:solidFill>
                  <a:srgbClr val="002060"/>
                </a:solidFill>
                <a:effectLst/>
              </a:rPr>
              <a:t> </a:t>
            </a:r>
            <a:r>
              <a:rPr lang="en-US" sz="5800" b="1" dirty="0" err="1" smtClean="0">
                <a:solidFill>
                  <a:srgbClr val="002060"/>
                </a:solidFill>
                <a:effectLst/>
              </a:rPr>
              <a:t>đình</a:t>
            </a:r>
            <a:r>
              <a:rPr lang="en-US" sz="5800" b="1" dirty="0" smtClean="0">
                <a:solidFill>
                  <a:srgbClr val="002060"/>
                </a:solidFill>
                <a:effectLst/>
              </a:rPr>
              <a:t> </a:t>
            </a:r>
            <a:r>
              <a:rPr lang="en-US" sz="5800" b="1" dirty="0" err="1" smtClean="0">
                <a:solidFill>
                  <a:srgbClr val="002060"/>
                </a:solidFill>
                <a:effectLst/>
              </a:rPr>
              <a:t>luôn</a:t>
            </a:r>
            <a:r>
              <a:rPr lang="en-US" sz="5800" b="1" dirty="0" smtClean="0">
                <a:solidFill>
                  <a:srgbClr val="002060"/>
                </a:solidFill>
                <a:effectLst/>
              </a:rPr>
              <a:t> </a:t>
            </a:r>
            <a:r>
              <a:rPr lang="en-US" sz="5800" b="1" dirty="0" err="1" smtClean="0">
                <a:solidFill>
                  <a:srgbClr val="002060"/>
                </a:solidFill>
                <a:effectLst/>
              </a:rPr>
              <a:t>sống</a:t>
            </a:r>
            <a:r>
              <a:rPr lang="en-US" sz="5800" b="1" dirty="0" smtClean="0">
                <a:solidFill>
                  <a:srgbClr val="002060"/>
                </a:solidFill>
                <a:effectLst/>
              </a:rPr>
              <a:t> </a:t>
            </a:r>
            <a:r>
              <a:rPr lang="en-US" sz="5800" b="1" dirty="0" err="1" smtClean="0">
                <a:solidFill>
                  <a:srgbClr val="002060"/>
                </a:solidFill>
                <a:effectLst/>
              </a:rPr>
              <a:t>theo</a:t>
            </a:r>
            <a:r>
              <a:rPr lang="en-US" sz="5800" b="1" dirty="0" smtClean="0">
                <a:solidFill>
                  <a:srgbClr val="002060"/>
                </a:solidFill>
                <a:effectLst/>
              </a:rPr>
              <a:t> </a:t>
            </a:r>
            <a:r>
              <a:rPr lang="en-US" sz="5800" b="1" dirty="0" err="1" smtClean="0">
                <a:solidFill>
                  <a:srgbClr val="002060"/>
                </a:solidFill>
                <a:effectLst/>
              </a:rPr>
              <a:t>tình</a:t>
            </a:r>
            <a:r>
              <a:rPr lang="en-US" sz="5800" b="1" dirty="0" smtClean="0">
                <a:solidFill>
                  <a:srgbClr val="002060"/>
                </a:solidFill>
                <a:effectLst/>
              </a:rPr>
              <a:t> </a:t>
            </a:r>
            <a:r>
              <a:rPr lang="en-US" sz="5800" b="1" dirty="0" err="1" smtClean="0">
                <a:solidFill>
                  <a:srgbClr val="002060"/>
                </a:solidFill>
                <a:effectLst/>
              </a:rPr>
              <a:t>người</a:t>
            </a:r>
            <a:r>
              <a:rPr lang="en-US" sz="5800" b="1" dirty="0" smtClean="0">
                <a:solidFill>
                  <a:srgbClr val="002060"/>
                </a:solidFill>
                <a:effectLst/>
              </a:rPr>
              <a:t> con </a:t>
            </a:r>
            <a:r>
              <a:rPr lang="en-US" sz="5800" b="1" dirty="0" err="1" smtClean="0">
                <a:solidFill>
                  <a:srgbClr val="002060"/>
                </a:solidFill>
                <a:effectLst/>
              </a:rPr>
              <a:t>ngoan</a:t>
            </a:r>
            <a:r>
              <a:rPr lang="en-US" sz="5800" b="1" dirty="0" smtClean="0">
                <a:solidFill>
                  <a:srgbClr val="002060"/>
                </a:solidFill>
                <a:effectLst/>
              </a:rPr>
              <a:t>.</a:t>
            </a:r>
            <a:endParaRPr lang="en-US" sz="5800" b="1" dirty="0">
              <a:solidFill>
                <a:srgbClr val="002060"/>
              </a:solidFill>
              <a:effectLst/>
            </a:endParaRPr>
          </a:p>
        </p:txBody>
      </p:sp>
    </p:spTree>
    <p:extLst>
      <p:ext uri="{BB962C8B-B14F-4D97-AF65-F5344CB8AC3E}">
        <p14:creationId xmlns:p14="http://schemas.microsoft.com/office/powerpoint/2010/main" val="311039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eaLnBrk="1" hangingPunct="1">
              <a:lnSpc>
                <a:spcPct val="120000"/>
              </a:lnSpc>
            </a:pPr>
            <a:r>
              <a:rPr lang="en-US" sz="4600" b="1" u="sng" dirty="0">
                <a:solidFill>
                  <a:srgbClr val="C00000"/>
                </a:solidFill>
                <a:effectLst/>
                <a:latin typeface="+mj-lt"/>
                <a:cs typeface="Times New Roman" pitchFamily="18" charset="0"/>
              </a:rPr>
              <a:t>T</a:t>
            </a:r>
            <a:r>
              <a:rPr lang="vi-VN" sz="4600" b="1" u="sng" dirty="0" smtClean="0">
                <a:solidFill>
                  <a:srgbClr val="C00000"/>
                </a:solidFill>
                <a:effectLst/>
                <a:latin typeface="+mj-lt"/>
                <a:cs typeface="Times New Roman" pitchFamily="18" charset="0"/>
              </a:rPr>
              <a:t>k</a:t>
            </a:r>
            <a:r>
              <a:rPr lang="en-US" sz="4600" b="1" u="sng" dirty="0" smtClean="0">
                <a:solidFill>
                  <a:srgbClr val="C00000"/>
                </a:solidFill>
                <a:effectLst/>
                <a:latin typeface="+mj-lt"/>
                <a:cs typeface="Times New Roman" pitchFamily="18" charset="0"/>
              </a:rPr>
              <a:t>2</a:t>
            </a:r>
            <a:r>
              <a:rPr lang="vi-VN" sz="4600" b="1" u="sng" dirty="0" smtClean="0">
                <a:solidFill>
                  <a:srgbClr val="C00000"/>
                </a:solidFill>
                <a:effectLst/>
                <a:latin typeface="+mj-lt"/>
                <a:cs typeface="Times New Roman" pitchFamily="18" charset="0"/>
              </a:rPr>
              <a:t>:</a:t>
            </a:r>
            <a:r>
              <a:rPr lang="vi-VN" sz="4600" b="0" dirty="0" smtClean="0">
                <a:solidFill>
                  <a:srgbClr val="990000"/>
                </a:solidFill>
                <a:effectLst/>
                <a:latin typeface="+mj-lt"/>
                <a:cs typeface="Times New Roman" pitchFamily="18" charset="0"/>
              </a:rPr>
              <a:t> </a:t>
            </a:r>
            <a:r>
              <a:rPr lang="en-US" sz="4600" b="1" dirty="0" smtClean="0">
                <a:solidFill>
                  <a:srgbClr val="002060"/>
                </a:solidFill>
                <a:effectLst/>
                <a:latin typeface="+mj-lt"/>
                <a:cs typeface="Times New Roman" pitchFamily="18" charset="0"/>
              </a:rPr>
              <a:t>An </a:t>
            </a:r>
            <a:r>
              <a:rPr lang="en-US" sz="4600" b="1" dirty="0" err="1" smtClean="0">
                <a:solidFill>
                  <a:srgbClr val="002060"/>
                </a:solidFill>
                <a:effectLst/>
                <a:latin typeface="+mj-lt"/>
                <a:cs typeface="Times New Roman" pitchFamily="18" charset="0"/>
              </a:rPr>
              <a:t>vui</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cũng</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như</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đau</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buồn</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luôn</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đẹp</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tấm</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lòng</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mẹ</a:t>
            </a:r>
            <a:r>
              <a:rPr lang="en-US" sz="4600" b="1" dirty="0" smtClean="0">
                <a:solidFill>
                  <a:srgbClr val="002060"/>
                </a:solidFill>
                <a:effectLst/>
                <a:latin typeface="+mj-lt"/>
                <a:cs typeface="Times New Roman" pitchFamily="18" charset="0"/>
              </a:rPr>
              <a:t> cha. Ai qua </a:t>
            </a:r>
            <a:r>
              <a:rPr lang="en-US" sz="4600" b="1" dirty="0" err="1" smtClean="0">
                <a:solidFill>
                  <a:srgbClr val="002060"/>
                </a:solidFill>
                <a:effectLst/>
                <a:latin typeface="+mj-lt"/>
                <a:cs typeface="Times New Roman" pitchFamily="18" charset="0"/>
              </a:rPr>
              <a:t>là</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bao</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chốn</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xa</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thấy</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đâu</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vui</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cho</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bằng</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mái</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nhà</a:t>
            </a:r>
            <a:r>
              <a:rPr lang="en-US" sz="4600" b="1" dirty="0" smtClean="0">
                <a:solidFill>
                  <a:srgbClr val="002060"/>
                </a:solidFill>
                <a:effectLst/>
                <a:latin typeface="+mj-lt"/>
                <a:cs typeface="Times New Roman" pitchFamily="18" charset="0"/>
              </a:rPr>
              <a:t>? Mai con </a:t>
            </a:r>
            <a:r>
              <a:rPr lang="en-US" sz="4600" b="1" dirty="0" err="1" smtClean="0">
                <a:solidFill>
                  <a:srgbClr val="002060"/>
                </a:solidFill>
                <a:effectLst/>
                <a:latin typeface="+mj-lt"/>
                <a:cs typeface="Times New Roman" pitchFamily="18" charset="0"/>
              </a:rPr>
              <a:t>lớn</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lên</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rồi</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ra</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đi</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tung</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cánh</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trong</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đời</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Dù</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xa</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vô</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bờ</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vẫn</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nhờ</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đến</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tình</a:t>
            </a:r>
            <a:r>
              <a:rPr lang="en-US" sz="4600" b="1" dirty="0" smtClean="0">
                <a:solidFill>
                  <a:srgbClr val="002060"/>
                </a:solidFill>
                <a:effectLst/>
                <a:latin typeface="+mj-lt"/>
                <a:cs typeface="Times New Roman" pitchFamily="18" charset="0"/>
              </a:rPr>
              <a:t> </a:t>
            </a:r>
            <a:r>
              <a:rPr lang="en-US" sz="4600" b="1" dirty="0" err="1" smtClean="0">
                <a:solidFill>
                  <a:srgbClr val="002060"/>
                </a:solidFill>
                <a:effectLst/>
                <a:latin typeface="+mj-lt"/>
                <a:cs typeface="Times New Roman" pitchFamily="18" charset="0"/>
              </a:rPr>
              <a:t>mẹ</a:t>
            </a:r>
            <a:r>
              <a:rPr lang="en-US" sz="4600" b="1" dirty="0" smtClean="0">
                <a:solidFill>
                  <a:srgbClr val="002060"/>
                </a:solidFill>
                <a:effectLst/>
                <a:latin typeface="+mj-lt"/>
                <a:cs typeface="Times New Roman" pitchFamily="18" charset="0"/>
              </a:rPr>
              <a:t> cha.</a:t>
            </a:r>
            <a:endParaRPr lang="en-US" sz="4600" b="1"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08306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1" u="sng" dirty="0">
                <a:solidFill>
                  <a:srgbClr val="C00000"/>
                </a:solidFill>
                <a:effectLst/>
              </a:rPr>
              <a:t>Đ</a:t>
            </a:r>
            <a:r>
              <a:rPr lang="vi-VN" sz="5800" b="1" u="sng" dirty="0" smtClean="0">
                <a:solidFill>
                  <a:srgbClr val="C00000"/>
                </a:solidFill>
                <a:effectLst/>
              </a:rPr>
              <a:t>k</a:t>
            </a:r>
            <a:r>
              <a:rPr lang="en-US" sz="5800" b="1" u="sng" dirty="0" smtClean="0">
                <a:solidFill>
                  <a:srgbClr val="C00000"/>
                </a:solidFill>
                <a:effectLst/>
              </a:rPr>
              <a:t>:</a:t>
            </a:r>
            <a:r>
              <a:rPr lang="vi-VN" sz="5800" b="1" dirty="0">
                <a:solidFill>
                  <a:srgbClr val="7030A0"/>
                </a:solidFill>
                <a:effectLst/>
              </a:rPr>
              <a:t> </a:t>
            </a:r>
            <a:r>
              <a:rPr lang="en-US" sz="5800" b="1" dirty="0" err="1" smtClean="0">
                <a:solidFill>
                  <a:srgbClr val="002060"/>
                </a:solidFill>
                <a:effectLst/>
              </a:rPr>
              <a:t>Xin</a:t>
            </a:r>
            <a:r>
              <a:rPr lang="en-US" sz="5800" b="1" dirty="0" smtClean="0">
                <a:solidFill>
                  <a:srgbClr val="002060"/>
                </a:solidFill>
                <a:effectLst/>
              </a:rPr>
              <a:t> </a:t>
            </a:r>
            <a:r>
              <a:rPr lang="en-US" sz="5800" b="1" dirty="0" err="1" smtClean="0">
                <a:solidFill>
                  <a:srgbClr val="002060"/>
                </a:solidFill>
                <a:effectLst/>
              </a:rPr>
              <a:t>cho</a:t>
            </a:r>
            <a:r>
              <a:rPr lang="en-US" sz="5800" b="1" dirty="0" smtClean="0">
                <a:solidFill>
                  <a:srgbClr val="002060"/>
                </a:solidFill>
                <a:effectLst/>
              </a:rPr>
              <a:t> cha </a:t>
            </a:r>
            <a:r>
              <a:rPr lang="en-US" sz="5800" b="1" dirty="0" err="1" smtClean="0">
                <a:solidFill>
                  <a:srgbClr val="002060"/>
                </a:solidFill>
                <a:effectLst/>
              </a:rPr>
              <a:t>mẹ</a:t>
            </a:r>
            <a:r>
              <a:rPr lang="en-US" sz="5800" b="1" dirty="0" smtClean="0">
                <a:solidFill>
                  <a:srgbClr val="002060"/>
                </a:solidFill>
                <a:effectLst/>
              </a:rPr>
              <a:t> con </a:t>
            </a:r>
            <a:r>
              <a:rPr lang="en-US" sz="5800" b="1" dirty="0" err="1" smtClean="0">
                <a:solidFill>
                  <a:srgbClr val="002060"/>
                </a:solidFill>
                <a:effectLst/>
              </a:rPr>
              <a:t>thắm</a:t>
            </a:r>
            <a:r>
              <a:rPr lang="en-US" sz="5800" b="1" dirty="0" smtClean="0">
                <a:solidFill>
                  <a:srgbClr val="002060"/>
                </a:solidFill>
                <a:effectLst/>
              </a:rPr>
              <a:t> </a:t>
            </a:r>
            <a:r>
              <a:rPr lang="en-US" sz="5800" b="1" dirty="0" err="1" smtClean="0">
                <a:solidFill>
                  <a:srgbClr val="002060"/>
                </a:solidFill>
                <a:effectLst/>
              </a:rPr>
              <a:t>mãi</a:t>
            </a:r>
            <a:r>
              <a:rPr lang="en-US" sz="5800" b="1" dirty="0" smtClean="0">
                <a:solidFill>
                  <a:srgbClr val="002060"/>
                </a:solidFill>
                <a:effectLst/>
              </a:rPr>
              <a:t> </a:t>
            </a:r>
            <a:r>
              <a:rPr lang="en-US" sz="5800" b="1" dirty="0" err="1" smtClean="0">
                <a:solidFill>
                  <a:srgbClr val="002060"/>
                </a:solidFill>
                <a:effectLst/>
              </a:rPr>
              <a:t>tình</a:t>
            </a:r>
            <a:r>
              <a:rPr lang="en-US" sz="5800" b="1" dirty="0" smtClean="0">
                <a:solidFill>
                  <a:srgbClr val="002060"/>
                </a:solidFill>
                <a:effectLst/>
              </a:rPr>
              <a:t> son </a:t>
            </a:r>
            <a:r>
              <a:rPr lang="en-US" sz="5800" b="1" dirty="0" err="1" smtClean="0">
                <a:solidFill>
                  <a:srgbClr val="002060"/>
                </a:solidFill>
                <a:effectLst/>
              </a:rPr>
              <a:t>của</a:t>
            </a:r>
            <a:r>
              <a:rPr lang="en-US" sz="5800" b="1" dirty="0" smtClean="0">
                <a:solidFill>
                  <a:srgbClr val="002060"/>
                </a:solidFill>
                <a:effectLst/>
              </a:rPr>
              <a:t> </a:t>
            </a:r>
            <a:r>
              <a:rPr lang="en-US" sz="5800" b="1" dirty="0" err="1" smtClean="0">
                <a:solidFill>
                  <a:srgbClr val="002060"/>
                </a:solidFill>
                <a:effectLst/>
              </a:rPr>
              <a:t>Chúa</a:t>
            </a:r>
            <a:r>
              <a:rPr lang="en-US" sz="5800" b="1" dirty="0" smtClean="0">
                <a:solidFill>
                  <a:srgbClr val="002060"/>
                </a:solidFill>
                <a:effectLst/>
              </a:rPr>
              <a:t> </a:t>
            </a:r>
            <a:r>
              <a:rPr lang="en-US" sz="5800" b="1" dirty="0" err="1" smtClean="0">
                <a:solidFill>
                  <a:srgbClr val="002060"/>
                </a:solidFill>
                <a:effectLst/>
              </a:rPr>
              <a:t>Trời</a:t>
            </a:r>
            <a:r>
              <a:rPr lang="en-US" sz="5800" b="1" dirty="0" smtClean="0">
                <a:solidFill>
                  <a:srgbClr val="002060"/>
                </a:solidFill>
                <a:effectLst/>
              </a:rPr>
              <a:t>. Cho con </a:t>
            </a:r>
            <a:r>
              <a:rPr lang="en-US" sz="5800" b="1" dirty="0" err="1" smtClean="0">
                <a:solidFill>
                  <a:srgbClr val="002060"/>
                </a:solidFill>
                <a:effectLst/>
              </a:rPr>
              <a:t>giữa</a:t>
            </a:r>
            <a:r>
              <a:rPr lang="en-US" sz="5800" b="1" dirty="0" smtClean="0">
                <a:solidFill>
                  <a:srgbClr val="002060"/>
                </a:solidFill>
                <a:effectLst/>
              </a:rPr>
              <a:t> </a:t>
            </a:r>
            <a:r>
              <a:rPr lang="en-US" sz="5800" b="1" dirty="0" err="1" smtClean="0">
                <a:solidFill>
                  <a:srgbClr val="002060"/>
                </a:solidFill>
                <a:effectLst/>
              </a:rPr>
              <a:t>gia</a:t>
            </a:r>
            <a:r>
              <a:rPr lang="en-US" sz="5800" b="1" dirty="0" smtClean="0">
                <a:solidFill>
                  <a:srgbClr val="002060"/>
                </a:solidFill>
                <a:effectLst/>
              </a:rPr>
              <a:t> </a:t>
            </a:r>
            <a:r>
              <a:rPr lang="en-US" sz="5800" b="1" dirty="0" err="1" smtClean="0">
                <a:solidFill>
                  <a:srgbClr val="002060"/>
                </a:solidFill>
                <a:effectLst/>
              </a:rPr>
              <a:t>đình</a:t>
            </a:r>
            <a:r>
              <a:rPr lang="en-US" sz="5800" b="1" dirty="0" smtClean="0">
                <a:solidFill>
                  <a:srgbClr val="002060"/>
                </a:solidFill>
                <a:effectLst/>
              </a:rPr>
              <a:t> </a:t>
            </a:r>
            <a:r>
              <a:rPr lang="en-US" sz="5800" b="1" dirty="0" err="1" smtClean="0">
                <a:solidFill>
                  <a:srgbClr val="002060"/>
                </a:solidFill>
                <a:effectLst/>
              </a:rPr>
              <a:t>luôn</a:t>
            </a:r>
            <a:r>
              <a:rPr lang="en-US" sz="5800" b="1" dirty="0" smtClean="0">
                <a:solidFill>
                  <a:srgbClr val="002060"/>
                </a:solidFill>
                <a:effectLst/>
              </a:rPr>
              <a:t> </a:t>
            </a:r>
            <a:r>
              <a:rPr lang="en-US" sz="5800" b="1" dirty="0" err="1" smtClean="0">
                <a:solidFill>
                  <a:srgbClr val="002060"/>
                </a:solidFill>
                <a:effectLst/>
              </a:rPr>
              <a:t>sống</a:t>
            </a:r>
            <a:r>
              <a:rPr lang="en-US" sz="5800" b="1" dirty="0" smtClean="0">
                <a:solidFill>
                  <a:srgbClr val="002060"/>
                </a:solidFill>
                <a:effectLst/>
              </a:rPr>
              <a:t> </a:t>
            </a:r>
            <a:r>
              <a:rPr lang="en-US" sz="5800" b="1" dirty="0" err="1" smtClean="0">
                <a:solidFill>
                  <a:srgbClr val="002060"/>
                </a:solidFill>
                <a:effectLst/>
              </a:rPr>
              <a:t>theo</a:t>
            </a:r>
            <a:r>
              <a:rPr lang="en-US" sz="5800" b="1" dirty="0" smtClean="0">
                <a:solidFill>
                  <a:srgbClr val="002060"/>
                </a:solidFill>
                <a:effectLst/>
              </a:rPr>
              <a:t> </a:t>
            </a:r>
            <a:r>
              <a:rPr lang="en-US" sz="5800" b="1" dirty="0" err="1" smtClean="0">
                <a:solidFill>
                  <a:srgbClr val="002060"/>
                </a:solidFill>
                <a:effectLst/>
              </a:rPr>
              <a:t>tình</a:t>
            </a:r>
            <a:r>
              <a:rPr lang="en-US" sz="5800" b="1" dirty="0" smtClean="0">
                <a:solidFill>
                  <a:srgbClr val="002060"/>
                </a:solidFill>
                <a:effectLst/>
              </a:rPr>
              <a:t> </a:t>
            </a:r>
            <a:r>
              <a:rPr lang="en-US" sz="5800" b="1" dirty="0" err="1" smtClean="0">
                <a:solidFill>
                  <a:srgbClr val="002060"/>
                </a:solidFill>
                <a:effectLst/>
              </a:rPr>
              <a:t>người</a:t>
            </a:r>
            <a:r>
              <a:rPr lang="en-US" sz="5800" b="1" dirty="0" smtClean="0">
                <a:solidFill>
                  <a:srgbClr val="002060"/>
                </a:solidFill>
                <a:effectLst/>
              </a:rPr>
              <a:t> con </a:t>
            </a:r>
            <a:r>
              <a:rPr lang="en-US" sz="5800" b="1" dirty="0" err="1" smtClean="0">
                <a:solidFill>
                  <a:srgbClr val="002060"/>
                </a:solidFill>
                <a:effectLst/>
              </a:rPr>
              <a:t>ngoan</a:t>
            </a:r>
            <a:r>
              <a:rPr lang="en-US" sz="5800" b="1" dirty="0" smtClean="0">
                <a:solidFill>
                  <a:srgbClr val="002060"/>
                </a:solidFill>
                <a:effectLst/>
              </a:rPr>
              <a:t>.</a:t>
            </a:r>
            <a:endParaRPr lang="en-US" sz="5800" b="1" dirty="0">
              <a:solidFill>
                <a:srgbClr val="002060"/>
              </a:solidFill>
              <a:effectLst/>
            </a:endParaRPr>
          </a:p>
        </p:txBody>
      </p:sp>
    </p:spTree>
    <p:extLst>
      <p:ext uri="{BB962C8B-B14F-4D97-AF65-F5344CB8AC3E}">
        <p14:creationId xmlns:p14="http://schemas.microsoft.com/office/powerpoint/2010/main" val="249888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246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649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809750"/>
            <a:ext cx="6477000" cy="2571767"/>
          </a:xfrm>
        </p:spPr>
        <p:txBody>
          <a:bodyPr>
            <a:normAutofit/>
          </a:bodyPr>
          <a:lstStyle/>
          <a:p>
            <a:r>
              <a:rPr lang="en-US" sz="4000" b="1" dirty="0">
                <a:solidFill>
                  <a:srgbClr val="C00000"/>
                </a:solidFill>
                <a:effectLst/>
                <a:latin typeface="UTM American Sans" pitchFamily="18" charset="0"/>
                <a:cs typeface="Times New Roman" pitchFamily="18" charset="0"/>
              </a:rPr>
              <a:t>Ca </a:t>
            </a:r>
            <a:r>
              <a:rPr lang="en-US" sz="4000" b="1" dirty="0" err="1">
                <a:solidFill>
                  <a:srgbClr val="C00000"/>
                </a:solidFill>
                <a:effectLst/>
                <a:latin typeface="UTM American Sans" pitchFamily="18" charset="0"/>
                <a:cs typeface="Times New Roman" pitchFamily="18" charset="0"/>
              </a:rPr>
              <a:t>Nhập</a:t>
            </a:r>
            <a:r>
              <a:rPr lang="en-US" sz="4000" b="1" dirty="0">
                <a:solidFill>
                  <a:srgbClr val="C00000"/>
                </a:solidFill>
                <a:effectLst/>
                <a:latin typeface="UTM American Sans" pitchFamily="18" charset="0"/>
                <a:cs typeface="Times New Roman" pitchFamily="18" charset="0"/>
              </a:rPr>
              <a:t> </a:t>
            </a:r>
            <a:r>
              <a:rPr lang="en-US" sz="4000" b="1" dirty="0" err="1">
                <a:solidFill>
                  <a:srgbClr val="C00000"/>
                </a:solidFill>
                <a:effectLst/>
                <a:latin typeface="UTM American Sans" pitchFamily="18" charset="0"/>
                <a:cs typeface="Times New Roman" pitchFamily="18" charset="0"/>
              </a:rPr>
              <a:t>Lễ</a:t>
            </a:r>
            <a:r>
              <a:rPr lang="en-US" sz="4000" b="1" dirty="0">
                <a:solidFill>
                  <a:srgbClr val="C00000"/>
                </a:solidFill>
                <a:effectLst/>
                <a:latin typeface="UTM American Sans" pitchFamily="18" charset="0"/>
                <a:cs typeface="Times New Roman" pitchFamily="18" charset="0"/>
              </a:rPr>
              <a:t/>
            </a:r>
            <a:br>
              <a:rPr lang="en-US" sz="4000" b="1" dirty="0">
                <a:solidFill>
                  <a:srgbClr val="C00000"/>
                </a:solidFill>
                <a:effectLst/>
                <a:latin typeface="UTM American Sans" pitchFamily="18" charset="0"/>
                <a:cs typeface="Times New Roman" pitchFamily="18" charset="0"/>
              </a:rPr>
            </a:br>
            <a:r>
              <a:rPr lang="en-US" sz="4000" b="1" dirty="0" err="1" smtClean="0">
                <a:solidFill>
                  <a:srgbClr val="C00000"/>
                </a:solidFill>
                <a:effectLst/>
                <a:latin typeface="UTM American Sans" pitchFamily="18" charset="0"/>
                <a:cs typeface="Times New Roman" pitchFamily="18" charset="0"/>
              </a:rPr>
              <a:t>Ngày</a:t>
            </a:r>
            <a:r>
              <a:rPr lang="en-US" sz="4000" b="1" dirty="0" smtClean="0">
                <a:solidFill>
                  <a:srgbClr val="C00000"/>
                </a:solidFill>
                <a:effectLst/>
                <a:latin typeface="UTM American Sans" pitchFamily="18" charset="0"/>
                <a:cs typeface="Times New Roman" pitchFamily="18" charset="0"/>
              </a:rPr>
              <a:t> </a:t>
            </a:r>
            <a:r>
              <a:rPr lang="en-US" sz="4000" b="1" dirty="0" err="1" smtClean="0">
                <a:solidFill>
                  <a:srgbClr val="C00000"/>
                </a:solidFill>
                <a:effectLst/>
                <a:latin typeface="UTM American Sans" pitchFamily="18" charset="0"/>
                <a:cs typeface="Times New Roman" pitchFamily="18" charset="0"/>
              </a:rPr>
              <a:t>Xuân</a:t>
            </a:r>
            <a:r>
              <a:rPr lang="en-US" sz="4000" b="1" dirty="0" smtClean="0">
                <a:solidFill>
                  <a:srgbClr val="C00000"/>
                </a:solidFill>
                <a:effectLst/>
                <a:latin typeface="UTM American Sans" pitchFamily="18" charset="0"/>
                <a:cs typeface="Times New Roman" pitchFamily="18" charset="0"/>
              </a:rPr>
              <a:t> </a:t>
            </a:r>
            <a:r>
              <a:rPr lang="en-US" sz="4000" b="1" dirty="0" err="1" smtClean="0">
                <a:solidFill>
                  <a:srgbClr val="C00000"/>
                </a:solidFill>
                <a:effectLst/>
                <a:latin typeface="UTM American Sans" pitchFamily="18" charset="0"/>
                <a:cs typeface="Times New Roman" pitchFamily="18" charset="0"/>
              </a:rPr>
              <a:t>Thảo</a:t>
            </a:r>
            <a:r>
              <a:rPr lang="en-US" sz="4000" b="1" dirty="0" smtClean="0">
                <a:solidFill>
                  <a:srgbClr val="C00000"/>
                </a:solidFill>
                <a:effectLst/>
                <a:latin typeface="UTM American Sans" pitchFamily="18" charset="0"/>
                <a:cs typeface="Times New Roman" pitchFamily="18" charset="0"/>
              </a:rPr>
              <a:t> </a:t>
            </a:r>
            <a:r>
              <a:rPr lang="en-US" sz="4000" b="1" dirty="0" err="1" smtClean="0">
                <a:solidFill>
                  <a:srgbClr val="C00000"/>
                </a:solidFill>
                <a:effectLst/>
                <a:latin typeface="UTM American Sans" pitchFamily="18" charset="0"/>
                <a:cs typeface="Times New Roman" pitchFamily="18" charset="0"/>
              </a:rPr>
              <a:t>Hiếu</a:t>
            </a:r>
            <a:r>
              <a:rPr lang="en-US" sz="4000" b="1" dirty="0" smtClean="0">
                <a:solidFill>
                  <a:srgbClr val="C00000"/>
                </a:solidFill>
                <a:effectLst/>
                <a:latin typeface="UTM American Sans" pitchFamily="18" charset="0"/>
                <a:cs typeface="Times New Roman" pitchFamily="18" charset="0"/>
              </a:rPr>
              <a:t/>
            </a:r>
            <a:br>
              <a:rPr lang="en-US" sz="4000" b="1" dirty="0" smtClean="0">
                <a:solidFill>
                  <a:srgbClr val="C00000"/>
                </a:solidFill>
                <a:effectLst/>
                <a:latin typeface="UTM American Sans" pitchFamily="18" charset="0"/>
                <a:cs typeface="Times New Roman" pitchFamily="18" charset="0"/>
              </a:rPr>
            </a:br>
            <a:r>
              <a:rPr lang="en-US" sz="2400" b="1" i="1" dirty="0" smtClean="0">
                <a:solidFill>
                  <a:srgbClr val="002060"/>
                </a:solidFill>
                <a:effectLst/>
                <a:latin typeface="UTM American Sans" pitchFamily="18" charset="0"/>
                <a:cs typeface="Times New Roman" pitchFamily="18" charset="0"/>
              </a:rPr>
              <a:t>Lm</a:t>
            </a:r>
            <a:r>
              <a:rPr lang="en-US" sz="2400" b="1" i="1" dirty="0">
                <a:solidFill>
                  <a:srgbClr val="002060"/>
                </a:solidFill>
                <a:effectLst/>
                <a:latin typeface="UTM American Sans" pitchFamily="18" charset="0"/>
                <a:cs typeface="Times New Roman" pitchFamily="18" charset="0"/>
              </a:rPr>
              <a:t>. </a:t>
            </a:r>
            <a:r>
              <a:rPr lang="en-US" sz="2400" b="1" i="1" dirty="0" err="1" smtClean="0">
                <a:solidFill>
                  <a:srgbClr val="002060"/>
                </a:solidFill>
                <a:effectLst/>
                <a:latin typeface="UTM American Sans" pitchFamily="18" charset="0"/>
                <a:cs typeface="Times New Roman" pitchFamily="18" charset="0"/>
              </a:rPr>
              <a:t>Nguyễn</a:t>
            </a:r>
            <a:r>
              <a:rPr lang="en-US" sz="2400" b="1" i="1" dirty="0" smtClean="0">
                <a:solidFill>
                  <a:srgbClr val="002060"/>
                </a:solidFill>
                <a:effectLst/>
                <a:latin typeface="UTM American Sans" pitchFamily="18" charset="0"/>
                <a:cs typeface="Times New Roman" pitchFamily="18" charset="0"/>
              </a:rPr>
              <a:t> </a:t>
            </a:r>
            <a:r>
              <a:rPr lang="en-US" sz="2400" b="1" i="1" dirty="0" err="1" smtClean="0">
                <a:solidFill>
                  <a:srgbClr val="002060"/>
                </a:solidFill>
                <a:effectLst/>
                <a:latin typeface="UTM American Sans" pitchFamily="18" charset="0"/>
                <a:cs typeface="Times New Roman" pitchFamily="18" charset="0"/>
              </a:rPr>
              <a:t>Duy</a:t>
            </a:r>
            <a:endParaRPr lang="vi-VN" sz="4000"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20000"/>
              </a:lnSpc>
            </a:pPr>
            <a:r>
              <a:rPr lang="en-US" sz="5400" b="1" u="sng" dirty="0" err="1">
                <a:solidFill>
                  <a:srgbClr val="C00000"/>
                </a:solidFill>
                <a:effectLst/>
                <a:cs typeface="Times New Roman" pitchFamily="18" charset="0"/>
              </a:rPr>
              <a:t>Đk</a:t>
            </a:r>
            <a:r>
              <a:rPr lang="en-US" sz="5400" b="1" u="sng" dirty="0">
                <a:solidFill>
                  <a:srgbClr val="C00000"/>
                </a:solidFill>
                <a:effectLst/>
                <a:cs typeface="Times New Roman" pitchFamily="18" charset="0"/>
              </a:rPr>
              <a:t>:</a:t>
            </a:r>
            <a:r>
              <a:rPr lang="en-US" sz="5400" b="1" dirty="0">
                <a:solidFill>
                  <a:srgbClr val="002060"/>
                </a:solidFill>
                <a:effectLst/>
                <a:cs typeface="Times New Roman" pitchFamily="18" charset="0"/>
              </a:rPr>
              <a:t> </a:t>
            </a:r>
            <a:r>
              <a:rPr lang="en-US" sz="5400" b="1" dirty="0" err="1" smtClean="0">
                <a:solidFill>
                  <a:srgbClr val="002060"/>
                </a:solidFill>
                <a:effectLst/>
                <a:cs typeface="Times New Roman" pitchFamily="18" charset="0"/>
              </a:rPr>
              <a:t>Ngày</a:t>
            </a:r>
            <a:r>
              <a:rPr lang="en-US" sz="5400" b="1" dirty="0" smtClean="0">
                <a:solidFill>
                  <a:srgbClr val="002060"/>
                </a:solidFill>
                <a:effectLst/>
                <a:cs typeface="Times New Roman" pitchFamily="18" charset="0"/>
              </a:rPr>
              <a:t> </a:t>
            </a:r>
            <a:r>
              <a:rPr lang="en-US" sz="5400" b="1" dirty="0" err="1" smtClean="0">
                <a:solidFill>
                  <a:srgbClr val="002060"/>
                </a:solidFill>
                <a:effectLst/>
                <a:cs typeface="Times New Roman" panose="02020603050405020304" pitchFamily="18" charset="0"/>
              </a:rPr>
              <a:t>xuân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dâng</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lời</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nguyện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xin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Cầu</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cho</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ông</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bà</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Tổ</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tiên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Mong</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Chúa</a:t>
            </a:r>
            <a:r>
              <a:rPr lang="en-US" sz="5400" b="1" dirty="0" smtClean="0">
                <a:solidFill>
                  <a:srgbClr val="002060"/>
                </a:solidFill>
                <a:effectLst/>
                <a:cs typeface="Times New Roman" panose="02020603050405020304" pitchFamily="18" charset="0"/>
              </a:rPr>
              <a:t> ban </a:t>
            </a:r>
            <a:r>
              <a:rPr lang="en-US" sz="5400" b="1" dirty="0" err="1" smtClean="0">
                <a:solidFill>
                  <a:srgbClr val="002060"/>
                </a:solidFill>
                <a:effectLst/>
                <a:cs typeface="Times New Roman" panose="02020603050405020304" pitchFamily="18" charset="0"/>
              </a:rPr>
              <a:t>muôn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muôn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hồng</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ân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cho</a:t>
            </a:r>
            <a:r>
              <a:rPr lang="en-US" sz="5400" b="1" dirty="0" smtClean="0">
                <a:solidFill>
                  <a:srgbClr val="002060"/>
                </a:solidFill>
                <a:effectLst/>
                <a:cs typeface="Times New Roman" panose="02020603050405020304" pitchFamily="18" charset="0"/>
              </a:rPr>
              <a:t> cha </a:t>
            </a:r>
            <a:r>
              <a:rPr lang="en-US" sz="5400" b="1" dirty="0" err="1" smtClean="0">
                <a:solidFill>
                  <a:srgbClr val="002060"/>
                </a:solidFill>
                <a:effectLst/>
                <a:cs typeface="Times New Roman" panose="02020603050405020304" pitchFamily="18" charset="0"/>
              </a:rPr>
              <a:t>mẹ</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luôn</a:t>
            </a:r>
            <a:r>
              <a:rPr lang="en-US" sz="5400" b="1" dirty="0" smtClean="0">
                <a:solidFill>
                  <a:srgbClr val="002060"/>
                </a:solidFill>
                <a:effectLst/>
                <a:cs typeface="Times New Roman" panose="02020603050405020304" pitchFamily="18" charset="0"/>
              </a:rPr>
              <a:t>, </a:t>
            </a:r>
            <a:r>
              <a:rPr lang="en-US" sz="5400" b="1" dirty="0" err="1" smtClean="0">
                <a:solidFill>
                  <a:srgbClr val="002060"/>
                </a:solidFill>
                <a:effectLst/>
                <a:cs typeface="Times New Roman" panose="02020603050405020304" pitchFamily="18" charset="0"/>
              </a:rPr>
              <a:t>ch</a:t>
            </a:r>
            <a:r>
              <a:rPr lang="en-US" sz="5400" b="1" dirty="0" err="1" smtClean="0">
                <a:solidFill>
                  <a:srgbClr val="002060"/>
                </a:solidFill>
                <a:cs typeface="Times New Roman" panose="02020603050405020304" pitchFamily="18" charset="0"/>
              </a:rPr>
              <a:t>o</a:t>
            </a:r>
            <a:r>
              <a:rPr lang="en-US" sz="5400" b="1" dirty="0" smtClean="0">
                <a:solidFill>
                  <a:srgbClr val="002060"/>
                </a:solidFill>
                <a:cs typeface="Times New Roman" panose="02020603050405020304" pitchFamily="18" charset="0"/>
              </a:rPr>
              <a:t> </a:t>
            </a:r>
            <a:r>
              <a:rPr lang="en-US" sz="5400" b="1" dirty="0" err="1" smtClean="0">
                <a:solidFill>
                  <a:srgbClr val="002060"/>
                </a:solidFill>
                <a:cs typeface="Times New Roman" panose="02020603050405020304" pitchFamily="18" charset="0"/>
              </a:rPr>
              <a:t>khắp</a:t>
            </a:r>
            <a:r>
              <a:rPr lang="en-US" sz="5400" b="1" dirty="0" smtClean="0">
                <a:solidFill>
                  <a:srgbClr val="002060"/>
                </a:solidFill>
                <a:cs typeface="Times New Roman" panose="02020603050405020304" pitchFamily="18" charset="0"/>
              </a:rPr>
              <a:t> </a:t>
            </a:r>
            <a:r>
              <a:rPr lang="en-US" sz="5400" b="1" dirty="0" err="1" smtClean="0">
                <a:solidFill>
                  <a:srgbClr val="002060"/>
                </a:solidFill>
                <a:cs typeface="Times New Roman" panose="02020603050405020304" pitchFamily="18" charset="0"/>
              </a:rPr>
              <a:t>nơi</a:t>
            </a:r>
            <a:r>
              <a:rPr lang="en-US" sz="5400" b="1" dirty="0" smtClean="0">
                <a:solidFill>
                  <a:srgbClr val="002060"/>
                </a:solidFill>
                <a:cs typeface="Times New Roman" panose="02020603050405020304" pitchFamily="18" charset="0"/>
              </a:rPr>
              <a:t> </a:t>
            </a:r>
            <a:r>
              <a:rPr lang="en-US" sz="5400" b="1" dirty="0" err="1" smtClean="0">
                <a:solidFill>
                  <a:srgbClr val="002060"/>
                </a:solidFill>
                <a:cs typeface="Times New Roman" panose="02020603050405020304" pitchFamily="18" charset="0"/>
              </a:rPr>
              <a:t>xa</a:t>
            </a:r>
            <a:r>
              <a:rPr lang="en-US" sz="5400" b="1" dirty="0" smtClean="0">
                <a:solidFill>
                  <a:srgbClr val="002060"/>
                </a:solidFill>
                <a:cs typeface="Times New Roman" panose="02020603050405020304" pitchFamily="18" charset="0"/>
              </a:rPr>
              <a:t> </a:t>
            </a:r>
            <a:r>
              <a:rPr lang="en-US" sz="5400" b="1" dirty="0" err="1" smtClean="0">
                <a:solidFill>
                  <a:srgbClr val="002060"/>
                </a:solidFill>
                <a:cs typeface="Times New Roman" panose="02020603050405020304" pitchFamily="18" charset="0"/>
              </a:rPr>
              <a:t>gần</a:t>
            </a:r>
            <a:r>
              <a:rPr lang="en-US" sz="5400" b="1" dirty="0" smtClean="0">
                <a:solidFill>
                  <a:srgbClr val="002060"/>
                </a:solidFill>
                <a:cs typeface="Times New Roman" panose="02020603050405020304" pitchFamily="18" charset="0"/>
              </a:rPr>
              <a:t>.</a:t>
            </a:r>
            <a:endParaRPr lang="vi-VN" sz="54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554</TotalTime>
  <Words>1394</Words>
  <Application>Microsoft Office PowerPoint</Application>
  <PresentationFormat>On-screen Show (16:9)</PresentationFormat>
  <Paragraphs>87</Paragraphs>
  <Slides>66</Slides>
  <Notes>11</Notes>
  <HiddenSlides>0</HiddenSlides>
  <MMClips>0</MMClips>
  <ScaleCrop>false</ScaleCrop>
  <HeadingPairs>
    <vt:vector size="4" baseType="variant">
      <vt:variant>
        <vt:lpstr>Theme</vt:lpstr>
      </vt:variant>
      <vt:variant>
        <vt:i4>10</vt:i4>
      </vt:variant>
      <vt:variant>
        <vt:lpstr>Slide Titles</vt:lpstr>
      </vt:variant>
      <vt:variant>
        <vt:i4>66</vt:i4>
      </vt:variant>
    </vt:vector>
  </HeadingPairs>
  <TitlesOfParts>
    <vt:vector size="76" baseType="lpstr">
      <vt:lpstr>Office Theme</vt:lpstr>
      <vt:lpstr>1_Office Theme</vt:lpstr>
      <vt:lpstr>2_Office Theme</vt:lpstr>
      <vt:lpstr>7_Office Theme</vt:lpstr>
      <vt:lpstr>8_Office Theme</vt:lpstr>
      <vt:lpstr>9_Office Theme</vt:lpstr>
      <vt:lpstr>12_Office Theme</vt:lpstr>
      <vt:lpstr>14_Office Theme</vt:lpstr>
      <vt:lpstr>36_Default Design</vt:lpstr>
      <vt:lpstr>24_Office Theme</vt:lpstr>
      <vt:lpstr>PowerPoint Presentation</vt:lpstr>
      <vt:lpstr>Tập Hát  Cộng Đoàn</vt:lpstr>
      <vt:lpstr>Đk: Phúc thay bạn nào kính sợ Chúa, ăn ở theo đường lối Ngài.</vt:lpstr>
      <vt:lpstr>Tk1: Phúc thay bạn nào kính sợ Chúa, bước đi trong đường lối của Ngài. Bạn hưởng công nghiệp bạn làm ra, cuộc sống cứ luôn gặp may.</vt:lpstr>
      <vt:lpstr>Đk: Phúc thay bạn nào kính sợ Chúa, ăn ở theo đường lối Ngài.</vt:lpstr>
      <vt:lpstr>Alleluia-alleluia: Phúc thay người tôn sợ Chúa, đặt niềm vui sướng nơi mệnh lệnh Chúa truyền, con cháu họ hùng cường trong đất nước, bao kẻ lành được chúc phúc bền lâu. Alleluia…</vt:lpstr>
      <vt:lpstr>PowerPoint Presentation</vt:lpstr>
      <vt:lpstr>Ca Nhập Lễ Ngày Xuân Thảo Hiếu Lm. Nguyễn Duy</vt:lpstr>
      <vt:lpstr>Đk: Ngày xuân dâng lời nguyện xin. Cầu cho ông bà Tổ tiên. Mong Chúa ban muôn muôn hồng ân cho cha mẹ luôn, cho khắp nơi xa gần.</vt:lpstr>
      <vt:lpstr>**: Người ơi, xin người đừng quên. Nhờ ai ta được dựng nên, được hưởng xuân yêu thương bình yên. Hãy hướng lòng lên nhớ về tổ tiên.</vt:lpstr>
      <vt:lpstr>Tk: Con ơi hãy giữ lời mẹ, lời Cha với những lệnh truyền. Là đèn soi những lúc tối tăm. Lời nhủ khuyên như là ánh sáng giữa trời đêm lời nhắc nhở chính là sự sống dịu êm.</vt:lpstr>
      <vt:lpstr>Đk: Ngày xuân dâng lời nguyện xin. Cầu cho ông bà Tổ tiên. Mong Chúa ban muôn muôn hồng ân cho cha mẹ luôn, cho khắp nơi xa gần.</vt:lpstr>
      <vt:lpstr>**: Người ơi, xin người đừng quên. Nhờ ai ta được dựng nên, được hưởng xuân yêu thương bình yên. Hãy hướng lòng lên nhớ về tổ tiên.</vt:lpstr>
      <vt:lpstr>PowerPoint Presentation</vt:lpstr>
      <vt:lpstr> </vt:lpstr>
      <vt:lpstr> </vt:lpstr>
      <vt:lpstr> </vt:lpstr>
      <vt:lpstr> </vt:lpstr>
      <vt:lpstr> </vt:lpstr>
      <vt:lpstr> </vt:lpstr>
      <vt:lpstr> </vt:lpstr>
      <vt:lpstr> </vt:lpstr>
      <vt:lpstr>PowerPoint Presentation</vt:lpstr>
      <vt:lpstr>Đáp ca Thánh vịnh 127 Lm. Kim Long (03 Câu)</vt:lpstr>
      <vt:lpstr>Đk: Phúc thay bạn nào kính sợ Chúa, ăn ở theo đường lối Ngài.</vt:lpstr>
      <vt:lpstr>Tk1: Phúc thay bạn nào kính sợ Chúa, bước đi trong đường lối của Ngài. Bạn hưởng công nghiệp bạn làm ra, cuộc sống cứ luôn gặp may.</vt:lpstr>
      <vt:lpstr>Đk: Phúc thay bạn nào kính sợ Chúa, ăn ở theo đường lối Ngài.</vt:lpstr>
      <vt:lpstr>Tk2: Cứ trông như hiền thê bạn đó, giống cây nho đầy trái thơm nồng. Tựa gốc Ô-liu là bầy con cùng xúm xít quanh bàn ăn.</vt:lpstr>
      <vt:lpstr>Đk: Phúc thay bạn nào kính sợ Chúa, ăn ở theo đường lối Ngài.</vt:lpstr>
      <vt:lpstr>Tk3: Bởi chưng đây là chính lộc phúc Chúa ban cho kẻ kính sợ Ngài. Nguyện Chúa thương bạn từ Si-on, tràn xuống phúc ân triền miên.</vt:lpstr>
      <vt:lpstr>Đk: Phúc thay bạn nào kính sợ Chúa, ăn ở theo đường lối Ngài.</vt:lpstr>
      <vt:lpstr>PowerPoint Presentation</vt:lpstr>
      <vt:lpstr>Alleluia-alleluia: Phúc thay người tôn sợ Chúa, đặt niềm vui sướng nơi mệnh lệnh Chúa truyền, con cháu họ hùng cường trong đất nước, bao kẻ lành được chúc phúc bền lâu. Alleluia…</vt:lpstr>
      <vt:lpstr>PowerPoint Presentation</vt:lpstr>
      <vt:lpstr>PowerPoint Presentation</vt:lpstr>
      <vt:lpstr>PowerPoint Presentation</vt:lpstr>
      <vt:lpstr>Ca Dâng Lễ Tình Yêu Mến Cao Huy Hoàng</vt:lpstr>
      <vt:lpstr>Tk1: Cuộc đời này con có gì mà dâng Chúa đâu. Những luống cày sâu trời tối mau cha chưa kịp về. Mẹ bận rộn từng ngày lo no cơm ấm áo. Có chi đâu Ngài ơi có chi dâng Ngài.</vt:lpstr>
      <vt:lpstr> </vt:lpstr>
      <vt:lpstr>Tk2: Đời tuyệt vời luôn thắm nồng tình yêu thiết tha. Gương sáng mẹ cha ngày tháng qua luôn luôn hiền hoà. Mẹ dặn dò đừng buồn nhau không vui mái ấm. Mến yêu nhau đẹp sao lễ dâng lên Ngài.</vt:lpstr>
      <vt:lpstr> </vt:lpstr>
      <vt:lpstr>PowerPoint Presentation</vt:lpstr>
      <vt:lpstr>PowerPoint Presentation</vt:lpstr>
      <vt:lpstr>Ca Nguyện Hiệp Lễ  Đầu Xuân  Cầu Cho Gia Đình Phanxicô</vt:lpstr>
      <vt:lpstr>Ngày đầu xuân bao người đi xa cũng về với gia đình, cũng về với ân tình, ngất ngây với người yêu  mến, dâng đến lòng mẹ cha bông hoa là lòng biết ơn. </vt:lpstr>
      <vt:lpstr>**: Ngày đầu xuân dâng lên Chúa, lời kinh của gia đình mong ước đời an bình, mong Ngài ban muôn ơn cho người con yêu thương, cho những người mà con yêu thương.</vt:lpstr>
      <vt:lpstr>Tk1: Ngày đầu xuân, xin Chúa ban phúc cho mẹ cha, suốt tháng năm, dẫu khó khăn, được vui trong mái nhà.</vt:lpstr>
      <vt:lpstr>Đk: Tạ ơn Chúa, tạ ơn Chúa, muôn đời tạ ơn Chúa.</vt:lpstr>
      <vt:lpstr>Tk2: Ngày đầu xuân, xin Chúa nâng đỡ ông bà con, với tháng năm, mãi sắt son, bền tâm cho đến cùng.</vt:lpstr>
      <vt:lpstr>Đk: Tạ ơn Chúa, tạ ơn Chúa, muôn đời tạ ơn Chúa.</vt:lpstr>
      <vt:lpstr>Tk3: Ngày đầu xuân, xin Chúa đưa dẫn anh chị con, sống khắp nơi, giữa cõi đời, cùng nhau lên Nước Trời.</vt:lpstr>
      <vt:lpstr>Đk: Tạ ơn Chúa, tạ ơn Chúa, muôn đời tạ ơn Chúa.</vt:lpstr>
      <vt:lpstr>Tk4: Ngày đầu xuân, xin Chúa thêm sức cho đoàn con, mỗi lớn lên, mỗi biết thêm, tình yêu nơi Chúa luôn.</vt:lpstr>
      <vt:lpstr>Đk: Tạ ơn Chúa, tạ ơn Chúa, muôn đời tạ ơn Chúa.</vt:lpstr>
      <vt:lpstr>Tk5: Ngày đầu xuân, xin Chúa soi sáng cho đoàn con, sống với cha, sống với mẹ, hiền ngoan vui đáp tình.</vt:lpstr>
      <vt:lpstr>Đk: Tạ ơn Chúa, tạ ơn Chúa, muôn đời tạ ơn Chúa.</vt:lpstr>
      <vt:lpstr>Tk6: Ngày đầu xuân, xin Chúa thương những ai mồ côi, vắng bóng cha, vắng bóng Mẹ, được vui chung với người.</vt:lpstr>
      <vt:lpstr>Đk: Tạ ơn Chúa, tạ ơn Chúa, muôn đời tạ ơn Chúa.</vt:lpstr>
      <vt:lpstr>PowerPoint Presentation</vt:lpstr>
      <vt:lpstr>PowerPoint Presentation</vt:lpstr>
      <vt:lpstr>Ca Kết Lễ Cầu Cho Cha Mẹ 2 Phanxicô</vt:lpstr>
      <vt:lpstr>PowerPoint Presentation</vt:lpstr>
      <vt:lpstr>Đk: Xin cho cha mẹ con thắm mãi tình son của Chúa Trời. Cho con giữa gia đình luôn sống theo tình người con ngoan.</vt:lpstr>
      <vt:lpstr>PowerPoint Presentation</vt:lpstr>
      <vt:lpstr>Đk: Xin cho cha mẹ con thắm mãi tình son của Chúa Trời. Cho con giữa gia đình luôn sống theo tình người con ngoan.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39</cp:revision>
  <dcterms:created xsi:type="dcterms:W3CDTF">2023-01-03T13:12:18Z</dcterms:created>
  <dcterms:modified xsi:type="dcterms:W3CDTF">2024-02-06T22:16:08Z</dcterms:modified>
</cp:coreProperties>
</file>