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Lst>
  <p:sldIdLst>
    <p:sldId id="479" r:id="rId5"/>
    <p:sldId id="306" r:id="rId6"/>
    <p:sldId id="418" r:id="rId7"/>
    <p:sldId id="307" r:id="rId8"/>
    <p:sldId id="451" r:id="rId9"/>
    <p:sldId id="452" r:id="rId10"/>
    <p:sldId id="419" r:id="rId11"/>
    <p:sldId id="384" r:id="rId12"/>
    <p:sldId id="385" r:id="rId13"/>
    <p:sldId id="386" r:id="rId14"/>
    <p:sldId id="387" r:id="rId15"/>
    <p:sldId id="388" r:id="rId16"/>
    <p:sldId id="389" r:id="rId17"/>
    <p:sldId id="390" r:id="rId18"/>
    <p:sldId id="391" r:id="rId19"/>
    <p:sldId id="370" r:id="rId20"/>
    <p:sldId id="362" r:id="rId21"/>
    <p:sldId id="461" r:id="rId22"/>
    <p:sldId id="363" r:id="rId23"/>
    <p:sldId id="480" r:id="rId24"/>
    <p:sldId id="462" r:id="rId25"/>
    <p:sldId id="481" r:id="rId26"/>
    <p:sldId id="463" r:id="rId27"/>
    <p:sldId id="482" r:id="rId28"/>
    <p:sldId id="426" r:id="rId29"/>
    <p:sldId id="319" r:id="rId30"/>
    <p:sldId id="427" r:id="rId31"/>
    <p:sldId id="321"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28" r:id="rId46"/>
    <p:sldId id="320" r:id="rId47"/>
    <p:sldId id="464" r:id="rId48"/>
    <p:sldId id="323" r:id="rId49"/>
    <p:sldId id="483" r:id="rId50"/>
    <p:sldId id="465" r:id="rId51"/>
    <p:sldId id="484" r:id="rId52"/>
    <p:sldId id="466" r:id="rId53"/>
    <p:sldId id="485" r:id="rId54"/>
    <p:sldId id="467" r:id="rId55"/>
    <p:sldId id="486" r:id="rId56"/>
    <p:sldId id="326" r:id="rId57"/>
    <p:sldId id="474" r:id="rId58"/>
    <p:sldId id="328" r:id="rId59"/>
    <p:sldId id="329" r:id="rId60"/>
    <p:sldId id="433" r:id="rId61"/>
    <p:sldId id="434" r:id="rId62"/>
    <p:sldId id="468" r:id="rId63"/>
    <p:sldId id="487" r:id="rId64"/>
    <p:sldId id="488" r:id="rId65"/>
    <p:sldId id="469" r:id="rId66"/>
    <p:sldId id="470" r:id="rId67"/>
    <p:sldId id="491" r:id="rId68"/>
    <p:sldId id="492" r:id="rId69"/>
    <p:sldId id="471" r:id="rId70"/>
    <p:sldId id="472" r:id="rId71"/>
    <p:sldId id="489" r:id="rId72"/>
    <p:sldId id="490" r:id="rId73"/>
    <p:sldId id="372" r:id="rId74"/>
    <p:sldId id="475" r:id="rId75"/>
    <p:sldId id="336" r:id="rId76"/>
    <p:sldId id="441" r:id="rId77"/>
    <p:sldId id="476" r:id="rId78"/>
    <p:sldId id="477" r:id="rId79"/>
    <p:sldId id="478" r:id="rId80"/>
    <p:sldId id="473"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00"/>
    <a:srgbClr val="FF0066"/>
    <a:srgbClr val="B63912"/>
    <a:srgbClr val="CC3300"/>
    <a:srgbClr val="9900CC"/>
    <a:srgbClr val="6E4924"/>
    <a:srgbClr val="EA1680"/>
    <a:srgbClr val="008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90" d="100"/>
          <a:sy n="90" d="100"/>
        </p:scale>
        <p:origin x="66" y="78"/>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solidFill>
                  <a:srgbClr val="FF0000"/>
                </a:solidFill>
                <a:latin typeface="Book Antiqua" panose="02040602050305030304" pitchFamily="18" charset="0"/>
              </a:rPr>
              <a:t/>
            </a:r>
            <a:br>
              <a:rPr lang="en-US" sz="3200" dirty="0" smtClean="0">
                <a:solidFill>
                  <a:srgbClr val="FF0000"/>
                </a:solidFill>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3814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 </a:t>
            </a:r>
            <a:r>
              <a:rPr lang="vi-VN" sz="5400" b="0" smtClean="0">
                <a:solidFill>
                  <a:srgbClr val="003300"/>
                </a:solidFill>
                <a:effectLst/>
                <a:latin typeface="+mj-lt"/>
                <a:cs typeface="Times New Roman" panose="02020603050405020304" pitchFamily="18" charset="0"/>
              </a:rPr>
              <a:t>Và </a:t>
            </a:r>
            <a:r>
              <a:rPr lang="vi-VN" sz="5400" b="0">
                <a:solidFill>
                  <a:srgbClr val="003300"/>
                </a:solidFill>
                <a:effectLst/>
                <a:latin typeface="+mj-lt"/>
                <a:cs typeface="Times New Roman" panose="02020603050405020304" pitchFamily="18" charset="0"/>
              </a:rPr>
              <a:t>bình an dưới thế, bình an dưới thế cho người thiện tâm. </a:t>
            </a:r>
            <a:endParaRPr lang="vi-VN" sz="72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02514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33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942490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33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857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62559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7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3300"/>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 </a:t>
            </a:r>
            <a:r>
              <a:rPr lang="en-US" sz="4400" b="0">
                <a:solidFill>
                  <a:srgbClr val="0033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6400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28600" y="133350"/>
            <a:ext cx="83820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thứ</a:t>
            </a:r>
            <a:r>
              <a:rPr lang="en-US" sz="3200" dirty="0" smtClean="0">
                <a:solidFill>
                  <a:srgbClr val="FFFF00"/>
                </a:solidFill>
              </a:rPr>
              <a:t> </a:t>
            </a:r>
            <a:r>
              <a:rPr lang="en-US" sz="3200" dirty="0" err="1" smtClean="0">
                <a:solidFill>
                  <a:srgbClr val="FFFF00"/>
                </a:solidFill>
              </a:rPr>
              <a:t>thứ</a:t>
            </a:r>
            <a:r>
              <a:rPr lang="en-US" sz="3200" dirty="0" smtClean="0">
                <a:solidFill>
                  <a:srgbClr val="FFFF00"/>
                </a:solidFill>
              </a:rPr>
              <a:t> </a:t>
            </a:r>
            <a:r>
              <a:rPr lang="en-US" sz="3200" dirty="0" err="1" smtClean="0">
                <a:solidFill>
                  <a:srgbClr val="FFFF00"/>
                </a:solidFill>
              </a:rPr>
              <a:t>nhất</a:t>
            </a:r>
            <a:r>
              <a:rPr lang="en-US" sz="3200" dirty="0" smtClean="0">
                <a:solidFill>
                  <a:srgbClr val="FFFF00"/>
                </a:solidFill>
              </a:rPr>
              <a:t> </a:t>
            </a:r>
            <a:r>
              <a:rPr lang="en-US" sz="3200" dirty="0" err="1" smtClean="0">
                <a:solidFill>
                  <a:srgbClr val="FFFF00"/>
                </a:solidFill>
              </a:rPr>
              <a:t>của</a:t>
            </a:r>
            <a:r>
              <a:rPr lang="en-US" sz="3200" dirty="0" smtClean="0">
                <a:solidFill>
                  <a:srgbClr val="FFFF00"/>
                </a:solidFill>
              </a:rPr>
              <a:t> </a:t>
            </a:r>
            <a:r>
              <a:rPr lang="en-US" sz="3200" dirty="0" err="1" smtClean="0">
                <a:solidFill>
                  <a:srgbClr val="FFFF00"/>
                </a:solidFill>
              </a:rPr>
              <a:t>Thánh</a:t>
            </a:r>
            <a:r>
              <a:rPr lang="en-US" sz="3200" dirty="0" smtClean="0">
                <a:solidFill>
                  <a:srgbClr val="FFFF00"/>
                </a:solidFill>
              </a:rPr>
              <a:t> </a:t>
            </a:r>
            <a:r>
              <a:rPr lang="en-US" sz="3200" dirty="0" err="1" smtClean="0">
                <a:solidFill>
                  <a:srgbClr val="FFFF00"/>
                </a:solidFill>
              </a:rPr>
              <a:t>Phaolô</a:t>
            </a:r>
            <a:r>
              <a:rPr lang="en-US" sz="3200" dirty="0" smtClean="0">
                <a:solidFill>
                  <a:srgbClr val="FFFF00"/>
                </a:solidFill>
              </a:rPr>
              <a:t> </a:t>
            </a:r>
            <a:r>
              <a:rPr lang="en-US" sz="3200" dirty="0" err="1">
                <a:solidFill>
                  <a:srgbClr val="FFFF00"/>
                </a:solidFill>
              </a:rPr>
              <a:t>T</a:t>
            </a:r>
            <a:r>
              <a:rPr lang="en-US" sz="3200" dirty="0" err="1" smtClean="0">
                <a:solidFill>
                  <a:srgbClr val="FFFF00"/>
                </a:solidFill>
              </a:rPr>
              <a:t>ông</a:t>
            </a:r>
            <a:r>
              <a:rPr lang="en-US" sz="3200" dirty="0" smtClean="0">
                <a:solidFill>
                  <a:srgbClr val="FFFF00"/>
                </a:solidFill>
              </a:rPr>
              <a:t> </a:t>
            </a:r>
            <a:r>
              <a:rPr lang="en-US" sz="3200" dirty="0" err="1" smtClean="0">
                <a:solidFill>
                  <a:srgbClr val="FFFF00"/>
                </a:solidFill>
              </a:rPr>
              <a:t>đồ</a:t>
            </a:r>
            <a:r>
              <a:rPr lang="en-US" sz="3200" dirty="0" smtClean="0">
                <a:solidFill>
                  <a:srgbClr val="FFFF00"/>
                </a:solidFill>
              </a:rPr>
              <a:t> </a:t>
            </a:r>
            <a:r>
              <a:rPr lang="en-US" sz="3200" dirty="0" err="1" smtClean="0">
                <a:solidFill>
                  <a:srgbClr val="FFFF00"/>
                </a:solidFill>
              </a:rPr>
              <a:t>gửi</a:t>
            </a:r>
            <a:r>
              <a:rPr lang="en-US" sz="3200" dirty="0" smtClean="0">
                <a:solidFill>
                  <a:srgbClr val="FFFF00"/>
                </a:solidFill>
              </a:rPr>
              <a:t> </a:t>
            </a:r>
            <a:r>
              <a:rPr lang="en-US" sz="3200" dirty="0" err="1" smtClean="0">
                <a:solidFill>
                  <a:srgbClr val="FFFF00"/>
                </a:solidFill>
              </a:rPr>
              <a:t>tín</a:t>
            </a:r>
            <a:r>
              <a:rPr lang="en-US" sz="3200" dirty="0" smtClean="0">
                <a:solidFill>
                  <a:srgbClr val="FFFF00"/>
                </a:solidFill>
              </a:rPr>
              <a:t> </a:t>
            </a:r>
            <a:r>
              <a:rPr lang="en-US" sz="3200" dirty="0" err="1" smtClean="0">
                <a:solidFill>
                  <a:srgbClr val="FFFF00"/>
                </a:solidFill>
              </a:rPr>
              <a:t>hữu</a:t>
            </a:r>
            <a:r>
              <a:rPr lang="en-US" sz="3200" dirty="0" smtClean="0">
                <a:solidFill>
                  <a:srgbClr val="FFFF00"/>
                </a:solidFill>
              </a:rPr>
              <a:t> </a:t>
            </a:r>
            <a:r>
              <a:rPr lang="en-US" sz="3200" dirty="0" err="1" smtClean="0">
                <a:solidFill>
                  <a:srgbClr val="FFFF00"/>
                </a:solidFill>
              </a:rPr>
              <a:t>Côrintô</a:t>
            </a:r>
            <a:r>
              <a:rPr lang="en-US" sz="3200" dirty="0" smtClean="0">
                <a:solidFill>
                  <a:srgbClr val="FFFF00"/>
                </a:solidFill>
              </a:rPr>
              <a:t>.</a:t>
            </a:r>
          </a:p>
        </p:txBody>
      </p:sp>
      <p:sp>
        <p:nvSpPr>
          <p:cNvPr id="8" name="Title 7"/>
          <p:cNvSpPr>
            <a:spLocks noGrp="1"/>
          </p:cNvSpPr>
          <p:nvPr>
            <p:ph type="title"/>
          </p:nvPr>
        </p:nvSpPr>
        <p:spPr>
          <a:xfrm>
            <a:off x="-381000" y="4019550"/>
            <a:ext cx="9144000" cy="857250"/>
          </a:xfrm>
        </p:spPr>
        <p:txBody>
          <a:bodyPr>
            <a:noAutofit/>
          </a:bodyPr>
          <a:lstStyle/>
          <a:p>
            <a:r>
              <a:rPr lang="en-US" sz="3200" dirty="0" err="1" smtClean="0">
                <a:solidFill>
                  <a:srgbClr val="FFFF00"/>
                </a:solidFill>
              </a:rPr>
              <a:t>Thân</a:t>
            </a:r>
            <a:r>
              <a:rPr lang="en-US" sz="3200" dirty="0" smtClean="0">
                <a:solidFill>
                  <a:srgbClr val="FFFF00"/>
                </a:solidFill>
              </a:rPr>
              <a:t> </a:t>
            </a:r>
            <a:r>
              <a:rPr lang="en-US" sz="3200" dirty="0" err="1" smtClean="0">
                <a:solidFill>
                  <a:srgbClr val="FFFF00"/>
                </a:solidFill>
              </a:rPr>
              <a:t>xác</a:t>
            </a:r>
            <a:r>
              <a:rPr lang="en-US" sz="3200" dirty="0" smtClean="0">
                <a:solidFill>
                  <a:srgbClr val="FFFF00"/>
                </a:solidFill>
              </a:rPr>
              <a:t> </a:t>
            </a:r>
            <a:r>
              <a:rPr lang="en-US" sz="3200" dirty="0" err="1" smtClean="0">
                <a:solidFill>
                  <a:srgbClr val="FFFF00"/>
                </a:solidFill>
              </a:rPr>
              <a:t>anh</a:t>
            </a:r>
            <a:r>
              <a:rPr lang="en-US" sz="3200" dirty="0" smtClean="0">
                <a:solidFill>
                  <a:srgbClr val="FFFF00"/>
                </a:solidFill>
              </a:rPr>
              <a:t> </a:t>
            </a:r>
            <a:r>
              <a:rPr lang="en-US" sz="3200" dirty="0" err="1" smtClean="0">
                <a:solidFill>
                  <a:srgbClr val="FFFF00"/>
                </a:solidFill>
              </a:rPr>
              <a:t>em</a:t>
            </a:r>
            <a:r>
              <a:rPr lang="en-US" sz="3200" dirty="0" smtClean="0">
                <a:solidFill>
                  <a:srgbClr val="FFFF00"/>
                </a:solidFill>
              </a:rPr>
              <a:t> </a:t>
            </a:r>
            <a:r>
              <a:rPr lang="en-US" sz="3200" dirty="0" err="1" smtClean="0">
                <a:solidFill>
                  <a:srgbClr val="FFFF00"/>
                </a:solidFill>
              </a:rPr>
              <a:t>là</a:t>
            </a:r>
            <a:r>
              <a:rPr lang="en-US" sz="3200" dirty="0" smtClean="0">
                <a:solidFill>
                  <a:srgbClr val="FFFF00"/>
                </a:solidFill>
              </a:rPr>
              <a:t> </a:t>
            </a:r>
            <a:r>
              <a:rPr lang="en-US" sz="3200" dirty="0" err="1" smtClean="0">
                <a:solidFill>
                  <a:srgbClr val="FFFF00"/>
                </a:solidFill>
              </a:rPr>
              <a:t>Đền</a:t>
            </a:r>
            <a:r>
              <a:rPr lang="en-US" sz="3200" dirty="0" smtClean="0">
                <a:solidFill>
                  <a:srgbClr val="FFFF00"/>
                </a:solidFill>
              </a:rPr>
              <a:t> </a:t>
            </a:r>
            <a:r>
              <a:rPr lang="en-US" sz="3200" dirty="0" err="1" smtClean="0">
                <a:solidFill>
                  <a:srgbClr val="FFFF00"/>
                </a:solidFill>
              </a:rPr>
              <a:t>thờ</a:t>
            </a:r>
            <a:r>
              <a:rPr lang="en-US" sz="3200" dirty="0" smtClean="0">
                <a:solidFill>
                  <a:srgbClr val="FFFF00"/>
                </a:solidFill>
              </a:rPr>
              <a:t> </a:t>
            </a:r>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Thánh</a:t>
            </a:r>
            <a:r>
              <a:rPr lang="en-US" sz="3200" dirty="0" smtClean="0">
                <a:solidFill>
                  <a:srgbClr val="FFFF00"/>
                </a:solidFill>
              </a:rPr>
              <a:t> </a:t>
            </a:r>
            <a:r>
              <a:rPr lang="en-US" sz="3200" dirty="0" err="1" smtClean="0">
                <a:solidFill>
                  <a:srgbClr val="FFFF00"/>
                </a:solidFill>
              </a:rPr>
              <a:t>Thần</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dirty="0" err="1" smtClean="0">
                <a:solidFill>
                  <a:srgbClr val="FF0000"/>
                </a:solidFill>
              </a:rPr>
              <a:t>Đáp</a:t>
            </a:r>
            <a:r>
              <a:rPr lang="en-US" sz="6000" dirty="0" smtClean="0">
                <a:solidFill>
                  <a:srgbClr val="FF0000"/>
                </a:solidFill>
              </a:rPr>
              <a:t> </a:t>
            </a:r>
            <a:r>
              <a:rPr lang="en-US" sz="6000" dirty="0" err="1" smtClean="0">
                <a:solidFill>
                  <a:srgbClr val="FF0000"/>
                </a:solidFill>
              </a:rPr>
              <a:t>Ca</a:t>
            </a:r>
            <a:r>
              <a:rPr lang="en-US" sz="6000" dirty="0" smtClean="0">
                <a:solidFill>
                  <a:srgbClr val="FF0000"/>
                </a:solidFill>
              </a:rPr>
              <a:t/>
            </a:r>
            <a:br>
              <a:rPr lang="en-US" sz="6000" dirty="0" smtClean="0">
                <a:solidFill>
                  <a:srgbClr val="FF0000"/>
                </a:solidFill>
              </a:rPr>
            </a:br>
            <a:r>
              <a:rPr lang="en-US" sz="6000" dirty="0" err="1" smtClean="0">
                <a:solidFill>
                  <a:srgbClr val="FF0000"/>
                </a:solidFill>
              </a:rPr>
              <a:t>Thánh</a:t>
            </a:r>
            <a:r>
              <a:rPr lang="en-US" sz="6000" dirty="0" smtClean="0">
                <a:solidFill>
                  <a:srgbClr val="FF0000"/>
                </a:solidFill>
              </a:rPr>
              <a:t> </a:t>
            </a:r>
            <a:r>
              <a:rPr lang="en-US" sz="6000" dirty="0" err="1" smtClean="0">
                <a:solidFill>
                  <a:srgbClr val="FF0000"/>
                </a:solidFill>
              </a:rPr>
              <a:t>Vịnh</a:t>
            </a:r>
            <a:r>
              <a:rPr lang="en-US" sz="6000" dirty="0">
                <a:solidFill>
                  <a:srgbClr val="FF0000"/>
                </a:solidFill>
              </a:rPr>
              <a:t> </a:t>
            </a:r>
            <a:r>
              <a:rPr lang="en-US" sz="6000" dirty="0" smtClean="0">
                <a:solidFill>
                  <a:srgbClr val="FF0000"/>
                </a:solidFill>
              </a:rPr>
              <a:t>30</a:t>
            </a:r>
            <a:r>
              <a:rPr lang="en-US" sz="6000" dirty="0" smtClean="0">
                <a:solidFill>
                  <a:srgbClr val="003300"/>
                </a:solidFill>
              </a:rPr>
              <a:t/>
            </a:r>
            <a:br>
              <a:rPr lang="en-US" sz="6000" dirty="0" smtClean="0">
                <a:solidFill>
                  <a:srgbClr val="003300"/>
                </a:solidFill>
              </a:rPr>
            </a:br>
            <a:r>
              <a:rPr lang="en-US" sz="6000" i="1" dirty="0" smtClean="0">
                <a:solidFill>
                  <a:srgbClr val="003300"/>
                </a:solidFill>
              </a:rPr>
              <a:t>Lm. Kim Long</a:t>
            </a:r>
            <a:br>
              <a:rPr lang="en-US" sz="6000" i="1" dirty="0" smtClean="0">
                <a:solidFill>
                  <a:srgbClr val="003300"/>
                </a:solidFill>
              </a:rPr>
            </a:br>
            <a:r>
              <a:rPr lang="en-US" sz="6000" i="1" dirty="0" smtClean="0">
                <a:solidFill>
                  <a:srgbClr val="003300"/>
                </a:solidFill>
              </a:rPr>
              <a:t>03 </a:t>
            </a:r>
            <a:r>
              <a:rPr lang="en-US" sz="6000" i="1" dirty="0" err="1" smtClean="0">
                <a:solidFill>
                  <a:srgbClr val="003300"/>
                </a:solidFill>
              </a:rPr>
              <a:t>Câu</a:t>
            </a:r>
            <a:endParaRPr lang="en-US" sz="6000" i="1" dirty="0">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Lạy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con </a:t>
            </a:r>
            <a:r>
              <a:rPr lang="en-US" sz="7200" dirty="0" err="1" smtClean="0">
                <a:solidFill>
                  <a:srgbClr val="003300"/>
                </a:solidFill>
              </a:rPr>
              <a:t>xin</a:t>
            </a:r>
            <a:r>
              <a:rPr lang="en-US" sz="7200" dirty="0" smtClean="0">
                <a:solidFill>
                  <a:srgbClr val="003300"/>
                </a:solidFill>
              </a:rPr>
              <a:t> </a:t>
            </a:r>
            <a:r>
              <a:rPr lang="en-US" sz="7200" dirty="0" err="1" smtClean="0">
                <a:solidFill>
                  <a:srgbClr val="003300"/>
                </a:solidFill>
              </a:rPr>
              <a:t>phó</a:t>
            </a:r>
            <a:r>
              <a:rPr lang="en-US" sz="7200" dirty="0" smtClean="0">
                <a:solidFill>
                  <a:srgbClr val="003300"/>
                </a:solidFill>
              </a:rPr>
              <a:t> </a:t>
            </a:r>
            <a:r>
              <a:rPr lang="en-US" sz="7200" dirty="0" err="1" smtClean="0">
                <a:solidFill>
                  <a:srgbClr val="003300"/>
                </a:solidFill>
              </a:rPr>
              <a:t>linh</a:t>
            </a:r>
            <a:r>
              <a:rPr lang="en-US" sz="7200" dirty="0" smtClean="0">
                <a:solidFill>
                  <a:srgbClr val="003300"/>
                </a:solidFill>
              </a:rPr>
              <a:t> </a:t>
            </a:r>
            <a:r>
              <a:rPr lang="en-US" sz="7200" dirty="0" err="1" smtClean="0">
                <a:solidFill>
                  <a:srgbClr val="003300"/>
                </a:solidFill>
              </a:rPr>
              <a:t>hồn</a:t>
            </a:r>
            <a:r>
              <a:rPr lang="en-US" sz="7200" dirty="0" smtClean="0">
                <a:solidFill>
                  <a:srgbClr val="003300"/>
                </a:solidFill>
              </a:rPr>
              <a:t> con </a:t>
            </a:r>
            <a:r>
              <a:rPr lang="en-US" sz="7200" dirty="0" err="1" smtClean="0">
                <a:solidFill>
                  <a:srgbClr val="003300"/>
                </a:solidFill>
              </a:rPr>
              <a:t>trong</a:t>
            </a:r>
            <a:r>
              <a:rPr lang="en-US" sz="7200" dirty="0" smtClean="0">
                <a:solidFill>
                  <a:srgbClr val="003300"/>
                </a:solidFill>
              </a:rPr>
              <a:t> </a:t>
            </a:r>
            <a:r>
              <a:rPr lang="en-US" sz="7200" dirty="0" err="1" smtClean="0">
                <a:solidFill>
                  <a:srgbClr val="003300"/>
                </a:solidFill>
              </a:rPr>
              <a:t>tay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4071110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0000"/>
                </a:solidFill>
              </a:rPr>
              <a:t>Tk1:</a:t>
            </a:r>
            <a:r>
              <a:rPr lang="en-US" sz="5200" dirty="0" smtClean="0">
                <a:solidFill>
                  <a:srgbClr val="003300"/>
                </a:solidFill>
              </a:rPr>
              <a:t> </a:t>
            </a:r>
            <a:r>
              <a:rPr lang="en-US" sz="5200" dirty="0" err="1" smtClean="0">
                <a:solidFill>
                  <a:srgbClr val="003300"/>
                </a:solidFill>
              </a:rPr>
              <a:t>Như</a:t>
            </a:r>
            <a:r>
              <a:rPr lang="en-US" sz="5200" dirty="0" smtClean="0">
                <a:solidFill>
                  <a:srgbClr val="003300"/>
                </a:solidFill>
              </a:rPr>
              <a:t> </a:t>
            </a:r>
            <a:r>
              <a:rPr lang="en-US" sz="5200" dirty="0" err="1" smtClean="0">
                <a:solidFill>
                  <a:srgbClr val="003300"/>
                </a:solidFill>
              </a:rPr>
              <a:t>rặng</a:t>
            </a:r>
            <a:r>
              <a:rPr lang="en-US" sz="5200" dirty="0" smtClean="0">
                <a:solidFill>
                  <a:srgbClr val="003300"/>
                </a:solidFill>
              </a:rPr>
              <a:t> </a:t>
            </a:r>
            <a:r>
              <a:rPr lang="en-US" sz="5200" dirty="0" err="1" smtClean="0">
                <a:solidFill>
                  <a:srgbClr val="003300"/>
                </a:solidFill>
              </a:rPr>
              <a:t>núi</a:t>
            </a:r>
            <a:r>
              <a:rPr lang="en-US" sz="5200" dirty="0" smtClean="0">
                <a:solidFill>
                  <a:srgbClr val="003300"/>
                </a:solidFill>
              </a:rPr>
              <a:t> </a:t>
            </a:r>
            <a:r>
              <a:rPr lang="en-US" sz="5200" dirty="0" err="1" smtClean="0">
                <a:solidFill>
                  <a:srgbClr val="003300"/>
                </a:solidFill>
              </a:rPr>
              <a:t>bao</a:t>
            </a:r>
            <a:r>
              <a:rPr lang="en-US" sz="5200" dirty="0" smtClean="0">
                <a:solidFill>
                  <a:srgbClr val="003300"/>
                </a:solidFill>
              </a:rPr>
              <a:t> </a:t>
            </a:r>
            <a:r>
              <a:rPr lang="en-US" sz="5200" dirty="0" err="1" smtClean="0">
                <a:solidFill>
                  <a:srgbClr val="003300"/>
                </a:solidFill>
              </a:rPr>
              <a:t>bọc</a:t>
            </a:r>
            <a:r>
              <a:rPr lang="en-US" sz="5200" dirty="0" smtClean="0">
                <a:solidFill>
                  <a:srgbClr val="003300"/>
                </a:solidFill>
              </a:rPr>
              <a:t>, </a:t>
            </a:r>
            <a:r>
              <a:rPr lang="en-US" sz="5200" dirty="0" err="1" smtClean="0">
                <a:solidFill>
                  <a:srgbClr val="003300"/>
                </a:solidFill>
              </a:rPr>
              <a:t>tựa</a:t>
            </a:r>
            <a:r>
              <a:rPr lang="en-US" sz="5200" dirty="0" smtClean="0">
                <a:solidFill>
                  <a:srgbClr val="003300"/>
                </a:solidFill>
              </a:rPr>
              <a:t> </a:t>
            </a:r>
            <a:r>
              <a:rPr lang="en-US" sz="5200" dirty="0" err="1" smtClean="0">
                <a:solidFill>
                  <a:srgbClr val="003300"/>
                </a:solidFill>
              </a:rPr>
              <a:t>thành</a:t>
            </a:r>
            <a:r>
              <a:rPr lang="en-US" sz="5200" dirty="0" smtClean="0">
                <a:solidFill>
                  <a:srgbClr val="003300"/>
                </a:solidFill>
              </a:rPr>
              <a:t> con </a:t>
            </a:r>
            <a:r>
              <a:rPr lang="en-US" sz="5200" dirty="0" err="1" smtClean="0">
                <a:solidFill>
                  <a:srgbClr val="003300"/>
                </a:solidFill>
              </a:rPr>
              <a:t>trú</a:t>
            </a:r>
            <a:r>
              <a:rPr lang="en-US" sz="5200" dirty="0" smtClean="0">
                <a:solidFill>
                  <a:srgbClr val="003300"/>
                </a:solidFill>
              </a:rPr>
              <a:t> </a:t>
            </a:r>
            <a:r>
              <a:rPr lang="en-US" sz="5200" dirty="0" err="1" smtClean="0">
                <a:solidFill>
                  <a:srgbClr val="003300"/>
                </a:solidFill>
              </a:rPr>
              <a:t>ẩn</a:t>
            </a:r>
            <a:r>
              <a:rPr lang="en-US" sz="5200" dirty="0" smtClean="0">
                <a:solidFill>
                  <a:srgbClr val="003300"/>
                </a:solidFill>
              </a:rPr>
              <a:t> an </a:t>
            </a:r>
            <a:r>
              <a:rPr lang="en-US" sz="5200" dirty="0" err="1" smtClean="0">
                <a:solidFill>
                  <a:srgbClr val="003300"/>
                </a:solidFill>
              </a:rPr>
              <a:t>toàn</a:t>
            </a:r>
            <a:r>
              <a:rPr lang="en-US" sz="5200" dirty="0" smtClean="0">
                <a:solidFill>
                  <a:srgbClr val="003300"/>
                </a:solidFill>
              </a:rPr>
              <a:t>. </a:t>
            </a:r>
            <a:r>
              <a:rPr lang="en-US" sz="5200" dirty="0" err="1" smtClean="0">
                <a:solidFill>
                  <a:srgbClr val="003300"/>
                </a:solidFill>
              </a:rPr>
              <a:t>Này</a:t>
            </a:r>
            <a:r>
              <a:rPr lang="en-US" sz="5200" dirty="0" smtClean="0">
                <a:solidFill>
                  <a:srgbClr val="003300"/>
                </a:solidFill>
              </a:rPr>
              <a:t> con </a:t>
            </a:r>
            <a:r>
              <a:rPr lang="en-US" sz="5200" dirty="0" err="1" smtClean="0">
                <a:solidFill>
                  <a:srgbClr val="003300"/>
                </a:solidFill>
              </a:rPr>
              <a:t>vẫn</a:t>
            </a:r>
            <a:r>
              <a:rPr lang="en-US" sz="5200" dirty="0" smtClean="0">
                <a:solidFill>
                  <a:srgbClr val="003300"/>
                </a:solidFill>
              </a:rPr>
              <a:t> </a:t>
            </a:r>
            <a:r>
              <a:rPr lang="en-US" sz="5200" dirty="0" err="1" smtClean="0">
                <a:solidFill>
                  <a:srgbClr val="003300"/>
                </a:solidFill>
              </a:rPr>
              <a:t>tìm</a:t>
            </a:r>
            <a:r>
              <a:rPr lang="en-US" sz="5200" dirty="0" smtClean="0">
                <a:solidFill>
                  <a:srgbClr val="003300"/>
                </a:solidFill>
              </a:rPr>
              <a:t> </a:t>
            </a:r>
            <a:r>
              <a:rPr lang="en-US" sz="5200" dirty="0" err="1" smtClean="0">
                <a:solidFill>
                  <a:srgbClr val="003300"/>
                </a:solidFill>
              </a:rPr>
              <a:t>nương</a:t>
            </a:r>
            <a:r>
              <a:rPr lang="en-US" sz="5200" dirty="0" smtClean="0">
                <a:solidFill>
                  <a:srgbClr val="003300"/>
                </a:solidFill>
              </a:rPr>
              <a:t> </a:t>
            </a:r>
            <a:r>
              <a:rPr lang="en-US" sz="5200" dirty="0" err="1" smtClean="0">
                <a:solidFill>
                  <a:srgbClr val="003300"/>
                </a:solidFill>
              </a:rPr>
              <a:t>nhờ</a:t>
            </a:r>
            <a:r>
              <a:rPr lang="en-US" sz="5200" dirty="0" smtClean="0">
                <a:solidFill>
                  <a:srgbClr val="003300"/>
                </a:solidFill>
              </a:rPr>
              <a:t> </a:t>
            </a:r>
            <a:r>
              <a:rPr lang="en-US" sz="5200" dirty="0" err="1" smtClean="0">
                <a:solidFill>
                  <a:srgbClr val="003300"/>
                </a:solidFill>
              </a:rPr>
              <a:t>Chúa</a:t>
            </a:r>
            <a:r>
              <a:rPr lang="en-US" sz="5200" dirty="0" smtClean="0">
                <a:solidFill>
                  <a:srgbClr val="003300"/>
                </a:solidFill>
              </a:rPr>
              <a:t> </a:t>
            </a:r>
            <a:r>
              <a:rPr lang="en-US" sz="5200" dirty="0" err="1" smtClean="0">
                <a:solidFill>
                  <a:srgbClr val="003300"/>
                </a:solidFill>
              </a:rPr>
              <a:t>liên</a:t>
            </a:r>
            <a:r>
              <a:rPr lang="en-US" sz="5200" dirty="0" smtClean="0">
                <a:solidFill>
                  <a:srgbClr val="003300"/>
                </a:solidFill>
              </a:rPr>
              <a:t>. </a:t>
            </a:r>
            <a:r>
              <a:rPr lang="en-US" sz="5200" dirty="0" err="1" smtClean="0">
                <a:solidFill>
                  <a:srgbClr val="003300"/>
                </a:solidFill>
              </a:rPr>
              <a:t>Ôi</a:t>
            </a:r>
            <a:r>
              <a:rPr lang="en-US" sz="5200" dirty="0" smtClean="0">
                <a:solidFill>
                  <a:srgbClr val="003300"/>
                </a:solidFill>
              </a:rPr>
              <a:t> </a:t>
            </a:r>
            <a:r>
              <a:rPr lang="en-US" sz="5200" dirty="0" err="1" smtClean="0">
                <a:solidFill>
                  <a:srgbClr val="003300"/>
                </a:solidFill>
              </a:rPr>
              <a:t>Chúa</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vì</a:t>
            </a:r>
            <a:r>
              <a:rPr lang="en-US" sz="5200" dirty="0" smtClean="0">
                <a:solidFill>
                  <a:srgbClr val="003300"/>
                </a:solidFill>
              </a:rPr>
              <a:t> </a:t>
            </a:r>
            <a:r>
              <a:rPr lang="en-US" sz="5200" dirty="0" err="1" smtClean="0">
                <a:solidFill>
                  <a:srgbClr val="003300"/>
                </a:solidFill>
              </a:rPr>
              <a:t>Uy</a:t>
            </a:r>
            <a:r>
              <a:rPr lang="en-US" sz="5200" dirty="0" smtClean="0">
                <a:solidFill>
                  <a:srgbClr val="003300"/>
                </a:solidFill>
              </a:rPr>
              <a:t> </a:t>
            </a:r>
            <a:r>
              <a:rPr lang="en-US" sz="5200" dirty="0" err="1" smtClean="0">
                <a:solidFill>
                  <a:srgbClr val="003300"/>
                </a:solidFill>
              </a:rPr>
              <a:t>Danh</a:t>
            </a:r>
            <a:r>
              <a:rPr lang="en-US" sz="5200" dirty="0" smtClean="0">
                <a:solidFill>
                  <a:srgbClr val="003300"/>
                </a:solidFill>
              </a:rPr>
              <a:t> </a:t>
            </a:r>
            <a:r>
              <a:rPr lang="en-US" sz="5200" dirty="0" err="1" smtClean="0">
                <a:solidFill>
                  <a:srgbClr val="003300"/>
                </a:solidFill>
              </a:rPr>
              <a:t>mà</a:t>
            </a:r>
            <a:r>
              <a:rPr lang="en-US" sz="5200" dirty="0" smtClean="0">
                <a:solidFill>
                  <a:srgbClr val="003300"/>
                </a:solidFill>
              </a:rPr>
              <a:t> </a:t>
            </a:r>
            <a:r>
              <a:rPr lang="en-US" sz="5200" dirty="0" err="1" smtClean="0">
                <a:solidFill>
                  <a:srgbClr val="003300"/>
                </a:solidFill>
              </a:rPr>
              <a:t>thương</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dắt</a:t>
            </a:r>
            <a:r>
              <a:rPr lang="en-US" sz="5200" dirty="0" smtClean="0">
                <a:solidFill>
                  <a:srgbClr val="003300"/>
                </a:solidFill>
              </a:rPr>
              <a:t> </a:t>
            </a:r>
            <a:r>
              <a:rPr lang="en-US" sz="5200" dirty="0" err="1" smtClean="0">
                <a:solidFill>
                  <a:srgbClr val="003300"/>
                </a:solidFill>
              </a:rPr>
              <a:t>dìu</a:t>
            </a:r>
            <a:r>
              <a:rPr lang="en-US" sz="5200" dirty="0" smtClean="0">
                <a:solidFill>
                  <a:srgbClr val="003300"/>
                </a:solidFill>
              </a:rPr>
              <a:t> con.</a:t>
            </a:r>
            <a:endParaRPr lang="en-US" sz="5200" dirty="0">
              <a:solidFill>
                <a:srgbClr val="003300"/>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23850"/>
            <a:ext cx="9144000" cy="5143499"/>
          </a:xfrm>
        </p:spPr>
        <p:txBody>
          <a:bodyPr>
            <a:normAutofit/>
          </a:bodyPr>
          <a:lstStyle/>
          <a:p>
            <a:pPr>
              <a:lnSpc>
                <a:spcPct val="130000"/>
              </a:lnSpc>
            </a:pPr>
            <a:r>
              <a:rPr lang="en-US" sz="6000" u="sng" dirty="0" err="1" smtClean="0">
                <a:solidFill>
                  <a:srgbClr val="FF0000"/>
                </a:solidFill>
              </a:rPr>
              <a:t>Ca</a:t>
            </a:r>
            <a:r>
              <a:rPr lang="en-US" sz="6000" u="sng" dirty="0" smtClean="0">
                <a:solidFill>
                  <a:srgbClr val="FF0000"/>
                </a:solidFill>
              </a:rPr>
              <a:t> </a:t>
            </a:r>
            <a:r>
              <a:rPr lang="en-US" sz="6000" u="sng" dirty="0" err="1" smtClean="0">
                <a:solidFill>
                  <a:srgbClr val="FF0000"/>
                </a:solidFill>
              </a:rPr>
              <a:t>Nhập</a:t>
            </a:r>
            <a:r>
              <a:rPr lang="en-US" sz="6000" u="sng" dirty="0" smtClean="0">
                <a:solidFill>
                  <a:srgbClr val="FF0000"/>
                </a:solidFill>
              </a:rPr>
              <a:t> </a:t>
            </a:r>
            <a:r>
              <a:rPr lang="en-US" sz="6000" u="sng" dirty="0" err="1" smtClean="0">
                <a:solidFill>
                  <a:srgbClr val="FF0000"/>
                </a:solidFill>
              </a:rPr>
              <a:t>Lễ</a:t>
            </a:r>
            <a:r>
              <a:rPr lang="en-US" sz="6000" u="sng" dirty="0" smtClean="0">
                <a:solidFill>
                  <a:srgbClr val="FF0000"/>
                </a:solidFill>
              </a:rPr>
              <a:t/>
            </a:r>
            <a:br>
              <a:rPr lang="en-US" sz="6000" u="sng" dirty="0" smtClean="0">
                <a:solidFill>
                  <a:srgbClr val="FF0000"/>
                </a:solidFill>
              </a:rPr>
            </a:br>
            <a:r>
              <a:rPr lang="en-US" sz="8000" dirty="0" err="1" smtClean="0">
                <a:solidFill>
                  <a:srgbClr val="FF0000"/>
                </a:solidFill>
              </a:rPr>
              <a:t>Thánh</a:t>
            </a:r>
            <a:r>
              <a:rPr lang="en-US" sz="8000" dirty="0" smtClean="0">
                <a:solidFill>
                  <a:srgbClr val="FF0000"/>
                </a:solidFill>
              </a:rPr>
              <a:t> Maria </a:t>
            </a:r>
            <a:r>
              <a:rPr lang="en-US" sz="8000" dirty="0" err="1" smtClean="0">
                <a:solidFill>
                  <a:srgbClr val="FF0000"/>
                </a:solidFill>
              </a:rPr>
              <a:t>Goretti</a:t>
            </a:r>
            <a:r>
              <a:rPr lang="en-US" sz="8000" dirty="0" smtClean="0">
                <a:solidFill>
                  <a:srgbClr val="FF0000"/>
                </a:solidFill>
              </a:rPr>
              <a:t/>
            </a:r>
            <a:br>
              <a:rPr lang="en-US" sz="8000" dirty="0" smtClean="0">
                <a:solidFill>
                  <a:srgbClr val="FF0000"/>
                </a:solidFill>
              </a:rPr>
            </a:br>
            <a:r>
              <a:rPr lang="en-US" sz="6000" i="1" dirty="0" err="1" smtClean="0">
                <a:solidFill>
                  <a:srgbClr val="003300"/>
                </a:solidFill>
              </a:rPr>
              <a:t>Đăng</a:t>
            </a:r>
            <a:r>
              <a:rPr lang="en-US" sz="6000" i="1" dirty="0" smtClean="0">
                <a:solidFill>
                  <a:srgbClr val="003300"/>
                </a:solidFill>
              </a:rPr>
              <a:t> </a:t>
            </a:r>
            <a:r>
              <a:rPr lang="en-US" sz="6000" i="1" dirty="0" err="1" smtClean="0">
                <a:solidFill>
                  <a:srgbClr val="003300"/>
                </a:solidFill>
              </a:rPr>
              <a:t>Khoa</a:t>
            </a: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Lạy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con </a:t>
            </a:r>
            <a:r>
              <a:rPr lang="en-US" sz="7200" dirty="0" err="1" smtClean="0">
                <a:solidFill>
                  <a:srgbClr val="003300"/>
                </a:solidFill>
              </a:rPr>
              <a:t>xin</a:t>
            </a:r>
            <a:r>
              <a:rPr lang="en-US" sz="7200" dirty="0" smtClean="0">
                <a:solidFill>
                  <a:srgbClr val="003300"/>
                </a:solidFill>
              </a:rPr>
              <a:t> </a:t>
            </a:r>
            <a:r>
              <a:rPr lang="en-US" sz="7200" dirty="0" err="1" smtClean="0">
                <a:solidFill>
                  <a:srgbClr val="003300"/>
                </a:solidFill>
              </a:rPr>
              <a:t>phó</a:t>
            </a:r>
            <a:r>
              <a:rPr lang="en-US" sz="7200" dirty="0" smtClean="0">
                <a:solidFill>
                  <a:srgbClr val="003300"/>
                </a:solidFill>
              </a:rPr>
              <a:t> </a:t>
            </a:r>
            <a:r>
              <a:rPr lang="en-US" sz="7200" dirty="0" err="1" smtClean="0">
                <a:solidFill>
                  <a:srgbClr val="003300"/>
                </a:solidFill>
              </a:rPr>
              <a:t>linh</a:t>
            </a:r>
            <a:r>
              <a:rPr lang="en-US" sz="7200" dirty="0" smtClean="0">
                <a:solidFill>
                  <a:srgbClr val="003300"/>
                </a:solidFill>
              </a:rPr>
              <a:t> </a:t>
            </a:r>
            <a:r>
              <a:rPr lang="en-US" sz="7200" dirty="0" err="1" smtClean="0">
                <a:solidFill>
                  <a:srgbClr val="003300"/>
                </a:solidFill>
              </a:rPr>
              <a:t>hồn</a:t>
            </a:r>
            <a:r>
              <a:rPr lang="en-US" sz="7200" dirty="0" smtClean="0">
                <a:solidFill>
                  <a:srgbClr val="003300"/>
                </a:solidFill>
              </a:rPr>
              <a:t> con </a:t>
            </a:r>
            <a:r>
              <a:rPr lang="en-US" sz="7200" dirty="0" err="1" smtClean="0">
                <a:solidFill>
                  <a:srgbClr val="003300"/>
                </a:solidFill>
              </a:rPr>
              <a:t>trong</a:t>
            </a:r>
            <a:r>
              <a:rPr lang="en-US" sz="7200" dirty="0" smtClean="0">
                <a:solidFill>
                  <a:srgbClr val="003300"/>
                </a:solidFill>
              </a:rPr>
              <a:t> </a:t>
            </a:r>
            <a:r>
              <a:rPr lang="en-US" sz="7200" dirty="0" err="1" smtClean="0">
                <a:solidFill>
                  <a:srgbClr val="003300"/>
                </a:solidFill>
              </a:rPr>
              <a:t>tay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101619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0000"/>
                </a:solidFill>
              </a:rPr>
              <a:t>Tk2:</a:t>
            </a:r>
            <a:r>
              <a:rPr lang="en-US" sz="5100" dirty="0" smtClean="0">
                <a:solidFill>
                  <a:srgbClr val="003300"/>
                </a:solidFill>
              </a:rPr>
              <a:t> </a:t>
            </a:r>
            <a:r>
              <a:rPr lang="en-US" sz="5100" dirty="0" err="1" smtClean="0">
                <a:solidFill>
                  <a:srgbClr val="003300"/>
                </a:solidFill>
              </a:rPr>
              <a:t>Muôn</a:t>
            </a:r>
            <a:r>
              <a:rPr lang="en-US" sz="5100" dirty="0" smtClean="0">
                <a:solidFill>
                  <a:srgbClr val="003300"/>
                </a:solidFill>
              </a:rPr>
              <a:t> </a:t>
            </a:r>
            <a:r>
              <a:rPr lang="en-US" sz="5100" dirty="0" err="1" smtClean="0">
                <a:solidFill>
                  <a:srgbClr val="003300"/>
                </a:solidFill>
              </a:rPr>
              <a:t>lạy</a:t>
            </a:r>
            <a:r>
              <a:rPr lang="en-US" sz="5100" dirty="0" smtClean="0">
                <a:solidFill>
                  <a:srgbClr val="003300"/>
                </a:solidFill>
              </a:rPr>
              <a:t> </a:t>
            </a:r>
            <a:r>
              <a:rPr lang="en-US" sz="5100" dirty="0" err="1" smtClean="0">
                <a:solidFill>
                  <a:srgbClr val="003300"/>
                </a:solidFill>
              </a:rPr>
              <a:t>Chúa</a:t>
            </a:r>
            <a:r>
              <a:rPr lang="en-US" sz="5100" dirty="0" smtClean="0">
                <a:solidFill>
                  <a:srgbClr val="003300"/>
                </a:solidFill>
              </a:rPr>
              <a:t> con </a:t>
            </a:r>
            <a:r>
              <a:rPr lang="en-US" sz="5100" dirty="0" err="1" smtClean="0">
                <a:solidFill>
                  <a:srgbClr val="003300"/>
                </a:solidFill>
              </a:rPr>
              <a:t>thờ</a:t>
            </a:r>
            <a:r>
              <a:rPr lang="en-US" sz="5100" dirty="0" smtClean="0">
                <a:solidFill>
                  <a:srgbClr val="003300"/>
                </a:solidFill>
              </a:rPr>
              <a:t>, </a:t>
            </a:r>
            <a:r>
              <a:rPr lang="en-US" sz="5100" dirty="0" err="1" smtClean="0">
                <a:solidFill>
                  <a:srgbClr val="003300"/>
                </a:solidFill>
              </a:rPr>
              <a:t>này</a:t>
            </a:r>
            <a:r>
              <a:rPr lang="en-US" sz="5100" dirty="0" smtClean="0">
                <a:solidFill>
                  <a:srgbClr val="003300"/>
                </a:solidFill>
              </a:rPr>
              <a:t> </a:t>
            </a:r>
            <a:r>
              <a:rPr lang="en-US" sz="5100" dirty="0" err="1" smtClean="0">
                <a:solidFill>
                  <a:srgbClr val="003300"/>
                </a:solidFill>
              </a:rPr>
              <a:t>hồn</a:t>
            </a:r>
            <a:r>
              <a:rPr lang="en-US" sz="5100" dirty="0" smtClean="0">
                <a:solidFill>
                  <a:srgbClr val="003300"/>
                </a:solidFill>
              </a:rPr>
              <a:t> con </a:t>
            </a:r>
            <a:r>
              <a:rPr lang="en-US" sz="5100" dirty="0" err="1" smtClean="0">
                <a:solidFill>
                  <a:srgbClr val="003300"/>
                </a:solidFill>
              </a:rPr>
              <a:t>phó</a:t>
            </a:r>
            <a:r>
              <a:rPr lang="en-US" sz="5100" dirty="0" smtClean="0">
                <a:solidFill>
                  <a:srgbClr val="003300"/>
                </a:solidFill>
              </a:rPr>
              <a:t> ở </a:t>
            </a:r>
            <a:r>
              <a:rPr lang="en-US" sz="5100" dirty="0" err="1" smtClean="0">
                <a:solidFill>
                  <a:srgbClr val="003300"/>
                </a:solidFill>
              </a:rPr>
              <a:t>tay</a:t>
            </a:r>
            <a:r>
              <a:rPr lang="en-US" sz="5100" dirty="0" smtClean="0">
                <a:solidFill>
                  <a:srgbClr val="003300"/>
                </a:solidFill>
              </a:rPr>
              <a:t> </a:t>
            </a:r>
            <a:r>
              <a:rPr lang="en-US" sz="5100" dirty="0" err="1" smtClean="0">
                <a:solidFill>
                  <a:srgbClr val="003300"/>
                </a:solidFill>
              </a:rPr>
              <a:t>Ngài</a:t>
            </a:r>
            <a:r>
              <a:rPr lang="en-US" sz="5100" dirty="0" smtClean="0">
                <a:solidFill>
                  <a:srgbClr val="003300"/>
                </a:solidFill>
              </a:rPr>
              <a:t>. </a:t>
            </a:r>
            <a:r>
              <a:rPr lang="en-US" sz="5100" dirty="0" err="1" smtClean="0">
                <a:solidFill>
                  <a:srgbClr val="003300"/>
                </a:solidFill>
              </a:rPr>
              <a:t>Ngài</a:t>
            </a:r>
            <a:r>
              <a:rPr lang="en-US" sz="5100" dirty="0" smtClean="0">
                <a:solidFill>
                  <a:srgbClr val="003300"/>
                </a:solidFill>
              </a:rPr>
              <a:t> </a:t>
            </a:r>
            <a:r>
              <a:rPr lang="en-US" sz="5100" dirty="0" err="1" smtClean="0">
                <a:solidFill>
                  <a:srgbClr val="003300"/>
                </a:solidFill>
              </a:rPr>
              <a:t>đã</a:t>
            </a:r>
            <a:r>
              <a:rPr lang="en-US" sz="5100" dirty="0" smtClean="0">
                <a:solidFill>
                  <a:srgbClr val="003300"/>
                </a:solidFill>
              </a:rPr>
              <a:t> </a:t>
            </a:r>
            <a:r>
              <a:rPr lang="en-US" sz="5100" dirty="0" err="1" smtClean="0">
                <a:solidFill>
                  <a:srgbClr val="003300"/>
                </a:solidFill>
              </a:rPr>
              <a:t>cứu</a:t>
            </a:r>
            <a:r>
              <a:rPr lang="en-US" sz="5100" dirty="0" smtClean="0">
                <a:solidFill>
                  <a:srgbClr val="003300"/>
                </a:solidFill>
              </a:rPr>
              <a:t> </a:t>
            </a:r>
            <a:r>
              <a:rPr lang="en-US" sz="5100" dirty="0" err="1" smtClean="0">
                <a:solidFill>
                  <a:srgbClr val="003300"/>
                </a:solidFill>
              </a:rPr>
              <a:t>chuộc</a:t>
            </a:r>
            <a:r>
              <a:rPr lang="en-US" sz="5100" dirty="0" smtClean="0">
                <a:solidFill>
                  <a:srgbClr val="003300"/>
                </a:solidFill>
              </a:rPr>
              <a:t> </a:t>
            </a:r>
            <a:r>
              <a:rPr lang="en-US" sz="5100" dirty="0" err="1" smtClean="0">
                <a:solidFill>
                  <a:srgbClr val="003300"/>
                </a:solidFill>
              </a:rPr>
              <a:t>bởi</a:t>
            </a:r>
            <a:r>
              <a:rPr lang="en-US" sz="5100" dirty="0" smtClean="0">
                <a:solidFill>
                  <a:srgbClr val="003300"/>
                </a:solidFill>
              </a:rPr>
              <a:t> </a:t>
            </a:r>
            <a:r>
              <a:rPr lang="en-US" sz="5100" dirty="0" err="1" smtClean="0">
                <a:solidFill>
                  <a:srgbClr val="003300"/>
                </a:solidFill>
              </a:rPr>
              <a:t>Ngài</a:t>
            </a:r>
            <a:r>
              <a:rPr lang="en-US" sz="5100" dirty="0" smtClean="0">
                <a:solidFill>
                  <a:srgbClr val="003300"/>
                </a:solidFill>
              </a:rPr>
              <a:t> </a:t>
            </a:r>
            <a:r>
              <a:rPr lang="en-US" sz="5100" dirty="0" err="1" smtClean="0">
                <a:solidFill>
                  <a:srgbClr val="003300"/>
                </a:solidFill>
              </a:rPr>
              <a:t>tín</a:t>
            </a:r>
            <a:r>
              <a:rPr lang="en-US" sz="5100" dirty="0" smtClean="0">
                <a:solidFill>
                  <a:srgbClr val="003300"/>
                </a:solidFill>
              </a:rPr>
              <a:t> </a:t>
            </a:r>
            <a:r>
              <a:rPr lang="en-US" sz="5100" dirty="0" err="1" smtClean="0">
                <a:solidFill>
                  <a:srgbClr val="003300"/>
                </a:solidFill>
              </a:rPr>
              <a:t>trung</a:t>
            </a:r>
            <a:r>
              <a:rPr lang="en-US" sz="5100" dirty="0" smtClean="0">
                <a:solidFill>
                  <a:srgbClr val="003300"/>
                </a:solidFill>
              </a:rPr>
              <a:t>. Con </a:t>
            </a:r>
            <a:r>
              <a:rPr lang="en-US" sz="5100" dirty="0" err="1" smtClean="0">
                <a:solidFill>
                  <a:srgbClr val="003300"/>
                </a:solidFill>
              </a:rPr>
              <a:t>vững</a:t>
            </a:r>
            <a:r>
              <a:rPr lang="en-US" sz="5100" dirty="0" smtClean="0">
                <a:solidFill>
                  <a:srgbClr val="003300"/>
                </a:solidFill>
              </a:rPr>
              <a:t> tin </a:t>
            </a:r>
            <a:r>
              <a:rPr lang="en-US" sz="5100" dirty="0" err="1" smtClean="0">
                <a:solidFill>
                  <a:srgbClr val="003300"/>
                </a:solidFill>
              </a:rPr>
              <a:t>Ngài</a:t>
            </a:r>
            <a:r>
              <a:rPr lang="en-US" sz="5100" dirty="0" smtClean="0">
                <a:solidFill>
                  <a:srgbClr val="003300"/>
                </a:solidFill>
              </a:rPr>
              <a:t> </a:t>
            </a:r>
            <a:r>
              <a:rPr lang="en-US" sz="5100" dirty="0" err="1" smtClean="0">
                <a:solidFill>
                  <a:srgbClr val="003300"/>
                </a:solidFill>
              </a:rPr>
              <a:t>khôn</a:t>
            </a:r>
            <a:r>
              <a:rPr lang="en-US" sz="5100" dirty="0" smtClean="0">
                <a:solidFill>
                  <a:srgbClr val="003300"/>
                </a:solidFill>
              </a:rPr>
              <a:t> </a:t>
            </a:r>
            <a:r>
              <a:rPr lang="en-US" sz="5100" dirty="0" err="1" smtClean="0">
                <a:solidFill>
                  <a:srgbClr val="003300"/>
                </a:solidFill>
              </a:rPr>
              <a:t>ngơi</a:t>
            </a:r>
            <a:r>
              <a:rPr lang="en-US" sz="5100" dirty="0" smtClean="0">
                <a:solidFill>
                  <a:srgbClr val="003300"/>
                </a:solidFill>
              </a:rPr>
              <a:t>, </a:t>
            </a:r>
            <a:r>
              <a:rPr lang="en-US" sz="5100" dirty="0" err="1" smtClean="0">
                <a:solidFill>
                  <a:srgbClr val="003300"/>
                </a:solidFill>
              </a:rPr>
              <a:t>lòng</a:t>
            </a:r>
            <a:r>
              <a:rPr lang="en-US" sz="5100" dirty="0" smtClean="0">
                <a:solidFill>
                  <a:srgbClr val="003300"/>
                </a:solidFill>
              </a:rPr>
              <a:t> con </a:t>
            </a:r>
            <a:r>
              <a:rPr lang="en-US" sz="5100" dirty="0" err="1" smtClean="0">
                <a:solidFill>
                  <a:srgbClr val="003300"/>
                </a:solidFill>
              </a:rPr>
              <a:t>khôn</a:t>
            </a:r>
            <a:r>
              <a:rPr lang="en-US" sz="5100" dirty="0" smtClean="0">
                <a:solidFill>
                  <a:srgbClr val="003300"/>
                </a:solidFill>
              </a:rPr>
              <a:t> </a:t>
            </a:r>
            <a:r>
              <a:rPr lang="en-US" sz="5100" dirty="0" err="1" smtClean="0">
                <a:solidFill>
                  <a:srgbClr val="003300"/>
                </a:solidFill>
              </a:rPr>
              <a:t>xiết</a:t>
            </a:r>
            <a:r>
              <a:rPr lang="en-US" sz="5100" dirty="0" smtClean="0">
                <a:solidFill>
                  <a:srgbClr val="003300"/>
                </a:solidFill>
              </a:rPr>
              <a:t> </a:t>
            </a:r>
            <a:r>
              <a:rPr lang="en-US" sz="5100" dirty="0" err="1" smtClean="0">
                <a:solidFill>
                  <a:srgbClr val="003300"/>
                </a:solidFill>
              </a:rPr>
              <a:t>mừng</a:t>
            </a:r>
            <a:r>
              <a:rPr lang="en-US" sz="5100" dirty="0" smtClean="0">
                <a:solidFill>
                  <a:srgbClr val="003300"/>
                </a:solidFill>
              </a:rPr>
              <a:t> </a:t>
            </a:r>
            <a:r>
              <a:rPr lang="en-US" sz="5100" dirty="0" err="1" smtClean="0">
                <a:solidFill>
                  <a:srgbClr val="003300"/>
                </a:solidFill>
              </a:rPr>
              <a:t>vui</a:t>
            </a:r>
            <a:r>
              <a:rPr lang="en-US" sz="5100" dirty="0" smtClean="0">
                <a:solidFill>
                  <a:srgbClr val="003300"/>
                </a:solidFill>
              </a:rPr>
              <a:t>.</a:t>
            </a:r>
            <a:endParaRPr lang="en-US" sz="5100" dirty="0">
              <a:solidFill>
                <a:srgbClr val="003300"/>
              </a:solidFill>
            </a:endParaRPr>
          </a:p>
        </p:txBody>
      </p:sp>
    </p:spTree>
    <p:extLst>
      <p:ext uri="{BB962C8B-B14F-4D97-AF65-F5344CB8AC3E}">
        <p14:creationId xmlns:p14="http://schemas.microsoft.com/office/powerpoint/2010/main" val="366166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Lạy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con </a:t>
            </a:r>
            <a:r>
              <a:rPr lang="en-US" sz="7200" dirty="0" err="1" smtClean="0">
                <a:solidFill>
                  <a:srgbClr val="003300"/>
                </a:solidFill>
              </a:rPr>
              <a:t>xin</a:t>
            </a:r>
            <a:r>
              <a:rPr lang="en-US" sz="7200" dirty="0" smtClean="0">
                <a:solidFill>
                  <a:srgbClr val="003300"/>
                </a:solidFill>
              </a:rPr>
              <a:t> </a:t>
            </a:r>
            <a:r>
              <a:rPr lang="en-US" sz="7200" dirty="0" err="1" smtClean="0">
                <a:solidFill>
                  <a:srgbClr val="003300"/>
                </a:solidFill>
              </a:rPr>
              <a:t>phó</a:t>
            </a:r>
            <a:r>
              <a:rPr lang="en-US" sz="7200" dirty="0" smtClean="0">
                <a:solidFill>
                  <a:srgbClr val="003300"/>
                </a:solidFill>
              </a:rPr>
              <a:t> </a:t>
            </a:r>
            <a:r>
              <a:rPr lang="en-US" sz="7200" dirty="0" err="1" smtClean="0">
                <a:solidFill>
                  <a:srgbClr val="003300"/>
                </a:solidFill>
              </a:rPr>
              <a:t>linh</a:t>
            </a:r>
            <a:r>
              <a:rPr lang="en-US" sz="7200" dirty="0" smtClean="0">
                <a:solidFill>
                  <a:srgbClr val="003300"/>
                </a:solidFill>
              </a:rPr>
              <a:t> </a:t>
            </a:r>
            <a:r>
              <a:rPr lang="en-US" sz="7200" dirty="0" err="1" smtClean="0">
                <a:solidFill>
                  <a:srgbClr val="003300"/>
                </a:solidFill>
              </a:rPr>
              <a:t>hồn</a:t>
            </a:r>
            <a:r>
              <a:rPr lang="en-US" sz="7200" dirty="0" smtClean="0">
                <a:solidFill>
                  <a:srgbClr val="003300"/>
                </a:solidFill>
              </a:rPr>
              <a:t> con </a:t>
            </a:r>
            <a:r>
              <a:rPr lang="en-US" sz="7200" dirty="0" err="1" smtClean="0">
                <a:solidFill>
                  <a:srgbClr val="003300"/>
                </a:solidFill>
              </a:rPr>
              <a:t>trong</a:t>
            </a:r>
            <a:r>
              <a:rPr lang="en-US" sz="7200" dirty="0" smtClean="0">
                <a:solidFill>
                  <a:srgbClr val="003300"/>
                </a:solidFill>
              </a:rPr>
              <a:t> </a:t>
            </a:r>
            <a:r>
              <a:rPr lang="en-US" sz="7200" dirty="0" err="1" smtClean="0">
                <a:solidFill>
                  <a:srgbClr val="003300"/>
                </a:solidFill>
              </a:rPr>
              <a:t>tay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1677877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smtClean="0">
                <a:solidFill>
                  <a:srgbClr val="FF0000"/>
                </a:solidFill>
              </a:rPr>
              <a:t>Tk3:</a:t>
            </a:r>
            <a:r>
              <a:rPr lang="en-US" sz="5100" dirty="0" smtClean="0">
                <a:solidFill>
                  <a:srgbClr val="003300"/>
                </a:solidFill>
              </a:rPr>
              <a:t> </a:t>
            </a:r>
            <a:r>
              <a:rPr lang="en-US" sz="5100" dirty="0" err="1" smtClean="0">
                <a:solidFill>
                  <a:srgbClr val="003300"/>
                </a:solidFill>
              </a:rPr>
              <a:t>Xin</a:t>
            </a:r>
            <a:r>
              <a:rPr lang="en-US" sz="5100" dirty="0" smtClean="0">
                <a:solidFill>
                  <a:srgbClr val="003300"/>
                </a:solidFill>
              </a:rPr>
              <a:t> </a:t>
            </a:r>
            <a:r>
              <a:rPr lang="en-US" sz="5100" dirty="0" err="1" smtClean="0">
                <a:solidFill>
                  <a:srgbClr val="003300"/>
                </a:solidFill>
              </a:rPr>
              <a:t>tỏa</a:t>
            </a:r>
            <a:r>
              <a:rPr lang="en-US" sz="5100" dirty="0" smtClean="0">
                <a:solidFill>
                  <a:srgbClr val="003300"/>
                </a:solidFill>
              </a:rPr>
              <a:t> </a:t>
            </a:r>
            <a:r>
              <a:rPr lang="en-US" sz="5100" dirty="0" err="1" smtClean="0">
                <a:solidFill>
                  <a:srgbClr val="003300"/>
                </a:solidFill>
              </a:rPr>
              <a:t>thánh</a:t>
            </a:r>
            <a:r>
              <a:rPr lang="en-US" sz="5100" dirty="0" smtClean="0">
                <a:solidFill>
                  <a:srgbClr val="003300"/>
                </a:solidFill>
              </a:rPr>
              <a:t> </a:t>
            </a:r>
            <a:r>
              <a:rPr lang="en-US" sz="5100" dirty="0" err="1" smtClean="0">
                <a:solidFill>
                  <a:srgbClr val="003300"/>
                </a:solidFill>
              </a:rPr>
              <a:t>nhan</a:t>
            </a:r>
            <a:r>
              <a:rPr lang="en-US" sz="5100" dirty="0" smtClean="0">
                <a:solidFill>
                  <a:srgbClr val="003300"/>
                </a:solidFill>
              </a:rPr>
              <a:t> </a:t>
            </a:r>
            <a:r>
              <a:rPr lang="en-US" sz="5100" dirty="0" err="1" smtClean="0">
                <a:solidFill>
                  <a:srgbClr val="003300"/>
                </a:solidFill>
              </a:rPr>
              <a:t>Ngài</a:t>
            </a:r>
            <a:r>
              <a:rPr lang="en-US" sz="5100" dirty="0" smtClean="0">
                <a:solidFill>
                  <a:srgbClr val="003300"/>
                </a:solidFill>
              </a:rPr>
              <a:t> </a:t>
            </a:r>
            <a:r>
              <a:rPr lang="en-US" sz="5100" dirty="0" err="1" smtClean="0">
                <a:solidFill>
                  <a:srgbClr val="003300"/>
                </a:solidFill>
              </a:rPr>
              <a:t>và</a:t>
            </a:r>
            <a:r>
              <a:rPr lang="en-US" sz="5100" dirty="0" smtClean="0">
                <a:solidFill>
                  <a:srgbClr val="003300"/>
                </a:solidFill>
              </a:rPr>
              <a:t> </a:t>
            </a:r>
            <a:r>
              <a:rPr lang="en-US" sz="5100" dirty="0" err="1" smtClean="0">
                <a:solidFill>
                  <a:srgbClr val="003300"/>
                </a:solidFill>
              </a:rPr>
              <a:t>dủ</a:t>
            </a:r>
            <a:r>
              <a:rPr lang="en-US" sz="5100" dirty="0" smtClean="0">
                <a:solidFill>
                  <a:srgbClr val="003300"/>
                </a:solidFill>
              </a:rPr>
              <a:t> </a:t>
            </a:r>
            <a:r>
              <a:rPr lang="en-US" sz="5100" dirty="0" err="1" smtClean="0">
                <a:solidFill>
                  <a:srgbClr val="003300"/>
                </a:solidFill>
              </a:rPr>
              <a:t>thương</a:t>
            </a:r>
            <a:r>
              <a:rPr lang="en-US" sz="5100" dirty="0" smtClean="0">
                <a:solidFill>
                  <a:srgbClr val="003300"/>
                </a:solidFill>
              </a:rPr>
              <a:t> </a:t>
            </a:r>
            <a:r>
              <a:rPr lang="en-US" sz="5100" dirty="0" err="1" smtClean="0">
                <a:solidFill>
                  <a:srgbClr val="003300"/>
                </a:solidFill>
              </a:rPr>
              <a:t>cứu</a:t>
            </a:r>
            <a:r>
              <a:rPr lang="en-US" sz="5100" dirty="0" smtClean="0">
                <a:solidFill>
                  <a:srgbClr val="003300"/>
                </a:solidFill>
              </a:rPr>
              <a:t> </a:t>
            </a:r>
            <a:r>
              <a:rPr lang="en-US" sz="5100" dirty="0" err="1" smtClean="0">
                <a:solidFill>
                  <a:srgbClr val="003300"/>
                </a:solidFill>
              </a:rPr>
              <a:t>kẻ</a:t>
            </a:r>
            <a:r>
              <a:rPr lang="en-US" sz="5100" dirty="0" smtClean="0">
                <a:solidFill>
                  <a:srgbClr val="003300"/>
                </a:solidFill>
              </a:rPr>
              <a:t> </a:t>
            </a:r>
            <a:r>
              <a:rPr lang="en-US" sz="5100" dirty="0" err="1" smtClean="0">
                <a:solidFill>
                  <a:srgbClr val="003300"/>
                </a:solidFill>
              </a:rPr>
              <a:t>tôi</a:t>
            </a:r>
            <a:r>
              <a:rPr lang="en-US" sz="5100" dirty="0" smtClean="0">
                <a:solidFill>
                  <a:srgbClr val="003300"/>
                </a:solidFill>
              </a:rPr>
              <a:t> </a:t>
            </a:r>
            <a:r>
              <a:rPr lang="en-US" sz="5100" dirty="0" err="1" smtClean="0">
                <a:solidFill>
                  <a:srgbClr val="003300"/>
                </a:solidFill>
              </a:rPr>
              <a:t>đòi</a:t>
            </a:r>
            <a:r>
              <a:rPr lang="en-US" sz="5100" dirty="0" smtClean="0">
                <a:solidFill>
                  <a:srgbClr val="003300"/>
                </a:solidFill>
              </a:rPr>
              <a:t>, </a:t>
            </a:r>
            <a:r>
              <a:rPr lang="en-US" sz="5100" dirty="0" err="1" smtClean="0">
                <a:solidFill>
                  <a:srgbClr val="003300"/>
                </a:solidFill>
              </a:rPr>
              <a:t>chở</a:t>
            </a:r>
            <a:r>
              <a:rPr lang="en-US" sz="5100" dirty="0" smtClean="0">
                <a:solidFill>
                  <a:srgbClr val="003300"/>
                </a:solidFill>
              </a:rPr>
              <a:t> </a:t>
            </a:r>
            <a:r>
              <a:rPr lang="en-US" sz="5100" dirty="0" err="1" smtClean="0">
                <a:solidFill>
                  <a:srgbClr val="003300"/>
                </a:solidFill>
              </a:rPr>
              <a:t>che</a:t>
            </a:r>
            <a:r>
              <a:rPr lang="en-US" sz="5100" dirty="0" smtClean="0">
                <a:solidFill>
                  <a:srgbClr val="003300"/>
                </a:solidFill>
              </a:rPr>
              <a:t> </a:t>
            </a:r>
            <a:r>
              <a:rPr lang="en-US" sz="5100" dirty="0" err="1" smtClean="0">
                <a:solidFill>
                  <a:srgbClr val="003300"/>
                </a:solidFill>
              </a:rPr>
              <a:t>kỹ</a:t>
            </a:r>
            <a:r>
              <a:rPr lang="en-US" sz="5100" dirty="0" smtClean="0">
                <a:solidFill>
                  <a:srgbClr val="003300"/>
                </a:solidFill>
              </a:rPr>
              <a:t> </a:t>
            </a:r>
            <a:r>
              <a:rPr lang="en-US" sz="5100" dirty="0" err="1" smtClean="0">
                <a:solidFill>
                  <a:srgbClr val="003300"/>
                </a:solidFill>
              </a:rPr>
              <a:t>càng</a:t>
            </a:r>
            <a:r>
              <a:rPr lang="en-US" sz="5100" dirty="0" smtClean="0">
                <a:solidFill>
                  <a:srgbClr val="003300"/>
                </a:solidFill>
              </a:rPr>
              <a:t> </a:t>
            </a:r>
            <a:r>
              <a:rPr lang="en-US" sz="5100" dirty="0" err="1" smtClean="0">
                <a:solidFill>
                  <a:srgbClr val="003300"/>
                </a:solidFill>
              </a:rPr>
              <a:t>luôn</a:t>
            </a:r>
            <a:r>
              <a:rPr lang="en-US" sz="5100" dirty="0" smtClean="0">
                <a:solidFill>
                  <a:srgbClr val="003300"/>
                </a:solidFill>
              </a:rPr>
              <a:t> ở </a:t>
            </a:r>
            <a:r>
              <a:rPr lang="en-US" sz="5100" dirty="0" err="1" smtClean="0">
                <a:solidFill>
                  <a:srgbClr val="003300"/>
                </a:solidFill>
              </a:rPr>
              <a:t>Thánh</a:t>
            </a:r>
            <a:r>
              <a:rPr lang="en-US" sz="5100" dirty="0" smtClean="0">
                <a:solidFill>
                  <a:srgbClr val="003300"/>
                </a:solidFill>
              </a:rPr>
              <a:t> </a:t>
            </a:r>
            <a:r>
              <a:rPr lang="en-US" sz="5100" dirty="0" err="1" smtClean="0">
                <a:solidFill>
                  <a:srgbClr val="003300"/>
                </a:solidFill>
              </a:rPr>
              <a:t>Nhan</a:t>
            </a:r>
            <a:r>
              <a:rPr lang="en-US" sz="5100" dirty="0" smtClean="0">
                <a:solidFill>
                  <a:srgbClr val="003300"/>
                </a:solidFill>
              </a:rPr>
              <a:t>. Cho </a:t>
            </a:r>
            <a:r>
              <a:rPr lang="en-US" sz="5100" dirty="0" err="1" smtClean="0">
                <a:solidFill>
                  <a:srgbClr val="003300"/>
                </a:solidFill>
              </a:rPr>
              <a:t>thoát</a:t>
            </a:r>
            <a:r>
              <a:rPr lang="en-US" sz="5100" dirty="0" smtClean="0">
                <a:solidFill>
                  <a:srgbClr val="003300"/>
                </a:solidFill>
              </a:rPr>
              <a:t> </a:t>
            </a:r>
            <a:r>
              <a:rPr lang="en-US" sz="5100" dirty="0" err="1" smtClean="0">
                <a:solidFill>
                  <a:srgbClr val="003300"/>
                </a:solidFill>
              </a:rPr>
              <a:t>trăm</a:t>
            </a:r>
            <a:r>
              <a:rPr lang="en-US" sz="5100" dirty="0" smtClean="0">
                <a:solidFill>
                  <a:srgbClr val="003300"/>
                </a:solidFill>
              </a:rPr>
              <a:t> </a:t>
            </a:r>
            <a:r>
              <a:rPr lang="en-US" sz="5100" dirty="0" err="1" smtClean="0">
                <a:solidFill>
                  <a:srgbClr val="003300"/>
                </a:solidFill>
              </a:rPr>
              <a:t>ngàn</a:t>
            </a:r>
            <a:r>
              <a:rPr lang="en-US" sz="5100" dirty="0" smtClean="0">
                <a:solidFill>
                  <a:srgbClr val="003300"/>
                </a:solidFill>
              </a:rPr>
              <a:t> </a:t>
            </a:r>
            <a:r>
              <a:rPr lang="en-US" sz="5100" dirty="0" err="1" smtClean="0">
                <a:solidFill>
                  <a:srgbClr val="003300"/>
                </a:solidFill>
              </a:rPr>
              <a:t>mưu</a:t>
            </a:r>
            <a:r>
              <a:rPr lang="en-US" sz="5100" dirty="0" smtClean="0">
                <a:solidFill>
                  <a:srgbClr val="003300"/>
                </a:solidFill>
              </a:rPr>
              <a:t> </a:t>
            </a:r>
            <a:r>
              <a:rPr lang="en-US" sz="5100" dirty="0" err="1" smtClean="0">
                <a:solidFill>
                  <a:srgbClr val="003300"/>
                </a:solidFill>
              </a:rPr>
              <a:t>mô</a:t>
            </a:r>
            <a:r>
              <a:rPr lang="en-US" sz="5100" dirty="0" smtClean="0">
                <a:solidFill>
                  <a:srgbClr val="003300"/>
                </a:solidFill>
              </a:rPr>
              <a:t> </a:t>
            </a:r>
            <a:r>
              <a:rPr lang="en-US" sz="5100" dirty="0" err="1" smtClean="0">
                <a:solidFill>
                  <a:srgbClr val="003300"/>
                </a:solidFill>
              </a:rPr>
              <a:t>phàm</a:t>
            </a:r>
            <a:r>
              <a:rPr lang="en-US" sz="5100" dirty="0" smtClean="0">
                <a:solidFill>
                  <a:srgbClr val="003300"/>
                </a:solidFill>
              </a:rPr>
              <a:t> </a:t>
            </a:r>
            <a:r>
              <a:rPr lang="en-US" sz="5100" dirty="0" err="1" smtClean="0">
                <a:solidFill>
                  <a:srgbClr val="003300"/>
                </a:solidFill>
              </a:rPr>
              <a:t>nhân</a:t>
            </a:r>
            <a:r>
              <a:rPr lang="en-US" sz="5100" dirty="0" smtClean="0">
                <a:solidFill>
                  <a:srgbClr val="003300"/>
                </a:solidFill>
              </a:rPr>
              <a:t> </a:t>
            </a:r>
            <a:r>
              <a:rPr lang="en-US" sz="5100" dirty="0" err="1" smtClean="0">
                <a:solidFill>
                  <a:srgbClr val="003300"/>
                </a:solidFill>
              </a:rPr>
              <a:t>toan</a:t>
            </a:r>
            <a:r>
              <a:rPr lang="en-US" sz="5100" dirty="0" smtClean="0">
                <a:solidFill>
                  <a:srgbClr val="003300"/>
                </a:solidFill>
              </a:rPr>
              <a:t> </a:t>
            </a:r>
            <a:r>
              <a:rPr lang="en-US" sz="5100" dirty="0" err="1" smtClean="0">
                <a:solidFill>
                  <a:srgbClr val="003300"/>
                </a:solidFill>
              </a:rPr>
              <a:t>tính</a:t>
            </a:r>
            <a:r>
              <a:rPr lang="en-US" sz="5100" dirty="0" smtClean="0">
                <a:solidFill>
                  <a:srgbClr val="003300"/>
                </a:solidFill>
              </a:rPr>
              <a:t> </a:t>
            </a:r>
            <a:r>
              <a:rPr lang="en-US" sz="5100" dirty="0" err="1" smtClean="0">
                <a:solidFill>
                  <a:srgbClr val="003300"/>
                </a:solidFill>
              </a:rPr>
              <a:t>bày</a:t>
            </a:r>
            <a:r>
              <a:rPr lang="en-US" sz="5100" dirty="0" smtClean="0">
                <a:solidFill>
                  <a:srgbClr val="003300"/>
                </a:solidFill>
              </a:rPr>
              <a:t> </a:t>
            </a:r>
            <a:r>
              <a:rPr lang="en-US" sz="5100" dirty="0" err="1" smtClean="0">
                <a:solidFill>
                  <a:srgbClr val="003300"/>
                </a:solidFill>
              </a:rPr>
              <a:t>ra.</a:t>
            </a:r>
            <a:endParaRPr lang="en-US" sz="5100" dirty="0">
              <a:solidFill>
                <a:srgbClr val="003300"/>
              </a:solidFill>
            </a:endParaRPr>
          </a:p>
        </p:txBody>
      </p:sp>
    </p:spTree>
    <p:extLst>
      <p:ext uri="{BB962C8B-B14F-4D97-AF65-F5344CB8AC3E}">
        <p14:creationId xmlns:p14="http://schemas.microsoft.com/office/powerpoint/2010/main" val="3059034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FF0000"/>
                </a:solidFill>
              </a:rPr>
              <a:t>Đk</a:t>
            </a:r>
            <a:r>
              <a:rPr lang="en-US" sz="7200" u="sng" dirty="0" smtClean="0">
                <a:solidFill>
                  <a:srgbClr val="FF0000"/>
                </a:solidFill>
              </a:rPr>
              <a:t>:</a:t>
            </a:r>
            <a:r>
              <a:rPr lang="en-US" sz="7200" dirty="0" smtClean="0">
                <a:solidFill>
                  <a:srgbClr val="003300"/>
                </a:solidFill>
              </a:rPr>
              <a:t> </a:t>
            </a:r>
            <a:r>
              <a:rPr lang="en-US" sz="7200" dirty="0" err="1" smtClean="0">
                <a:solidFill>
                  <a:srgbClr val="003300"/>
                </a:solidFill>
              </a:rPr>
              <a:t>Lạy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 con </a:t>
            </a:r>
            <a:r>
              <a:rPr lang="en-US" sz="7200" dirty="0" err="1" smtClean="0">
                <a:solidFill>
                  <a:srgbClr val="003300"/>
                </a:solidFill>
              </a:rPr>
              <a:t>xin</a:t>
            </a:r>
            <a:r>
              <a:rPr lang="en-US" sz="7200" dirty="0" smtClean="0">
                <a:solidFill>
                  <a:srgbClr val="003300"/>
                </a:solidFill>
              </a:rPr>
              <a:t> </a:t>
            </a:r>
            <a:r>
              <a:rPr lang="en-US" sz="7200" dirty="0" err="1" smtClean="0">
                <a:solidFill>
                  <a:srgbClr val="003300"/>
                </a:solidFill>
              </a:rPr>
              <a:t>phó</a:t>
            </a:r>
            <a:r>
              <a:rPr lang="en-US" sz="7200" dirty="0" smtClean="0">
                <a:solidFill>
                  <a:srgbClr val="003300"/>
                </a:solidFill>
              </a:rPr>
              <a:t> </a:t>
            </a:r>
            <a:r>
              <a:rPr lang="en-US" sz="7200" dirty="0" err="1" smtClean="0">
                <a:solidFill>
                  <a:srgbClr val="003300"/>
                </a:solidFill>
              </a:rPr>
              <a:t>linh</a:t>
            </a:r>
            <a:r>
              <a:rPr lang="en-US" sz="7200" dirty="0" smtClean="0">
                <a:solidFill>
                  <a:srgbClr val="003300"/>
                </a:solidFill>
              </a:rPr>
              <a:t> </a:t>
            </a:r>
            <a:r>
              <a:rPr lang="en-US" sz="7200" dirty="0" err="1" smtClean="0">
                <a:solidFill>
                  <a:srgbClr val="003300"/>
                </a:solidFill>
              </a:rPr>
              <a:t>hồn</a:t>
            </a:r>
            <a:r>
              <a:rPr lang="en-US" sz="7200" dirty="0" smtClean="0">
                <a:solidFill>
                  <a:srgbClr val="003300"/>
                </a:solidFill>
              </a:rPr>
              <a:t> con </a:t>
            </a:r>
            <a:r>
              <a:rPr lang="en-US" sz="7200" dirty="0" err="1" smtClean="0">
                <a:solidFill>
                  <a:srgbClr val="003300"/>
                </a:solidFill>
              </a:rPr>
              <a:t>trong</a:t>
            </a:r>
            <a:r>
              <a:rPr lang="en-US" sz="7200" dirty="0" smtClean="0">
                <a:solidFill>
                  <a:srgbClr val="003300"/>
                </a:solidFill>
              </a:rPr>
              <a:t> </a:t>
            </a:r>
            <a:r>
              <a:rPr lang="en-US" sz="7200" dirty="0" err="1" smtClean="0">
                <a:solidFill>
                  <a:srgbClr val="003300"/>
                </a:solidFill>
              </a:rPr>
              <a:t>tay</a:t>
            </a:r>
            <a:r>
              <a:rPr lang="en-US" sz="7200" dirty="0" smtClean="0">
                <a:solidFill>
                  <a:srgbClr val="003300"/>
                </a:solidFill>
              </a:rPr>
              <a:t> </a:t>
            </a:r>
            <a:r>
              <a:rPr lang="en-US" sz="7200" dirty="0" err="1" smtClean="0">
                <a:solidFill>
                  <a:srgbClr val="003300"/>
                </a:solidFill>
              </a:rPr>
              <a:t>Chúa</a:t>
            </a:r>
            <a:r>
              <a:rPr lang="en-US" sz="7200" dirty="0" smtClean="0">
                <a:solidFill>
                  <a:srgbClr val="003300"/>
                </a:solidFill>
              </a:rPr>
              <a:t>.</a:t>
            </a:r>
            <a:endParaRPr lang="en-US" sz="7200" dirty="0">
              <a:solidFill>
                <a:srgbClr val="003300"/>
              </a:solidFill>
            </a:endParaRPr>
          </a:p>
        </p:txBody>
      </p:sp>
    </p:spTree>
    <p:extLst>
      <p:ext uri="{BB962C8B-B14F-4D97-AF65-F5344CB8AC3E}">
        <p14:creationId xmlns:p14="http://schemas.microsoft.com/office/powerpoint/2010/main" val="2460491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latin typeface="Book Antiqua" panose="02040602050305030304" pitchFamily="18" charset="0"/>
              </a:rPr>
              <a:t/>
            </a:r>
            <a:br>
              <a:rPr lang="en-US" sz="3200" dirty="0" smtClean="0">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943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09" y="965823"/>
            <a:ext cx="9067800" cy="3513415"/>
          </a:xfrm>
        </p:spPr>
        <p:txBody>
          <a:bodyPr>
            <a:noAutofit/>
          </a:bodyPr>
          <a:lstStyle/>
          <a:p>
            <a:pPr algn="just">
              <a:lnSpc>
                <a:spcPct val="120000"/>
              </a:lnSpc>
            </a:pPr>
            <a:r>
              <a:rPr lang="en-US" sz="6400" spc="-150" dirty="0" err="1" smtClean="0">
                <a:solidFill>
                  <a:srgbClr val="003300"/>
                </a:solidFill>
              </a:rPr>
              <a:t>Phú</a:t>
            </a:r>
            <a:r>
              <a:rPr lang="en-US" sz="6400" spc="-150" dirty="0" err="1" smtClean="0">
                <a:solidFill>
                  <a:srgbClr val="003300"/>
                </a:solidFill>
              </a:rPr>
              <a:t>c</a:t>
            </a:r>
            <a:r>
              <a:rPr lang="en-US" sz="6400" spc="-150" dirty="0" smtClean="0">
                <a:solidFill>
                  <a:srgbClr val="003300"/>
                </a:solidFill>
              </a:rPr>
              <a:t> </a:t>
            </a:r>
            <a:r>
              <a:rPr lang="en-US" sz="6400" spc="-150" dirty="0" err="1" smtClean="0">
                <a:solidFill>
                  <a:srgbClr val="003300"/>
                </a:solidFill>
              </a:rPr>
              <a:t>cho</a:t>
            </a:r>
            <a:r>
              <a:rPr lang="en-US" sz="6400" spc="-150" dirty="0" smtClean="0">
                <a:solidFill>
                  <a:srgbClr val="003300"/>
                </a:solidFill>
              </a:rPr>
              <a:t> </a:t>
            </a:r>
            <a:r>
              <a:rPr lang="en-US" sz="6400" spc="-150" dirty="0" err="1" smtClean="0">
                <a:solidFill>
                  <a:srgbClr val="003300"/>
                </a:solidFill>
              </a:rPr>
              <a:t>ai</a:t>
            </a:r>
            <a:r>
              <a:rPr lang="en-US" sz="6400" spc="-150" dirty="0" smtClean="0">
                <a:solidFill>
                  <a:srgbClr val="003300"/>
                </a:solidFill>
              </a:rPr>
              <a:t> </a:t>
            </a:r>
            <a:r>
              <a:rPr lang="en-US" sz="6400" spc="-150" dirty="0" err="1" smtClean="0">
                <a:solidFill>
                  <a:srgbClr val="003300"/>
                </a:solidFill>
              </a:rPr>
              <a:t>chịu</a:t>
            </a:r>
            <a:r>
              <a:rPr lang="en-US" sz="6400" spc="-150" dirty="0" smtClean="0">
                <a:solidFill>
                  <a:srgbClr val="003300"/>
                </a:solidFill>
              </a:rPr>
              <a:t> </a:t>
            </a:r>
            <a:r>
              <a:rPr lang="en-US" sz="6400" spc="-150" dirty="0" err="1" smtClean="0">
                <a:solidFill>
                  <a:srgbClr val="003300"/>
                </a:solidFill>
              </a:rPr>
              <a:t>bách</a:t>
            </a:r>
            <a:r>
              <a:rPr lang="en-US" sz="6400" spc="-150" dirty="0" smtClean="0">
                <a:solidFill>
                  <a:srgbClr val="003300"/>
                </a:solidFill>
              </a:rPr>
              <a:t> </a:t>
            </a:r>
            <a:r>
              <a:rPr lang="en-US" sz="6400" spc="-150" dirty="0" err="1" smtClean="0">
                <a:solidFill>
                  <a:srgbClr val="003300"/>
                </a:solidFill>
              </a:rPr>
              <a:t>hại</a:t>
            </a:r>
            <a:r>
              <a:rPr lang="en-US" sz="6400" spc="-150" dirty="0" smtClean="0">
                <a:solidFill>
                  <a:srgbClr val="003300"/>
                </a:solidFill>
              </a:rPr>
              <a:t> </a:t>
            </a:r>
            <a:r>
              <a:rPr lang="en-US" sz="6400" spc="-150" dirty="0" err="1" smtClean="0">
                <a:solidFill>
                  <a:srgbClr val="003300"/>
                </a:solidFill>
              </a:rPr>
              <a:t>vì</a:t>
            </a:r>
            <a:r>
              <a:rPr lang="en-US" sz="6400" spc="-150" dirty="0" smtClean="0">
                <a:solidFill>
                  <a:srgbClr val="003300"/>
                </a:solidFill>
              </a:rPr>
              <a:t> </a:t>
            </a:r>
            <a:r>
              <a:rPr lang="en-US" sz="6400" spc="-150" dirty="0" err="1" smtClean="0">
                <a:solidFill>
                  <a:srgbClr val="003300"/>
                </a:solidFill>
              </a:rPr>
              <a:t>chính</a:t>
            </a:r>
            <a:r>
              <a:rPr lang="en-US" sz="6400" spc="-150" dirty="0" smtClean="0">
                <a:solidFill>
                  <a:srgbClr val="003300"/>
                </a:solidFill>
              </a:rPr>
              <a:t> </a:t>
            </a:r>
            <a:r>
              <a:rPr lang="en-US" sz="6400" spc="-150" dirty="0" err="1" smtClean="0">
                <a:solidFill>
                  <a:srgbClr val="003300"/>
                </a:solidFill>
              </a:rPr>
              <a:t>đạo</a:t>
            </a:r>
            <a:r>
              <a:rPr lang="en-US" sz="6400" spc="-150" dirty="0" smtClean="0">
                <a:solidFill>
                  <a:srgbClr val="003300"/>
                </a:solidFill>
              </a:rPr>
              <a:t>, </a:t>
            </a:r>
            <a:r>
              <a:rPr lang="en-US" sz="6400" spc="-150" dirty="0" err="1" smtClean="0">
                <a:solidFill>
                  <a:srgbClr val="003300"/>
                </a:solidFill>
              </a:rPr>
              <a:t>vì</a:t>
            </a:r>
            <a:r>
              <a:rPr lang="en-US" sz="6400" spc="-150" dirty="0" smtClean="0">
                <a:solidFill>
                  <a:srgbClr val="003300"/>
                </a:solidFill>
              </a:rPr>
              <a:t> </a:t>
            </a:r>
            <a:r>
              <a:rPr lang="en-US" sz="6400" spc="-150" dirty="0" err="1" smtClean="0">
                <a:solidFill>
                  <a:srgbClr val="003300"/>
                </a:solidFill>
              </a:rPr>
              <a:t>nước</a:t>
            </a:r>
            <a:r>
              <a:rPr lang="en-US" sz="6400" spc="-150" dirty="0" smtClean="0">
                <a:solidFill>
                  <a:srgbClr val="003300"/>
                </a:solidFill>
              </a:rPr>
              <a:t> </a:t>
            </a:r>
            <a:r>
              <a:rPr lang="en-US" sz="6400" spc="-150" dirty="0" err="1" smtClean="0">
                <a:solidFill>
                  <a:srgbClr val="003300"/>
                </a:solidFill>
              </a:rPr>
              <a:t>Trời</a:t>
            </a:r>
            <a:r>
              <a:rPr lang="en-US" sz="6400" spc="-150" dirty="0" smtClean="0">
                <a:solidFill>
                  <a:srgbClr val="003300"/>
                </a:solidFill>
              </a:rPr>
              <a:t> </a:t>
            </a:r>
            <a:r>
              <a:rPr lang="en-US" sz="6400" spc="-150" dirty="0" err="1" smtClean="0">
                <a:solidFill>
                  <a:srgbClr val="003300"/>
                </a:solidFill>
              </a:rPr>
              <a:t>là</a:t>
            </a:r>
            <a:r>
              <a:rPr lang="en-US" sz="6400" spc="-150" dirty="0" smtClean="0">
                <a:solidFill>
                  <a:srgbClr val="003300"/>
                </a:solidFill>
              </a:rPr>
              <a:t> </a:t>
            </a:r>
            <a:r>
              <a:rPr lang="en-US" sz="6400" spc="-150" dirty="0" err="1" smtClean="0">
                <a:solidFill>
                  <a:srgbClr val="003300"/>
                </a:solidFill>
              </a:rPr>
              <a:t>của</a:t>
            </a:r>
            <a:r>
              <a:rPr lang="en-US" sz="6400" spc="-150" dirty="0" smtClean="0">
                <a:solidFill>
                  <a:srgbClr val="003300"/>
                </a:solidFill>
              </a:rPr>
              <a:t> </a:t>
            </a:r>
            <a:r>
              <a:rPr lang="en-US" sz="6400" spc="-150" dirty="0" err="1" smtClean="0">
                <a:solidFill>
                  <a:srgbClr val="003300"/>
                </a:solidFill>
              </a:rPr>
              <a:t>họ</a:t>
            </a:r>
            <a:r>
              <a:rPr lang="en-US" sz="6400" spc="-150" dirty="0" smtClean="0">
                <a:solidFill>
                  <a:srgbClr val="003300"/>
                </a:solidFill>
              </a:rPr>
              <a:t>.</a:t>
            </a:r>
            <a:endParaRPr lang="en-US" sz="6400" u="sng" spc="-15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423840" y="4312337"/>
            <a:ext cx="1905000" cy="695325"/>
          </a:xfrm>
        </p:spPr>
        <p:txBody>
          <a:bodyPr>
            <a:noAutofit/>
          </a:bodyPr>
          <a:lstStyle/>
          <a:p>
            <a:r>
              <a:rPr lang="en-US" sz="4000" u="sng" dirty="0">
                <a:solidFill>
                  <a:srgbClr val="FF0000"/>
                </a:solidFill>
                <a:effectLst>
                  <a:outerShdw blurRad="38100" dist="38100" dir="2700000" algn="tl">
                    <a:srgbClr val="000000">
                      <a:alpha val="43137"/>
                    </a:srgbClr>
                  </a:outerShdw>
                </a:effectLst>
              </a:rPr>
              <a:t>Alleluia.</a:t>
            </a:r>
            <a:endParaRPr lang="en-US" sz="4000" dirty="0"/>
          </a:p>
        </p:txBody>
      </p:sp>
      <p:sp>
        <p:nvSpPr>
          <p:cNvPr id="7" name="TextBox 6"/>
          <p:cNvSpPr txBox="1"/>
          <p:nvPr/>
        </p:nvSpPr>
        <p:spPr>
          <a:xfrm>
            <a:off x="10633" y="40085"/>
            <a:ext cx="3733800" cy="707886"/>
          </a:xfrm>
          <a:prstGeom prst="rect">
            <a:avLst/>
          </a:prstGeom>
          <a:noFill/>
        </p:spPr>
        <p:txBody>
          <a:bodyPr wrap="square" rtlCol="0">
            <a:spAutoFit/>
          </a:bodyPr>
          <a:lstStyle/>
          <a:p>
            <a:r>
              <a:rPr lang="en-US" sz="4000" u="sng" dirty="0">
                <a:solidFill>
                  <a:srgbClr val="FF0000"/>
                </a:solidFill>
              </a:rPr>
              <a:t>Alleluia-Alleluia:</a:t>
            </a:r>
            <a:endParaRPr lang="en-US" sz="4000" dirty="0"/>
          </a:p>
        </p:txBody>
      </p:sp>
    </p:spTree>
    <p:extLst>
      <p:ext uri="{BB962C8B-B14F-4D97-AF65-F5344CB8AC3E}">
        <p14:creationId xmlns:p14="http://schemas.microsoft.com/office/powerpoint/2010/main" val="17199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dirty="0" err="1" smtClean="0">
                <a:solidFill>
                  <a:srgbClr val="C00000"/>
                </a:solidFill>
                <a:effectLst>
                  <a:outerShdw blurRad="38100" dist="38100" dir="2700000" algn="tl">
                    <a:srgbClr val="000000">
                      <a:alpha val="43137"/>
                    </a:srgbClr>
                  </a:outerShdw>
                </a:effectLst>
                <a:latin typeface="UTM Androgyne" panose="02040603050506020204" pitchFamily="18" charset="0"/>
              </a:rPr>
              <a:t>Ca</a:t>
            </a:r>
            <a:r>
              <a:rPr lang="en-US" sz="3400" dirty="0" smtClean="0">
                <a:solidFill>
                  <a:srgbClr val="C00000"/>
                </a:solidFill>
                <a:effectLst>
                  <a:outerShdw blurRad="38100" dist="38100" dir="2700000" algn="tl">
                    <a:srgbClr val="000000">
                      <a:alpha val="43137"/>
                    </a:srgbClr>
                  </a:outerShdw>
                </a:effectLst>
                <a:latin typeface="UTM Androgyne" panose="02040603050506020204" pitchFamily="18" charset="0"/>
              </a:rPr>
              <a:t> </a:t>
            </a:r>
            <a:r>
              <a:rPr lang="en-US" sz="3400" dirty="0" err="1" smtClean="0">
                <a:solidFill>
                  <a:srgbClr val="C00000"/>
                </a:solidFill>
                <a:effectLst>
                  <a:outerShdw blurRad="38100" dist="38100" dir="2700000" algn="tl">
                    <a:srgbClr val="000000">
                      <a:alpha val="43137"/>
                    </a:srgbClr>
                  </a:outerShdw>
                </a:effectLst>
                <a:latin typeface="UTM Androgyne" panose="02040603050506020204" pitchFamily="18" charset="0"/>
              </a:rPr>
              <a:t>Đoàn</a:t>
            </a:r>
            <a:r>
              <a:rPr lang="en-US" sz="3400" dirty="0" smtClean="0">
                <a:solidFill>
                  <a:srgbClr val="C00000"/>
                </a:solidFill>
                <a:effectLst>
                  <a:outerShdw blurRad="38100" dist="38100" dir="2700000" algn="tl">
                    <a:srgbClr val="000000">
                      <a:alpha val="43137"/>
                    </a:srgbClr>
                  </a:outerShdw>
                </a:effectLst>
                <a:latin typeface="UTM Androgyne" panose="02040603050506020204" pitchFamily="18" charset="0"/>
              </a:rPr>
              <a:t> </a:t>
            </a:r>
            <a:r>
              <a:rPr lang="en-US" sz="3400" dirty="0" err="1" smtClean="0">
                <a:solidFill>
                  <a:srgbClr val="C00000"/>
                </a:solidFill>
                <a:effectLst>
                  <a:outerShdw blurRad="38100" dist="38100" dir="2700000" algn="tl">
                    <a:srgbClr val="000000">
                      <a:alpha val="43137"/>
                    </a:srgbClr>
                  </a:outerShdw>
                </a:effectLst>
                <a:latin typeface="UTM Androgyne" panose="02040603050506020204" pitchFamily="18" charset="0"/>
              </a:rPr>
              <a:t>Thánh</a:t>
            </a:r>
            <a:r>
              <a:rPr lang="en-US" sz="3400" dirty="0" smtClean="0">
                <a:solidFill>
                  <a:srgbClr val="C00000"/>
                </a:solidFill>
                <a:effectLst>
                  <a:outerShdw blurRad="38100" dist="38100" dir="2700000" algn="tl">
                    <a:srgbClr val="000000">
                      <a:alpha val="43137"/>
                    </a:srgbClr>
                  </a:outerShdw>
                </a:effectLst>
                <a:latin typeface="UTM Androgyne" panose="02040603050506020204" pitchFamily="18" charset="0"/>
              </a:rPr>
              <a:t> Maria </a:t>
            </a:r>
            <a:r>
              <a:rPr lang="en-US" sz="3400" dirty="0" err="1" smtClean="0">
                <a:solidFill>
                  <a:srgbClr val="C00000"/>
                </a:solidFill>
                <a:effectLst>
                  <a:outerShdw blurRad="38100" dist="38100" dir="2700000" algn="tl">
                    <a:srgbClr val="000000">
                      <a:alpha val="43137"/>
                    </a:srgbClr>
                  </a:outerShdw>
                </a:effectLst>
                <a:latin typeface="UTM Androgyne" panose="02040603050506020204" pitchFamily="18" charset="0"/>
              </a:rPr>
              <a:t>Goretti</a:t>
            </a:r>
            <a:r>
              <a:rPr lang="en-US" sz="3400" dirty="0" smtClean="0">
                <a:solidFill>
                  <a:srgbClr val="C00000"/>
                </a:solidFill>
                <a:effectLst>
                  <a:outerShdw blurRad="38100" dist="38100" dir="2700000" algn="tl">
                    <a:srgbClr val="000000">
                      <a:alpha val="43137"/>
                    </a:srgbClr>
                  </a:outerShdw>
                </a:effectLst>
                <a:latin typeface="Book Antiqua" panose="02040602050305030304" pitchFamily="18" charset="0"/>
              </a:rPr>
              <a:t/>
            </a:r>
            <a:br>
              <a:rPr lang="en-US" sz="3400" dirty="0" smtClean="0">
                <a:solidFill>
                  <a:srgbClr val="C00000"/>
                </a:solidFill>
                <a:effectLst>
                  <a:outerShdw blurRad="38100" dist="38100" dir="2700000" algn="tl">
                    <a:srgbClr val="000000">
                      <a:alpha val="43137"/>
                    </a:srgbClr>
                  </a:outerShdw>
                </a:effectLst>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latin typeface="Book Antiqua" panose="02040602050305030304" pitchFamily="18" charset="0"/>
              </a:rPr>
              <a:t/>
            </a:r>
            <a:br>
              <a:rPr lang="en-US" sz="3200" dirty="0" smtClean="0">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2749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000" u="sng" dirty="0" smtClean="0">
                <a:solidFill>
                  <a:srgbClr val="FF0000"/>
                </a:solidFill>
              </a:rPr>
              <a:t>Tk1:</a:t>
            </a:r>
            <a:r>
              <a:rPr lang="en-US" sz="5000" dirty="0" smtClean="0">
                <a:solidFill>
                  <a:srgbClr val="003300"/>
                </a:solidFill>
              </a:rPr>
              <a:t> </a:t>
            </a:r>
            <a:r>
              <a:rPr lang="en-US" sz="5000" dirty="0" err="1" smtClean="0">
                <a:solidFill>
                  <a:srgbClr val="003300"/>
                </a:solidFill>
              </a:rPr>
              <a:t>Mừng</a:t>
            </a:r>
            <a:r>
              <a:rPr lang="en-US" sz="5000" dirty="0" smtClean="0">
                <a:solidFill>
                  <a:srgbClr val="003300"/>
                </a:solidFill>
              </a:rPr>
              <a:t> </a:t>
            </a:r>
            <a:r>
              <a:rPr lang="en-US" sz="5000" dirty="0" err="1" smtClean="0">
                <a:solidFill>
                  <a:srgbClr val="003300"/>
                </a:solidFill>
              </a:rPr>
              <a:t>kính</a:t>
            </a:r>
            <a:r>
              <a:rPr lang="en-US" sz="5000" dirty="0" smtClean="0">
                <a:solidFill>
                  <a:srgbClr val="003300"/>
                </a:solidFill>
              </a:rPr>
              <a:t> </a:t>
            </a:r>
            <a:r>
              <a:rPr lang="en-US" sz="5000" dirty="0" err="1" smtClean="0">
                <a:solidFill>
                  <a:srgbClr val="003300"/>
                </a:solidFill>
              </a:rPr>
              <a:t>thánh</a:t>
            </a:r>
            <a:r>
              <a:rPr lang="en-US" sz="5000" dirty="0" smtClean="0">
                <a:solidFill>
                  <a:srgbClr val="003300"/>
                </a:solidFill>
              </a:rPr>
              <a:t> Maria </a:t>
            </a:r>
            <a:r>
              <a:rPr lang="en-US" sz="5000" dirty="0" err="1" smtClean="0">
                <a:solidFill>
                  <a:srgbClr val="003300"/>
                </a:solidFill>
              </a:rPr>
              <a:t>Goretti</a:t>
            </a:r>
            <a:r>
              <a:rPr lang="en-US" sz="5000" dirty="0" smtClean="0">
                <a:solidFill>
                  <a:srgbClr val="003300"/>
                </a:solidFill>
              </a:rPr>
              <a:t>, </a:t>
            </a:r>
            <a:r>
              <a:rPr lang="en-US" sz="5000" dirty="0" err="1" smtClean="0">
                <a:solidFill>
                  <a:srgbClr val="003300"/>
                </a:solidFill>
              </a:rPr>
              <a:t>vị</a:t>
            </a:r>
            <a:r>
              <a:rPr lang="en-US" sz="5000" dirty="0" smtClean="0">
                <a:solidFill>
                  <a:srgbClr val="003300"/>
                </a:solidFill>
              </a:rPr>
              <a:t> </a:t>
            </a:r>
            <a:r>
              <a:rPr lang="en-US" sz="5000" dirty="0" err="1" smtClean="0">
                <a:solidFill>
                  <a:srgbClr val="003300"/>
                </a:solidFill>
              </a:rPr>
              <a:t>thánh</a:t>
            </a:r>
            <a:r>
              <a:rPr lang="en-US" sz="5000" dirty="0" smtClean="0">
                <a:solidFill>
                  <a:srgbClr val="003300"/>
                </a:solidFill>
              </a:rPr>
              <a:t> </a:t>
            </a:r>
            <a:r>
              <a:rPr lang="en-US" sz="5000" dirty="0" err="1" smtClean="0">
                <a:solidFill>
                  <a:srgbClr val="003300"/>
                </a:solidFill>
              </a:rPr>
              <a:t>kiên</a:t>
            </a:r>
            <a:r>
              <a:rPr lang="en-US" sz="5000" dirty="0" smtClean="0">
                <a:solidFill>
                  <a:srgbClr val="003300"/>
                </a:solidFill>
              </a:rPr>
              <a:t> </a:t>
            </a:r>
            <a:r>
              <a:rPr lang="en-US" sz="5000" dirty="0" err="1" smtClean="0">
                <a:solidFill>
                  <a:srgbClr val="003300"/>
                </a:solidFill>
              </a:rPr>
              <a:t>cường</a:t>
            </a:r>
            <a:r>
              <a:rPr lang="en-US" sz="5000" dirty="0" smtClean="0">
                <a:solidFill>
                  <a:srgbClr val="003300"/>
                </a:solidFill>
              </a:rPr>
              <a:t> </a:t>
            </a:r>
            <a:r>
              <a:rPr lang="en-US" sz="5000" dirty="0" err="1" smtClean="0">
                <a:solidFill>
                  <a:srgbClr val="003300"/>
                </a:solidFill>
              </a:rPr>
              <a:t>dám</a:t>
            </a:r>
            <a:r>
              <a:rPr lang="en-US" sz="5000" dirty="0" smtClean="0">
                <a:solidFill>
                  <a:srgbClr val="003300"/>
                </a:solidFill>
              </a:rPr>
              <a:t> </a:t>
            </a:r>
            <a:r>
              <a:rPr lang="en-US" sz="5000" dirty="0" err="1" smtClean="0">
                <a:solidFill>
                  <a:srgbClr val="003300"/>
                </a:solidFill>
              </a:rPr>
              <a:t>sống</a:t>
            </a:r>
            <a:r>
              <a:rPr lang="en-US" sz="5000" dirty="0" smtClean="0">
                <a:solidFill>
                  <a:srgbClr val="003300"/>
                </a:solidFill>
              </a:rPr>
              <a:t> </a:t>
            </a:r>
            <a:r>
              <a:rPr lang="en-US" sz="5000" dirty="0" err="1" smtClean="0">
                <a:solidFill>
                  <a:srgbClr val="003300"/>
                </a:solidFill>
              </a:rPr>
              <a:t>chết</a:t>
            </a:r>
            <a:r>
              <a:rPr lang="en-US" sz="5000" dirty="0" smtClean="0">
                <a:solidFill>
                  <a:srgbClr val="003300"/>
                </a:solidFill>
              </a:rPr>
              <a:t> </a:t>
            </a:r>
            <a:r>
              <a:rPr lang="en-US" sz="5000" dirty="0" err="1" smtClean="0">
                <a:solidFill>
                  <a:srgbClr val="003300"/>
                </a:solidFill>
              </a:rPr>
              <a:t>vì</a:t>
            </a:r>
            <a:r>
              <a:rPr lang="en-US" sz="5000" dirty="0" smtClean="0">
                <a:solidFill>
                  <a:srgbClr val="003300"/>
                </a:solidFill>
              </a:rPr>
              <a:t> </a:t>
            </a:r>
            <a:r>
              <a:rPr lang="en-US" sz="5000" dirty="0" err="1" smtClean="0">
                <a:solidFill>
                  <a:srgbClr val="003300"/>
                </a:solidFill>
              </a:rPr>
              <a:t>Đức</a:t>
            </a:r>
            <a:r>
              <a:rPr lang="en-US" sz="5000" dirty="0" smtClean="0">
                <a:solidFill>
                  <a:srgbClr val="003300"/>
                </a:solidFill>
              </a:rPr>
              <a:t> </a:t>
            </a:r>
            <a:r>
              <a:rPr lang="en-US" sz="5000" dirty="0" err="1" smtClean="0">
                <a:solidFill>
                  <a:srgbClr val="003300"/>
                </a:solidFill>
              </a:rPr>
              <a:t>Kitô</a:t>
            </a:r>
            <a:r>
              <a:rPr lang="en-US" sz="5000" dirty="0" smtClean="0">
                <a:solidFill>
                  <a:srgbClr val="003300"/>
                </a:solidFill>
              </a:rPr>
              <a:t>. </a:t>
            </a:r>
            <a:r>
              <a:rPr lang="en-US" sz="5000" dirty="0" err="1" smtClean="0">
                <a:solidFill>
                  <a:srgbClr val="003300"/>
                </a:solidFill>
              </a:rPr>
              <a:t>Ngài</a:t>
            </a:r>
            <a:r>
              <a:rPr lang="en-US" sz="5000" dirty="0" smtClean="0">
                <a:solidFill>
                  <a:srgbClr val="003300"/>
                </a:solidFill>
              </a:rPr>
              <a:t> </a:t>
            </a:r>
            <a:r>
              <a:rPr lang="en-US" sz="5000" dirty="0" err="1" smtClean="0">
                <a:solidFill>
                  <a:srgbClr val="003300"/>
                </a:solidFill>
              </a:rPr>
              <a:t>đã</a:t>
            </a:r>
            <a:r>
              <a:rPr lang="en-US" sz="5000" dirty="0" smtClean="0">
                <a:solidFill>
                  <a:srgbClr val="003300"/>
                </a:solidFill>
              </a:rPr>
              <a:t> </a:t>
            </a:r>
            <a:r>
              <a:rPr lang="en-US" sz="5000" dirty="0" err="1" smtClean="0">
                <a:solidFill>
                  <a:srgbClr val="003300"/>
                </a:solidFill>
              </a:rPr>
              <a:t>sống</a:t>
            </a:r>
            <a:r>
              <a:rPr lang="en-US" sz="5000" dirty="0" smtClean="0">
                <a:solidFill>
                  <a:srgbClr val="003300"/>
                </a:solidFill>
              </a:rPr>
              <a:t> </a:t>
            </a:r>
            <a:r>
              <a:rPr lang="en-US" sz="5000" dirty="0" err="1" smtClean="0">
                <a:solidFill>
                  <a:srgbClr val="003300"/>
                </a:solidFill>
              </a:rPr>
              <a:t>một</a:t>
            </a:r>
            <a:r>
              <a:rPr lang="en-US" sz="5000" dirty="0" smtClean="0">
                <a:solidFill>
                  <a:srgbClr val="003300"/>
                </a:solidFill>
              </a:rPr>
              <a:t> </a:t>
            </a:r>
            <a:r>
              <a:rPr lang="en-US" sz="5000" dirty="0" err="1" smtClean="0">
                <a:solidFill>
                  <a:srgbClr val="003300"/>
                </a:solidFill>
              </a:rPr>
              <a:t>đời</a:t>
            </a:r>
            <a:r>
              <a:rPr lang="en-US" sz="5000" dirty="0" smtClean="0">
                <a:solidFill>
                  <a:srgbClr val="003300"/>
                </a:solidFill>
              </a:rPr>
              <a:t> </a:t>
            </a:r>
            <a:r>
              <a:rPr lang="en-US" sz="5000" dirty="0" err="1" smtClean="0">
                <a:solidFill>
                  <a:srgbClr val="003300"/>
                </a:solidFill>
              </a:rPr>
              <a:t>trinh</a:t>
            </a:r>
            <a:r>
              <a:rPr lang="en-US" sz="5000" dirty="0" smtClean="0">
                <a:solidFill>
                  <a:srgbClr val="003300"/>
                </a:solidFill>
              </a:rPr>
              <a:t> </a:t>
            </a:r>
            <a:r>
              <a:rPr lang="en-US" sz="5000" dirty="0" err="1" smtClean="0">
                <a:solidFill>
                  <a:srgbClr val="003300"/>
                </a:solidFill>
              </a:rPr>
              <a:t>trong</a:t>
            </a:r>
            <a:r>
              <a:rPr lang="en-US" sz="5000" dirty="0" smtClean="0">
                <a:solidFill>
                  <a:srgbClr val="003300"/>
                </a:solidFill>
              </a:rPr>
              <a:t> </a:t>
            </a:r>
            <a:r>
              <a:rPr lang="en-US" sz="5000" dirty="0" err="1" smtClean="0">
                <a:solidFill>
                  <a:srgbClr val="003300"/>
                </a:solidFill>
              </a:rPr>
              <a:t>tuyệt</a:t>
            </a:r>
            <a:r>
              <a:rPr lang="en-US" sz="5000" dirty="0" smtClean="0">
                <a:solidFill>
                  <a:srgbClr val="003300"/>
                </a:solidFill>
              </a:rPr>
              <a:t> </a:t>
            </a:r>
            <a:r>
              <a:rPr lang="en-US" sz="5000" dirty="0" err="1" smtClean="0">
                <a:solidFill>
                  <a:srgbClr val="003300"/>
                </a:solidFill>
              </a:rPr>
              <a:t>vời</a:t>
            </a:r>
            <a:r>
              <a:rPr lang="en-US" sz="5000" dirty="0" smtClean="0">
                <a:solidFill>
                  <a:srgbClr val="003300"/>
                </a:solidFill>
              </a:rPr>
              <a:t>, </a:t>
            </a:r>
            <a:r>
              <a:rPr lang="en-US" sz="5000" dirty="0" err="1" smtClean="0">
                <a:solidFill>
                  <a:srgbClr val="003300"/>
                </a:solidFill>
              </a:rPr>
              <a:t>dẫu</a:t>
            </a:r>
            <a:r>
              <a:rPr lang="en-US" sz="5000" dirty="0" smtClean="0">
                <a:solidFill>
                  <a:srgbClr val="003300"/>
                </a:solidFill>
              </a:rPr>
              <a:t> </a:t>
            </a:r>
            <a:r>
              <a:rPr lang="en-US" sz="5000" dirty="0" err="1" smtClean="0">
                <a:solidFill>
                  <a:srgbClr val="003300"/>
                </a:solidFill>
              </a:rPr>
              <a:t>ngàn</a:t>
            </a:r>
            <a:r>
              <a:rPr lang="en-US" sz="5000" dirty="0" smtClean="0">
                <a:solidFill>
                  <a:srgbClr val="003300"/>
                </a:solidFill>
              </a:rPr>
              <a:t> </a:t>
            </a:r>
            <a:r>
              <a:rPr lang="en-US" sz="5000" dirty="0" err="1" smtClean="0">
                <a:solidFill>
                  <a:srgbClr val="003300"/>
                </a:solidFill>
              </a:rPr>
              <a:t>sóng</a:t>
            </a:r>
            <a:r>
              <a:rPr lang="en-US" sz="5000" dirty="0" smtClean="0">
                <a:solidFill>
                  <a:srgbClr val="003300"/>
                </a:solidFill>
              </a:rPr>
              <a:t> </a:t>
            </a:r>
            <a:r>
              <a:rPr lang="en-US" sz="5000" dirty="0" err="1" smtClean="0">
                <a:solidFill>
                  <a:srgbClr val="003300"/>
                </a:solidFill>
              </a:rPr>
              <a:t>gió</a:t>
            </a:r>
            <a:r>
              <a:rPr lang="en-US" sz="5000" dirty="0" smtClean="0">
                <a:solidFill>
                  <a:srgbClr val="003300"/>
                </a:solidFill>
              </a:rPr>
              <a:t>, </a:t>
            </a:r>
            <a:r>
              <a:rPr lang="en-US" sz="5000" dirty="0" err="1" smtClean="0">
                <a:solidFill>
                  <a:srgbClr val="003300"/>
                </a:solidFill>
              </a:rPr>
              <a:t>chông</a:t>
            </a:r>
            <a:r>
              <a:rPr lang="en-US" sz="5000" dirty="0" smtClean="0">
                <a:solidFill>
                  <a:srgbClr val="003300"/>
                </a:solidFill>
              </a:rPr>
              <a:t> </a:t>
            </a:r>
            <a:r>
              <a:rPr lang="en-US" sz="5000" dirty="0" err="1" smtClean="0">
                <a:solidFill>
                  <a:srgbClr val="003300"/>
                </a:solidFill>
              </a:rPr>
              <a:t>gai</a:t>
            </a:r>
            <a:r>
              <a:rPr lang="en-US" sz="5000" dirty="0" smtClean="0">
                <a:solidFill>
                  <a:srgbClr val="003300"/>
                </a:solidFill>
              </a:rPr>
              <a:t> </a:t>
            </a:r>
            <a:r>
              <a:rPr lang="en-US" sz="5000" dirty="0" err="1" smtClean="0">
                <a:solidFill>
                  <a:srgbClr val="003300"/>
                </a:solidFill>
              </a:rPr>
              <a:t>cùng</a:t>
            </a:r>
            <a:r>
              <a:rPr lang="en-US" sz="5000" dirty="0" smtClean="0">
                <a:solidFill>
                  <a:srgbClr val="003300"/>
                </a:solidFill>
              </a:rPr>
              <a:t> </a:t>
            </a:r>
            <a:r>
              <a:rPr lang="en-US" sz="5000" dirty="0" err="1" smtClean="0">
                <a:solidFill>
                  <a:srgbClr val="003300"/>
                </a:solidFill>
              </a:rPr>
              <a:t>muôn</a:t>
            </a:r>
            <a:r>
              <a:rPr lang="en-US" sz="5000" dirty="0" smtClean="0">
                <a:solidFill>
                  <a:srgbClr val="003300"/>
                </a:solidFill>
              </a:rPr>
              <a:t> </a:t>
            </a:r>
            <a:r>
              <a:rPr lang="en-US" sz="5000" dirty="0" err="1" smtClean="0">
                <a:solidFill>
                  <a:srgbClr val="003300"/>
                </a:solidFill>
              </a:rPr>
              <a:t>đắng</a:t>
            </a:r>
            <a:r>
              <a:rPr lang="en-US" sz="5000" dirty="0" smtClean="0">
                <a:solidFill>
                  <a:srgbClr val="003300"/>
                </a:solidFill>
              </a:rPr>
              <a:t> cay. </a:t>
            </a:r>
            <a:endParaRPr lang="en-US" sz="5000" dirty="0">
              <a:solidFill>
                <a:srgbClr val="003300"/>
              </a:solidFill>
            </a:endParaRPr>
          </a:p>
        </p:txBody>
      </p:sp>
    </p:spTree>
    <p:extLst>
      <p:ext uri="{BB962C8B-B14F-4D97-AF65-F5344CB8AC3E}">
        <p14:creationId xmlns:p14="http://schemas.microsoft.com/office/powerpoint/2010/main" val="1896152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000" u="sng" dirty="0" err="1" smtClean="0">
                <a:solidFill>
                  <a:srgbClr val="FF0000"/>
                </a:solidFill>
              </a:rPr>
              <a:t>Đk</a:t>
            </a:r>
            <a:r>
              <a:rPr lang="en-US" sz="5000" u="sng" dirty="0" smtClean="0">
                <a:solidFill>
                  <a:srgbClr val="FF0000"/>
                </a:solidFill>
              </a:rPr>
              <a:t>:</a:t>
            </a:r>
            <a:r>
              <a:rPr lang="en-US" sz="5000" dirty="0" smtClean="0">
                <a:solidFill>
                  <a:srgbClr val="003300"/>
                </a:solidFill>
              </a:rPr>
              <a:t> </a:t>
            </a:r>
            <a:r>
              <a:rPr lang="en-US" sz="5000" dirty="0" err="1" smtClean="0">
                <a:solidFill>
                  <a:srgbClr val="003300"/>
                </a:solidFill>
              </a:rPr>
              <a:t>Tình</a:t>
            </a:r>
            <a:r>
              <a:rPr lang="en-US" sz="5000" dirty="0" smtClean="0">
                <a:solidFill>
                  <a:srgbClr val="003300"/>
                </a:solidFill>
              </a:rPr>
              <a:t>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Chúa</a:t>
            </a:r>
            <a:r>
              <a:rPr lang="en-US" sz="5000" dirty="0" smtClean="0">
                <a:solidFill>
                  <a:srgbClr val="003300"/>
                </a:solidFill>
              </a:rPr>
              <a:t> </a:t>
            </a:r>
            <a:r>
              <a:rPr lang="en-US" sz="5000" dirty="0" err="1" smtClean="0">
                <a:solidFill>
                  <a:srgbClr val="003300"/>
                </a:solidFill>
              </a:rPr>
              <a:t>thúc</a:t>
            </a:r>
            <a:r>
              <a:rPr lang="en-US" sz="5000" dirty="0" smtClean="0">
                <a:solidFill>
                  <a:srgbClr val="003300"/>
                </a:solidFill>
              </a:rPr>
              <a:t> </a:t>
            </a:r>
            <a:r>
              <a:rPr lang="en-US" sz="5000" dirty="0" err="1" smtClean="0">
                <a:solidFill>
                  <a:srgbClr val="003300"/>
                </a:solidFill>
              </a:rPr>
              <a:t>bách</a:t>
            </a:r>
            <a:r>
              <a:rPr lang="en-US" sz="5000" dirty="0" smtClean="0">
                <a:solidFill>
                  <a:srgbClr val="003300"/>
                </a:solidFill>
              </a:rPr>
              <a:t> </a:t>
            </a:r>
            <a:r>
              <a:rPr lang="en-US" sz="5000" dirty="0" err="1" smtClean="0">
                <a:solidFill>
                  <a:srgbClr val="003300"/>
                </a:solidFill>
              </a:rPr>
              <a:t>tâm</a:t>
            </a:r>
            <a:r>
              <a:rPr lang="en-US" sz="5000" dirty="0" smtClean="0">
                <a:solidFill>
                  <a:srgbClr val="003300"/>
                </a:solidFill>
              </a:rPr>
              <a:t> </a:t>
            </a:r>
            <a:r>
              <a:rPr lang="en-US" sz="5000" dirty="0" err="1" smtClean="0">
                <a:solidFill>
                  <a:srgbClr val="003300"/>
                </a:solidFill>
              </a:rPr>
              <a:t>hồn</a:t>
            </a:r>
            <a:r>
              <a:rPr lang="en-US" sz="5000" dirty="0" smtClean="0">
                <a:solidFill>
                  <a:srgbClr val="003300"/>
                </a:solidFill>
              </a:rPr>
              <a:t> </a:t>
            </a:r>
            <a:r>
              <a:rPr lang="en-US" sz="5000" dirty="0" err="1" smtClean="0">
                <a:solidFill>
                  <a:srgbClr val="003300"/>
                </a:solidFill>
              </a:rPr>
              <a:t>của</a:t>
            </a:r>
            <a:r>
              <a:rPr lang="en-US" sz="5000" dirty="0" smtClean="0">
                <a:solidFill>
                  <a:srgbClr val="003300"/>
                </a:solidFill>
              </a:rPr>
              <a:t> </a:t>
            </a:r>
            <a:r>
              <a:rPr lang="en-US" sz="5000" dirty="0" err="1" smtClean="0">
                <a:solidFill>
                  <a:srgbClr val="003300"/>
                </a:solidFill>
              </a:rPr>
              <a:t>ngài</a:t>
            </a:r>
            <a:r>
              <a:rPr lang="en-US" sz="5000" dirty="0" smtClean="0">
                <a:solidFill>
                  <a:srgbClr val="003300"/>
                </a:solidFill>
              </a:rPr>
              <a:t>, </a:t>
            </a:r>
            <a:r>
              <a:rPr lang="en-US" sz="5000" dirty="0" err="1" smtClean="0">
                <a:solidFill>
                  <a:srgbClr val="003300"/>
                </a:solidFill>
              </a:rPr>
              <a:t>sống</a:t>
            </a:r>
            <a:r>
              <a:rPr lang="en-US" sz="5000" dirty="0" smtClean="0">
                <a:solidFill>
                  <a:srgbClr val="003300"/>
                </a:solidFill>
              </a:rPr>
              <a:t> </a:t>
            </a:r>
            <a:r>
              <a:rPr lang="en-US" sz="5000" dirty="0" err="1" smtClean="0">
                <a:solidFill>
                  <a:srgbClr val="003300"/>
                </a:solidFill>
              </a:rPr>
              <a:t>đời</a:t>
            </a:r>
            <a:r>
              <a:rPr lang="en-US" sz="5000" dirty="0" smtClean="0">
                <a:solidFill>
                  <a:srgbClr val="003300"/>
                </a:solidFill>
              </a:rPr>
              <a:t> </a:t>
            </a:r>
            <a:r>
              <a:rPr lang="en-US" sz="5000" dirty="0" err="1" smtClean="0">
                <a:solidFill>
                  <a:srgbClr val="003300"/>
                </a:solidFill>
              </a:rPr>
              <a:t>hy</a:t>
            </a:r>
            <a:r>
              <a:rPr lang="en-US" sz="5000" dirty="0" smtClean="0">
                <a:solidFill>
                  <a:srgbClr val="003300"/>
                </a:solidFill>
              </a:rPr>
              <a:t> </a:t>
            </a:r>
            <a:r>
              <a:rPr lang="en-US" sz="5000" dirty="0" err="1" smtClean="0">
                <a:solidFill>
                  <a:srgbClr val="003300"/>
                </a:solidFill>
              </a:rPr>
              <a:t>sinh</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a:t>
            </a:r>
            <a:r>
              <a:rPr lang="en-US" sz="5000" dirty="0" err="1" smtClean="0">
                <a:solidFill>
                  <a:srgbClr val="003300"/>
                </a:solidFill>
              </a:rPr>
              <a:t>mến</a:t>
            </a:r>
            <a:r>
              <a:rPr lang="en-US" sz="5000" dirty="0" smtClean="0">
                <a:solidFill>
                  <a:srgbClr val="003300"/>
                </a:solidFill>
              </a:rPr>
              <a:t> </a:t>
            </a:r>
            <a:r>
              <a:rPr lang="en-US" sz="5000" dirty="0" err="1" smtClean="0">
                <a:solidFill>
                  <a:srgbClr val="003300"/>
                </a:solidFill>
              </a:rPr>
              <a:t>Chúa</a:t>
            </a:r>
            <a:r>
              <a:rPr lang="en-US" sz="5000" dirty="0" smtClean="0">
                <a:solidFill>
                  <a:srgbClr val="003300"/>
                </a:solidFill>
              </a:rPr>
              <a:t>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Mẫu</a:t>
            </a:r>
            <a:r>
              <a:rPr lang="en-US" sz="5000" dirty="0" smtClean="0">
                <a:solidFill>
                  <a:srgbClr val="003300"/>
                </a:solidFill>
              </a:rPr>
              <a:t> </a:t>
            </a:r>
            <a:r>
              <a:rPr lang="en-US" sz="5000" dirty="0" err="1" smtClean="0">
                <a:solidFill>
                  <a:srgbClr val="003300"/>
                </a:solidFill>
              </a:rPr>
              <a:t>gương</a:t>
            </a:r>
            <a:r>
              <a:rPr lang="en-US" sz="5000" dirty="0" smtClean="0">
                <a:solidFill>
                  <a:srgbClr val="003300"/>
                </a:solidFill>
              </a:rPr>
              <a:t> </a:t>
            </a:r>
            <a:r>
              <a:rPr lang="en-US" sz="5000" dirty="0" err="1" smtClean="0">
                <a:solidFill>
                  <a:srgbClr val="003300"/>
                </a:solidFill>
              </a:rPr>
              <a:t>rạng</a:t>
            </a:r>
            <a:r>
              <a:rPr lang="en-US" sz="5000" dirty="0" smtClean="0">
                <a:solidFill>
                  <a:srgbClr val="003300"/>
                </a:solidFill>
              </a:rPr>
              <a:t> </a:t>
            </a:r>
            <a:r>
              <a:rPr lang="en-US" sz="5000" dirty="0" err="1" smtClean="0">
                <a:solidFill>
                  <a:srgbClr val="003300"/>
                </a:solidFill>
              </a:rPr>
              <a:t>ngời</a:t>
            </a:r>
            <a:r>
              <a:rPr lang="en-US" sz="5000" dirty="0" smtClean="0">
                <a:solidFill>
                  <a:srgbClr val="003300"/>
                </a:solidFill>
              </a:rPr>
              <a:t> </a:t>
            </a:r>
            <a:r>
              <a:rPr lang="en-US" sz="5000" dirty="0" err="1" smtClean="0">
                <a:solidFill>
                  <a:srgbClr val="003300"/>
                </a:solidFill>
              </a:rPr>
              <a:t>nêu</a:t>
            </a:r>
            <a:r>
              <a:rPr lang="en-US" sz="5000" dirty="0" smtClean="0">
                <a:solidFill>
                  <a:srgbClr val="003300"/>
                </a:solidFill>
              </a:rPr>
              <a:t> </a:t>
            </a:r>
            <a:r>
              <a:rPr lang="en-US" sz="5000" dirty="0" err="1" smtClean="0">
                <a:solidFill>
                  <a:srgbClr val="003300"/>
                </a:solidFill>
              </a:rPr>
              <a:t>gương</a:t>
            </a:r>
            <a:r>
              <a:rPr lang="en-US" sz="5000" dirty="0" smtClean="0">
                <a:solidFill>
                  <a:srgbClr val="003300"/>
                </a:solidFill>
              </a:rPr>
              <a:t> </a:t>
            </a:r>
            <a:r>
              <a:rPr lang="en-US" sz="5000" dirty="0" err="1" smtClean="0">
                <a:solidFill>
                  <a:srgbClr val="003300"/>
                </a:solidFill>
              </a:rPr>
              <a:t>chứng</a:t>
            </a:r>
            <a:r>
              <a:rPr lang="en-US" sz="5000" dirty="0" smtClean="0">
                <a:solidFill>
                  <a:srgbClr val="003300"/>
                </a:solidFill>
              </a:rPr>
              <a:t> </a:t>
            </a:r>
            <a:r>
              <a:rPr lang="en-US" sz="5000" dirty="0" err="1" smtClean="0">
                <a:solidFill>
                  <a:srgbClr val="003300"/>
                </a:solidFill>
              </a:rPr>
              <a:t>nhân</a:t>
            </a:r>
            <a:r>
              <a:rPr lang="en-US" sz="5000" dirty="0" smtClean="0">
                <a:solidFill>
                  <a:srgbClr val="003300"/>
                </a:solidFill>
              </a:rPr>
              <a:t> </a:t>
            </a:r>
            <a:r>
              <a:rPr lang="en-US" sz="5000" dirty="0" err="1" smtClean="0">
                <a:solidFill>
                  <a:srgbClr val="003300"/>
                </a:solidFill>
              </a:rPr>
              <a:t>cho</a:t>
            </a:r>
            <a:r>
              <a:rPr lang="en-US" sz="5000" dirty="0" smtClean="0">
                <a:solidFill>
                  <a:srgbClr val="003300"/>
                </a:solidFill>
              </a:rPr>
              <a:t> </a:t>
            </a:r>
            <a:r>
              <a:rPr lang="en-US" sz="5000" dirty="0" err="1" smtClean="0">
                <a:solidFill>
                  <a:srgbClr val="003300"/>
                </a:solidFill>
              </a:rPr>
              <a:t>đời</a:t>
            </a:r>
            <a:r>
              <a:rPr lang="en-US" sz="5000" dirty="0" smtClean="0">
                <a:solidFill>
                  <a:srgbClr val="003300"/>
                </a:solidFill>
              </a:rPr>
              <a:t>, </a:t>
            </a:r>
            <a:r>
              <a:rPr lang="en-US" sz="5000" dirty="0" err="1" smtClean="0">
                <a:solidFill>
                  <a:srgbClr val="003300"/>
                </a:solidFill>
              </a:rPr>
              <a:t>là</a:t>
            </a:r>
            <a:r>
              <a:rPr lang="en-US" sz="5000" dirty="0" smtClean="0">
                <a:solidFill>
                  <a:srgbClr val="003300"/>
                </a:solidFill>
              </a:rPr>
              <a:t> Maria </a:t>
            </a:r>
            <a:r>
              <a:rPr lang="en-US" sz="5000" dirty="0" err="1" smtClean="0">
                <a:solidFill>
                  <a:srgbClr val="003300"/>
                </a:solidFill>
              </a:rPr>
              <a:t>Goretti</a:t>
            </a:r>
            <a:r>
              <a:rPr lang="en-US" sz="5000" dirty="0" smtClean="0">
                <a:solidFill>
                  <a:srgbClr val="003300"/>
                </a:solidFill>
              </a:rPr>
              <a:t> </a:t>
            </a:r>
            <a:r>
              <a:rPr lang="en-US" sz="5000" dirty="0" err="1" smtClean="0">
                <a:solidFill>
                  <a:srgbClr val="003300"/>
                </a:solidFill>
              </a:rPr>
              <a:t>đóa</a:t>
            </a:r>
            <a:r>
              <a:rPr lang="en-US" sz="5000" dirty="0" smtClean="0">
                <a:solidFill>
                  <a:srgbClr val="003300"/>
                </a:solidFill>
              </a:rPr>
              <a:t> </a:t>
            </a:r>
            <a:r>
              <a:rPr lang="en-US" sz="5000" dirty="0" err="1" smtClean="0">
                <a:solidFill>
                  <a:srgbClr val="003300"/>
                </a:solidFill>
              </a:rPr>
              <a:t>hoa</a:t>
            </a:r>
            <a:r>
              <a:rPr lang="en-US" sz="5000" dirty="0" smtClean="0">
                <a:solidFill>
                  <a:srgbClr val="003300"/>
                </a:solidFill>
              </a:rPr>
              <a:t> </a:t>
            </a:r>
            <a:r>
              <a:rPr lang="en-US" sz="5000" dirty="0" err="1" smtClean="0">
                <a:solidFill>
                  <a:srgbClr val="003300"/>
                </a:solidFill>
              </a:rPr>
              <a:t>tinh</a:t>
            </a:r>
            <a:r>
              <a:rPr lang="en-US" sz="5000" dirty="0" smtClean="0">
                <a:solidFill>
                  <a:srgbClr val="003300"/>
                </a:solidFill>
              </a:rPr>
              <a:t> </a:t>
            </a:r>
            <a:r>
              <a:rPr lang="en-US" sz="5000" dirty="0" err="1" smtClean="0">
                <a:solidFill>
                  <a:srgbClr val="003300"/>
                </a:solidFill>
              </a:rPr>
              <a:t>tuyền</a:t>
            </a:r>
            <a:r>
              <a:rPr lang="en-US" sz="5000" dirty="0" smtClean="0">
                <a:solidFill>
                  <a:srgbClr val="003300"/>
                </a:solidFill>
              </a:rPr>
              <a:t>. </a:t>
            </a:r>
            <a:endParaRPr lang="en-US" sz="5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latin typeface="Book Antiqua" panose="02040602050305030304" pitchFamily="18" charset="0"/>
              </a:rPr>
              <a:t/>
            </a:r>
            <a:br>
              <a:rPr lang="en-US" sz="3200" dirty="0" smtClean="0">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9314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0"/>
            <a:ext cx="6431280" cy="4095750"/>
          </a:xfrm>
          <a:prstGeom prst="rect">
            <a:avLst/>
          </a:prstGeom>
        </p:spPr>
        <p:txBody>
          <a:bodyPr wrap="square" anchor="ctr" anchorCtr="0">
            <a:noAutofit/>
          </a:bodyPr>
          <a:lstStyle/>
          <a:p>
            <a:pPr algn="ctr">
              <a:lnSpc>
                <a:spcPct val="130000"/>
              </a:lnSpc>
            </a:pPr>
            <a:r>
              <a:rPr lang="en-US" sz="5500" u="sng" dirty="0" err="1" smtClean="0">
                <a:solidFill>
                  <a:srgbClr val="FF0000"/>
                </a:solidFill>
              </a:rPr>
              <a:t>Ca</a:t>
            </a:r>
            <a:r>
              <a:rPr lang="en-US" sz="5500" u="sng" dirty="0" smtClean="0">
                <a:solidFill>
                  <a:srgbClr val="FF0000"/>
                </a:solidFill>
              </a:rPr>
              <a:t> </a:t>
            </a:r>
            <a:r>
              <a:rPr lang="en-US" sz="5500" u="sng" dirty="0" err="1" smtClean="0">
                <a:solidFill>
                  <a:srgbClr val="FF0000"/>
                </a:solidFill>
              </a:rPr>
              <a:t>Dâng</a:t>
            </a:r>
            <a:r>
              <a:rPr lang="en-US" sz="5500" u="sng" dirty="0" smtClean="0">
                <a:solidFill>
                  <a:srgbClr val="FF0000"/>
                </a:solidFill>
              </a:rPr>
              <a:t> </a:t>
            </a:r>
            <a:r>
              <a:rPr lang="en-US" sz="5500" u="sng" dirty="0" err="1" smtClean="0">
                <a:solidFill>
                  <a:srgbClr val="FF0000"/>
                </a:solidFill>
              </a:rPr>
              <a:t>Lễ</a:t>
            </a:r>
            <a:endParaRPr lang="en-US" sz="5500" u="sng" dirty="0" smtClean="0">
              <a:solidFill>
                <a:srgbClr val="FF0000"/>
              </a:solidFill>
            </a:endParaRPr>
          </a:p>
          <a:p>
            <a:pPr algn="ctr">
              <a:lnSpc>
                <a:spcPct val="130000"/>
              </a:lnSpc>
            </a:pPr>
            <a:r>
              <a:rPr lang="en-US" sz="6600" dirty="0" err="1" smtClean="0">
                <a:solidFill>
                  <a:srgbClr val="FF0000"/>
                </a:solidFill>
              </a:rPr>
              <a:t>Của</a:t>
            </a:r>
            <a:r>
              <a:rPr lang="en-US" sz="6600" dirty="0" smtClean="0">
                <a:solidFill>
                  <a:srgbClr val="FF0000"/>
                </a:solidFill>
              </a:rPr>
              <a:t> </a:t>
            </a:r>
            <a:r>
              <a:rPr lang="en-US" sz="6600" dirty="0" err="1" smtClean="0">
                <a:solidFill>
                  <a:srgbClr val="FF0000"/>
                </a:solidFill>
              </a:rPr>
              <a:t>Lễ</a:t>
            </a:r>
            <a:r>
              <a:rPr lang="en-US" sz="6600" dirty="0" smtClean="0">
                <a:solidFill>
                  <a:srgbClr val="FF0000"/>
                </a:solidFill>
              </a:rPr>
              <a:t> Con </a:t>
            </a:r>
            <a:r>
              <a:rPr lang="en-US" sz="6600" dirty="0" err="1" smtClean="0">
                <a:solidFill>
                  <a:srgbClr val="FF0000"/>
                </a:solidFill>
              </a:rPr>
              <a:t>Dâng</a:t>
            </a:r>
            <a:endParaRPr lang="en-US" sz="6600" dirty="0" smtClean="0">
              <a:solidFill>
                <a:srgbClr val="FF0000"/>
              </a:solidFill>
            </a:endParaRPr>
          </a:p>
          <a:p>
            <a:pPr algn="ctr">
              <a:lnSpc>
                <a:spcPct val="130000"/>
              </a:lnSpc>
            </a:pPr>
            <a:r>
              <a:rPr lang="en-US" sz="5500" i="1" dirty="0" err="1" smtClean="0">
                <a:solidFill>
                  <a:srgbClr val="003300"/>
                </a:solidFill>
              </a:rPr>
              <a:t>Nguyễn</a:t>
            </a:r>
            <a:r>
              <a:rPr lang="en-US" sz="5500" i="1" dirty="0" smtClean="0">
                <a:solidFill>
                  <a:srgbClr val="003300"/>
                </a:solidFill>
              </a:rPr>
              <a:t> </a:t>
            </a:r>
            <a:r>
              <a:rPr lang="en-US" sz="5500" i="1" dirty="0" err="1" smtClean="0">
                <a:solidFill>
                  <a:srgbClr val="003300"/>
                </a:solidFill>
              </a:rPr>
              <a:t>Duy</a:t>
            </a:r>
            <a:endParaRPr lang="en-US" sz="5500" i="1" dirty="0">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19150"/>
            <a:ext cx="3856849" cy="4557327"/>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3300"/>
                </a:solidFill>
              </a:rPr>
              <a:t> </a:t>
            </a:r>
            <a:r>
              <a:rPr lang="en-US" sz="5800" dirty="0" err="1" smtClean="0">
                <a:solidFill>
                  <a:srgbClr val="003300"/>
                </a:solidFill>
              </a:rPr>
              <a:t>Lời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cầu</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hương</a:t>
            </a:r>
            <a:r>
              <a:rPr lang="en-US" sz="5800" dirty="0" smtClean="0">
                <a:solidFill>
                  <a:srgbClr val="003300"/>
                </a:solidFill>
              </a:rPr>
              <a:t> bay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thiết</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trời</a:t>
            </a:r>
            <a:r>
              <a:rPr lang="en-US" sz="5800" dirty="0" smtClean="0">
                <a:solidFill>
                  <a:srgbClr val="003300"/>
                </a:solidFill>
              </a:rPr>
              <a:t> </a:t>
            </a:r>
            <a:r>
              <a:rPr lang="en-US" sz="5800" dirty="0" err="1" smtClean="0">
                <a:solidFill>
                  <a:srgbClr val="003300"/>
                </a:solidFill>
              </a:rPr>
              <a:t>mây</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lên</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ước</a:t>
            </a:r>
            <a:r>
              <a:rPr lang="en-US" sz="5800" dirty="0" smtClean="0">
                <a:solidFill>
                  <a:srgbClr val="003300"/>
                </a:solidFill>
              </a:rPr>
              <a:t>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đầy</a:t>
            </a:r>
            <a:r>
              <a:rPr lang="en-US" sz="5800" dirty="0" smtClean="0">
                <a:solidFill>
                  <a:srgbClr val="003300"/>
                </a:solidFill>
              </a:rPr>
              <a:t> </a:t>
            </a:r>
            <a:r>
              <a:rPr lang="en-US" sz="5800" dirty="0" err="1" smtClean="0">
                <a:solidFill>
                  <a:srgbClr val="003300"/>
                </a:solidFill>
              </a:rPr>
              <a:t>tuổi</a:t>
            </a:r>
            <a:r>
              <a:rPr lang="en-US" sz="5800" dirty="0" smtClean="0">
                <a:solidFill>
                  <a:srgbClr val="003300"/>
                </a:solidFill>
              </a:rPr>
              <a:t> </a:t>
            </a:r>
            <a:r>
              <a:rPr lang="en-US" sz="5800" dirty="0" err="1" smtClean="0">
                <a:solidFill>
                  <a:srgbClr val="003300"/>
                </a:solidFill>
              </a:rPr>
              <a:t>thơ</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trọn</a:t>
            </a:r>
            <a:r>
              <a:rPr lang="en-US" sz="5800" dirty="0" smtClean="0">
                <a:solidFill>
                  <a:srgbClr val="003300"/>
                </a:solidFill>
              </a:rPr>
              <a:t> </a:t>
            </a:r>
            <a:r>
              <a:rPr lang="en-US" sz="5800" dirty="0" err="1" smtClean="0">
                <a:solidFill>
                  <a:srgbClr val="003300"/>
                </a:solidFill>
              </a:rPr>
              <a:t>từ</a:t>
            </a:r>
            <a:r>
              <a:rPr lang="en-US" sz="5800" dirty="0" smtClean="0">
                <a:solidFill>
                  <a:srgbClr val="003300"/>
                </a:solidFill>
              </a:rPr>
              <a:t> </a:t>
            </a:r>
            <a:r>
              <a:rPr lang="en-US" sz="5800" dirty="0" err="1" smtClean="0">
                <a:solidFill>
                  <a:srgbClr val="003300"/>
                </a:solidFill>
              </a:rPr>
              <a:t>đây</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641087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0000"/>
                </a:solidFill>
              </a:rPr>
              <a:t>Tk1:</a:t>
            </a:r>
            <a:r>
              <a:rPr lang="en-US" sz="5800" dirty="0">
                <a:solidFill>
                  <a:srgbClr val="003300"/>
                </a:solidFill>
              </a:rPr>
              <a:t> </a:t>
            </a:r>
            <a:r>
              <a:rPr lang="en-US" sz="5800" dirty="0" err="1" smtClean="0">
                <a:solidFill>
                  <a:srgbClr val="003300"/>
                </a:solidFill>
              </a:rPr>
              <a:t>Từng</a:t>
            </a:r>
            <a:r>
              <a:rPr lang="en-US" sz="5800" dirty="0" smtClean="0">
                <a:solidFill>
                  <a:srgbClr val="003300"/>
                </a:solidFill>
              </a:rPr>
              <a:t> </a:t>
            </a:r>
            <a:r>
              <a:rPr lang="en-US" sz="5800" dirty="0" err="1" smtClean="0">
                <a:solidFill>
                  <a:srgbClr val="003300"/>
                </a:solidFill>
              </a:rPr>
              <a:t>tấm</a:t>
            </a:r>
            <a:r>
              <a:rPr lang="en-US" sz="5800" dirty="0" smtClean="0">
                <a:solidFill>
                  <a:srgbClr val="003300"/>
                </a:solidFill>
              </a:rPr>
              <a:t> </a:t>
            </a:r>
            <a:r>
              <a:rPr lang="en-US" sz="5800" dirty="0" err="1" smtClean="0">
                <a:solidFill>
                  <a:srgbClr val="003300"/>
                </a:solidFill>
              </a:rPr>
              <a:t>bánh</a:t>
            </a:r>
            <a:r>
              <a:rPr lang="en-US" sz="5800" dirty="0" smtClean="0">
                <a:solidFill>
                  <a:srgbClr val="003300"/>
                </a:solidFill>
              </a:rPr>
              <a:t> con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để</a:t>
            </a:r>
            <a:r>
              <a:rPr lang="en-US" sz="5800" dirty="0" smtClean="0">
                <a:solidFill>
                  <a:srgbClr val="003300"/>
                </a:solidFill>
              </a:rPr>
              <a:t> </a:t>
            </a:r>
            <a:r>
              <a:rPr lang="en-US" sz="5800" dirty="0" err="1" smtClean="0">
                <a:solidFill>
                  <a:srgbClr val="003300"/>
                </a:solidFill>
              </a:rPr>
              <a:t>tiến</a:t>
            </a:r>
            <a:r>
              <a:rPr lang="en-US" sz="5800" dirty="0" smtClean="0">
                <a:solidFill>
                  <a:srgbClr val="003300"/>
                </a:solidFill>
              </a:rPr>
              <a:t> </a:t>
            </a:r>
            <a:r>
              <a:rPr lang="en-US" sz="5800" dirty="0" err="1" smtClean="0">
                <a:solidFill>
                  <a:srgbClr val="003300"/>
                </a:solidFill>
              </a:rPr>
              <a:t>Chúa</a:t>
            </a:r>
            <a:r>
              <a:rPr lang="en-US" sz="5800" dirty="0" smtClean="0">
                <a:solidFill>
                  <a:srgbClr val="003300"/>
                </a:solidFill>
              </a:rPr>
              <a:t> </a:t>
            </a:r>
            <a:r>
              <a:rPr lang="en-US" sz="5800" dirty="0" err="1" smtClean="0">
                <a:solidFill>
                  <a:srgbClr val="003300"/>
                </a:solidFill>
              </a:rPr>
              <a:t>khoan</a:t>
            </a:r>
            <a:r>
              <a:rPr lang="en-US" sz="5800" dirty="0" smtClean="0">
                <a:solidFill>
                  <a:srgbClr val="003300"/>
                </a:solidFill>
              </a:rPr>
              <a:t> </a:t>
            </a:r>
            <a:r>
              <a:rPr lang="en-US" sz="5800" dirty="0" err="1" smtClean="0">
                <a:solidFill>
                  <a:srgbClr val="003300"/>
                </a:solidFill>
              </a:rPr>
              <a:t>nhân</a:t>
            </a:r>
            <a:r>
              <a:rPr lang="en-US" sz="5800" dirty="0" smtClean="0">
                <a:solidFill>
                  <a:srgbClr val="003300"/>
                </a:solidFill>
              </a:rPr>
              <a:t>, </a:t>
            </a:r>
            <a:r>
              <a:rPr lang="en-US" sz="5800" dirty="0" err="1" smtClean="0">
                <a:solidFill>
                  <a:srgbClr val="003300"/>
                </a:solidFill>
              </a:rPr>
              <a:t>chút</a:t>
            </a:r>
            <a:r>
              <a:rPr lang="en-US" sz="5800" dirty="0" smtClean="0">
                <a:solidFill>
                  <a:srgbClr val="003300"/>
                </a:solidFill>
              </a:rPr>
              <a:t> </a:t>
            </a:r>
            <a:r>
              <a:rPr lang="en-US" sz="5800" dirty="0" err="1" smtClean="0">
                <a:solidFill>
                  <a:srgbClr val="003300"/>
                </a:solidFill>
              </a:rPr>
              <a:t>tình</a:t>
            </a:r>
            <a:r>
              <a:rPr lang="en-US" sz="5800" dirty="0" smtClean="0">
                <a:solidFill>
                  <a:srgbClr val="003300"/>
                </a:solidFill>
              </a:rPr>
              <a:t> </a:t>
            </a:r>
            <a:r>
              <a:rPr lang="en-US" sz="5800" dirty="0" err="1" smtClean="0">
                <a:solidFill>
                  <a:srgbClr val="003300"/>
                </a:solidFill>
              </a:rPr>
              <a:t>đoàn</a:t>
            </a:r>
            <a:r>
              <a:rPr lang="en-US" sz="5800" dirty="0" smtClean="0">
                <a:solidFill>
                  <a:srgbClr val="003300"/>
                </a:solidFill>
              </a:rPr>
              <a:t> con </a:t>
            </a:r>
            <a:r>
              <a:rPr lang="en-US" sz="5800" dirty="0" err="1" smtClean="0">
                <a:solidFill>
                  <a:srgbClr val="003300"/>
                </a:solidFill>
              </a:rPr>
              <a:t>bé</a:t>
            </a:r>
            <a:r>
              <a:rPr lang="en-US" sz="5800" dirty="0" smtClean="0">
                <a:solidFill>
                  <a:srgbClr val="003300"/>
                </a:solidFill>
              </a:rPr>
              <a:t> </a:t>
            </a:r>
            <a:r>
              <a:rPr lang="en-US" sz="5800" dirty="0" err="1" smtClean="0">
                <a:solidFill>
                  <a:srgbClr val="003300"/>
                </a:solidFill>
              </a:rPr>
              <a:t>thơ</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từng</a:t>
            </a:r>
            <a:r>
              <a:rPr lang="en-US" sz="5800" dirty="0" smtClean="0">
                <a:solidFill>
                  <a:srgbClr val="003300"/>
                </a:solidFill>
              </a:rPr>
              <a:t> </a:t>
            </a:r>
            <a:r>
              <a:rPr lang="en-US" sz="5800" dirty="0" err="1" smtClean="0">
                <a:solidFill>
                  <a:srgbClr val="003300"/>
                </a:solidFill>
              </a:rPr>
              <a:t>phút</a:t>
            </a:r>
            <a:r>
              <a:rPr lang="en-US" sz="5800" dirty="0" smtClean="0">
                <a:solidFill>
                  <a:srgbClr val="003300"/>
                </a:solidFill>
              </a:rPr>
              <a:t> </a:t>
            </a:r>
            <a:r>
              <a:rPr lang="en-US" sz="5800" dirty="0" err="1" smtClean="0">
                <a:solidFill>
                  <a:srgbClr val="003300"/>
                </a:solidFill>
              </a:rPr>
              <a:t>mong</a:t>
            </a:r>
            <a:r>
              <a:rPr lang="en-US" sz="5800" dirty="0" smtClean="0">
                <a:solidFill>
                  <a:srgbClr val="003300"/>
                </a:solidFill>
              </a:rPr>
              <a:t> </a:t>
            </a:r>
            <a:r>
              <a:rPr lang="en-US" sz="5800" dirty="0" err="1" smtClean="0">
                <a:solidFill>
                  <a:srgbClr val="003300"/>
                </a:solidFill>
              </a:rPr>
              <a:t>chờ</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3300"/>
                </a:solidFill>
              </a:rPr>
              <a:t> </a:t>
            </a:r>
            <a:r>
              <a:rPr lang="en-US" sz="5800" dirty="0" err="1" smtClean="0">
                <a:solidFill>
                  <a:srgbClr val="003300"/>
                </a:solidFill>
              </a:rPr>
              <a:t>Lời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cầu</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hương</a:t>
            </a:r>
            <a:r>
              <a:rPr lang="en-US" sz="5800" dirty="0" smtClean="0">
                <a:solidFill>
                  <a:srgbClr val="003300"/>
                </a:solidFill>
              </a:rPr>
              <a:t> bay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thiết</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trời</a:t>
            </a:r>
            <a:r>
              <a:rPr lang="en-US" sz="5800" dirty="0" smtClean="0">
                <a:solidFill>
                  <a:srgbClr val="003300"/>
                </a:solidFill>
              </a:rPr>
              <a:t> </a:t>
            </a:r>
            <a:r>
              <a:rPr lang="en-US" sz="5800" dirty="0" err="1" smtClean="0">
                <a:solidFill>
                  <a:srgbClr val="003300"/>
                </a:solidFill>
              </a:rPr>
              <a:t>mây</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lên</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ước</a:t>
            </a:r>
            <a:r>
              <a:rPr lang="en-US" sz="5800" dirty="0" smtClean="0">
                <a:solidFill>
                  <a:srgbClr val="003300"/>
                </a:solidFill>
              </a:rPr>
              <a:t>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đầy</a:t>
            </a:r>
            <a:r>
              <a:rPr lang="en-US" sz="5800" dirty="0" smtClean="0">
                <a:solidFill>
                  <a:srgbClr val="003300"/>
                </a:solidFill>
              </a:rPr>
              <a:t> </a:t>
            </a:r>
            <a:r>
              <a:rPr lang="en-US" sz="5800" dirty="0" err="1" smtClean="0">
                <a:solidFill>
                  <a:srgbClr val="003300"/>
                </a:solidFill>
              </a:rPr>
              <a:t>tuổi</a:t>
            </a:r>
            <a:r>
              <a:rPr lang="en-US" sz="5800" dirty="0" smtClean="0">
                <a:solidFill>
                  <a:srgbClr val="003300"/>
                </a:solidFill>
              </a:rPr>
              <a:t> </a:t>
            </a:r>
            <a:r>
              <a:rPr lang="en-US" sz="5800" dirty="0" err="1" smtClean="0">
                <a:solidFill>
                  <a:srgbClr val="003300"/>
                </a:solidFill>
              </a:rPr>
              <a:t>thơ</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trọn</a:t>
            </a:r>
            <a:r>
              <a:rPr lang="en-US" sz="5800" dirty="0" smtClean="0">
                <a:solidFill>
                  <a:srgbClr val="003300"/>
                </a:solidFill>
              </a:rPr>
              <a:t> </a:t>
            </a:r>
            <a:r>
              <a:rPr lang="en-US" sz="5800" dirty="0" err="1" smtClean="0">
                <a:solidFill>
                  <a:srgbClr val="003300"/>
                </a:solidFill>
              </a:rPr>
              <a:t>từ</a:t>
            </a:r>
            <a:r>
              <a:rPr lang="en-US" sz="5800" dirty="0" smtClean="0">
                <a:solidFill>
                  <a:srgbClr val="003300"/>
                </a:solidFill>
              </a:rPr>
              <a:t> </a:t>
            </a:r>
            <a:r>
              <a:rPr lang="en-US" sz="5800" dirty="0" err="1" smtClean="0">
                <a:solidFill>
                  <a:srgbClr val="003300"/>
                </a:solidFill>
              </a:rPr>
              <a:t>đây</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1721905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smtClean="0">
                <a:solidFill>
                  <a:srgbClr val="FF0000"/>
                </a:solidFill>
              </a:rPr>
              <a:t>Tk2:</a:t>
            </a:r>
            <a:r>
              <a:rPr lang="en-US" sz="5800" dirty="0" smtClean="0">
                <a:solidFill>
                  <a:srgbClr val="003300"/>
                </a:solidFill>
              </a:rPr>
              <a:t> </a:t>
            </a:r>
            <a:r>
              <a:rPr lang="en-US" sz="5800" dirty="0" err="1" smtClean="0">
                <a:solidFill>
                  <a:srgbClr val="003300"/>
                </a:solidFill>
              </a:rPr>
              <a:t>Giọt</a:t>
            </a:r>
            <a:r>
              <a:rPr lang="en-US" sz="5800" dirty="0" smtClean="0">
                <a:solidFill>
                  <a:srgbClr val="003300"/>
                </a:solidFill>
              </a:rPr>
              <a:t> </a:t>
            </a:r>
            <a:r>
              <a:rPr lang="en-US" sz="5800" dirty="0" err="1" smtClean="0">
                <a:solidFill>
                  <a:srgbClr val="003300"/>
                </a:solidFill>
              </a:rPr>
              <a:t>nước</a:t>
            </a:r>
            <a:r>
              <a:rPr lang="en-US" sz="5800" dirty="0" smtClean="0">
                <a:solidFill>
                  <a:srgbClr val="003300"/>
                </a:solidFill>
              </a:rPr>
              <a:t> </a:t>
            </a:r>
            <a:r>
              <a:rPr lang="en-US" sz="5800" dirty="0" err="1" smtClean="0">
                <a:solidFill>
                  <a:srgbClr val="003300"/>
                </a:solidFill>
              </a:rPr>
              <a:t>vỡ</a:t>
            </a:r>
            <a:r>
              <a:rPr lang="en-US" sz="5800" dirty="0" smtClean="0">
                <a:solidFill>
                  <a:srgbClr val="003300"/>
                </a:solidFill>
              </a:rPr>
              <a:t> tan </a:t>
            </a:r>
            <a:r>
              <a:rPr lang="en-US" sz="5800" dirty="0" err="1" smtClean="0">
                <a:solidFill>
                  <a:srgbClr val="003300"/>
                </a:solidFill>
              </a:rPr>
              <a:t>ra</a:t>
            </a:r>
            <a:r>
              <a:rPr lang="en-US" sz="5800" dirty="0" smtClean="0">
                <a:solidFill>
                  <a:srgbClr val="003300"/>
                </a:solidFill>
              </a:rPr>
              <a:t> </a:t>
            </a:r>
            <a:r>
              <a:rPr lang="en-US" sz="5800" dirty="0" err="1" smtClean="0">
                <a:solidFill>
                  <a:srgbClr val="003300"/>
                </a:solidFill>
              </a:rPr>
              <a:t>là</a:t>
            </a:r>
            <a:r>
              <a:rPr lang="en-US" sz="5800" dirty="0" smtClean="0">
                <a:solidFill>
                  <a:srgbClr val="003300"/>
                </a:solidFill>
              </a:rPr>
              <a:t> </a:t>
            </a:r>
            <a:r>
              <a:rPr lang="en-US" sz="5800" dirty="0" err="1" smtClean="0">
                <a:solidFill>
                  <a:srgbClr val="003300"/>
                </a:solidFill>
              </a:rPr>
              <a:t>kiếp</a:t>
            </a:r>
            <a:r>
              <a:rPr lang="en-US" sz="5800" dirty="0" smtClean="0">
                <a:solidFill>
                  <a:srgbClr val="003300"/>
                </a:solidFill>
              </a:rPr>
              <a:t> </a:t>
            </a:r>
            <a:r>
              <a:rPr lang="en-US" sz="5800" dirty="0" err="1" smtClean="0">
                <a:solidFill>
                  <a:srgbClr val="003300"/>
                </a:solidFill>
              </a:rPr>
              <a:t>sống</a:t>
            </a:r>
            <a:r>
              <a:rPr lang="en-US" sz="5800" dirty="0" smtClean="0">
                <a:solidFill>
                  <a:srgbClr val="003300"/>
                </a:solidFill>
              </a:rPr>
              <a:t> </a:t>
            </a:r>
            <a:r>
              <a:rPr lang="en-US" sz="5800" dirty="0" err="1" smtClean="0">
                <a:solidFill>
                  <a:srgbClr val="003300"/>
                </a:solidFill>
              </a:rPr>
              <a:t>đơn</a:t>
            </a:r>
            <a:r>
              <a:rPr lang="en-US" sz="5800" dirty="0" smtClean="0">
                <a:solidFill>
                  <a:srgbClr val="003300"/>
                </a:solidFill>
              </a:rPr>
              <a:t> </a:t>
            </a:r>
            <a:r>
              <a:rPr lang="en-US" sz="5800" dirty="0" err="1" smtClean="0">
                <a:solidFill>
                  <a:srgbClr val="003300"/>
                </a:solidFill>
              </a:rPr>
              <a:t>sơ</a:t>
            </a:r>
            <a:r>
              <a:rPr lang="en-US" sz="5800" dirty="0" smtClean="0">
                <a:solidFill>
                  <a:srgbClr val="003300"/>
                </a:solidFill>
              </a:rPr>
              <a:t>, </a:t>
            </a:r>
            <a:r>
              <a:rPr lang="en-US" sz="5800" dirty="0" err="1" smtClean="0">
                <a:solidFill>
                  <a:srgbClr val="003300"/>
                </a:solidFill>
              </a:rPr>
              <a:t>xin</a:t>
            </a:r>
            <a:r>
              <a:rPr lang="en-US" sz="5800" dirty="0" smtClean="0">
                <a:solidFill>
                  <a:srgbClr val="003300"/>
                </a:solidFill>
              </a:rPr>
              <a:t> </a:t>
            </a:r>
            <a:r>
              <a:rPr lang="en-US" sz="5800" dirty="0" err="1" smtClean="0">
                <a:solidFill>
                  <a:srgbClr val="003300"/>
                </a:solidFill>
              </a:rPr>
              <a:t>được</a:t>
            </a:r>
            <a:r>
              <a:rPr lang="en-US" sz="5800" dirty="0" smtClean="0">
                <a:solidFill>
                  <a:srgbClr val="003300"/>
                </a:solidFill>
              </a:rPr>
              <a:t> </a:t>
            </a:r>
            <a:r>
              <a:rPr lang="en-US" sz="5800" dirty="0" err="1" smtClean="0">
                <a:solidFill>
                  <a:srgbClr val="003300"/>
                </a:solidFill>
              </a:rPr>
              <a:t>hòa</a:t>
            </a:r>
            <a:r>
              <a:rPr lang="en-US" sz="5800" dirty="0" smtClean="0">
                <a:solidFill>
                  <a:srgbClr val="003300"/>
                </a:solidFill>
              </a:rPr>
              <a:t> </a:t>
            </a:r>
            <a:r>
              <a:rPr lang="en-US" sz="5800" dirty="0" err="1" smtClean="0">
                <a:solidFill>
                  <a:srgbClr val="003300"/>
                </a:solidFill>
              </a:rPr>
              <a:t>trong</a:t>
            </a:r>
            <a:r>
              <a:rPr lang="en-US" sz="5800" dirty="0" smtClean="0">
                <a:solidFill>
                  <a:srgbClr val="003300"/>
                </a:solidFill>
              </a:rPr>
              <a:t> </a:t>
            </a:r>
            <a:r>
              <a:rPr lang="en-US" sz="5800" dirty="0" err="1" smtClean="0">
                <a:solidFill>
                  <a:srgbClr val="003300"/>
                </a:solidFill>
              </a:rPr>
              <a:t>lễ</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ly</a:t>
            </a:r>
            <a:r>
              <a:rPr lang="en-US" sz="5800" dirty="0" smtClean="0">
                <a:solidFill>
                  <a:srgbClr val="003300"/>
                </a:solidFill>
              </a:rPr>
              <a:t> </a:t>
            </a:r>
            <a:r>
              <a:rPr lang="en-US" sz="5800" dirty="0" err="1" smtClean="0">
                <a:solidFill>
                  <a:srgbClr val="003300"/>
                </a:solidFill>
              </a:rPr>
              <a:t>rượu</a:t>
            </a:r>
            <a:r>
              <a:rPr lang="en-US" sz="5800" dirty="0" smtClean="0">
                <a:solidFill>
                  <a:srgbClr val="003300"/>
                </a:solidFill>
              </a:rPr>
              <a:t> </a:t>
            </a:r>
            <a:r>
              <a:rPr lang="en-US" sz="5800" dirty="0" err="1" smtClean="0">
                <a:solidFill>
                  <a:srgbClr val="003300"/>
                </a:solidFill>
              </a:rPr>
              <a:t>nồng</a:t>
            </a:r>
            <a:r>
              <a:rPr lang="en-US" sz="5800" dirty="0" smtClean="0">
                <a:solidFill>
                  <a:srgbClr val="003300"/>
                </a:solidFill>
              </a:rPr>
              <a:t>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ân</a:t>
            </a:r>
            <a:r>
              <a:rPr lang="en-US" sz="5800" dirty="0" smtClean="0">
                <a:solidFill>
                  <a:srgbClr val="003300"/>
                </a:solidFill>
              </a:rPr>
              <a:t> </a:t>
            </a:r>
            <a:r>
              <a:rPr lang="en-US" sz="5800" dirty="0" err="1" smtClean="0">
                <a:solidFill>
                  <a:srgbClr val="003300"/>
                </a:solidFill>
              </a:rPr>
              <a:t>tình</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1179483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3300"/>
                </a:solidFill>
              </a:rPr>
              <a:t> </a:t>
            </a:r>
            <a:r>
              <a:rPr lang="en-US" sz="5800" dirty="0" err="1" smtClean="0">
                <a:solidFill>
                  <a:srgbClr val="003300"/>
                </a:solidFill>
              </a:rPr>
              <a:t>Lời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cầu</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hương</a:t>
            </a:r>
            <a:r>
              <a:rPr lang="en-US" sz="5800" dirty="0" smtClean="0">
                <a:solidFill>
                  <a:srgbClr val="003300"/>
                </a:solidFill>
              </a:rPr>
              <a:t> bay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thiết</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trời</a:t>
            </a:r>
            <a:r>
              <a:rPr lang="en-US" sz="5800" dirty="0" smtClean="0">
                <a:solidFill>
                  <a:srgbClr val="003300"/>
                </a:solidFill>
              </a:rPr>
              <a:t> </a:t>
            </a:r>
            <a:r>
              <a:rPr lang="en-US" sz="5800" dirty="0" err="1" smtClean="0">
                <a:solidFill>
                  <a:srgbClr val="003300"/>
                </a:solidFill>
              </a:rPr>
              <a:t>mây</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lên</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ước</a:t>
            </a:r>
            <a:r>
              <a:rPr lang="en-US" sz="5800" dirty="0" smtClean="0">
                <a:solidFill>
                  <a:srgbClr val="003300"/>
                </a:solidFill>
              </a:rPr>
              <a:t>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đầy</a:t>
            </a:r>
            <a:r>
              <a:rPr lang="en-US" sz="5800" dirty="0" smtClean="0">
                <a:solidFill>
                  <a:srgbClr val="003300"/>
                </a:solidFill>
              </a:rPr>
              <a:t> </a:t>
            </a:r>
            <a:r>
              <a:rPr lang="en-US" sz="5800" dirty="0" err="1" smtClean="0">
                <a:solidFill>
                  <a:srgbClr val="003300"/>
                </a:solidFill>
              </a:rPr>
              <a:t>tuổi</a:t>
            </a:r>
            <a:r>
              <a:rPr lang="en-US" sz="5800" dirty="0" smtClean="0">
                <a:solidFill>
                  <a:srgbClr val="003300"/>
                </a:solidFill>
              </a:rPr>
              <a:t> </a:t>
            </a:r>
            <a:r>
              <a:rPr lang="en-US" sz="5800" dirty="0" err="1" smtClean="0">
                <a:solidFill>
                  <a:srgbClr val="003300"/>
                </a:solidFill>
              </a:rPr>
              <a:t>thơ</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trọn</a:t>
            </a:r>
            <a:r>
              <a:rPr lang="en-US" sz="5800" dirty="0" smtClean="0">
                <a:solidFill>
                  <a:srgbClr val="003300"/>
                </a:solidFill>
              </a:rPr>
              <a:t> </a:t>
            </a:r>
            <a:r>
              <a:rPr lang="en-US" sz="5800" dirty="0" err="1" smtClean="0">
                <a:solidFill>
                  <a:srgbClr val="003300"/>
                </a:solidFill>
              </a:rPr>
              <a:t>từ</a:t>
            </a:r>
            <a:r>
              <a:rPr lang="en-US" sz="5800" dirty="0" smtClean="0">
                <a:solidFill>
                  <a:srgbClr val="003300"/>
                </a:solidFill>
              </a:rPr>
              <a:t> </a:t>
            </a:r>
            <a:r>
              <a:rPr lang="en-US" sz="5800" dirty="0" err="1" smtClean="0">
                <a:solidFill>
                  <a:srgbClr val="003300"/>
                </a:solidFill>
              </a:rPr>
              <a:t>đây</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4104044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0000"/>
                </a:solidFill>
              </a:rPr>
              <a:t>Tk3:</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Chúa</a:t>
            </a:r>
            <a:r>
              <a:rPr lang="en-US" sz="5800" dirty="0" smtClean="0">
                <a:solidFill>
                  <a:srgbClr val="003300"/>
                </a:solidFill>
              </a:rPr>
              <a:t> </a:t>
            </a:r>
            <a:r>
              <a:rPr lang="en-US" sz="5800" dirty="0" err="1" smtClean="0">
                <a:solidFill>
                  <a:srgbClr val="003300"/>
                </a:solidFill>
              </a:rPr>
              <a:t>xuống</a:t>
            </a:r>
            <a:r>
              <a:rPr lang="en-US" sz="5800" dirty="0" smtClean="0">
                <a:solidFill>
                  <a:srgbClr val="003300"/>
                </a:solidFill>
              </a:rPr>
              <a:t> </a:t>
            </a:r>
            <a:r>
              <a:rPr lang="en-US" sz="5800" dirty="0" err="1" smtClean="0">
                <a:solidFill>
                  <a:srgbClr val="003300"/>
                </a:solidFill>
              </a:rPr>
              <a:t>muôn</a:t>
            </a:r>
            <a:r>
              <a:rPr lang="en-US" sz="5800" dirty="0" smtClean="0">
                <a:solidFill>
                  <a:srgbClr val="003300"/>
                </a:solidFill>
              </a:rPr>
              <a:t> </a:t>
            </a:r>
            <a:r>
              <a:rPr lang="en-US" sz="5800" dirty="0" err="1" smtClean="0">
                <a:solidFill>
                  <a:srgbClr val="003300"/>
                </a:solidFill>
              </a:rPr>
              <a:t>ân</a:t>
            </a:r>
            <a:r>
              <a:rPr lang="en-US" sz="5800" dirty="0" smtClean="0">
                <a:solidFill>
                  <a:srgbClr val="003300"/>
                </a:solidFill>
              </a:rPr>
              <a:t>, </a:t>
            </a:r>
            <a:r>
              <a:rPr lang="en-US" sz="5800" dirty="0" err="1" smtClean="0">
                <a:solidFill>
                  <a:srgbClr val="003300"/>
                </a:solidFill>
              </a:rPr>
              <a:t>cuộc</a:t>
            </a:r>
            <a:r>
              <a:rPr lang="en-US" sz="5800" dirty="0" smtClean="0">
                <a:solidFill>
                  <a:srgbClr val="003300"/>
                </a:solidFill>
              </a:rPr>
              <a:t> </a:t>
            </a:r>
            <a:r>
              <a:rPr lang="en-US" sz="5800" dirty="0" err="1" smtClean="0">
                <a:solidFill>
                  <a:srgbClr val="003300"/>
                </a:solidFill>
              </a:rPr>
              <a:t>sống</a:t>
            </a:r>
            <a:r>
              <a:rPr lang="en-US" sz="5800" dirty="0" smtClean="0">
                <a:solidFill>
                  <a:srgbClr val="003300"/>
                </a:solidFill>
              </a:rPr>
              <a:t> </a:t>
            </a:r>
            <a:r>
              <a:rPr lang="en-US" sz="5800" dirty="0" err="1" smtClean="0">
                <a:solidFill>
                  <a:srgbClr val="003300"/>
                </a:solidFill>
              </a:rPr>
              <a:t>mãi</a:t>
            </a:r>
            <a:r>
              <a:rPr lang="en-US" sz="5800" dirty="0" smtClean="0">
                <a:solidFill>
                  <a:srgbClr val="003300"/>
                </a:solidFill>
              </a:rPr>
              <a:t> </a:t>
            </a:r>
            <a:r>
              <a:rPr lang="en-US" sz="5800" dirty="0" err="1" smtClean="0">
                <a:solidFill>
                  <a:srgbClr val="003300"/>
                </a:solidFill>
              </a:rPr>
              <a:t>khang</a:t>
            </a:r>
            <a:r>
              <a:rPr lang="en-US" sz="5800" dirty="0" smtClean="0">
                <a:solidFill>
                  <a:srgbClr val="003300"/>
                </a:solidFill>
              </a:rPr>
              <a:t> an, </a:t>
            </a:r>
            <a:r>
              <a:rPr lang="en-US" sz="5800" dirty="0" err="1" smtClean="0">
                <a:solidFill>
                  <a:srgbClr val="003300"/>
                </a:solidFill>
              </a:rPr>
              <a:t>cho</a:t>
            </a:r>
            <a:r>
              <a:rPr lang="en-US" sz="5800" dirty="0">
                <a:solidFill>
                  <a:srgbClr val="003300"/>
                </a:solidFill>
              </a:rPr>
              <a:t> </a:t>
            </a:r>
            <a:r>
              <a:rPr lang="en-US" sz="5800" dirty="0" err="1" smtClean="0">
                <a:solidFill>
                  <a:srgbClr val="003300"/>
                </a:solidFill>
              </a:rPr>
              <a:t>mẹ</a:t>
            </a:r>
            <a:r>
              <a:rPr lang="en-US" sz="5800" dirty="0" smtClean="0">
                <a:solidFill>
                  <a:srgbClr val="003300"/>
                </a:solidFill>
              </a:rPr>
              <a:t> </a:t>
            </a:r>
            <a:r>
              <a:rPr lang="en-US" sz="5800" dirty="0" err="1" smtClean="0">
                <a:solidFill>
                  <a:srgbClr val="003300"/>
                </a:solidFill>
              </a:rPr>
              <a:t>và</a:t>
            </a:r>
            <a:r>
              <a:rPr lang="en-US" sz="5800" dirty="0" smtClean="0">
                <a:solidFill>
                  <a:srgbClr val="003300"/>
                </a:solidFill>
              </a:rPr>
              <a:t> cha </a:t>
            </a:r>
            <a:r>
              <a:rPr lang="en-US" sz="5800" dirty="0" err="1" smtClean="0">
                <a:solidFill>
                  <a:srgbClr val="003300"/>
                </a:solidFill>
              </a:rPr>
              <a:t>chúng</a:t>
            </a:r>
            <a:r>
              <a:rPr lang="en-US" sz="5800" dirty="0" smtClean="0">
                <a:solidFill>
                  <a:srgbClr val="003300"/>
                </a:solidFill>
              </a:rPr>
              <a:t> con, </a:t>
            </a:r>
            <a:r>
              <a:rPr lang="en-US" sz="5800" dirty="0" err="1" smtClean="0">
                <a:solidFill>
                  <a:srgbClr val="003300"/>
                </a:solidFill>
              </a:rPr>
              <a:t>suốt</a:t>
            </a:r>
            <a:r>
              <a:rPr lang="en-US" sz="5800" dirty="0" smtClean="0">
                <a:solidFill>
                  <a:srgbClr val="003300"/>
                </a:solidFill>
              </a:rPr>
              <a:t> </a:t>
            </a:r>
            <a:r>
              <a:rPr lang="en-US" sz="5800" dirty="0" err="1" smtClean="0">
                <a:solidFill>
                  <a:srgbClr val="003300"/>
                </a:solidFill>
              </a:rPr>
              <a:t>đời</a:t>
            </a:r>
            <a:r>
              <a:rPr lang="en-US" sz="5800" dirty="0" smtClean="0">
                <a:solidFill>
                  <a:srgbClr val="003300"/>
                </a:solidFill>
              </a:rPr>
              <a:t> </a:t>
            </a:r>
            <a:r>
              <a:rPr lang="en-US" sz="5800" dirty="0" err="1" smtClean="0">
                <a:solidFill>
                  <a:srgbClr val="003300"/>
                </a:solidFill>
              </a:rPr>
              <a:t>hạnh</a:t>
            </a:r>
            <a:r>
              <a:rPr lang="en-US" sz="5800" dirty="0" smtClean="0">
                <a:solidFill>
                  <a:srgbClr val="003300"/>
                </a:solidFill>
              </a:rPr>
              <a:t> </a:t>
            </a:r>
            <a:r>
              <a:rPr lang="en-US" sz="5800" dirty="0" err="1" smtClean="0">
                <a:solidFill>
                  <a:srgbClr val="003300"/>
                </a:solidFill>
              </a:rPr>
              <a:t>phúc</a:t>
            </a:r>
            <a:r>
              <a:rPr lang="en-US" sz="5800" dirty="0" smtClean="0">
                <a:solidFill>
                  <a:srgbClr val="003300"/>
                </a:solidFill>
              </a:rPr>
              <a:t> </a:t>
            </a:r>
            <a:r>
              <a:rPr lang="en-US" sz="5800" dirty="0" err="1" smtClean="0">
                <a:solidFill>
                  <a:srgbClr val="003300"/>
                </a:solidFill>
              </a:rPr>
              <a:t>dư</a:t>
            </a:r>
            <a:r>
              <a:rPr lang="en-US" sz="5800" dirty="0" smtClean="0">
                <a:solidFill>
                  <a:srgbClr val="003300"/>
                </a:solidFill>
              </a:rPr>
              <a:t> </a:t>
            </a:r>
            <a:r>
              <a:rPr lang="en-US" sz="5800" dirty="0" err="1" smtClean="0">
                <a:solidFill>
                  <a:srgbClr val="003300"/>
                </a:solidFill>
              </a:rPr>
              <a:t>tràn</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1884875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smtClean="0">
                <a:solidFill>
                  <a:srgbClr val="FF0000"/>
                </a:solidFill>
              </a:rPr>
              <a:t>Tk2:</a:t>
            </a:r>
            <a:r>
              <a:rPr lang="en-US" sz="4800" dirty="0" smtClean="0">
                <a:solidFill>
                  <a:srgbClr val="003300"/>
                </a:solidFill>
              </a:rPr>
              <a:t> </a:t>
            </a:r>
            <a:r>
              <a:rPr lang="en-US" sz="4800" dirty="0" err="1" smtClean="0">
                <a:solidFill>
                  <a:srgbClr val="003300"/>
                </a:solidFill>
              </a:rPr>
              <a:t>Mừng</a:t>
            </a:r>
            <a:r>
              <a:rPr lang="en-US" sz="4800" dirty="0" smtClean="0">
                <a:solidFill>
                  <a:srgbClr val="003300"/>
                </a:solidFill>
              </a:rPr>
              <a:t> </a:t>
            </a:r>
            <a:r>
              <a:rPr lang="en-US" sz="4800" dirty="0" err="1" smtClean="0">
                <a:solidFill>
                  <a:srgbClr val="003300"/>
                </a:solidFill>
              </a:rPr>
              <a:t>kính</a:t>
            </a:r>
            <a:r>
              <a:rPr lang="en-US" sz="4800" dirty="0" smtClean="0">
                <a:solidFill>
                  <a:srgbClr val="003300"/>
                </a:solidFill>
              </a:rPr>
              <a:t> </a:t>
            </a:r>
            <a:r>
              <a:rPr lang="en-US" sz="4800" dirty="0" err="1" smtClean="0">
                <a:solidFill>
                  <a:srgbClr val="003300"/>
                </a:solidFill>
              </a:rPr>
              <a:t>thánh</a:t>
            </a:r>
            <a:r>
              <a:rPr lang="en-US" sz="4800" dirty="0" smtClean="0">
                <a:solidFill>
                  <a:srgbClr val="003300"/>
                </a:solidFill>
              </a:rPr>
              <a:t> Maria </a:t>
            </a:r>
            <a:r>
              <a:rPr lang="en-US" sz="4800" dirty="0" err="1" smtClean="0">
                <a:solidFill>
                  <a:srgbClr val="003300"/>
                </a:solidFill>
              </a:rPr>
              <a:t>Goretti</a:t>
            </a:r>
            <a:r>
              <a:rPr lang="en-US" sz="4800" dirty="0" smtClean="0">
                <a:solidFill>
                  <a:srgbClr val="003300"/>
                </a:solidFill>
              </a:rPr>
              <a:t>, </a:t>
            </a:r>
            <a:r>
              <a:rPr lang="en-US" sz="4800" dirty="0" err="1" smtClean="0">
                <a:solidFill>
                  <a:srgbClr val="003300"/>
                </a:solidFill>
              </a:rPr>
              <a:t>hưởng</a:t>
            </a:r>
            <a:r>
              <a:rPr lang="en-US" sz="4800" dirty="0" smtClean="0">
                <a:solidFill>
                  <a:srgbClr val="003300"/>
                </a:solidFill>
              </a:rPr>
              <a:t> </a:t>
            </a:r>
            <a:r>
              <a:rPr lang="en-US" sz="4800" dirty="0" err="1" smtClean="0">
                <a:solidFill>
                  <a:srgbClr val="003300"/>
                </a:solidFill>
              </a:rPr>
              <a:t>phúc</a:t>
            </a:r>
            <a:r>
              <a:rPr lang="en-US" sz="4800" dirty="0" smtClean="0">
                <a:solidFill>
                  <a:srgbClr val="003300"/>
                </a:solidFill>
              </a:rPr>
              <a:t> </a:t>
            </a:r>
            <a:r>
              <a:rPr lang="en-US" sz="4800" dirty="0" err="1" smtClean="0">
                <a:solidFill>
                  <a:srgbClr val="003300"/>
                </a:solidFill>
              </a:rPr>
              <a:t>trên</a:t>
            </a:r>
            <a:r>
              <a:rPr lang="en-US" sz="4800" dirty="0" smtClean="0">
                <a:solidFill>
                  <a:srgbClr val="003300"/>
                </a:solidFill>
              </a:rPr>
              <a:t> </a:t>
            </a:r>
            <a:r>
              <a:rPr lang="en-US" sz="4800" dirty="0" err="1" smtClean="0">
                <a:solidFill>
                  <a:srgbClr val="003300"/>
                </a:solidFill>
              </a:rPr>
              <a:t>trời</a:t>
            </a:r>
            <a:r>
              <a:rPr lang="en-US" sz="4800" dirty="0" smtClean="0">
                <a:solidFill>
                  <a:srgbClr val="003300"/>
                </a:solidFill>
              </a:rPr>
              <a:t> </a:t>
            </a:r>
            <a:r>
              <a:rPr lang="en-US" sz="4800" dirty="0" err="1" smtClean="0">
                <a:solidFill>
                  <a:srgbClr val="003300"/>
                </a:solidFill>
              </a:rPr>
              <a:t>mãi</a:t>
            </a:r>
            <a:r>
              <a:rPr lang="en-US" sz="4800" dirty="0" smtClean="0">
                <a:solidFill>
                  <a:srgbClr val="003300"/>
                </a:solidFill>
              </a:rPr>
              <a:t> </a:t>
            </a:r>
            <a:r>
              <a:rPr lang="en-US" sz="4800" dirty="0" err="1" smtClean="0">
                <a:solidFill>
                  <a:srgbClr val="003300"/>
                </a:solidFill>
              </a:rPr>
              <a:t>gắn</a:t>
            </a:r>
            <a:r>
              <a:rPr lang="en-US" sz="4800" dirty="0" smtClean="0">
                <a:solidFill>
                  <a:srgbClr val="003300"/>
                </a:solidFill>
              </a:rPr>
              <a:t> </a:t>
            </a:r>
            <a:r>
              <a:rPr lang="en-US" sz="4800" dirty="0" err="1" smtClean="0">
                <a:solidFill>
                  <a:srgbClr val="003300"/>
                </a:solidFill>
              </a:rPr>
              <a:t>bó</a:t>
            </a:r>
            <a:r>
              <a:rPr lang="en-US" sz="4800" dirty="0" smtClean="0">
                <a:solidFill>
                  <a:srgbClr val="003300"/>
                </a:solidFill>
              </a:rPr>
              <a:t> </a:t>
            </a:r>
            <a:r>
              <a:rPr lang="en-US" sz="4800" dirty="0" err="1" smtClean="0">
                <a:solidFill>
                  <a:srgbClr val="003300"/>
                </a:solidFill>
              </a:rPr>
              <a:t>cùng</a:t>
            </a:r>
            <a:r>
              <a:rPr lang="en-US" sz="4800" dirty="0" smtClean="0">
                <a:solidFill>
                  <a:srgbClr val="003300"/>
                </a:solidFill>
              </a:rPr>
              <a:t> </a:t>
            </a:r>
            <a:r>
              <a:rPr lang="en-US" sz="4800" dirty="0" err="1" smtClean="0">
                <a:solidFill>
                  <a:srgbClr val="003300"/>
                </a:solidFill>
              </a:rPr>
              <a:t>Đức</a:t>
            </a:r>
            <a:r>
              <a:rPr lang="en-US" sz="4800" dirty="0" smtClean="0">
                <a:solidFill>
                  <a:srgbClr val="003300"/>
                </a:solidFill>
              </a:rPr>
              <a:t> </a:t>
            </a:r>
            <a:r>
              <a:rPr lang="en-US" sz="4800" dirty="0" err="1" smtClean="0">
                <a:solidFill>
                  <a:srgbClr val="003300"/>
                </a:solidFill>
              </a:rPr>
              <a:t>Kitô</a:t>
            </a:r>
            <a:r>
              <a:rPr lang="en-US" sz="4800" dirty="0">
                <a:solidFill>
                  <a:srgbClr val="003300"/>
                </a:solidFill>
              </a:rPr>
              <a:t>.</a:t>
            </a:r>
            <a:r>
              <a:rPr lang="en-US" sz="4800" dirty="0" smtClean="0">
                <a:solidFill>
                  <a:srgbClr val="003300"/>
                </a:solidFill>
              </a:rPr>
              <a:t> </a:t>
            </a:r>
            <a:r>
              <a:rPr lang="en-US" sz="4800" dirty="0" err="1" smtClean="0">
                <a:solidFill>
                  <a:srgbClr val="003300"/>
                </a:solidFill>
              </a:rPr>
              <a:t>Nguyện</a:t>
            </a:r>
            <a:r>
              <a:rPr lang="en-US" sz="4800" dirty="0" smtClean="0">
                <a:solidFill>
                  <a:srgbClr val="003300"/>
                </a:solidFill>
              </a:rPr>
              <a:t> </a:t>
            </a:r>
            <a:r>
              <a:rPr lang="en-US" sz="4800" dirty="0" err="1" smtClean="0">
                <a:solidFill>
                  <a:srgbClr val="003300"/>
                </a:solidFill>
              </a:rPr>
              <a:t>ngài</a:t>
            </a:r>
            <a:r>
              <a:rPr lang="en-US" sz="4800" dirty="0" smtClean="0">
                <a:solidFill>
                  <a:srgbClr val="003300"/>
                </a:solidFill>
              </a:rPr>
              <a:t> </a:t>
            </a:r>
            <a:r>
              <a:rPr lang="en-US" sz="4800" dirty="0" err="1" smtClean="0">
                <a:solidFill>
                  <a:srgbClr val="003300"/>
                </a:solidFill>
              </a:rPr>
              <a:t>thương</a:t>
            </a:r>
            <a:r>
              <a:rPr lang="en-US" sz="4800" dirty="0" smtClean="0">
                <a:solidFill>
                  <a:srgbClr val="003300"/>
                </a:solidFill>
              </a:rPr>
              <a:t> </a:t>
            </a:r>
            <a:r>
              <a:rPr lang="en-US" sz="4800" dirty="0" err="1" smtClean="0">
                <a:solidFill>
                  <a:srgbClr val="003300"/>
                </a:solidFill>
              </a:rPr>
              <a:t>chuyển</a:t>
            </a:r>
            <a:r>
              <a:rPr lang="en-US" sz="4800" dirty="0" smtClean="0">
                <a:solidFill>
                  <a:srgbClr val="003300"/>
                </a:solidFill>
              </a:rPr>
              <a:t> </a:t>
            </a:r>
            <a:r>
              <a:rPr lang="en-US" sz="4800" dirty="0" err="1" smtClean="0">
                <a:solidFill>
                  <a:srgbClr val="003300"/>
                </a:solidFill>
              </a:rPr>
              <a:t>cầu</a:t>
            </a:r>
            <a:r>
              <a:rPr lang="en-US" sz="4800" dirty="0" smtClean="0">
                <a:solidFill>
                  <a:srgbClr val="003300"/>
                </a:solidFill>
              </a:rPr>
              <a:t> </a:t>
            </a:r>
            <a:r>
              <a:rPr lang="en-US" sz="4800" dirty="0" err="1" smtClean="0">
                <a:solidFill>
                  <a:srgbClr val="003300"/>
                </a:solidFill>
              </a:rPr>
              <a:t>cho</a:t>
            </a:r>
            <a:r>
              <a:rPr lang="en-US" sz="4800" dirty="0" smtClean="0">
                <a:solidFill>
                  <a:srgbClr val="003300"/>
                </a:solidFill>
              </a:rPr>
              <a:t> </a:t>
            </a:r>
            <a:r>
              <a:rPr lang="en-US" sz="4800" dirty="0" err="1" smtClean="0">
                <a:solidFill>
                  <a:srgbClr val="003300"/>
                </a:solidFill>
              </a:rPr>
              <a:t>khắp</a:t>
            </a:r>
            <a:r>
              <a:rPr lang="en-US" sz="4800" dirty="0" smtClean="0">
                <a:solidFill>
                  <a:srgbClr val="003300"/>
                </a:solidFill>
              </a:rPr>
              <a:t> </a:t>
            </a:r>
            <a:r>
              <a:rPr lang="en-US" sz="4800" dirty="0" err="1" smtClean="0">
                <a:solidFill>
                  <a:srgbClr val="003300"/>
                </a:solidFill>
              </a:rPr>
              <a:t>nhân</a:t>
            </a:r>
            <a:r>
              <a:rPr lang="en-US" sz="4800" dirty="0" smtClean="0">
                <a:solidFill>
                  <a:srgbClr val="003300"/>
                </a:solidFill>
              </a:rPr>
              <a:t> </a:t>
            </a:r>
            <a:r>
              <a:rPr lang="en-US" sz="4800" dirty="0" err="1" smtClean="0">
                <a:solidFill>
                  <a:srgbClr val="003300"/>
                </a:solidFill>
              </a:rPr>
              <a:t>trần</a:t>
            </a:r>
            <a:r>
              <a:rPr lang="en-US" sz="4800" dirty="0" smtClean="0">
                <a:solidFill>
                  <a:srgbClr val="003300"/>
                </a:solidFill>
              </a:rPr>
              <a:t>, </a:t>
            </a:r>
            <a:r>
              <a:rPr lang="en-US" sz="4800" dirty="0" err="1" smtClean="0">
                <a:solidFill>
                  <a:srgbClr val="003300"/>
                </a:solidFill>
              </a:rPr>
              <a:t>sống</a:t>
            </a:r>
            <a:r>
              <a:rPr lang="en-US" sz="4800" dirty="0" smtClean="0">
                <a:solidFill>
                  <a:srgbClr val="003300"/>
                </a:solidFill>
              </a:rPr>
              <a:t> </a:t>
            </a:r>
            <a:r>
              <a:rPr lang="en-US" sz="4800" dirty="0" err="1" smtClean="0">
                <a:solidFill>
                  <a:srgbClr val="003300"/>
                </a:solidFill>
              </a:rPr>
              <a:t>đời</a:t>
            </a:r>
            <a:r>
              <a:rPr lang="en-US" sz="4800" dirty="0" smtClean="0">
                <a:solidFill>
                  <a:srgbClr val="003300"/>
                </a:solidFill>
              </a:rPr>
              <a:t> </a:t>
            </a:r>
            <a:r>
              <a:rPr lang="en-US" sz="4800" dirty="0" err="1" smtClean="0">
                <a:solidFill>
                  <a:srgbClr val="003300"/>
                </a:solidFill>
              </a:rPr>
              <a:t>trong</a:t>
            </a:r>
            <a:r>
              <a:rPr lang="en-US" sz="4800" dirty="0" smtClean="0">
                <a:solidFill>
                  <a:srgbClr val="003300"/>
                </a:solidFill>
              </a:rPr>
              <a:t> </a:t>
            </a:r>
            <a:r>
              <a:rPr lang="en-US" sz="4800" dirty="0" err="1" smtClean="0">
                <a:solidFill>
                  <a:srgbClr val="003300"/>
                </a:solidFill>
              </a:rPr>
              <a:t>trắng</a:t>
            </a:r>
            <a:r>
              <a:rPr lang="en-US" sz="4800" dirty="0" smtClean="0">
                <a:solidFill>
                  <a:srgbClr val="003300"/>
                </a:solidFill>
              </a:rPr>
              <a:t>, </a:t>
            </a:r>
            <a:r>
              <a:rPr lang="en-US" sz="4800" dirty="0" err="1" smtClean="0">
                <a:solidFill>
                  <a:srgbClr val="003300"/>
                </a:solidFill>
              </a:rPr>
              <a:t>khiêm</a:t>
            </a:r>
            <a:r>
              <a:rPr lang="en-US" sz="4800" dirty="0" smtClean="0">
                <a:solidFill>
                  <a:srgbClr val="003300"/>
                </a:solidFill>
              </a:rPr>
              <a:t> </a:t>
            </a:r>
            <a:r>
              <a:rPr lang="en-US" sz="4800" dirty="0" err="1" smtClean="0">
                <a:solidFill>
                  <a:srgbClr val="003300"/>
                </a:solidFill>
              </a:rPr>
              <a:t>cung</a:t>
            </a:r>
            <a:r>
              <a:rPr lang="en-US" sz="4800" dirty="0" smtClean="0">
                <a:solidFill>
                  <a:srgbClr val="003300"/>
                </a:solidFill>
              </a:rPr>
              <a:t> </a:t>
            </a:r>
            <a:r>
              <a:rPr lang="en-US" sz="4800" dirty="0" err="1" smtClean="0">
                <a:solidFill>
                  <a:srgbClr val="003300"/>
                </a:solidFill>
              </a:rPr>
              <a:t>cùng</a:t>
            </a:r>
            <a:r>
              <a:rPr lang="en-US" sz="4800" dirty="0" smtClean="0">
                <a:solidFill>
                  <a:srgbClr val="003300"/>
                </a:solidFill>
              </a:rPr>
              <a:t> </a:t>
            </a:r>
            <a:r>
              <a:rPr lang="en-US" sz="4800" dirty="0" err="1" smtClean="0">
                <a:solidFill>
                  <a:srgbClr val="003300"/>
                </a:solidFill>
              </a:rPr>
              <a:t>luôn</a:t>
            </a:r>
            <a:r>
              <a:rPr lang="en-US" sz="4800" dirty="0" smtClean="0">
                <a:solidFill>
                  <a:srgbClr val="003300"/>
                </a:solidFill>
              </a:rPr>
              <a:t> </a:t>
            </a:r>
            <a:r>
              <a:rPr lang="en-US" sz="4800" dirty="0" err="1" smtClean="0">
                <a:solidFill>
                  <a:srgbClr val="003300"/>
                </a:solidFill>
              </a:rPr>
              <a:t>thứ</a:t>
            </a:r>
            <a:r>
              <a:rPr lang="en-US" sz="4800" dirty="0" smtClean="0">
                <a:solidFill>
                  <a:srgbClr val="003300"/>
                </a:solidFill>
              </a:rPr>
              <a:t> </a:t>
            </a:r>
            <a:r>
              <a:rPr lang="en-US" sz="4800" dirty="0" err="1" smtClean="0">
                <a:solidFill>
                  <a:srgbClr val="003300"/>
                </a:solidFill>
              </a:rPr>
              <a:t>tha</a:t>
            </a:r>
            <a:r>
              <a:rPr lang="en-US" sz="4800" dirty="0" smtClean="0">
                <a:solidFill>
                  <a:srgbClr val="003300"/>
                </a:solidFill>
              </a:rPr>
              <a:t>.</a:t>
            </a:r>
            <a:endParaRPr lang="en-US" sz="4800" dirty="0">
              <a:solidFill>
                <a:srgbClr val="003300"/>
              </a:solidFill>
            </a:endParaRPr>
          </a:p>
        </p:txBody>
      </p:sp>
    </p:spTree>
    <p:extLst>
      <p:ext uri="{BB962C8B-B14F-4D97-AF65-F5344CB8AC3E}">
        <p14:creationId xmlns:p14="http://schemas.microsoft.com/office/powerpoint/2010/main" val="1184404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3300"/>
                </a:solidFill>
              </a:rPr>
              <a:t> </a:t>
            </a:r>
            <a:r>
              <a:rPr lang="en-US" sz="5800" dirty="0" err="1" smtClean="0">
                <a:solidFill>
                  <a:srgbClr val="003300"/>
                </a:solidFill>
              </a:rPr>
              <a:t>Lời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cầu</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hương</a:t>
            </a:r>
            <a:r>
              <a:rPr lang="en-US" sz="5800" dirty="0" smtClean="0">
                <a:solidFill>
                  <a:srgbClr val="003300"/>
                </a:solidFill>
              </a:rPr>
              <a:t> bay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thiết</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trời</a:t>
            </a:r>
            <a:r>
              <a:rPr lang="en-US" sz="5800" dirty="0" smtClean="0">
                <a:solidFill>
                  <a:srgbClr val="003300"/>
                </a:solidFill>
              </a:rPr>
              <a:t> </a:t>
            </a:r>
            <a:r>
              <a:rPr lang="en-US" sz="5800" dirty="0" err="1" smtClean="0">
                <a:solidFill>
                  <a:srgbClr val="003300"/>
                </a:solidFill>
              </a:rPr>
              <a:t>mây</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lên</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ước</a:t>
            </a:r>
            <a:r>
              <a:rPr lang="en-US" sz="5800" dirty="0" smtClean="0">
                <a:solidFill>
                  <a:srgbClr val="003300"/>
                </a:solidFill>
              </a:rPr>
              <a:t>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đầy</a:t>
            </a:r>
            <a:r>
              <a:rPr lang="en-US" sz="5800" dirty="0" smtClean="0">
                <a:solidFill>
                  <a:srgbClr val="003300"/>
                </a:solidFill>
              </a:rPr>
              <a:t> </a:t>
            </a:r>
            <a:r>
              <a:rPr lang="en-US" sz="5800" dirty="0" err="1" smtClean="0">
                <a:solidFill>
                  <a:srgbClr val="003300"/>
                </a:solidFill>
              </a:rPr>
              <a:t>tuổi</a:t>
            </a:r>
            <a:r>
              <a:rPr lang="en-US" sz="5800" dirty="0" smtClean="0">
                <a:solidFill>
                  <a:srgbClr val="003300"/>
                </a:solidFill>
              </a:rPr>
              <a:t> </a:t>
            </a:r>
            <a:r>
              <a:rPr lang="en-US" sz="5800" dirty="0" err="1" smtClean="0">
                <a:solidFill>
                  <a:srgbClr val="003300"/>
                </a:solidFill>
              </a:rPr>
              <a:t>thơ</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trọn</a:t>
            </a:r>
            <a:r>
              <a:rPr lang="en-US" sz="5800" dirty="0" smtClean="0">
                <a:solidFill>
                  <a:srgbClr val="003300"/>
                </a:solidFill>
              </a:rPr>
              <a:t> </a:t>
            </a:r>
            <a:r>
              <a:rPr lang="en-US" sz="5800" dirty="0" err="1" smtClean="0">
                <a:solidFill>
                  <a:srgbClr val="003300"/>
                </a:solidFill>
              </a:rPr>
              <a:t>từ</a:t>
            </a:r>
            <a:r>
              <a:rPr lang="en-US" sz="5800" dirty="0" smtClean="0">
                <a:solidFill>
                  <a:srgbClr val="003300"/>
                </a:solidFill>
              </a:rPr>
              <a:t> </a:t>
            </a:r>
            <a:r>
              <a:rPr lang="en-US" sz="5800" dirty="0" err="1" smtClean="0">
                <a:solidFill>
                  <a:srgbClr val="003300"/>
                </a:solidFill>
              </a:rPr>
              <a:t>đây</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747898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smtClean="0">
                <a:solidFill>
                  <a:srgbClr val="FF0000"/>
                </a:solidFill>
              </a:rPr>
              <a:t>Tk4:</a:t>
            </a:r>
            <a:r>
              <a:rPr lang="en-US" sz="5800" dirty="0" smtClean="0">
                <a:solidFill>
                  <a:srgbClr val="003300"/>
                </a:solidFill>
              </a:rPr>
              <a:t> </a:t>
            </a:r>
            <a:r>
              <a:rPr lang="en-US" sz="5800" dirty="0" err="1" smtClean="0">
                <a:solidFill>
                  <a:srgbClr val="003300"/>
                </a:solidFill>
              </a:rPr>
              <a:t>Từng</a:t>
            </a:r>
            <a:r>
              <a:rPr lang="en-US" sz="5800" dirty="0" smtClean="0">
                <a:solidFill>
                  <a:srgbClr val="003300"/>
                </a:solidFill>
              </a:rPr>
              <a:t> </a:t>
            </a:r>
            <a:r>
              <a:rPr lang="en-US" sz="5800" dirty="0" err="1" smtClean="0">
                <a:solidFill>
                  <a:srgbClr val="003300"/>
                </a:solidFill>
              </a:rPr>
              <a:t>tiếng</a:t>
            </a:r>
            <a:r>
              <a:rPr lang="en-US" sz="5800" dirty="0" smtClean="0">
                <a:solidFill>
                  <a:srgbClr val="003300"/>
                </a:solidFill>
              </a:rPr>
              <a:t> </a:t>
            </a:r>
            <a:r>
              <a:rPr lang="en-US" sz="5800" dirty="0" err="1" smtClean="0">
                <a:solidFill>
                  <a:srgbClr val="003300"/>
                </a:solidFill>
              </a:rPr>
              <a:t>hát</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cao</a:t>
            </a:r>
            <a:r>
              <a:rPr lang="en-US" sz="5800" dirty="0" smtClean="0">
                <a:solidFill>
                  <a:srgbClr val="003300"/>
                </a:solidFill>
              </a:rPr>
              <a:t>, </a:t>
            </a:r>
            <a:r>
              <a:rPr lang="en-US" sz="5800" dirty="0" err="1" smtClean="0">
                <a:solidFill>
                  <a:srgbClr val="003300"/>
                </a:solidFill>
              </a:rPr>
              <a:t>từng</a:t>
            </a:r>
            <a:r>
              <a:rPr lang="en-US" sz="5800" dirty="0" smtClean="0">
                <a:solidFill>
                  <a:srgbClr val="003300"/>
                </a:solidFill>
              </a:rPr>
              <a:t> </a:t>
            </a:r>
            <a:r>
              <a:rPr lang="en-US" sz="5800" dirty="0" err="1" smtClean="0">
                <a:solidFill>
                  <a:srgbClr val="003300"/>
                </a:solidFill>
              </a:rPr>
              <a:t>ánh</a:t>
            </a:r>
            <a:r>
              <a:rPr lang="en-US" sz="5800" dirty="0" smtClean="0">
                <a:solidFill>
                  <a:srgbClr val="003300"/>
                </a:solidFill>
              </a:rPr>
              <a:t> </a:t>
            </a:r>
            <a:r>
              <a:rPr lang="en-US" sz="5800" dirty="0" err="1" smtClean="0">
                <a:solidFill>
                  <a:srgbClr val="003300"/>
                </a:solidFill>
              </a:rPr>
              <a:t>mắt</a:t>
            </a:r>
            <a:r>
              <a:rPr lang="en-US" sz="5800" dirty="0" smtClean="0">
                <a:solidFill>
                  <a:srgbClr val="003300"/>
                </a:solidFill>
              </a:rPr>
              <a:t> </a:t>
            </a:r>
            <a:r>
              <a:rPr lang="en-US" sz="5800" dirty="0" err="1" smtClean="0">
                <a:solidFill>
                  <a:srgbClr val="003300"/>
                </a:solidFill>
              </a:rPr>
              <a:t>xôn</a:t>
            </a:r>
            <a:r>
              <a:rPr lang="en-US" sz="5800" dirty="0" smtClean="0">
                <a:solidFill>
                  <a:srgbClr val="003300"/>
                </a:solidFill>
              </a:rPr>
              <a:t> </a:t>
            </a:r>
            <a:r>
              <a:rPr lang="en-US" sz="5800" dirty="0" err="1" smtClean="0">
                <a:solidFill>
                  <a:srgbClr val="003300"/>
                </a:solidFill>
              </a:rPr>
              <a:t>xao</a:t>
            </a:r>
            <a:r>
              <a:rPr lang="en-US" sz="5800" dirty="0" smtClean="0">
                <a:solidFill>
                  <a:srgbClr val="003300"/>
                </a:solidFill>
              </a:rPr>
              <a:t>, </a:t>
            </a:r>
            <a:r>
              <a:rPr lang="en-US" sz="5800" dirty="0" err="1" smtClean="0">
                <a:solidFill>
                  <a:srgbClr val="003300"/>
                </a:solidFill>
              </a:rPr>
              <a:t>hướng</a:t>
            </a:r>
            <a:r>
              <a:rPr lang="en-US" sz="5800" dirty="0" smtClean="0">
                <a:solidFill>
                  <a:srgbClr val="003300"/>
                </a:solidFill>
              </a:rPr>
              <a:t> </a:t>
            </a:r>
            <a:r>
              <a:rPr lang="en-US" sz="5800" dirty="0" err="1" smtClean="0">
                <a:solidFill>
                  <a:srgbClr val="003300"/>
                </a:solidFill>
              </a:rPr>
              <a:t>về</a:t>
            </a:r>
            <a:r>
              <a:rPr lang="en-US" sz="5800" dirty="0" smtClean="0">
                <a:solidFill>
                  <a:srgbClr val="003300"/>
                </a:solidFill>
              </a:rPr>
              <a:t> </a:t>
            </a:r>
            <a:r>
              <a:rPr lang="en-US" sz="5800" dirty="0" err="1" smtClean="0">
                <a:solidFill>
                  <a:srgbClr val="003300"/>
                </a:solidFill>
              </a:rPr>
              <a:t>tình</a:t>
            </a:r>
            <a:r>
              <a:rPr lang="en-US" sz="5800" dirty="0" smtClean="0">
                <a:solidFill>
                  <a:srgbClr val="003300"/>
                </a:solidFill>
              </a:rPr>
              <a:t> Cha </a:t>
            </a:r>
            <a:r>
              <a:rPr lang="en-US" sz="5800" dirty="0" err="1" smtClean="0">
                <a:solidFill>
                  <a:srgbClr val="003300"/>
                </a:solidFill>
              </a:rPr>
              <a:t>hiến</a:t>
            </a:r>
            <a:r>
              <a:rPr lang="en-US" sz="5800" dirty="0" smtClean="0">
                <a:solidFill>
                  <a:srgbClr val="003300"/>
                </a:solidFill>
              </a:rPr>
              <a:t> </a:t>
            </a:r>
            <a:r>
              <a:rPr lang="en-US" sz="5800" dirty="0" err="1" smtClean="0">
                <a:solidFill>
                  <a:srgbClr val="003300"/>
                </a:solidFill>
              </a:rPr>
              <a:t>trao</a:t>
            </a:r>
            <a:r>
              <a:rPr lang="en-US" sz="5800" dirty="0" smtClean="0">
                <a:solidFill>
                  <a:srgbClr val="003300"/>
                </a:solidFill>
              </a:rPr>
              <a:t>, </a:t>
            </a:r>
            <a:r>
              <a:rPr lang="en-US" sz="5800" dirty="0" err="1" smtClean="0">
                <a:solidFill>
                  <a:srgbClr val="003300"/>
                </a:solidFill>
              </a:rPr>
              <a:t>xin</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nhận</a:t>
            </a:r>
            <a:r>
              <a:rPr lang="en-US" sz="5800" dirty="0" smtClean="0">
                <a:solidFill>
                  <a:srgbClr val="003300"/>
                </a:solidFill>
              </a:rPr>
              <a:t> </a:t>
            </a:r>
            <a:r>
              <a:rPr lang="en-US" sz="5800" dirty="0" err="1" smtClean="0">
                <a:solidFill>
                  <a:srgbClr val="003300"/>
                </a:solidFill>
              </a:rPr>
              <a:t>những</a:t>
            </a:r>
            <a:r>
              <a:rPr lang="en-US" sz="5800" dirty="0" smtClean="0">
                <a:solidFill>
                  <a:srgbClr val="003300"/>
                </a:solidFill>
              </a:rPr>
              <a:t> </a:t>
            </a:r>
            <a:r>
              <a:rPr lang="en-US" sz="5800" dirty="0" err="1" smtClean="0">
                <a:solidFill>
                  <a:srgbClr val="003300"/>
                </a:solidFill>
              </a:rPr>
              <a:t>lời</a:t>
            </a:r>
            <a:r>
              <a:rPr lang="en-US" sz="5800" dirty="0" smtClean="0">
                <a:solidFill>
                  <a:srgbClr val="003300"/>
                </a:solidFill>
              </a:rPr>
              <a:t> </a:t>
            </a:r>
            <a:r>
              <a:rPr lang="en-US" sz="5800" dirty="0" err="1" smtClean="0">
                <a:solidFill>
                  <a:srgbClr val="003300"/>
                </a:solidFill>
              </a:rPr>
              <a:t>cầu</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1866177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3300"/>
                </a:solidFill>
              </a:rPr>
              <a:t> </a:t>
            </a:r>
            <a:r>
              <a:rPr lang="en-US" sz="5800" dirty="0" err="1" smtClean="0">
                <a:solidFill>
                  <a:srgbClr val="003300"/>
                </a:solidFill>
              </a:rPr>
              <a:t>Lời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cầu</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hương</a:t>
            </a:r>
            <a:r>
              <a:rPr lang="en-US" sz="5800" dirty="0" smtClean="0">
                <a:solidFill>
                  <a:srgbClr val="003300"/>
                </a:solidFill>
              </a:rPr>
              <a:t> bay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thiết</a:t>
            </a:r>
            <a:r>
              <a:rPr lang="en-US" sz="5800" dirty="0" smtClean="0">
                <a:solidFill>
                  <a:srgbClr val="003300"/>
                </a:solidFill>
              </a:rPr>
              <a:t> </a:t>
            </a:r>
            <a:r>
              <a:rPr lang="en-US" sz="5800" dirty="0" err="1" smtClean="0">
                <a:solidFill>
                  <a:srgbClr val="003300"/>
                </a:solidFill>
              </a:rPr>
              <a:t>như</a:t>
            </a:r>
            <a:r>
              <a:rPr lang="en-US" sz="5800" dirty="0" smtClean="0">
                <a:solidFill>
                  <a:srgbClr val="003300"/>
                </a:solidFill>
              </a:rPr>
              <a:t> </a:t>
            </a:r>
            <a:r>
              <a:rPr lang="en-US" sz="5800" dirty="0" err="1" smtClean="0">
                <a:solidFill>
                  <a:srgbClr val="003300"/>
                </a:solidFill>
              </a:rPr>
              <a:t>trời</a:t>
            </a:r>
            <a:r>
              <a:rPr lang="en-US" sz="5800" dirty="0" smtClean="0">
                <a:solidFill>
                  <a:srgbClr val="003300"/>
                </a:solidFill>
              </a:rPr>
              <a:t> </a:t>
            </a:r>
            <a:r>
              <a:rPr lang="en-US" sz="5800" dirty="0" err="1" smtClean="0">
                <a:solidFill>
                  <a:srgbClr val="003300"/>
                </a:solidFill>
              </a:rPr>
              <a:t>mây</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lên</a:t>
            </a:r>
            <a:r>
              <a:rPr lang="en-US" sz="5800" dirty="0" smtClean="0">
                <a:solidFill>
                  <a:srgbClr val="003300"/>
                </a:solidFill>
              </a:rPr>
              <a:t> </a:t>
            </a:r>
            <a:r>
              <a:rPr lang="en-US" sz="5800" dirty="0" err="1" smtClean="0">
                <a:solidFill>
                  <a:srgbClr val="003300"/>
                </a:solidFill>
              </a:rPr>
              <a:t>Ngài</a:t>
            </a:r>
            <a:r>
              <a:rPr lang="en-US" sz="5800" dirty="0" smtClean="0">
                <a:solidFill>
                  <a:srgbClr val="003300"/>
                </a:solidFill>
              </a:rPr>
              <a:t> </a:t>
            </a:r>
            <a:r>
              <a:rPr lang="en-US" sz="5800" dirty="0" err="1" smtClean="0">
                <a:solidFill>
                  <a:srgbClr val="003300"/>
                </a:solidFill>
              </a:rPr>
              <a:t>nguyện</a:t>
            </a:r>
            <a:r>
              <a:rPr lang="en-US" sz="5800" dirty="0" smtClean="0">
                <a:solidFill>
                  <a:srgbClr val="003300"/>
                </a:solidFill>
              </a:rPr>
              <a:t> </a:t>
            </a:r>
            <a:r>
              <a:rPr lang="en-US" sz="5800" dirty="0" err="1" smtClean="0">
                <a:solidFill>
                  <a:srgbClr val="003300"/>
                </a:solidFill>
              </a:rPr>
              <a:t>ước</a:t>
            </a:r>
            <a:r>
              <a:rPr lang="en-US" sz="5800" dirty="0" smtClean="0">
                <a:solidFill>
                  <a:srgbClr val="003300"/>
                </a:solidFill>
              </a:rPr>
              <a:t> </a:t>
            </a:r>
            <a:r>
              <a:rPr lang="en-US" sz="5800" dirty="0" err="1" smtClean="0">
                <a:solidFill>
                  <a:srgbClr val="003300"/>
                </a:solidFill>
              </a:rPr>
              <a:t>thắm</a:t>
            </a:r>
            <a:r>
              <a:rPr lang="en-US" sz="5800" dirty="0" smtClean="0">
                <a:solidFill>
                  <a:srgbClr val="003300"/>
                </a:solidFill>
              </a:rPr>
              <a:t> </a:t>
            </a:r>
            <a:r>
              <a:rPr lang="en-US" sz="5800" dirty="0" err="1" smtClean="0">
                <a:solidFill>
                  <a:srgbClr val="003300"/>
                </a:solidFill>
              </a:rPr>
              <a:t>đầy</a:t>
            </a:r>
            <a:r>
              <a:rPr lang="en-US" sz="5800" dirty="0" smtClean="0">
                <a:solidFill>
                  <a:srgbClr val="003300"/>
                </a:solidFill>
              </a:rPr>
              <a:t> </a:t>
            </a:r>
            <a:r>
              <a:rPr lang="en-US" sz="5800" dirty="0" err="1" smtClean="0">
                <a:solidFill>
                  <a:srgbClr val="003300"/>
                </a:solidFill>
              </a:rPr>
              <a:t>tuổi</a:t>
            </a:r>
            <a:r>
              <a:rPr lang="en-US" sz="5800" dirty="0" smtClean="0">
                <a:solidFill>
                  <a:srgbClr val="003300"/>
                </a:solidFill>
              </a:rPr>
              <a:t> </a:t>
            </a:r>
            <a:r>
              <a:rPr lang="en-US" sz="5800" dirty="0" err="1" smtClean="0">
                <a:solidFill>
                  <a:srgbClr val="003300"/>
                </a:solidFill>
              </a:rPr>
              <a:t>thơ</a:t>
            </a:r>
            <a:r>
              <a:rPr lang="en-US" sz="5800" dirty="0" smtClean="0">
                <a:solidFill>
                  <a:srgbClr val="003300"/>
                </a:solidFill>
              </a:rPr>
              <a:t> </a:t>
            </a:r>
            <a:r>
              <a:rPr lang="en-US" sz="5800" dirty="0" err="1" smtClean="0">
                <a:solidFill>
                  <a:srgbClr val="003300"/>
                </a:solidFill>
              </a:rPr>
              <a:t>dâng</a:t>
            </a:r>
            <a:r>
              <a:rPr lang="en-US" sz="5800" dirty="0" smtClean="0">
                <a:solidFill>
                  <a:srgbClr val="003300"/>
                </a:solidFill>
              </a:rPr>
              <a:t> </a:t>
            </a:r>
            <a:r>
              <a:rPr lang="en-US" sz="5800" dirty="0" err="1" smtClean="0">
                <a:solidFill>
                  <a:srgbClr val="003300"/>
                </a:solidFill>
              </a:rPr>
              <a:t>trọn</a:t>
            </a:r>
            <a:r>
              <a:rPr lang="en-US" sz="5800" dirty="0" smtClean="0">
                <a:solidFill>
                  <a:srgbClr val="003300"/>
                </a:solidFill>
              </a:rPr>
              <a:t> </a:t>
            </a:r>
            <a:r>
              <a:rPr lang="en-US" sz="5800" dirty="0" err="1" smtClean="0">
                <a:solidFill>
                  <a:srgbClr val="003300"/>
                </a:solidFill>
              </a:rPr>
              <a:t>từ</a:t>
            </a:r>
            <a:r>
              <a:rPr lang="en-US" sz="5800" dirty="0" smtClean="0">
                <a:solidFill>
                  <a:srgbClr val="003300"/>
                </a:solidFill>
              </a:rPr>
              <a:t> </a:t>
            </a:r>
            <a:r>
              <a:rPr lang="en-US" sz="5800" dirty="0" err="1" smtClean="0">
                <a:solidFill>
                  <a:srgbClr val="003300"/>
                </a:solidFill>
              </a:rPr>
              <a:t>đây</a:t>
            </a:r>
            <a:r>
              <a:rPr lang="en-US" sz="5800" dirty="0" smtClean="0">
                <a:solidFill>
                  <a:srgbClr val="003300"/>
                </a:solidFill>
              </a:rPr>
              <a:t>.</a:t>
            </a:r>
            <a:endParaRPr lang="en-US" sz="5800" dirty="0">
              <a:solidFill>
                <a:srgbClr val="003300"/>
              </a:solidFill>
            </a:endParaRPr>
          </a:p>
        </p:txBody>
      </p:sp>
    </p:spTree>
    <p:extLst>
      <p:ext uri="{BB962C8B-B14F-4D97-AF65-F5344CB8AC3E}">
        <p14:creationId xmlns:p14="http://schemas.microsoft.com/office/powerpoint/2010/main" val="1587444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latin typeface="Book Antiqua" panose="02040602050305030304" pitchFamily="18" charset="0"/>
              </a:rPr>
              <a:t/>
            </a:r>
            <a:br>
              <a:rPr lang="en-US" sz="3200" dirty="0" smtClean="0">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280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600" u="sng" dirty="0" err="1" smtClean="0">
                <a:solidFill>
                  <a:srgbClr val="FF0000"/>
                </a:solidFill>
              </a:rPr>
              <a:t>Ca</a:t>
            </a:r>
            <a:r>
              <a:rPr lang="en-US" sz="6600" u="sng" dirty="0" smtClean="0">
                <a:solidFill>
                  <a:srgbClr val="FF0000"/>
                </a:solidFill>
              </a:rPr>
              <a:t> </a:t>
            </a:r>
            <a:r>
              <a:rPr lang="en-US" sz="6600" u="sng" dirty="0" err="1" smtClean="0">
                <a:solidFill>
                  <a:srgbClr val="FF0000"/>
                </a:solidFill>
              </a:rPr>
              <a:t>Nguyện</a:t>
            </a:r>
            <a:r>
              <a:rPr lang="en-US" sz="6600" u="sng" dirty="0" smtClean="0">
                <a:solidFill>
                  <a:srgbClr val="FF0000"/>
                </a:solidFill>
              </a:rPr>
              <a:t> </a:t>
            </a:r>
            <a:r>
              <a:rPr lang="en-US" sz="6600" u="sng" dirty="0" err="1" smtClean="0">
                <a:solidFill>
                  <a:srgbClr val="FF0000"/>
                </a:solidFill>
              </a:rPr>
              <a:t>Hiệp</a:t>
            </a:r>
            <a:r>
              <a:rPr lang="en-US" sz="6600" u="sng" dirty="0" smtClean="0">
                <a:solidFill>
                  <a:srgbClr val="FF0000"/>
                </a:solidFill>
              </a:rPr>
              <a:t> </a:t>
            </a:r>
            <a:r>
              <a:rPr lang="en-US" sz="6600" u="sng" dirty="0" err="1" smtClean="0">
                <a:solidFill>
                  <a:srgbClr val="FF0000"/>
                </a:solidFill>
              </a:rPr>
              <a:t>Lễ</a:t>
            </a:r>
            <a:r>
              <a:rPr lang="en-US" sz="6600" u="sng" dirty="0" smtClean="0">
                <a:solidFill>
                  <a:srgbClr val="FF0000"/>
                </a:solidFill>
              </a:rPr>
              <a:t/>
            </a:r>
            <a:br>
              <a:rPr lang="en-US" sz="6600" u="sng" dirty="0" smtClean="0">
                <a:solidFill>
                  <a:srgbClr val="FF0000"/>
                </a:solidFill>
              </a:rPr>
            </a:br>
            <a:r>
              <a:rPr lang="en-US" sz="7500" dirty="0" err="1" smtClean="0">
                <a:solidFill>
                  <a:srgbClr val="FF0000"/>
                </a:solidFill>
              </a:rPr>
              <a:t>Tôi</a:t>
            </a:r>
            <a:r>
              <a:rPr lang="en-US" sz="7500" dirty="0" smtClean="0">
                <a:solidFill>
                  <a:srgbClr val="FF0000"/>
                </a:solidFill>
              </a:rPr>
              <a:t> </a:t>
            </a:r>
            <a:r>
              <a:rPr lang="en-US" sz="7500" dirty="0" err="1" smtClean="0">
                <a:solidFill>
                  <a:srgbClr val="FF0000"/>
                </a:solidFill>
              </a:rPr>
              <a:t>Xin</a:t>
            </a:r>
            <a:r>
              <a:rPr lang="en-US" sz="7500" dirty="0" smtClean="0">
                <a:solidFill>
                  <a:srgbClr val="FF0000"/>
                </a:solidFill>
              </a:rPr>
              <a:t> </a:t>
            </a:r>
            <a:r>
              <a:rPr lang="en-US" sz="7500" dirty="0" err="1" smtClean="0">
                <a:solidFill>
                  <a:srgbClr val="FF0000"/>
                </a:solidFill>
              </a:rPr>
              <a:t>Chọn</a:t>
            </a:r>
            <a:r>
              <a:rPr lang="en-US" sz="7500" dirty="0" smtClean="0">
                <a:solidFill>
                  <a:srgbClr val="FF0000"/>
                </a:solidFill>
              </a:rPr>
              <a:t> </a:t>
            </a:r>
            <a:r>
              <a:rPr lang="en-US" sz="7500" dirty="0" err="1" smtClean="0">
                <a:solidFill>
                  <a:srgbClr val="FF0000"/>
                </a:solidFill>
              </a:rPr>
              <a:t>Người</a:t>
            </a:r>
            <a:r>
              <a:rPr lang="en-US" sz="7500" dirty="0" smtClean="0">
                <a:solidFill>
                  <a:srgbClr val="FF0000"/>
                </a:solidFill>
              </a:rPr>
              <a:t/>
            </a:r>
            <a:br>
              <a:rPr lang="en-US" sz="7500" dirty="0" smtClean="0">
                <a:solidFill>
                  <a:srgbClr val="FF0000"/>
                </a:solidFill>
              </a:rPr>
            </a:br>
            <a:r>
              <a:rPr lang="en-US" sz="6600" i="1" dirty="0" err="1" smtClean="0">
                <a:solidFill>
                  <a:srgbClr val="003300"/>
                </a:solidFill>
              </a:rPr>
              <a:t>Ngọc</a:t>
            </a:r>
            <a:r>
              <a:rPr lang="en-US" sz="6600" i="1" dirty="0" smtClean="0">
                <a:solidFill>
                  <a:srgbClr val="003300"/>
                </a:solidFill>
              </a:rPr>
              <a:t> </a:t>
            </a:r>
            <a:r>
              <a:rPr lang="en-US" sz="6600" i="1" dirty="0" err="1" smtClean="0">
                <a:solidFill>
                  <a:srgbClr val="003300"/>
                </a:solidFill>
              </a:rPr>
              <a:t>Kôn</a:t>
            </a:r>
            <a:endParaRPr lang="en-US" sz="66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0000"/>
                </a:solidFill>
              </a:rPr>
              <a:t>Đk</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làm</a:t>
            </a:r>
            <a:r>
              <a:rPr lang="en-US" sz="5200" dirty="0" smtClean="0">
                <a:solidFill>
                  <a:srgbClr val="003300"/>
                </a:solidFill>
              </a:rPr>
              <a:t> </a:t>
            </a:r>
            <a:r>
              <a:rPr lang="en-US" sz="5200" dirty="0" err="1" smtClean="0">
                <a:solidFill>
                  <a:srgbClr val="003300"/>
                </a:solidFill>
              </a:rPr>
              <a:t>gia</a:t>
            </a:r>
            <a:r>
              <a:rPr lang="en-US" sz="5200" dirty="0" smtClean="0">
                <a:solidFill>
                  <a:srgbClr val="003300"/>
                </a:solidFill>
              </a:rPr>
              <a:t> </a:t>
            </a:r>
            <a:r>
              <a:rPr lang="en-US" sz="5200" dirty="0" err="1" smtClean="0">
                <a:solidFill>
                  <a:srgbClr val="003300"/>
                </a:solidFill>
              </a:rPr>
              <a:t>nghiệp</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trót</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tuổi</a:t>
            </a:r>
            <a:r>
              <a:rPr lang="en-US" sz="5200" dirty="0" smtClean="0">
                <a:solidFill>
                  <a:srgbClr val="003300"/>
                </a:solidFill>
              </a:rPr>
              <a:t> </a:t>
            </a:r>
            <a:r>
              <a:rPr lang="en-US" sz="5200" dirty="0" err="1" smtClean="0">
                <a:solidFill>
                  <a:srgbClr val="003300"/>
                </a:solidFill>
              </a:rPr>
              <a:t>xuân</a:t>
            </a:r>
            <a:r>
              <a:rPr lang="en-US" sz="5200" dirty="0" smtClean="0">
                <a:solidFill>
                  <a:srgbClr val="003300"/>
                </a:solidFill>
              </a:rPr>
              <a:t> </a:t>
            </a:r>
            <a:r>
              <a:rPr lang="en-US" sz="5200" dirty="0" err="1" smtClean="0">
                <a:solidFill>
                  <a:srgbClr val="003300"/>
                </a:solidFill>
              </a:rPr>
              <a:t>dâng</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tình</a:t>
            </a:r>
            <a:r>
              <a:rPr lang="en-US" sz="5200" dirty="0" smtClean="0">
                <a:solidFill>
                  <a:srgbClr val="003300"/>
                </a:solidFill>
              </a:rPr>
              <a:t> </a:t>
            </a:r>
            <a:r>
              <a:rPr lang="en-US" sz="5200" dirty="0" err="1" smtClean="0">
                <a:solidFill>
                  <a:srgbClr val="003300"/>
                </a:solidFill>
              </a:rPr>
              <a:t>yêu</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với</a:t>
            </a:r>
            <a:r>
              <a:rPr lang="en-US" sz="5200" dirty="0" smtClean="0">
                <a:solidFill>
                  <a:srgbClr val="003300"/>
                </a:solidFill>
              </a:rPr>
              <a:t> </a:t>
            </a:r>
            <a:r>
              <a:rPr lang="en-US" sz="5200" dirty="0" err="1" smtClean="0">
                <a:solidFill>
                  <a:srgbClr val="003300"/>
                </a:solidFill>
              </a:rPr>
              <a:t>ước</a:t>
            </a:r>
            <a:r>
              <a:rPr lang="en-US" sz="5200" dirty="0" smtClean="0">
                <a:solidFill>
                  <a:srgbClr val="003300"/>
                </a:solidFill>
              </a:rPr>
              <a:t> </a:t>
            </a:r>
            <a:r>
              <a:rPr lang="en-US" sz="5200" dirty="0" err="1" smtClean="0">
                <a:solidFill>
                  <a:srgbClr val="003300"/>
                </a:solidFill>
              </a:rPr>
              <a:t>mơ</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tin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sướng</a:t>
            </a:r>
            <a:r>
              <a:rPr lang="en-US" sz="5000" dirty="0" smtClean="0">
                <a:solidFill>
                  <a:srgbClr val="003300"/>
                </a:solidFill>
              </a:rPr>
              <a:t> </a:t>
            </a:r>
            <a:r>
              <a:rPr lang="en-US" sz="5000" dirty="0" err="1" smtClean="0">
                <a:solidFill>
                  <a:srgbClr val="003300"/>
                </a:solidFill>
              </a:rPr>
              <a:t>vui</a:t>
            </a:r>
            <a:r>
              <a:rPr lang="en-US" sz="5000" dirty="0" smtClean="0">
                <a:solidFill>
                  <a:srgbClr val="003300"/>
                </a:solidFill>
              </a:rPr>
              <a:t>, </a:t>
            </a:r>
            <a:r>
              <a:rPr lang="en-US" sz="5000" dirty="0" err="1" smtClean="0">
                <a:solidFill>
                  <a:srgbClr val="003300"/>
                </a:solidFill>
              </a:rPr>
              <a:t>cùng</a:t>
            </a:r>
            <a:r>
              <a:rPr lang="en-US" sz="5000" dirty="0" smtClean="0">
                <a:solidFill>
                  <a:srgbClr val="003300"/>
                </a:solidFill>
              </a:rPr>
              <a:t> </a:t>
            </a:r>
            <a:r>
              <a:rPr lang="en-US" sz="5000" dirty="0" err="1" smtClean="0">
                <a:solidFill>
                  <a:srgbClr val="003300"/>
                </a:solidFill>
              </a:rPr>
              <a:t>nghìn</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thương</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đắng</a:t>
            </a:r>
            <a:r>
              <a:rPr lang="en-US" sz="5000" dirty="0" smtClean="0">
                <a:solidFill>
                  <a:srgbClr val="003300"/>
                </a:solidFill>
              </a:rPr>
              <a:t> cay </a:t>
            </a:r>
            <a:r>
              <a:rPr lang="en-US" sz="5000" dirty="0" err="1" smtClean="0">
                <a:solidFill>
                  <a:srgbClr val="003300"/>
                </a:solidFill>
              </a:rPr>
              <a:t>thăng</a:t>
            </a:r>
            <a:r>
              <a:rPr lang="en-US" sz="5000" dirty="0" smtClean="0">
                <a:solidFill>
                  <a:srgbClr val="003300"/>
                </a:solidFill>
              </a:rPr>
              <a:t> </a:t>
            </a:r>
            <a:r>
              <a:rPr lang="en-US" sz="5000" dirty="0" err="1" smtClean="0">
                <a:solidFill>
                  <a:srgbClr val="003300"/>
                </a:solidFill>
              </a:rPr>
              <a:t>trầm</a:t>
            </a:r>
            <a:r>
              <a:rPr lang="en-US" sz="5000" dirty="0" smtClean="0">
                <a:solidFill>
                  <a:srgbClr val="003300"/>
                </a:solidFill>
              </a:rPr>
              <a:t> </a:t>
            </a:r>
            <a:r>
              <a:rPr lang="en-US" sz="5000" dirty="0" err="1" smtClean="0">
                <a:solidFill>
                  <a:srgbClr val="003300"/>
                </a:solidFill>
              </a:rPr>
              <a:t>thay</a:t>
            </a:r>
            <a:r>
              <a:rPr lang="en-US" sz="5000" dirty="0" smtClean="0">
                <a:solidFill>
                  <a:srgbClr val="003300"/>
                </a:solidFill>
              </a:rPr>
              <a:t> </a:t>
            </a:r>
            <a:r>
              <a:rPr lang="en-US" sz="5000" dirty="0" err="1" smtClean="0">
                <a:solidFill>
                  <a:srgbClr val="003300"/>
                </a:solidFill>
              </a:rPr>
              <a:t>đổi</a:t>
            </a:r>
            <a:r>
              <a:rPr lang="en-US" sz="5000" dirty="0" smtClean="0">
                <a:solidFill>
                  <a:srgbClr val="003300"/>
                </a:solidFill>
              </a:rPr>
              <a:t>. </a:t>
            </a:r>
            <a:r>
              <a:rPr lang="en-US" sz="5000" dirty="0" err="1" smtClean="0">
                <a:solidFill>
                  <a:srgbClr val="003300"/>
                </a:solidFill>
              </a:rPr>
              <a:t>Dù</a:t>
            </a:r>
            <a:r>
              <a:rPr lang="en-US" sz="5000" dirty="0" smtClean="0">
                <a:solidFill>
                  <a:srgbClr val="003300"/>
                </a:solidFill>
              </a:rPr>
              <a:t> </a:t>
            </a:r>
            <a:r>
              <a:rPr lang="en-US" sz="5000" dirty="0" err="1" smtClean="0">
                <a:solidFill>
                  <a:srgbClr val="003300"/>
                </a:solidFill>
              </a:rPr>
              <a:t>thời</a:t>
            </a:r>
            <a:r>
              <a:rPr lang="en-US" sz="5000" dirty="0" smtClean="0">
                <a:solidFill>
                  <a:srgbClr val="003300"/>
                </a:solidFill>
              </a:rPr>
              <a:t> </a:t>
            </a:r>
            <a:r>
              <a:rPr lang="en-US" sz="5000" dirty="0" err="1" smtClean="0">
                <a:solidFill>
                  <a:srgbClr val="003300"/>
                </a:solidFill>
              </a:rPr>
              <a:t>gian</a:t>
            </a:r>
            <a:r>
              <a:rPr lang="en-US" sz="5000" dirty="0" smtClean="0">
                <a:solidFill>
                  <a:srgbClr val="003300"/>
                </a:solidFill>
              </a:rPr>
              <a:t> </a:t>
            </a:r>
            <a:r>
              <a:rPr lang="en-US" sz="5000" dirty="0" err="1" smtClean="0">
                <a:solidFill>
                  <a:srgbClr val="003300"/>
                </a:solidFill>
              </a:rPr>
              <a:t>núi</a:t>
            </a:r>
            <a:r>
              <a:rPr lang="en-US" sz="5000" dirty="0" smtClean="0">
                <a:solidFill>
                  <a:srgbClr val="003300"/>
                </a:solidFill>
              </a:rPr>
              <a:t> </a:t>
            </a:r>
            <a:r>
              <a:rPr lang="en-US" sz="5000" dirty="0" err="1" smtClean="0">
                <a:solidFill>
                  <a:srgbClr val="003300"/>
                </a:solidFill>
              </a:rPr>
              <a:t>lở</a:t>
            </a:r>
            <a:r>
              <a:rPr lang="en-US" sz="5000" dirty="0" smtClean="0">
                <a:solidFill>
                  <a:srgbClr val="003300"/>
                </a:solidFill>
              </a:rPr>
              <a:t> </a:t>
            </a:r>
            <a:r>
              <a:rPr lang="en-US" sz="5000" dirty="0" err="1" smtClean="0">
                <a:solidFill>
                  <a:srgbClr val="003300"/>
                </a:solidFill>
              </a:rPr>
              <a:t>sông</a:t>
            </a:r>
            <a:r>
              <a:rPr lang="en-US" sz="5000" dirty="0" smtClean="0">
                <a:solidFill>
                  <a:srgbClr val="003300"/>
                </a:solidFill>
              </a:rPr>
              <a:t> </a:t>
            </a:r>
            <a:r>
              <a:rPr lang="en-US" sz="5000" dirty="0" err="1" smtClean="0">
                <a:solidFill>
                  <a:srgbClr val="003300"/>
                </a:solidFill>
              </a:rPr>
              <a:t>bồi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1341428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a:t>
            </a:r>
            <a:r>
              <a:rPr lang="en-US" sz="5000" u="sng" dirty="0" smtClean="0">
                <a:solidFill>
                  <a:srgbClr val="FF0000"/>
                </a:solidFill>
              </a:rPr>
              <a:t>k1:</a:t>
            </a:r>
            <a:r>
              <a:rPr lang="en-US" sz="5000" dirty="0" smtClean="0">
                <a:solidFill>
                  <a:srgbClr val="003300"/>
                </a:solidFill>
              </a:rPr>
              <a:t> </a:t>
            </a:r>
            <a:r>
              <a:rPr lang="en-US" sz="5000" dirty="0" err="1" smtClean="0">
                <a:solidFill>
                  <a:srgbClr val="003300"/>
                </a:solidFill>
              </a:rPr>
              <a:t>Điều</a:t>
            </a:r>
            <a:r>
              <a:rPr lang="en-US" sz="5000" dirty="0" smtClean="0">
                <a:solidFill>
                  <a:srgbClr val="003300"/>
                </a:solidFill>
              </a:rPr>
              <a:t> </a:t>
            </a:r>
            <a:r>
              <a:rPr lang="en-US" sz="5000" dirty="0" err="1" smtClean="0">
                <a:solidFill>
                  <a:srgbClr val="003300"/>
                </a:solidFill>
              </a:rPr>
              <a:t>mong</a:t>
            </a:r>
            <a:r>
              <a:rPr lang="en-US" sz="5000" dirty="0" smtClean="0">
                <a:solidFill>
                  <a:srgbClr val="003300"/>
                </a:solidFill>
              </a:rPr>
              <a:t> </a:t>
            </a:r>
            <a:r>
              <a:rPr lang="en-US" sz="5000" dirty="0" err="1" smtClean="0">
                <a:solidFill>
                  <a:srgbClr val="003300"/>
                </a:solidFill>
              </a:rPr>
              <a:t>ước</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luôn</a:t>
            </a:r>
            <a:r>
              <a:rPr lang="en-US" sz="5000" dirty="0" smtClean="0">
                <a:solidFill>
                  <a:srgbClr val="003300"/>
                </a:solidFill>
              </a:rPr>
              <a:t> </a:t>
            </a:r>
            <a:r>
              <a:rPr lang="en-US" sz="5000" dirty="0" err="1" smtClean="0">
                <a:solidFill>
                  <a:srgbClr val="003300"/>
                </a:solidFill>
              </a:rPr>
              <a:t>luôn</a:t>
            </a:r>
            <a:r>
              <a:rPr lang="en-US" sz="5000" dirty="0" smtClean="0">
                <a:solidFill>
                  <a:srgbClr val="003300"/>
                </a:solidFill>
              </a:rPr>
              <a:t> </a:t>
            </a:r>
            <a:r>
              <a:rPr lang="en-US" sz="5000" dirty="0" err="1" smtClean="0">
                <a:solidFill>
                  <a:srgbClr val="003300"/>
                </a:solidFill>
              </a:rPr>
              <a:t>sống</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a:t>
            </a:r>
            <a:r>
              <a:rPr lang="en-US" sz="5000" dirty="0" err="1" smtClean="0">
                <a:solidFill>
                  <a:srgbClr val="003300"/>
                </a:solidFill>
              </a:rPr>
              <a:t>phó</a:t>
            </a:r>
            <a:r>
              <a:rPr lang="en-US" sz="5000" dirty="0" smtClean="0">
                <a:solidFill>
                  <a:srgbClr val="003300"/>
                </a:solidFill>
              </a:rPr>
              <a:t> </a:t>
            </a:r>
            <a:r>
              <a:rPr lang="en-US" sz="5000" dirty="0" err="1" smtClean="0">
                <a:solidFill>
                  <a:srgbClr val="003300"/>
                </a:solidFill>
              </a:rPr>
              <a:t>thác</a:t>
            </a:r>
            <a:r>
              <a:rPr lang="en-US" sz="5000" dirty="0" smtClean="0">
                <a:solidFill>
                  <a:srgbClr val="003300"/>
                </a:solidFill>
              </a:rPr>
              <a:t> </a:t>
            </a:r>
            <a:r>
              <a:rPr lang="en-US" sz="5000" dirty="0" err="1" smtClean="0">
                <a:solidFill>
                  <a:srgbClr val="003300"/>
                </a:solidFill>
              </a:rPr>
              <a:t>nơi</a:t>
            </a:r>
            <a:r>
              <a:rPr lang="en-US" sz="5000" dirty="0" smtClean="0">
                <a:solidFill>
                  <a:srgbClr val="003300"/>
                </a:solidFill>
              </a:rPr>
              <a:t> </a:t>
            </a:r>
            <a:r>
              <a:rPr lang="en-US" sz="5000" dirty="0" err="1" smtClean="0">
                <a:solidFill>
                  <a:srgbClr val="003300"/>
                </a:solidFill>
              </a:rPr>
              <a:t>tay</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trong</a:t>
            </a:r>
            <a:r>
              <a:rPr lang="en-US" sz="5000" dirty="0" smtClean="0">
                <a:solidFill>
                  <a:srgbClr val="003300"/>
                </a:solidFill>
              </a:rPr>
              <a:t> </a:t>
            </a:r>
            <a:r>
              <a:rPr lang="en-US" sz="5000" dirty="0" err="1" smtClean="0">
                <a:solidFill>
                  <a:srgbClr val="003300"/>
                </a:solidFill>
              </a:rPr>
              <a:t>tay</a:t>
            </a:r>
            <a:r>
              <a:rPr lang="en-US" sz="5000" dirty="0" smtClean="0">
                <a:solidFill>
                  <a:srgbClr val="003300"/>
                </a:solidFill>
              </a:rPr>
              <a:t> </a:t>
            </a:r>
            <a:r>
              <a:rPr lang="en-US" sz="5000" dirty="0" err="1" smtClean="0">
                <a:solidFill>
                  <a:srgbClr val="003300"/>
                </a:solidFill>
              </a:rPr>
              <a:t>của</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Cho </a:t>
            </a:r>
            <a:r>
              <a:rPr lang="en-US" sz="5000" dirty="0" err="1" smtClean="0">
                <a:solidFill>
                  <a:srgbClr val="003300"/>
                </a:solidFill>
              </a:rPr>
              <a:t>khó</a:t>
            </a:r>
            <a:r>
              <a:rPr lang="en-US" sz="5000" dirty="0" smtClean="0">
                <a:solidFill>
                  <a:srgbClr val="003300"/>
                </a:solidFill>
              </a:rPr>
              <a:t> </a:t>
            </a:r>
            <a:r>
              <a:rPr lang="en-US" sz="5000" dirty="0" err="1" smtClean="0">
                <a:solidFill>
                  <a:srgbClr val="003300"/>
                </a:solidFill>
              </a:rPr>
              <a:t>khăn</a:t>
            </a:r>
            <a:r>
              <a:rPr lang="en-US" sz="5000" dirty="0" smtClean="0">
                <a:solidFill>
                  <a:srgbClr val="003300"/>
                </a:solidFill>
              </a:rPr>
              <a:t> </a:t>
            </a:r>
            <a:r>
              <a:rPr lang="en-US" sz="5000" dirty="0" err="1" smtClean="0">
                <a:solidFill>
                  <a:srgbClr val="003300"/>
                </a:solidFill>
              </a:rPr>
              <a:t>hiểm</a:t>
            </a:r>
            <a:r>
              <a:rPr lang="en-US" sz="5000" dirty="0" smtClean="0">
                <a:solidFill>
                  <a:srgbClr val="003300"/>
                </a:solidFill>
              </a:rPr>
              <a:t> </a:t>
            </a:r>
            <a:r>
              <a:rPr lang="en-US" sz="5000" dirty="0" err="1" smtClean="0">
                <a:solidFill>
                  <a:srgbClr val="003300"/>
                </a:solidFill>
              </a:rPr>
              <a:t>nguy</a:t>
            </a:r>
            <a:r>
              <a:rPr lang="en-US" sz="5000" dirty="0" smtClean="0">
                <a:solidFill>
                  <a:srgbClr val="003300"/>
                </a:solidFill>
              </a:rPr>
              <a:t> </a:t>
            </a:r>
            <a:r>
              <a:rPr lang="en-US" sz="5000" dirty="0" err="1" smtClean="0">
                <a:solidFill>
                  <a:srgbClr val="003300"/>
                </a:solidFill>
              </a:rPr>
              <a:t>lao</a:t>
            </a:r>
            <a:r>
              <a:rPr lang="en-US" sz="5000" dirty="0" smtClean="0">
                <a:solidFill>
                  <a:srgbClr val="003300"/>
                </a:solidFill>
              </a:rPr>
              <a:t> lung,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vẫn</a:t>
            </a:r>
            <a:r>
              <a:rPr lang="en-US" sz="5000" dirty="0" smtClean="0">
                <a:solidFill>
                  <a:srgbClr val="003300"/>
                </a:solidFill>
              </a:rPr>
              <a:t> </a:t>
            </a:r>
            <a:r>
              <a:rPr lang="en-US" sz="5000" dirty="0" err="1" smtClean="0">
                <a:solidFill>
                  <a:srgbClr val="003300"/>
                </a:solidFill>
              </a:rPr>
              <a:t>luôn</a:t>
            </a:r>
            <a:r>
              <a:rPr lang="en-US" sz="5000" dirty="0" smtClean="0">
                <a:solidFill>
                  <a:srgbClr val="003300"/>
                </a:solidFill>
              </a:rPr>
              <a:t> </a:t>
            </a:r>
            <a:r>
              <a:rPr lang="en-US" sz="5000" dirty="0" err="1" smtClean="0">
                <a:solidFill>
                  <a:srgbClr val="003300"/>
                </a:solidFill>
              </a:rPr>
              <a:t>tình</a:t>
            </a:r>
            <a:r>
              <a:rPr lang="en-US" sz="5000" dirty="0" smtClean="0">
                <a:solidFill>
                  <a:srgbClr val="003300"/>
                </a:solidFill>
              </a:rPr>
              <a:t>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kiên</a:t>
            </a:r>
            <a:r>
              <a:rPr lang="en-US" sz="5000" dirty="0" smtClean="0">
                <a:solidFill>
                  <a:srgbClr val="003300"/>
                </a:solidFill>
              </a:rPr>
              <a:t> </a:t>
            </a:r>
            <a:r>
              <a:rPr lang="en-US" sz="5000" dirty="0" err="1" smtClean="0">
                <a:solidFill>
                  <a:srgbClr val="003300"/>
                </a:solidFill>
              </a:rPr>
              <a:t>trung</a:t>
            </a:r>
            <a:r>
              <a:rPr lang="en-US" sz="5000" dirty="0" smtClean="0">
                <a:solidFill>
                  <a:srgbClr val="003300"/>
                </a:solidFill>
              </a:rPr>
              <a:t> </a:t>
            </a:r>
            <a:r>
              <a:rPr lang="en-US" sz="5000" dirty="0" err="1" smtClean="0">
                <a:solidFill>
                  <a:srgbClr val="003300"/>
                </a:solidFill>
              </a:rPr>
              <a:t>cho</a:t>
            </a:r>
            <a:r>
              <a:rPr lang="en-US" sz="5000" dirty="0" smtClean="0">
                <a:solidFill>
                  <a:srgbClr val="003300"/>
                </a:solidFill>
              </a:rPr>
              <a:t> </a:t>
            </a:r>
            <a:r>
              <a:rPr lang="en-US" sz="5000" dirty="0" err="1" smtClean="0">
                <a:solidFill>
                  <a:srgbClr val="003300"/>
                </a:solidFill>
              </a:rPr>
              <a:t>mặc</a:t>
            </a:r>
            <a:r>
              <a:rPr lang="en-US" sz="5000" dirty="0" smtClean="0">
                <a:solidFill>
                  <a:srgbClr val="003300"/>
                </a:solidFill>
              </a:rPr>
              <a:t> </a:t>
            </a:r>
            <a:r>
              <a:rPr lang="en-US" sz="5000" dirty="0" err="1" smtClean="0">
                <a:solidFill>
                  <a:srgbClr val="003300"/>
                </a:solidFill>
              </a:rPr>
              <a:t>sóng</a:t>
            </a:r>
            <a:r>
              <a:rPr lang="en-US" sz="5000" dirty="0" smtClean="0">
                <a:solidFill>
                  <a:srgbClr val="003300"/>
                </a:solidFill>
              </a:rPr>
              <a:t> </a:t>
            </a:r>
            <a:r>
              <a:rPr lang="en-US" sz="5000" dirty="0" err="1" smtClean="0">
                <a:solidFill>
                  <a:srgbClr val="003300"/>
                </a:solidFill>
              </a:rPr>
              <a:t>gió</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3088697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0000"/>
                </a:solidFill>
              </a:rPr>
              <a:t>**</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Vì</a:t>
            </a:r>
            <a:r>
              <a:rPr lang="en-US" sz="5200" dirty="0" smtClean="0">
                <a:solidFill>
                  <a:srgbClr val="003300"/>
                </a:solidFill>
              </a:rPr>
              <a:t> </a:t>
            </a:r>
            <a:r>
              <a:rPr lang="en-US" sz="5200" dirty="0" err="1" smtClean="0">
                <a:solidFill>
                  <a:srgbClr val="003300"/>
                </a:solidFill>
              </a:rPr>
              <a:t>có</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cạnh</a:t>
            </a:r>
            <a:r>
              <a:rPr lang="en-US" sz="5200" dirty="0" smtClean="0">
                <a:solidFill>
                  <a:srgbClr val="003300"/>
                </a:solidFill>
              </a:rPr>
              <a:t> </a:t>
            </a:r>
            <a:r>
              <a:rPr lang="en-US" sz="5200" dirty="0" err="1" smtClean="0">
                <a:solidFill>
                  <a:srgbClr val="003300"/>
                </a:solidFill>
              </a:rPr>
              <a:t>bên</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ủi</a:t>
            </a:r>
            <a:r>
              <a:rPr lang="en-US" sz="5200" dirty="0" smtClean="0">
                <a:solidFill>
                  <a:srgbClr val="003300"/>
                </a:solidFill>
              </a:rPr>
              <a:t> an </a:t>
            </a:r>
            <a:r>
              <a:rPr lang="en-US" sz="5200" dirty="0" err="1" smtClean="0">
                <a:solidFill>
                  <a:srgbClr val="003300"/>
                </a:solidFill>
              </a:rPr>
              <a:t>giờ</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cô</a:t>
            </a:r>
            <a:r>
              <a:rPr lang="en-US" sz="5200" dirty="0" smtClean="0">
                <a:solidFill>
                  <a:srgbClr val="003300"/>
                </a:solidFill>
              </a:rPr>
              <a:t> </a:t>
            </a:r>
            <a:r>
              <a:rPr lang="en-US" sz="5200" dirty="0" err="1" smtClean="0">
                <a:solidFill>
                  <a:srgbClr val="003300"/>
                </a:solidFill>
              </a:rPr>
              <a:t>đơn</a:t>
            </a:r>
            <a:r>
              <a:rPr lang="en-US" sz="5200" dirty="0" smtClean="0">
                <a:solidFill>
                  <a:srgbClr val="003300"/>
                </a:solidFill>
              </a:rPr>
              <a:t> </a:t>
            </a:r>
            <a:r>
              <a:rPr lang="en-US" sz="5200" dirty="0" err="1" smtClean="0">
                <a:solidFill>
                  <a:srgbClr val="003300"/>
                </a:solidFill>
              </a:rPr>
              <a:t>mây</a:t>
            </a:r>
            <a:r>
              <a:rPr lang="en-US" sz="5200" dirty="0" smtClean="0">
                <a:solidFill>
                  <a:srgbClr val="003300"/>
                </a:solidFill>
              </a:rPr>
              <a:t> </a:t>
            </a:r>
            <a:r>
              <a:rPr lang="en-US" sz="5200" dirty="0" err="1" smtClean="0">
                <a:solidFill>
                  <a:srgbClr val="003300"/>
                </a:solidFill>
              </a:rPr>
              <a:t>mù</a:t>
            </a:r>
            <a:r>
              <a:rPr lang="en-US" sz="5200" dirty="0" smtClean="0">
                <a:solidFill>
                  <a:srgbClr val="003300"/>
                </a:solidFill>
              </a:rPr>
              <a:t> u </a:t>
            </a:r>
            <a:r>
              <a:rPr lang="en-US" sz="5200" dirty="0" err="1" smtClean="0">
                <a:solidFill>
                  <a:srgbClr val="003300"/>
                </a:solidFill>
              </a:rPr>
              <a:t>ám</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vững</a:t>
            </a:r>
            <a:r>
              <a:rPr lang="en-US" sz="5200" dirty="0" smtClean="0">
                <a:solidFill>
                  <a:srgbClr val="003300"/>
                </a:solidFill>
              </a:rPr>
              <a:t> </a:t>
            </a:r>
            <a:r>
              <a:rPr lang="en-US" sz="5200" dirty="0" err="1" smtClean="0">
                <a:solidFill>
                  <a:srgbClr val="003300"/>
                </a:solidFill>
              </a:rPr>
              <a:t>tâm</a:t>
            </a:r>
            <a:r>
              <a:rPr lang="en-US" sz="5200" dirty="0" smtClean="0">
                <a:solidFill>
                  <a:srgbClr val="003300"/>
                </a:solidFill>
              </a:rPr>
              <a:t> </a:t>
            </a:r>
            <a:r>
              <a:rPr lang="en-US" sz="5200" dirty="0" err="1" smtClean="0">
                <a:solidFill>
                  <a:srgbClr val="003300"/>
                </a:solidFill>
              </a:rPr>
              <a:t>cậy</a:t>
            </a:r>
            <a:r>
              <a:rPr lang="en-US" sz="5200" dirty="0" smtClean="0">
                <a:solidFill>
                  <a:srgbClr val="003300"/>
                </a:solidFill>
              </a:rPr>
              <a:t> </a:t>
            </a:r>
            <a:r>
              <a:rPr lang="en-US" sz="5200" dirty="0" err="1" smtClean="0">
                <a:solidFill>
                  <a:srgbClr val="003300"/>
                </a:solidFill>
              </a:rPr>
              <a:t>trông</a:t>
            </a:r>
            <a:r>
              <a:rPr lang="en-US" sz="5200" dirty="0" smtClean="0">
                <a:solidFill>
                  <a:srgbClr val="003300"/>
                </a:solidFill>
              </a:rPr>
              <a:t> </a:t>
            </a:r>
            <a:r>
              <a:rPr lang="en-US" sz="5200" dirty="0" err="1" smtClean="0">
                <a:solidFill>
                  <a:srgbClr val="003300"/>
                </a:solidFill>
              </a:rPr>
              <a:t>Thiên</a:t>
            </a:r>
            <a:r>
              <a:rPr lang="en-US" sz="5200" dirty="0" smtClean="0">
                <a:solidFill>
                  <a:srgbClr val="003300"/>
                </a:solidFill>
              </a:rPr>
              <a:t> </a:t>
            </a:r>
            <a:r>
              <a:rPr lang="en-US" sz="5200" dirty="0" err="1" smtClean="0">
                <a:solidFill>
                  <a:srgbClr val="003300"/>
                </a:solidFill>
              </a:rPr>
              <a:t>Nhan</a:t>
            </a:r>
            <a:r>
              <a:rPr lang="en-US" sz="5200" dirty="0" smtClean="0">
                <a:solidFill>
                  <a:srgbClr val="003300"/>
                </a:solidFill>
              </a:rPr>
              <a:t>, </a:t>
            </a:r>
            <a:r>
              <a:rPr lang="en-US" sz="5200" dirty="0" err="1" smtClean="0">
                <a:solidFill>
                  <a:srgbClr val="003300"/>
                </a:solidFill>
              </a:rPr>
              <a:t>dẫn</a:t>
            </a:r>
            <a:r>
              <a:rPr lang="en-US" sz="5200" dirty="0" smtClean="0">
                <a:solidFill>
                  <a:srgbClr val="003300"/>
                </a:solidFill>
              </a:rPr>
              <a:t> </a:t>
            </a:r>
            <a:r>
              <a:rPr lang="en-US" sz="5200" dirty="0" err="1" smtClean="0">
                <a:solidFill>
                  <a:srgbClr val="003300"/>
                </a:solidFill>
              </a:rPr>
              <a:t>bước</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từ</a:t>
            </a:r>
            <a:r>
              <a:rPr lang="en-US" sz="5200" dirty="0" smtClean="0">
                <a:solidFill>
                  <a:srgbClr val="003300"/>
                </a:solidFill>
              </a:rPr>
              <a:t> </a:t>
            </a:r>
            <a:r>
              <a:rPr lang="en-US" sz="5200" dirty="0" err="1" smtClean="0">
                <a:solidFill>
                  <a:srgbClr val="003300"/>
                </a:solidFill>
              </a:rPr>
              <a:t>nơi</a:t>
            </a:r>
            <a:r>
              <a:rPr lang="en-US" sz="5200" dirty="0" smtClean="0">
                <a:solidFill>
                  <a:srgbClr val="003300"/>
                </a:solidFill>
              </a:rPr>
              <a:t> </a:t>
            </a:r>
            <a:r>
              <a:rPr lang="en-US" sz="5200" dirty="0" err="1" smtClean="0">
                <a:solidFill>
                  <a:srgbClr val="003300"/>
                </a:solidFill>
              </a:rPr>
              <a:t>nguy</a:t>
            </a:r>
            <a:r>
              <a:rPr lang="en-US" sz="5200" dirty="0" smtClean="0">
                <a:solidFill>
                  <a:srgbClr val="003300"/>
                </a:solidFill>
              </a:rPr>
              <a:t> nan </a:t>
            </a:r>
            <a:r>
              <a:rPr lang="en-US" sz="5200" dirty="0" err="1" smtClean="0">
                <a:solidFill>
                  <a:srgbClr val="003300"/>
                </a:solidFill>
              </a:rPr>
              <a:t>đau</a:t>
            </a:r>
            <a:r>
              <a:rPr lang="en-US" sz="5200" dirty="0" smtClean="0">
                <a:solidFill>
                  <a:srgbClr val="003300"/>
                </a:solidFill>
              </a:rPr>
              <a:t> </a:t>
            </a:r>
            <a:r>
              <a:rPr lang="en-US" sz="5200" dirty="0" err="1" smtClean="0">
                <a:solidFill>
                  <a:srgbClr val="003300"/>
                </a:solidFill>
              </a:rPr>
              <a:t>buồn</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360594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4000" u="sng" dirty="0" err="1" smtClean="0">
                <a:solidFill>
                  <a:srgbClr val="FF0000"/>
                </a:solidFill>
              </a:rPr>
              <a:t>Đk</a:t>
            </a:r>
            <a:r>
              <a:rPr lang="en-US" sz="4000" u="sng" dirty="0" smtClean="0">
                <a:solidFill>
                  <a:srgbClr val="FF0000"/>
                </a:solidFill>
              </a:rPr>
              <a:t>:</a:t>
            </a:r>
            <a:r>
              <a:rPr lang="en-US" sz="4000" dirty="0" smtClean="0">
                <a:solidFill>
                  <a:srgbClr val="003300"/>
                </a:solidFill>
              </a:rPr>
              <a:t> </a:t>
            </a:r>
            <a:r>
              <a:rPr lang="en-US" sz="4000" dirty="0" err="1" smtClean="0">
                <a:solidFill>
                  <a:srgbClr val="003300"/>
                </a:solidFill>
              </a:rPr>
              <a:t>Tình</a:t>
            </a:r>
            <a:r>
              <a:rPr lang="en-US" sz="4000" dirty="0" smtClean="0">
                <a:solidFill>
                  <a:srgbClr val="003300"/>
                </a:solidFill>
              </a:rPr>
              <a:t> </a:t>
            </a:r>
            <a:r>
              <a:rPr lang="en-US" sz="4000" dirty="0" err="1" smtClean="0">
                <a:solidFill>
                  <a:srgbClr val="003300"/>
                </a:solidFill>
              </a:rPr>
              <a:t>yêu</a:t>
            </a:r>
            <a:r>
              <a:rPr lang="en-US" sz="4000" dirty="0" smtClean="0">
                <a:solidFill>
                  <a:srgbClr val="003300"/>
                </a:solidFill>
              </a:rPr>
              <a:t> </a:t>
            </a:r>
            <a:r>
              <a:rPr lang="en-US" sz="4000" dirty="0" err="1" smtClean="0">
                <a:solidFill>
                  <a:srgbClr val="003300"/>
                </a:solidFill>
              </a:rPr>
              <a:t>Chúa</a:t>
            </a:r>
            <a:r>
              <a:rPr lang="en-US" sz="4000" dirty="0" smtClean="0">
                <a:solidFill>
                  <a:srgbClr val="003300"/>
                </a:solidFill>
              </a:rPr>
              <a:t> </a:t>
            </a:r>
            <a:r>
              <a:rPr lang="en-US" sz="4000" dirty="0" err="1" smtClean="0">
                <a:solidFill>
                  <a:srgbClr val="003300"/>
                </a:solidFill>
              </a:rPr>
              <a:t>thúc</a:t>
            </a:r>
            <a:r>
              <a:rPr lang="en-US" sz="4000" dirty="0" smtClean="0">
                <a:solidFill>
                  <a:srgbClr val="003300"/>
                </a:solidFill>
              </a:rPr>
              <a:t> </a:t>
            </a:r>
            <a:r>
              <a:rPr lang="en-US" sz="4000" dirty="0" err="1" smtClean="0">
                <a:solidFill>
                  <a:srgbClr val="003300"/>
                </a:solidFill>
              </a:rPr>
              <a:t>bách</a:t>
            </a:r>
            <a:r>
              <a:rPr lang="en-US" sz="4000" dirty="0" smtClean="0">
                <a:solidFill>
                  <a:srgbClr val="003300"/>
                </a:solidFill>
              </a:rPr>
              <a:t> </a:t>
            </a:r>
            <a:r>
              <a:rPr lang="en-US" sz="4000" dirty="0" err="1" smtClean="0">
                <a:solidFill>
                  <a:srgbClr val="003300"/>
                </a:solidFill>
              </a:rPr>
              <a:t>tâm</a:t>
            </a:r>
            <a:r>
              <a:rPr lang="en-US" sz="4000" dirty="0" smtClean="0">
                <a:solidFill>
                  <a:srgbClr val="003300"/>
                </a:solidFill>
              </a:rPr>
              <a:t> </a:t>
            </a:r>
            <a:r>
              <a:rPr lang="en-US" sz="4000" dirty="0" err="1" smtClean="0">
                <a:solidFill>
                  <a:srgbClr val="003300"/>
                </a:solidFill>
              </a:rPr>
              <a:t>hồn</a:t>
            </a:r>
            <a:r>
              <a:rPr lang="en-US" sz="4000" dirty="0" smtClean="0">
                <a:solidFill>
                  <a:srgbClr val="003300"/>
                </a:solidFill>
              </a:rPr>
              <a:t> </a:t>
            </a:r>
            <a:r>
              <a:rPr lang="en-US" sz="4000" dirty="0" err="1" smtClean="0">
                <a:solidFill>
                  <a:srgbClr val="003300"/>
                </a:solidFill>
              </a:rPr>
              <a:t>của</a:t>
            </a:r>
            <a:r>
              <a:rPr lang="en-US" sz="4000" dirty="0" smtClean="0">
                <a:solidFill>
                  <a:srgbClr val="003300"/>
                </a:solidFill>
              </a:rPr>
              <a:t> </a:t>
            </a:r>
            <a:r>
              <a:rPr lang="en-US" sz="4000" dirty="0" err="1" smtClean="0">
                <a:solidFill>
                  <a:srgbClr val="003300"/>
                </a:solidFill>
              </a:rPr>
              <a:t>ngài</a:t>
            </a:r>
            <a:r>
              <a:rPr lang="en-US" sz="4000" dirty="0" smtClean="0">
                <a:solidFill>
                  <a:srgbClr val="003300"/>
                </a:solidFill>
              </a:rPr>
              <a:t>, </a:t>
            </a:r>
            <a:r>
              <a:rPr lang="en-US" sz="4000" dirty="0" err="1" smtClean="0">
                <a:solidFill>
                  <a:srgbClr val="003300"/>
                </a:solidFill>
              </a:rPr>
              <a:t>sống</a:t>
            </a:r>
            <a:r>
              <a:rPr lang="en-US" sz="4000" dirty="0" smtClean="0">
                <a:solidFill>
                  <a:srgbClr val="003300"/>
                </a:solidFill>
              </a:rPr>
              <a:t> </a:t>
            </a:r>
            <a:r>
              <a:rPr lang="en-US" sz="4000" dirty="0" err="1" smtClean="0">
                <a:solidFill>
                  <a:srgbClr val="003300"/>
                </a:solidFill>
              </a:rPr>
              <a:t>đời</a:t>
            </a:r>
            <a:r>
              <a:rPr lang="en-US" sz="4000" dirty="0" smtClean="0">
                <a:solidFill>
                  <a:srgbClr val="003300"/>
                </a:solidFill>
              </a:rPr>
              <a:t> </a:t>
            </a:r>
            <a:r>
              <a:rPr lang="en-US" sz="4000" dirty="0" err="1" smtClean="0">
                <a:solidFill>
                  <a:srgbClr val="003300"/>
                </a:solidFill>
              </a:rPr>
              <a:t>hy</a:t>
            </a:r>
            <a:r>
              <a:rPr lang="en-US" sz="4000" dirty="0" smtClean="0">
                <a:solidFill>
                  <a:srgbClr val="003300"/>
                </a:solidFill>
              </a:rPr>
              <a:t> </a:t>
            </a:r>
            <a:r>
              <a:rPr lang="en-US" sz="4000" dirty="0" err="1" smtClean="0">
                <a:solidFill>
                  <a:srgbClr val="003300"/>
                </a:solidFill>
              </a:rPr>
              <a:t>sinh</a:t>
            </a:r>
            <a:r>
              <a:rPr lang="en-US" sz="4000" dirty="0" smtClean="0">
                <a:solidFill>
                  <a:srgbClr val="003300"/>
                </a:solidFill>
              </a:rPr>
              <a:t>, </a:t>
            </a:r>
            <a:r>
              <a:rPr lang="en-US" sz="4000" dirty="0" err="1" smtClean="0">
                <a:solidFill>
                  <a:srgbClr val="003300"/>
                </a:solidFill>
              </a:rPr>
              <a:t>trọn</a:t>
            </a:r>
            <a:r>
              <a:rPr lang="en-US" sz="4000" dirty="0" smtClean="0">
                <a:solidFill>
                  <a:srgbClr val="003300"/>
                </a:solidFill>
              </a:rPr>
              <a:t> </a:t>
            </a:r>
            <a:r>
              <a:rPr lang="en-US" sz="4000" dirty="0" err="1" smtClean="0">
                <a:solidFill>
                  <a:srgbClr val="003300"/>
                </a:solidFill>
              </a:rPr>
              <a:t>niềm</a:t>
            </a:r>
            <a:r>
              <a:rPr lang="en-US" sz="4000" dirty="0" smtClean="0">
                <a:solidFill>
                  <a:srgbClr val="003300"/>
                </a:solidFill>
              </a:rPr>
              <a:t> </a:t>
            </a:r>
            <a:r>
              <a:rPr lang="en-US" sz="4000" dirty="0" err="1" smtClean="0">
                <a:solidFill>
                  <a:srgbClr val="003300"/>
                </a:solidFill>
              </a:rPr>
              <a:t>mến</a:t>
            </a:r>
            <a:r>
              <a:rPr lang="en-US" sz="4000" dirty="0" smtClean="0">
                <a:solidFill>
                  <a:srgbClr val="003300"/>
                </a:solidFill>
              </a:rPr>
              <a:t> </a:t>
            </a:r>
            <a:r>
              <a:rPr lang="en-US" sz="4000" dirty="0" err="1" smtClean="0">
                <a:solidFill>
                  <a:srgbClr val="003300"/>
                </a:solidFill>
              </a:rPr>
              <a:t>Chúa</a:t>
            </a:r>
            <a:r>
              <a:rPr lang="en-US" sz="4000" dirty="0" smtClean="0">
                <a:solidFill>
                  <a:srgbClr val="003300"/>
                </a:solidFill>
              </a:rPr>
              <a:t> </a:t>
            </a:r>
            <a:r>
              <a:rPr lang="en-US" sz="4000" dirty="0" err="1" smtClean="0">
                <a:solidFill>
                  <a:srgbClr val="003300"/>
                </a:solidFill>
              </a:rPr>
              <a:t>yêu</a:t>
            </a:r>
            <a:r>
              <a:rPr lang="en-US" sz="4000" dirty="0" smtClean="0">
                <a:solidFill>
                  <a:srgbClr val="003300"/>
                </a:solidFill>
              </a:rPr>
              <a:t> </a:t>
            </a:r>
            <a:r>
              <a:rPr lang="en-US" sz="4000" dirty="0" err="1" smtClean="0">
                <a:solidFill>
                  <a:srgbClr val="003300"/>
                </a:solidFill>
              </a:rPr>
              <a:t>người</a:t>
            </a:r>
            <a:r>
              <a:rPr lang="en-US" sz="4000" dirty="0" smtClean="0">
                <a:solidFill>
                  <a:srgbClr val="003300"/>
                </a:solidFill>
              </a:rPr>
              <a:t>. </a:t>
            </a:r>
            <a:r>
              <a:rPr lang="en-US" sz="4000" dirty="0" err="1" smtClean="0">
                <a:solidFill>
                  <a:srgbClr val="003300"/>
                </a:solidFill>
              </a:rPr>
              <a:t>Mẫu</a:t>
            </a:r>
            <a:r>
              <a:rPr lang="en-US" sz="4000" dirty="0" smtClean="0">
                <a:solidFill>
                  <a:srgbClr val="003300"/>
                </a:solidFill>
              </a:rPr>
              <a:t> </a:t>
            </a:r>
            <a:r>
              <a:rPr lang="en-US" sz="4000" dirty="0" err="1" smtClean="0">
                <a:solidFill>
                  <a:srgbClr val="003300"/>
                </a:solidFill>
              </a:rPr>
              <a:t>gương</a:t>
            </a:r>
            <a:r>
              <a:rPr lang="en-US" sz="4000" dirty="0" smtClean="0">
                <a:solidFill>
                  <a:srgbClr val="003300"/>
                </a:solidFill>
              </a:rPr>
              <a:t> </a:t>
            </a:r>
            <a:r>
              <a:rPr lang="en-US" sz="4000" dirty="0" err="1" smtClean="0">
                <a:solidFill>
                  <a:srgbClr val="003300"/>
                </a:solidFill>
              </a:rPr>
              <a:t>rạng</a:t>
            </a:r>
            <a:r>
              <a:rPr lang="en-US" sz="4000" dirty="0" smtClean="0">
                <a:solidFill>
                  <a:srgbClr val="003300"/>
                </a:solidFill>
              </a:rPr>
              <a:t> </a:t>
            </a:r>
            <a:r>
              <a:rPr lang="en-US" sz="4000" dirty="0" err="1" smtClean="0">
                <a:solidFill>
                  <a:srgbClr val="003300"/>
                </a:solidFill>
              </a:rPr>
              <a:t>ngời</a:t>
            </a:r>
            <a:r>
              <a:rPr lang="en-US" sz="4000" dirty="0" smtClean="0">
                <a:solidFill>
                  <a:srgbClr val="003300"/>
                </a:solidFill>
              </a:rPr>
              <a:t> </a:t>
            </a:r>
            <a:r>
              <a:rPr lang="en-US" sz="4000" dirty="0" err="1" smtClean="0">
                <a:solidFill>
                  <a:srgbClr val="003300"/>
                </a:solidFill>
              </a:rPr>
              <a:t>nêu</a:t>
            </a:r>
            <a:r>
              <a:rPr lang="en-US" sz="4000" dirty="0" smtClean="0">
                <a:solidFill>
                  <a:srgbClr val="003300"/>
                </a:solidFill>
              </a:rPr>
              <a:t> </a:t>
            </a:r>
            <a:r>
              <a:rPr lang="en-US" sz="4000" dirty="0" err="1" smtClean="0">
                <a:solidFill>
                  <a:srgbClr val="003300"/>
                </a:solidFill>
              </a:rPr>
              <a:t>gương</a:t>
            </a:r>
            <a:r>
              <a:rPr lang="en-US" sz="4000" dirty="0" smtClean="0">
                <a:solidFill>
                  <a:srgbClr val="003300"/>
                </a:solidFill>
              </a:rPr>
              <a:t> </a:t>
            </a:r>
            <a:r>
              <a:rPr lang="en-US" sz="4000" dirty="0" err="1" smtClean="0">
                <a:solidFill>
                  <a:srgbClr val="003300"/>
                </a:solidFill>
              </a:rPr>
              <a:t>chứng</a:t>
            </a:r>
            <a:r>
              <a:rPr lang="en-US" sz="4000" dirty="0" smtClean="0">
                <a:solidFill>
                  <a:srgbClr val="003300"/>
                </a:solidFill>
              </a:rPr>
              <a:t> </a:t>
            </a:r>
            <a:r>
              <a:rPr lang="en-US" sz="4000" dirty="0" err="1" smtClean="0">
                <a:solidFill>
                  <a:srgbClr val="003300"/>
                </a:solidFill>
              </a:rPr>
              <a:t>nhân</a:t>
            </a:r>
            <a:r>
              <a:rPr lang="en-US" sz="4000" dirty="0" smtClean="0">
                <a:solidFill>
                  <a:srgbClr val="003300"/>
                </a:solidFill>
              </a:rPr>
              <a:t> </a:t>
            </a:r>
            <a:r>
              <a:rPr lang="en-US" sz="4000" dirty="0" err="1" smtClean="0">
                <a:solidFill>
                  <a:srgbClr val="003300"/>
                </a:solidFill>
              </a:rPr>
              <a:t>cho</a:t>
            </a:r>
            <a:r>
              <a:rPr lang="en-US" sz="4000" dirty="0" smtClean="0">
                <a:solidFill>
                  <a:srgbClr val="003300"/>
                </a:solidFill>
              </a:rPr>
              <a:t> </a:t>
            </a:r>
            <a:r>
              <a:rPr lang="en-US" sz="4000" dirty="0" err="1" smtClean="0">
                <a:solidFill>
                  <a:srgbClr val="003300"/>
                </a:solidFill>
              </a:rPr>
              <a:t>đời</a:t>
            </a:r>
            <a:r>
              <a:rPr lang="en-US" sz="4000" dirty="0" smtClean="0">
                <a:solidFill>
                  <a:srgbClr val="003300"/>
                </a:solidFill>
              </a:rPr>
              <a:t>, </a:t>
            </a:r>
            <a:r>
              <a:rPr lang="en-US" sz="4000" dirty="0" err="1" smtClean="0">
                <a:solidFill>
                  <a:srgbClr val="003300"/>
                </a:solidFill>
              </a:rPr>
              <a:t>là</a:t>
            </a:r>
            <a:r>
              <a:rPr lang="en-US" sz="4000" dirty="0" smtClean="0">
                <a:solidFill>
                  <a:srgbClr val="003300"/>
                </a:solidFill>
              </a:rPr>
              <a:t> Maria </a:t>
            </a:r>
            <a:r>
              <a:rPr lang="en-US" sz="4000" dirty="0" err="1" smtClean="0">
                <a:solidFill>
                  <a:srgbClr val="003300"/>
                </a:solidFill>
              </a:rPr>
              <a:t>Goretti</a:t>
            </a:r>
            <a:r>
              <a:rPr lang="en-US" sz="4000" dirty="0" smtClean="0">
                <a:solidFill>
                  <a:srgbClr val="003300"/>
                </a:solidFill>
              </a:rPr>
              <a:t> </a:t>
            </a:r>
            <a:r>
              <a:rPr lang="en-US" sz="4000" dirty="0" err="1" smtClean="0">
                <a:solidFill>
                  <a:srgbClr val="003300"/>
                </a:solidFill>
              </a:rPr>
              <a:t>đóa</a:t>
            </a:r>
            <a:r>
              <a:rPr lang="en-US" sz="4000" dirty="0" smtClean="0">
                <a:solidFill>
                  <a:srgbClr val="003300"/>
                </a:solidFill>
              </a:rPr>
              <a:t> </a:t>
            </a:r>
            <a:r>
              <a:rPr lang="en-US" sz="4000" dirty="0" err="1" smtClean="0">
                <a:solidFill>
                  <a:srgbClr val="003300"/>
                </a:solidFill>
              </a:rPr>
              <a:t>hoa</a:t>
            </a:r>
            <a:r>
              <a:rPr lang="en-US" sz="4000" dirty="0" smtClean="0">
                <a:solidFill>
                  <a:srgbClr val="003300"/>
                </a:solidFill>
              </a:rPr>
              <a:t> </a:t>
            </a:r>
            <a:r>
              <a:rPr lang="en-US" sz="4000" dirty="0" err="1" smtClean="0">
                <a:solidFill>
                  <a:srgbClr val="003300"/>
                </a:solidFill>
              </a:rPr>
              <a:t>tinh</a:t>
            </a:r>
            <a:r>
              <a:rPr lang="en-US" sz="4000" dirty="0" smtClean="0">
                <a:solidFill>
                  <a:srgbClr val="003300"/>
                </a:solidFill>
              </a:rPr>
              <a:t> </a:t>
            </a:r>
            <a:r>
              <a:rPr lang="en-US" sz="4000" dirty="0" err="1" smtClean="0">
                <a:solidFill>
                  <a:srgbClr val="003300"/>
                </a:solidFill>
              </a:rPr>
              <a:t>tuyền</a:t>
            </a:r>
            <a:r>
              <a:rPr lang="en-US" sz="4000" dirty="0" smtClean="0">
                <a:solidFill>
                  <a:srgbClr val="003300"/>
                </a:solidFill>
              </a:rPr>
              <a:t>. </a:t>
            </a:r>
            <a:r>
              <a:rPr lang="en-US" sz="4000" dirty="0" err="1">
                <a:solidFill>
                  <a:srgbClr val="003300"/>
                </a:solidFill>
              </a:rPr>
              <a:t>Nào</a:t>
            </a:r>
            <a:r>
              <a:rPr lang="en-US" sz="4000" dirty="0">
                <a:solidFill>
                  <a:srgbClr val="003300"/>
                </a:solidFill>
              </a:rPr>
              <a:t> </a:t>
            </a:r>
            <a:r>
              <a:rPr lang="en-US" sz="4000" dirty="0" err="1">
                <a:solidFill>
                  <a:srgbClr val="003300"/>
                </a:solidFill>
              </a:rPr>
              <a:t>mừng</a:t>
            </a:r>
            <a:r>
              <a:rPr lang="en-US" sz="4000" dirty="0">
                <a:solidFill>
                  <a:srgbClr val="003300"/>
                </a:solidFill>
              </a:rPr>
              <a:t> </a:t>
            </a:r>
            <a:r>
              <a:rPr lang="en-US" sz="4000" dirty="0" err="1">
                <a:solidFill>
                  <a:srgbClr val="003300"/>
                </a:solidFill>
              </a:rPr>
              <a:t>vui</a:t>
            </a:r>
            <a:r>
              <a:rPr lang="en-US" sz="4000" dirty="0">
                <a:solidFill>
                  <a:srgbClr val="003300"/>
                </a:solidFill>
              </a:rPr>
              <a:t> </a:t>
            </a:r>
            <a:r>
              <a:rPr lang="en-US" sz="4000" dirty="0" err="1">
                <a:solidFill>
                  <a:srgbClr val="003300"/>
                </a:solidFill>
              </a:rPr>
              <a:t>hát</a:t>
            </a:r>
            <a:r>
              <a:rPr lang="en-US" sz="4000" dirty="0">
                <a:solidFill>
                  <a:srgbClr val="003300"/>
                </a:solidFill>
              </a:rPr>
              <a:t> </a:t>
            </a:r>
            <a:r>
              <a:rPr lang="en-US" sz="4000" dirty="0" err="1">
                <a:solidFill>
                  <a:srgbClr val="003300"/>
                </a:solidFill>
              </a:rPr>
              <a:t>lên</a:t>
            </a:r>
            <a:r>
              <a:rPr lang="en-US" sz="4000" dirty="0">
                <a:solidFill>
                  <a:srgbClr val="003300"/>
                </a:solidFill>
              </a:rPr>
              <a:t> </a:t>
            </a:r>
            <a:r>
              <a:rPr lang="en-US" sz="4000" dirty="0" err="1">
                <a:solidFill>
                  <a:srgbClr val="003300"/>
                </a:solidFill>
              </a:rPr>
              <a:t>khúc</a:t>
            </a:r>
            <a:r>
              <a:rPr lang="en-US" sz="4000" dirty="0">
                <a:solidFill>
                  <a:srgbClr val="003300"/>
                </a:solidFill>
              </a:rPr>
              <a:t> </a:t>
            </a:r>
            <a:r>
              <a:rPr lang="en-US" sz="4000" dirty="0" err="1">
                <a:solidFill>
                  <a:srgbClr val="003300"/>
                </a:solidFill>
              </a:rPr>
              <a:t>nhạc</a:t>
            </a:r>
            <a:r>
              <a:rPr lang="en-US" sz="4000" dirty="0">
                <a:solidFill>
                  <a:srgbClr val="003300"/>
                </a:solidFill>
              </a:rPr>
              <a:t> </a:t>
            </a:r>
            <a:r>
              <a:rPr lang="en-US" sz="4000" dirty="0" err="1">
                <a:solidFill>
                  <a:srgbClr val="003300"/>
                </a:solidFill>
              </a:rPr>
              <a:t>tôn</a:t>
            </a:r>
            <a:r>
              <a:rPr lang="en-US" sz="4000" dirty="0">
                <a:solidFill>
                  <a:srgbClr val="003300"/>
                </a:solidFill>
              </a:rPr>
              <a:t> </a:t>
            </a:r>
            <a:r>
              <a:rPr lang="en-US" sz="4000" dirty="0" err="1">
                <a:solidFill>
                  <a:srgbClr val="003300"/>
                </a:solidFill>
              </a:rPr>
              <a:t>vinh</a:t>
            </a:r>
            <a:r>
              <a:rPr lang="en-US" sz="4000" dirty="0">
                <a:solidFill>
                  <a:srgbClr val="003300"/>
                </a:solidFill>
              </a:rPr>
              <a:t> </a:t>
            </a:r>
            <a:r>
              <a:rPr lang="en-US" sz="4000" dirty="0" err="1">
                <a:solidFill>
                  <a:srgbClr val="003300"/>
                </a:solidFill>
              </a:rPr>
              <a:t>Chúa</a:t>
            </a:r>
            <a:r>
              <a:rPr lang="en-US" sz="4000" dirty="0">
                <a:solidFill>
                  <a:srgbClr val="003300"/>
                </a:solidFill>
              </a:rPr>
              <a:t>, </a:t>
            </a:r>
            <a:r>
              <a:rPr lang="en-US" sz="4000" dirty="0" err="1">
                <a:solidFill>
                  <a:srgbClr val="003300"/>
                </a:solidFill>
              </a:rPr>
              <a:t>cùng</a:t>
            </a:r>
            <a:r>
              <a:rPr lang="en-US" sz="4000" dirty="0">
                <a:solidFill>
                  <a:srgbClr val="003300"/>
                </a:solidFill>
              </a:rPr>
              <a:t> </a:t>
            </a:r>
            <a:r>
              <a:rPr lang="en-US" sz="4000" dirty="0" err="1">
                <a:solidFill>
                  <a:srgbClr val="003300"/>
                </a:solidFill>
              </a:rPr>
              <a:t>các</a:t>
            </a:r>
            <a:r>
              <a:rPr lang="en-US" sz="4000" dirty="0">
                <a:solidFill>
                  <a:srgbClr val="003300"/>
                </a:solidFill>
              </a:rPr>
              <a:t> </a:t>
            </a:r>
            <a:r>
              <a:rPr lang="en-US" sz="4000" dirty="0" err="1">
                <a:solidFill>
                  <a:srgbClr val="003300"/>
                </a:solidFill>
              </a:rPr>
              <a:t>thiên</a:t>
            </a:r>
            <a:r>
              <a:rPr lang="en-US" sz="4000" dirty="0">
                <a:solidFill>
                  <a:srgbClr val="003300"/>
                </a:solidFill>
              </a:rPr>
              <a:t> </a:t>
            </a:r>
            <a:r>
              <a:rPr lang="en-US" sz="4000" dirty="0" err="1">
                <a:solidFill>
                  <a:srgbClr val="003300"/>
                </a:solidFill>
              </a:rPr>
              <a:t>thần</a:t>
            </a:r>
            <a:r>
              <a:rPr lang="en-US" sz="4000" dirty="0">
                <a:solidFill>
                  <a:srgbClr val="003300"/>
                </a:solidFill>
              </a:rPr>
              <a:t>, </a:t>
            </a:r>
            <a:r>
              <a:rPr lang="en-US" sz="4000" dirty="0" err="1">
                <a:solidFill>
                  <a:srgbClr val="003300"/>
                </a:solidFill>
              </a:rPr>
              <a:t>các</a:t>
            </a:r>
            <a:r>
              <a:rPr lang="en-US" sz="4000" dirty="0">
                <a:solidFill>
                  <a:srgbClr val="003300"/>
                </a:solidFill>
              </a:rPr>
              <a:t> </a:t>
            </a:r>
            <a:r>
              <a:rPr lang="en-US" sz="4000" dirty="0" err="1">
                <a:solidFill>
                  <a:srgbClr val="003300"/>
                </a:solidFill>
              </a:rPr>
              <a:t>thánh</a:t>
            </a:r>
            <a:r>
              <a:rPr lang="en-US" sz="4000" dirty="0">
                <a:solidFill>
                  <a:srgbClr val="003300"/>
                </a:solidFill>
              </a:rPr>
              <a:t> </a:t>
            </a:r>
            <a:r>
              <a:rPr lang="en-US" sz="4000" dirty="0" err="1">
                <a:solidFill>
                  <a:srgbClr val="003300"/>
                </a:solidFill>
              </a:rPr>
              <a:t>trên</a:t>
            </a:r>
            <a:r>
              <a:rPr lang="en-US" sz="4000" dirty="0">
                <a:solidFill>
                  <a:srgbClr val="003300"/>
                </a:solidFill>
              </a:rPr>
              <a:t> </a:t>
            </a:r>
            <a:r>
              <a:rPr lang="en-US" sz="4000" dirty="0" err="1">
                <a:solidFill>
                  <a:srgbClr val="003300"/>
                </a:solidFill>
              </a:rPr>
              <a:t>trời</a:t>
            </a:r>
            <a:r>
              <a:rPr lang="en-US" sz="4000" dirty="0">
                <a:solidFill>
                  <a:srgbClr val="003300"/>
                </a:solidFill>
              </a:rPr>
              <a:t> </a:t>
            </a:r>
            <a:r>
              <a:rPr lang="en-US" sz="4000" dirty="0" err="1">
                <a:solidFill>
                  <a:srgbClr val="003300"/>
                </a:solidFill>
              </a:rPr>
              <a:t>hiển</a:t>
            </a:r>
            <a:r>
              <a:rPr lang="en-US" sz="4000" dirty="0">
                <a:solidFill>
                  <a:srgbClr val="003300"/>
                </a:solidFill>
              </a:rPr>
              <a:t> </a:t>
            </a:r>
            <a:r>
              <a:rPr lang="en-US" sz="4000" dirty="0" err="1">
                <a:solidFill>
                  <a:srgbClr val="003300"/>
                </a:solidFill>
              </a:rPr>
              <a:t>vinh</a:t>
            </a:r>
            <a:r>
              <a:rPr lang="en-US" sz="4000" dirty="0">
                <a:solidFill>
                  <a:srgbClr val="003300"/>
                </a:solidFill>
              </a:rPr>
              <a:t>.</a:t>
            </a:r>
          </a:p>
        </p:txBody>
      </p:sp>
    </p:spTree>
    <p:extLst>
      <p:ext uri="{BB962C8B-B14F-4D97-AF65-F5344CB8AC3E}">
        <p14:creationId xmlns:p14="http://schemas.microsoft.com/office/powerpoint/2010/main" val="193568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0000"/>
                </a:solidFill>
              </a:rPr>
              <a:t>Đk</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làm</a:t>
            </a:r>
            <a:r>
              <a:rPr lang="en-US" sz="5200" dirty="0" smtClean="0">
                <a:solidFill>
                  <a:srgbClr val="003300"/>
                </a:solidFill>
              </a:rPr>
              <a:t> </a:t>
            </a:r>
            <a:r>
              <a:rPr lang="en-US" sz="5200" dirty="0" err="1" smtClean="0">
                <a:solidFill>
                  <a:srgbClr val="003300"/>
                </a:solidFill>
              </a:rPr>
              <a:t>gia</a:t>
            </a:r>
            <a:r>
              <a:rPr lang="en-US" sz="5200" dirty="0" smtClean="0">
                <a:solidFill>
                  <a:srgbClr val="003300"/>
                </a:solidFill>
              </a:rPr>
              <a:t> </a:t>
            </a:r>
            <a:r>
              <a:rPr lang="en-US" sz="5200" dirty="0" err="1" smtClean="0">
                <a:solidFill>
                  <a:srgbClr val="003300"/>
                </a:solidFill>
              </a:rPr>
              <a:t>nghiệp</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trót</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tuổi</a:t>
            </a:r>
            <a:r>
              <a:rPr lang="en-US" sz="5200" dirty="0" smtClean="0">
                <a:solidFill>
                  <a:srgbClr val="003300"/>
                </a:solidFill>
              </a:rPr>
              <a:t> </a:t>
            </a:r>
            <a:r>
              <a:rPr lang="en-US" sz="5200" dirty="0" err="1" smtClean="0">
                <a:solidFill>
                  <a:srgbClr val="003300"/>
                </a:solidFill>
              </a:rPr>
              <a:t>xuân</a:t>
            </a:r>
            <a:r>
              <a:rPr lang="en-US" sz="5200" dirty="0" smtClean="0">
                <a:solidFill>
                  <a:srgbClr val="003300"/>
                </a:solidFill>
              </a:rPr>
              <a:t> </a:t>
            </a:r>
            <a:r>
              <a:rPr lang="en-US" sz="5200" dirty="0" err="1" smtClean="0">
                <a:solidFill>
                  <a:srgbClr val="003300"/>
                </a:solidFill>
              </a:rPr>
              <a:t>dâng</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tình</a:t>
            </a:r>
            <a:r>
              <a:rPr lang="en-US" sz="5200" dirty="0" smtClean="0">
                <a:solidFill>
                  <a:srgbClr val="003300"/>
                </a:solidFill>
              </a:rPr>
              <a:t> </a:t>
            </a:r>
            <a:r>
              <a:rPr lang="en-US" sz="5200" dirty="0" err="1" smtClean="0">
                <a:solidFill>
                  <a:srgbClr val="003300"/>
                </a:solidFill>
              </a:rPr>
              <a:t>yêu</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với</a:t>
            </a:r>
            <a:r>
              <a:rPr lang="en-US" sz="5200" dirty="0" smtClean="0">
                <a:solidFill>
                  <a:srgbClr val="003300"/>
                </a:solidFill>
              </a:rPr>
              <a:t> </a:t>
            </a:r>
            <a:r>
              <a:rPr lang="en-US" sz="5200" dirty="0" err="1" smtClean="0">
                <a:solidFill>
                  <a:srgbClr val="003300"/>
                </a:solidFill>
              </a:rPr>
              <a:t>ước</a:t>
            </a:r>
            <a:r>
              <a:rPr lang="en-US" sz="5200" dirty="0" smtClean="0">
                <a:solidFill>
                  <a:srgbClr val="003300"/>
                </a:solidFill>
              </a:rPr>
              <a:t> </a:t>
            </a:r>
            <a:r>
              <a:rPr lang="en-US" sz="5200" dirty="0" err="1" smtClean="0">
                <a:solidFill>
                  <a:srgbClr val="003300"/>
                </a:solidFill>
              </a:rPr>
              <a:t>mơ</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3608494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tin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sướng</a:t>
            </a:r>
            <a:r>
              <a:rPr lang="en-US" sz="5000" dirty="0" smtClean="0">
                <a:solidFill>
                  <a:srgbClr val="003300"/>
                </a:solidFill>
              </a:rPr>
              <a:t> </a:t>
            </a:r>
            <a:r>
              <a:rPr lang="en-US" sz="5000" dirty="0" err="1" smtClean="0">
                <a:solidFill>
                  <a:srgbClr val="003300"/>
                </a:solidFill>
              </a:rPr>
              <a:t>vui</a:t>
            </a:r>
            <a:r>
              <a:rPr lang="en-US" sz="5000" dirty="0" smtClean="0">
                <a:solidFill>
                  <a:srgbClr val="003300"/>
                </a:solidFill>
              </a:rPr>
              <a:t>, </a:t>
            </a:r>
            <a:r>
              <a:rPr lang="en-US" sz="5000" dirty="0" err="1" smtClean="0">
                <a:solidFill>
                  <a:srgbClr val="003300"/>
                </a:solidFill>
              </a:rPr>
              <a:t>cùng</a:t>
            </a:r>
            <a:r>
              <a:rPr lang="en-US" sz="5000" dirty="0" smtClean="0">
                <a:solidFill>
                  <a:srgbClr val="003300"/>
                </a:solidFill>
              </a:rPr>
              <a:t> </a:t>
            </a:r>
            <a:r>
              <a:rPr lang="en-US" sz="5000" dirty="0" err="1" smtClean="0">
                <a:solidFill>
                  <a:srgbClr val="003300"/>
                </a:solidFill>
              </a:rPr>
              <a:t>nghìn</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thương</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đắng</a:t>
            </a:r>
            <a:r>
              <a:rPr lang="en-US" sz="5000" dirty="0" smtClean="0">
                <a:solidFill>
                  <a:srgbClr val="003300"/>
                </a:solidFill>
              </a:rPr>
              <a:t> cay </a:t>
            </a:r>
            <a:r>
              <a:rPr lang="en-US" sz="5000" dirty="0" err="1" smtClean="0">
                <a:solidFill>
                  <a:srgbClr val="003300"/>
                </a:solidFill>
              </a:rPr>
              <a:t>thăng</a:t>
            </a:r>
            <a:r>
              <a:rPr lang="en-US" sz="5000" dirty="0" smtClean="0">
                <a:solidFill>
                  <a:srgbClr val="003300"/>
                </a:solidFill>
              </a:rPr>
              <a:t> </a:t>
            </a:r>
            <a:r>
              <a:rPr lang="en-US" sz="5000" dirty="0" err="1" smtClean="0">
                <a:solidFill>
                  <a:srgbClr val="003300"/>
                </a:solidFill>
              </a:rPr>
              <a:t>trầm</a:t>
            </a:r>
            <a:r>
              <a:rPr lang="en-US" sz="5000" dirty="0" smtClean="0">
                <a:solidFill>
                  <a:srgbClr val="003300"/>
                </a:solidFill>
              </a:rPr>
              <a:t> </a:t>
            </a:r>
            <a:r>
              <a:rPr lang="en-US" sz="5000" dirty="0" err="1" smtClean="0">
                <a:solidFill>
                  <a:srgbClr val="003300"/>
                </a:solidFill>
              </a:rPr>
              <a:t>thay</a:t>
            </a:r>
            <a:r>
              <a:rPr lang="en-US" sz="5000" dirty="0" smtClean="0">
                <a:solidFill>
                  <a:srgbClr val="003300"/>
                </a:solidFill>
              </a:rPr>
              <a:t> </a:t>
            </a:r>
            <a:r>
              <a:rPr lang="en-US" sz="5000" dirty="0" err="1" smtClean="0">
                <a:solidFill>
                  <a:srgbClr val="003300"/>
                </a:solidFill>
              </a:rPr>
              <a:t>đổi</a:t>
            </a:r>
            <a:r>
              <a:rPr lang="en-US" sz="5000" dirty="0" smtClean="0">
                <a:solidFill>
                  <a:srgbClr val="003300"/>
                </a:solidFill>
              </a:rPr>
              <a:t>. </a:t>
            </a:r>
            <a:r>
              <a:rPr lang="en-US" sz="5000" dirty="0" err="1" smtClean="0">
                <a:solidFill>
                  <a:srgbClr val="003300"/>
                </a:solidFill>
              </a:rPr>
              <a:t>Dù</a:t>
            </a:r>
            <a:r>
              <a:rPr lang="en-US" sz="5000" dirty="0" smtClean="0">
                <a:solidFill>
                  <a:srgbClr val="003300"/>
                </a:solidFill>
              </a:rPr>
              <a:t> </a:t>
            </a:r>
            <a:r>
              <a:rPr lang="en-US" sz="5000" dirty="0" err="1" smtClean="0">
                <a:solidFill>
                  <a:srgbClr val="003300"/>
                </a:solidFill>
              </a:rPr>
              <a:t>thời</a:t>
            </a:r>
            <a:r>
              <a:rPr lang="en-US" sz="5000" dirty="0" smtClean="0">
                <a:solidFill>
                  <a:srgbClr val="003300"/>
                </a:solidFill>
              </a:rPr>
              <a:t> </a:t>
            </a:r>
            <a:r>
              <a:rPr lang="en-US" sz="5000" dirty="0" err="1" smtClean="0">
                <a:solidFill>
                  <a:srgbClr val="003300"/>
                </a:solidFill>
              </a:rPr>
              <a:t>gian</a:t>
            </a:r>
            <a:r>
              <a:rPr lang="en-US" sz="5000" dirty="0" smtClean="0">
                <a:solidFill>
                  <a:srgbClr val="003300"/>
                </a:solidFill>
              </a:rPr>
              <a:t> </a:t>
            </a:r>
            <a:r>
              <a:rPr lang="en-US" sz="5000" dirty="0" err="1" smtClean="0">
                <a:solidFill>
                  <a:srgbClr val="003300"/>
                </a:solidFill>
              </a:rPr>
              <a:t>núi</a:t>
            </a:r>
            <a:r>
              <a:rPr lang="en-US" sz="5000" dirty="0" smtClean="0">
                <a:solidFill>
                  <a:srgbClr val="003300"/>
                </a:solidFill>
              </a:rPr>
              <a:t> </a:t>
            </a:r>
            <a:r>
              <a:rPr lang="en-US" sz="5000" dirty="0" err="1" smtClean="0">
                <a:solidFill>
                  <a:srgbClr val="003300"/>
                </a:solidFill>
              </a:rPr>
              <a:t>lở</a:t>
            </a:r>
            <a:r>
              <a:rPr lang="en-US" sz="5000" dirty="0" smtClean="0">
                <a:solidFill>
                  <a:srgbClr val="003300"/>
                </a:solidFill>
              </a:rPr>
              <a:t> </a:t>
            </a:r>
            <a:r>
              <a:rPr lang="en-US" sz="5000" dirty="0" err="1" smtClean="0">
                <a:solidFill>
                  <a:srgbClr val="003300"/>
                </a:solidFill>
              </a:rPr>
              <a:t>sông</a:t>
            </a:r>
            <a:r>
              <a:rPr lang="en-US" sz="5000" dirty="0" smtClean="0">
                <a:solidFill>
                  <a:srgbClr val="003300"/>
                </a:solidFill>
              </a:rPr>
              <a:t> </a:t>
            </a:r>
            <a:r>
              <a:rPr lang="en-US" sz="5000" dirty="0" err="1" smtClean="0">
                <a:solidFill>
                  <a:srgbClr val="003300"/>
                </a:solidFill>
              </a:rPr>
              <a:t>bồi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2599392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a:t>
            </a:r>
            <a:r>
              <a:rPr lang="en-US" sz="5000" u="sng" dirty="0" smtClean="0">
                <a:solidFill>
                  <a:srgbClr val="FF0000"/>
                </a:solidFill>
              </a:rPr>
              <a:t>k2:</a:t>
            </a:r>
            <a:r>
              <a:rPr lang="en-US" sz="5000" dirty="0" smtClean="0">
                <a:solidFill>
                  <a:srgbClr val="003300"/>
                </a:solidFill>
              </a:rPr>
              <a:t> </a:t>
            </a:r>
            <a:r>
              <a:rPr lang="en-US" sz="5000" dirty="0" err="1" smtClean="0">
                <a:solidFill>
                  <a:srgbClr val="003300"/>
                </a:solidFill>
              </a:rPr>
              <a:t>Vì</a:t>
            </a:r>
            <a:r>
              <a:rPr lang="en-US" sz="5000" dirty="0" smtClean="0">
                <a:solidFill>
                  <a:srgbClr val="003300"/>
                </a:solidFill>
              </a:rPr>
              <a:t> </a:t>
            </a:r>
            <a:r>
              <a:rPr lang="en-US" sz="5000" dirty="0" err="1" smtClean="0">
                <a:solidFill>
                  <a:srgbClr val="003300"/>
                </a:solidFill>
              </a:rPr>
              <a:t>nhân</a:t>
            </a:r>
            <a:r>
              <a:rPr lang="en-US" sz="5000" dirty="0" smtClean="0">
                <a:solidFill>
                  <a:srgbClr val="003300"/>
                </a:solidFill>
              </a:rPr>
              <a:t> </a:t>
            </a:r>
            <a:r>
              <a:rPr lang="en-US" sz="5000" dirty="0" err="1" smtClean="0">
                <a:solidFill>
                  <a:srgbClr val="003300"/>
                </a:solidFill>
              </a:rPr>
              <a:t>thế</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luôn</a:t>
            </a:r>
            <a:r>
              <a:rPr lang="en-US" sz="5000" dirty="0" smtClean="0">
                <a:solidFill>
                  <a:srgbClr val="003300"/>
                </a:solidFill>
              </a:rPr>
              <a:t> </a:t>
            </a:r>
            <a:r>
              <a:rPr lang="en-US" sz="5000" dirty="0" err="1" smtClean="0">
                <a:solidFill>
                  <a:srgbClr val="003300"/>
                </a:solidFill>
              </a:rPr>
              <a:t>luôn</a:t>
            </a:r>
            <a:r>
              <a:rPr lang="en-US" sz="5000" dirty="0" smtClean="0">
                <a:solidFill>
                  <a:srgbClr val="003300"/>
                </a:solidFill>
              </a:rPr>
              <a:t> </a:t>
            </a:r>
            <a:r>
              <a:rPr lang="en-US" sz="5000" dirty="0" err="1" smtClean="0">
                <a:solidFill>
                  <a:srgbClr val="003300"/>
                </a:solidFill>
              </a:rPr>
              <a:t>sống</a:t>
            </a:r>
            <a:r>
              <a:rPr lang="en-US" sz="5000" dirty="0" smtClean="0">
                <a:solidFill>
                  <a:srgbClr val="003300"/>
                </a:solidFill>
              </a:rPr>
              <a:t> </a:t>
            </a:r>
            <a:r>
              <a:rPr lang="en-US" sz="5000" dirty="0" err="1" smtClean="0">
                <a:solidFill>
                  <a:srgbClr val="003300"/>
                </a:solidFill>
              </a:rPr>
              <a:t>đời</a:t>
            </a:r>
            <a:r>
              <a:rPr lang="en-US" sz="5000" dirty="0" smtClean="0">
                <a:solidFill>
                  <a:srgbClr val="003300"/>
                </a:solidFill>
              </a:rPr>
              <a:t> </a:t>
            </a:r>
            <a:r>
              <a:rPr lang="en-US" sz="5000" dirty="0" err="1" smtClean="0">
                <a:solidFill>
                  <a:srgbClr val="003300"/>
                </a:solidFill>
              </a:rPr>
              <a:t>bác</a:t>
            </a:r>
            <a:r>
              <a:rPr lang="en-US" sz="5000" dirty="0" smtClean="0">
                <a:solidFill>
                  <a:srgbClr val="003300"/>
                </a:solidFill>
              </a:rPr>
              <a:t> </a:t>
            </a:r>
            <a:r>
              <a:rPr lang="en-US" sz="5000" dirty="0" err="1" smtClean="0">
                <a:solidFill>
                  <a:srgbClr val="003300"/>
                </a:solidFill>
              </a:rPr>
              <a:t>ái</a:t>
            </a:r>
            <a:r>
              <a:rPr lang="en-US" sz="5000" dirty="0" smtClean="0">
                <a:solidFill>
                  <a:srgbClr val="003300"/>
                </a:solidFill>
              </a:rPr>
              <a:t>, </a:t>
            </a:r>
            <a:r>
              <a:rPr lang="en-US" sz="5000" dirty="0" err="1" smtClean="0">
                <a:solidFill>
                  <a:srgbClr val="003300"/>
                </a:solidFill>
              </a:rPr>
              <a:t>đem</a:t>
            </a:r>
            <a:r>
              <a:rPr lang="en-US" sz="5000" dirty="0" smtClean="0">
                <a:solidFill>
                  <a:srgbClr val="003300"/>
                </a:solidFill>
              </a:rPr>
              <a:t> Tin </a:t>
            </a:r>
            <a:r>
              <a:rPr lang="en-US" sz="5000" dirty="0" err="1" smtClean="0">
                <a:solidFill>
                  <a:srgbClr val="003300"/>
                </a:solidFill>
              </a:rPr>
              <a:t>Mừng</a:t>
            </a:r>
            <a:r>
              <a:rPr lang="en-US" sz="5000" dirty="0" smtClean="0">
                <a:solidFill>
                  <a:srgbClr val="003300"/>
                </a:solidFill>
              </a:rPr>
              <a:t> </a:t>
            </a:r>
            <a:r>
              <a:rPr lang="en-US" sz="5000" dirty="0" err="1" smtClean="0">
                <a:solidFill>
                  <a:srgbClr val="003300"/>
                </a:solidFill>
              </a:rPr>
              <a:t>rao</a:t>
            </a:r>
            <a:r>
              <a:rPr lang="en-US" sz="5000" dirty="0" smtClean="0">
                <a:solidFill>
                  <a:srgbClr val="003300"/>
                </a:solidFill>
              </a:rPr>
              <a:t> </a:t>
            </a:r>
            <a:r>
              <a:rPr lang="en-US" sz="5000" dirty="0" err="1" smtClean="0">
                <a:solidFill>
                  <a:srgbClr val="003300"/>
                </a:solidFill>
              </a:rPr>
              <a:t>cho</a:t>
            </a:r>
            <a:r>
              <a:rPr lang="en-US" sz="5000" dirty="0" smtClean="0">
                <a:solidFill>
                  <a:srgbClr val="003300"/>
                </a:solidFill>
              </a:rPr>
              <a:t> </a:t>
            </a:r>
            <a:r>
              <a:rPr lang="en-US" sz="5000" dirty="0" err="1" smtClean="0">
                <a:solidFill>
                  <a:srgbClr val="003300"/>
                </a:solidFill>
              </a:rPr>
              <a:t>mọi</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Bao</a:t>
            </a:r>
            <a:r>
              <a:rPr lang="en-US" sz="5000" dirty="0" smtClean="0">
                <a:solidFill>
                  <a:srgbClr val="003300"/>
                </a:solidFill>
              </a:rPr>
              <a:t> </a:t>
            </a:r>
            <a:r>
              <a:rPr lang="en-US" sz="5000" dirty="0" err="1" smtClean="0">
                <a:solidFill>
                  <a:srgbClr val="003300"/>
                </a:solidFill>
              </a:rPr>
              <a:t>khó</a:t>
            </a:r>
            <a:r>
              <a:rPr lang="en-US" sz="5000" dirty="0" smtClean="0">
                <a:solidFill>
                  <a:srgbClr val="003300"/>
                </a:solidFill>
              </a:rPr>
              <a:t> </a:t>
            </a:r>
            <a:r>
              <a:rPr lang="en-US" sz="5000" dirty="0" err="1" smtClean="0">
                <a:solidFill>
                  <a:srgbClr val="003300"/>
                </a:solidFill>
              </a:rPr>
              <a:t>khăn</a:t>
            </a:r>
            <a:r>
              <a:rPr lang="en-US" sz="5000" dirty="0" smtClean="0">
                <a:solidFill>
                  <a:srgbClr val="003300"/>
                </a:solidFill>
              </a:rPr>
              <a:t> </a:t>
            </a:r>
            <a:r>
              <a:rPr lang="en-US" sz="5000" dirty="0" err="1" smtClean="0">
                <a:solidFill>
                  <a:srgbClr val="003300"/>
                </a:solidFill>
              </a:rPr>
              <a:t>hàm</a:t>
            </a:r>
            <a:r>
              <a:rPr lang="en-US" sz="5000" dirty="0" smtClean="0">
                <a:solidFill>
                  <a:srgbClr val="003300"/>
                </a:solidFill>
              </a:rPr>
              <a:t> </a:t>
            </a:r>
            <a:r>
              <a:rPr lang="en-US" sz="5000" dirty="0" err="1" smtClean="0">
                <a:solidFill>
                  <a:srgbClr val="003300"/>
                </a:solidFill>
              </a:rPr>
              <a:t>oan</a:t>
            </a:r>
            <a:r>
              <a:rPr lang="en-US" sz="5000" dirty="0" smtClean="0">
                <a:solidFill>
                  <a:srgbClr val="003300"/>
                </a:solidFill>
              </a:rPr>
              <a:t> tai </a:t>
            </a:r>
            <a:r>
              <a:rPr lang="en-US" sz="5000" dirty="0" err="1" smtClean="0">
                <a:solidFill>
                  <a:srgbClr val="003300"/>
                </a:solidFill>
              </a:rPr>
              <a:t>ương</a:t>
            </a:r>
            <a:r>
              <a:rPr lang="en-US" sz="5000" dirty="0" smtClean="0">
                <a:solidFill>
                  <a:srgbClr val="003300"/>
                </a:solidFill>
              </a:rPr>
              <a:t>, </a:t>
            </a:r>
            <a:r>
              <a:rPr lang="en-US" sz="5000" dirty="0" err="1" smtClean="0">
                <a:solidFill>
                  <a:srgbClr val="003300"/>
                </a:solidFill>
              </a:rPr>
              <a:t>vây</a:t>
            </a:r>
            <a:r>
              <a:rPr lang="en-US" sz="5000" dirty="0" smtClean="0">
                <a:solidFill>
                  <a:srgbClr val="003300"/>
                </a:solidFill>
              </a:rPr>
              <a:t> </a:t>
            </a:r>
            <a:r>
              <a:rPr lang="en-US" sz="5000" dirty="0" err="1" smtClean="0">
                <a:solidFill>
                  <a:srgbClr val="003300"/>
                </a:solidFill>
              </a:rPr>
              <a:t>bám</a:t>
            </a:r>
            <a:r>
              <a:rPr lang="en-US" sz="5000" dirty="0" smtClean="0">
                <a:solidFill>
                  <a:srgbClr val="003300"/>
                </a:solidFill>
              </a:rPr>
              <a:t> </a:t>
            </a:r>
            <a:r>
              <a:rPr lang="en-US" sz="5000" dirty="0" err="1" smtClean="0">
                <a:solidFill>
                  <a:srgbClr val="003300"/>
                </a:solidFill>
              </a:rPr>
              <a:t>quanh</a:t>
            </a:r>
            <a:r>
              <a:rPr lang="en-US" sz="5000" dirty="0" smtClean="0">
                <a:solidFill>
                  <a:srgbClr val="003300"/>
                </a:solidFill>
              </a:rPr>
              <a:t> </a:t>
            </a:r>
            <a:r>
              <a:rPr lang="en-US" sz="5000" dirty="0" err="1" smtClean="0">
                <a:solidFill>
                  <a:srgbClr val="003300"/>
                </a:solidFill>
              </a:rPr>
              <a:t>và</a:t>
            </a:r>
            <a:r>
              <a:rPr lang="en-US" sz="5000" dirty="0" smtClean="0">
                <a:solidFill>
                  <a:srgbClr val="003300"/>
                </a:solidFill>
              </a:rPr>
              <a:t> </a:t>
            </a:r>
            <a:r>
              <a:rPr lang="en-US" sz="5000" dirty="0" err="1" smtClean="0">
                <a:solidFill>
                  <a:srgbClr val="003300"/>
                </a:solidFill>
              </a:rPr>
              <a:t>gây</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thương</a:t>
            </a:r>
            <a:r>
              <a:rPr lang="en-US" sz="5000" dirty="0" smtClean="0">
                <a:solidFill>
                  <a:srgbClr val="003300"/>
                </a:solidFill>
              </a:rPr>
              <a:t> </a:t>
            </a:r>
            <a:r>
              <a:rPr lang="en-US" sz="5000" dirty="0" err="1" smtClean="0">
                <a:solidFill>
                  <a:srgbClr val="003300"/>
                </a:solidFill>
              </a:rPr>
              <a:t>dập</a:t>
            </a:r>
            <a:r>
              <a:rPr lang="en-US" sz="5000" dirty="0" smtClean="0">
                <a:solidFill>
                  <a:srgbClr val="003300"/>
                </a:solidFill>
              </a:rPr>
              <a:t> </a:t>
            </a:r>
            <a:r>
              <a:rPr lang="en-US" sz="5000" dirty="0" err="1" smtClean="0">
                <a:solidFill>
                  <a:srgbClr val="003300"/>
                </a:solidFill>
              </a:rPr>
              <a:t>vùi</a:t>
            </a:r>
            <a:r>
              <a:rPr lang="en-US" sz="5000" dirty="0" smtClean="0">
                <a:solidFill>
                  <a:srgbClr val="003300"/>
                </a:solidFill>
              </a:rPr>
              <a:t> </a:t>
            </a:r>
            <a:r>
              <a:rPr lang="en-US" sz="5000" dirty="0" err="1" smtClean="0">
                <a:solidFill>
                  <a:srgbClr val="003300"/>
                </a:solidFill>
              </a:rPr>
              <a:t>không</a:t>
            </a:r>
            <a:r>
              <a:rPr lang="en-US" sz="5000" dirty="0" smtClean="0">
                <a:solidFill>
                  <a:srgbClr val="003300"/>
                </a:solidFill>
              </a:rPr>
              <a:t> </a:t>
            </a:r>
            <a:r>
              <a:rPr lang="en-US" sz="5000" dirty="0" err="1" smtClean="0">
                <a:solidFill>
                  <a:srgbClr val="003300"/>
                </a:solidFill>
              </a:rPr>
              <a:t>nương</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29454802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0000"/>
                </a:solidFill>
              </a:rPr>
              <a:t>**</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Vì</a:t>
            </a:r>
            <a:r>
              <a:rPr lang="en-US" sz="5200" dirty="0" smtClean="0">
                <a:solidFill>
                  <a:srgbClr val="003300"/>
                </a:solidFill>
              </a:rPr>
              <a:t> </a:t>
            </a:r>
            <a:r>
              <a:rPr lang="en-US" sz="5200" dirty="0" err="1" smtClean="0">
                <a:solidFill>
                  <a:srgbClr val="003300"/>
                </a:solidFill>
              </a:rPr>
              <a:t>có</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cạnh</a:t>
            </a:r>
            <a:r>
              <a:rPr lang="en-US" sz="5200" dirty="0" smtClean="0">
                <a:solidFill>
                  <a:srgbClr val="003300"/>
                </a:solidFill>
              </a:rPr>
              <a:t> </a:t>
            </a:r>
            <a:r>
              <a:rPr lang="en-US" sz="5200" dirty="0" err="1" smtClean="0">
                <a:solidFill>
                  <a:srgbClr val="003300"/>
                </a:solidFill>
              </a:rPr>
              <a:t>bên</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ủi</a:t>
            </a:r>
            <a:r>
              <a:rPr lang="en-US" sz="5200" dirty="0" smtClean="0">
                <a:solidFill>
                  <a:srgbClr val="003300"/>
                </a:solidFill>
              </a:rPr>
              <a:t> an </a:t>
            </a:r>
            <a:r>
              <a:rPr lang="en-US" sz="5200" dirty="0" err="1" smtClean="0">
                <a:solidFill>
                  <a:srgbClr val="003300"/>
                </a:solidFill>
              </a:rPr>
              <a:t>giờ</a:t>
            </a:r>
            <a:r>
              <a:rPr lang="en-US" sz="5200" dirty="0" smtClean="0">
                <a:solidFill>
                  <a:srgbClr val="003300"/>
                </a:solidFill>
              </a:rPr>
              <a:t> </a:t>
            </a:r>
            <a:r>
              <a:rPr lang="en-US" sz="5200" dirty="0" err="1" smtClean="0">
                <a:solidFill>
                  <a:srgbClr val="003300"/>
                </a:solidFill>
              </a:rPr>
              <a:t>cô</a:t>
            </a:r>
            <a:r>
              <a:rPr lang="en-US" sz="5200" dirty="0" smtClean="0">
                <a:solidFill>
                  <a:srgbClr val="003300"/>
                </a:solidFill>
              </a:rPr>
              <a:t> </a:t>
            </a:r>
            <a:r>
              <a:rPr lang="en-US" sz="5200" dirty="0" err="1" smtClean="0">
                <a:solidFill>
                  <a:srgbClr val="003300"/>
                </a:solidFill>
              </a:rPr>
              <a:t>đơn</a:t>
            </a:r>
            <a:r>
              <a:rPr lang="en-US" sz="5200" dirty="0" smtClean="0">
                <a:solidFill>
                  <a:srgbClr val="003300"/>
                </a:solidFill>
              </a:rPr>
              <a:t> </a:t>
            </a:r>
            <a:r>
              <a:rPr lang="en-US" sz="5200" dirty="0" err="1" smtClean="0">
                <a:solidFill>
                  <a:srgbClr val="003300"/>
                </a:solidFill>
              </a:rPr>
              <a:t>mây</a:t>
            </a:r>
            <a:r>
              <a:rPr lang="en-US" sz="5200" dirty="0" smtClean="0">
                <a:solidFill>
                  <a:srgbClr val="003300"/>
                </a:solidFill>
              </a:rPr>
              <a:t> </a:t>
            </a:r>
            <a:r>
              <a:rPr lang="en-US" sz="5200" dirty="0" err="1" smtClean="0">
                <a:solidFill>
                  <a:srgbClr val="003300"/>
                </a:solidFill>
              </a:rPr>
              <a:t>mù</a:t>
            </a:r>
            <a:r>
              <a:rPr lang="en-US" sz="5200" dirty="0" smtClean="0">
                <a:solidFill>
                  <a:srgbClr val="003300"/>
                </a:solidFill>
              </a:rPr>
              <a:t> u </a:t>
            </a:r>
            <a:r>
              <a:rPr lang="en-US" sz="5200" dirty="0" err="1" smtClean="0">
                <a:solidFill>
                  <a:srgbClr val="003300"/>
                </a:solidFill>
              </a:rPr>
              <a:t>ám</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vững</a:t>
            </a:r>
            <a:r>
              <a:rPr lang="en-US" sz="5200" dirty="0" smtClean="0">
                <a:solidFill>
                  <a:srgbClr val="003300"/>
                </a:solidFill>
              </a:rPr>
              <a:t> </a:t>
            </a:r>
            <a:r>
              <a:rPr lang="en-US" sz="5200" dirty="0" err="1" smtClean="0">
                <a:solidFill>
                  <a:srgbClr val="003300"/>
                </a:solidFill>
              </a:rPr>
              <a:t>tâm</a:t>
            </a:r>
            <a:r>
              <a:rPr lang="en-US" sz="5200" dirty="0" smtClean="0">
                <a:solidFill>
                  <a:srgbClr val="003300"/>
                </a:solidFill>
              </a:rPr>
              <a:t> </a:t>
            </a:r>
            <a:r>
              <a:rPr lang="en-US" sz="5200" dirty="0" err="1" smtClean="0">
                <a:solidFill>
                  <a:srgbClr val="003300"/>
                </a:solidFill>
              </a:rPr>
              <a:t>cậy</a:t>
            </a:r>
            <a:r>
              <a:rPr lang="en-US" sz="5200" dirty="0" smtClean="0">
                <a:solidFill>
                  <a:srgbClr val="003300"/>
                </a:solidFill>
              </a:rPr>
              <a:t> </a:t>
            </a:r>
            <a:r>
              <a:rPr lang="en-US" sz="5200" dirty="0" err="1" smtClean="0">
                <a:solidFill>
                  <a:srgbClr val="003300"/>
                </a:solidFill>
              </a:rPr>
              <a:t>trông</a:t>
            </a:r>
            <a:r>
              <a:rPr lang="en-US" sz="5200" dirty="0" smtClean="0">
                <a:solidFill>
                  <a:srgbClr val="003300"/>
                </a:solidFill>
              </a:rPr>
              <a:t> </a:t>
            </a:r>
            <a:r>
              <a:rPr lang="en-US" sz="5200" dirty="0" err="1" smtClean="0">
                <a:solidFill>
                  <a:srgbClr val="003300"/>
                </a:solidFill>
              </a:rPr>
              <a:t>Thiên</a:t>
            </a:r>
            <a:r>
              <a:rPr lang="en-US" sz="5200" dirty="0" smtClean="0">
                <a:solidFill>
                  <a:srgbClr val="003300"/>
                </a:solidFill>
              </a:rPr>
              <a:t> </a:t>
            </a:r>
            <a:r>
              <a:rPr lang="en-US" sz="5200" dirty="0" err="1" smtClean="0">
                <a:solidFill>
                  <a:srgbClr val="003300"/>
                </a:solidFill>
              </a:rPr>
              <a:t>Nhan</a:t>
            </a:r>
            <a:r>
              <a:rPr lang="en-US" sz="5200" dirty="0" smtClean="0">
                <a:solidFill>
                  <a:srgbClr val="003300"/>
                </a:solidFill>
              </a:rPr>
              <a:t>, </a:t>
            </a:r>
            <a:r>
              <a:rPr lang="en-US" sz="5200" dirty="0" err="1" smtClean="0">
                <a:solidFill>
                  <a:srgbClr val="003300"/>
                </a:solidFill>
              </a:rPr>
              <a:t>dẫn</a:t>
            </a:r>
            <a:r>
              <a:rPr lang="en-US" sz="5200" dirty="0" smtClean="0">
                <a:solidFill>
                  <a:srgbClr val="003300"/>
                </a:solidFill>
              </a:rPr>
              <a:t> </a:t>
            </a:r>
            <a:r>
              <a:rPr lang="en-US" sz="5200" dirty="0" err="1" smtClean="0">
                <a:solidFill>
                  <a:srgbClr val="003300"/>
                </a:solidFill>
              </a:rPr>
              <a:t>bước</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từ</a:t>
            </a:r>
            <a:r>
              <a:rPr lang="en-US" sz="5200" dirty="0" smtClean="0">
                <a:solidFill>
                  <a:srgbClr val="003300"/>
                </a:solidFill>
              </a:rPr>
              <a:t> </a:t>
            </a:r>
            <a:r>
              <a:rPr lang="en-US" sz="5200" dirty="0" err="1" smtClean="0">
                <a:solidFill>
                  <a:srgbClr val="003300"/>
                </a:solidFill>
              </a:rPr>
              <a:t>nơi</a:t>
            </a:r>
            <a:r>
              <a:rPr lang="en-US" sz="5200" dirty="0" smtClean="0">
                <a:solidFill>
                  <a:srgbClr val="003300"/>
                </a:solidFill>
              </a:rPr>
              <a:t> </a:t>
            </a:r>
            <a:r>
              <a:rPr lang="en-US" sz="5200" dirty="0" err="1" smtClean="0">
                <a:solidFill>
                  <a:srgbClr val="003300"/>
                </a:solidFill>
              </a:rPr>
              <a:t>nguy</a:t>
            </a:r>
            <a:r>
              <a:rPr lang="en-US" sz="5200" dirty="0" smtClean="0">
                <a:solidFill>
                  <a:srgbClr val="003300"/>
                </a:solidFill>
              </a:rPr>
              <a:t> nan </a:t>
            </a:r>
            <a:r>
              <a:rPr lang="en-US" sz="5200" dirty="0" err="1" smtClean="0">
                <a:solidFill>
                  <a:srgbClr val="003300"/>
                </a:solidFill>
              </a:rPr>
              <a:t>đau</a:t>
            </a:r>
            <a:r>
              <a:rPr lang="en-US" sz="5200" dirty="0" smtClean="0">
                <a:solidFill>
                  <a:srgbClr val="003300"/>
                </a:solidFill>
              </a:rPr>
              <a:t> </a:t>
            </a:r>
            <a:r>
              <a:rPr lang="en-US" sz="5200" dirty="0" err="1" smtClean="0">
                <a:solidFill>
                  <a:srgbClr val="003300"/>
                </a:solidFill>
              </a:rPr>
              <a:t>buồn</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3289408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0000"/>
                </a:solidFill>
              </a:rPr>
              <a:t>Đk</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làm</a:t>
            </a:r>
            <a:r>
              <a:rPr lang="en-US" sz="5200" dirty="0" smtClean="0">
                <a:solidFill>
                  <a:srgbClr val="003300"/>
                </a:solidFill>
              </a:rPr>
              <a:t> </a:t>
            </a:r>
            <a:r>
              <a:rPr lang="en-US" sz="5200" dirty="0" err="1" smtClean="0">
                <a:solidFill>
                  <a:srgbClr val="003300"/>
                </a:solidFill>
              </a:rPr>
              <a:t>gia</a:t>
            </a:r>
            <a:r>
              <a:rPr lang="en-US" sz="5200" dirty="0" smtClean="0">
                <a:solidFill>
                  <a:srgbClr val="003300"/>
                </a:solidFill>
              </a:rPr>
              <a:t> </a:t>
            </a:r>
            <a:r>
              <a:rPr lang="en-US" sz="5200" dirty="0" err="1" smtClean="0">
                <a:solidFill>
                  <a:srgbClr val="003300"/>
                </a:solidFill>
              </a:rPr>
              <a:t>nghiệp</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trót</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tuổi</a:t>
            </a:r>
            <a:r>
              <a:rPr lang="en-US" sz="5200" dirty="0" smtClean="0">
                <a:solidFill>
                  <a:srgbClr val="003300"/>
                </a:solidFill>
              </a:rPr>
              <a:t> </a:t>
            </a:r>
            <a:r>
              <a:rPr lang="en-US" sz="5200" dirty="0" err="1" smtClean="0">
                <a:solidFill>
                  <a:srgbClr val="003300"/>
                </a:solidFill>
              </a:rPr>
              <a:t>xuân</a:t>
            </a:r>
            <a:r>
              <a:rPr lang="en-US" sz="5200" dirty="0" smtClean="0">
                <a:solidFill>
                  <a:srgbClr val="003300"/>
                </a:solidFill>
              </a:rPr>
              <a:t> </a:t>
            </a:r>
            <a:r>
              <a:rPr lang="en-US" sz="5200" dirty="0" err="1" smtClean="0">
                <a:solidFill>
                  <a:srgbClr val="003300"/>
                </a:solidFill>
              </a:rPr>
              <a:t>dâng</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tình</a:t>
            </a:r>
            <a:r>
              <a:rPr lang="en-US" sz="5200" dirty="0" smtClean="0">
                <a:solidFill>
                  <a:srgbClr val="003300"/>
                </a:solidFill>
              </a:rPr>
              <a:t> </a:t>
            </a:r>
            <a:r>
              <a:rPr lang="en-US" sz="5200" dirty="0" err="1" smtClean="0">
                <a:solidFill>
                  <a:srgbClr val="003300"/>
                </a:solidFill>
              </a:rPr>
              <a:t>yêu</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với</a:t>
            </a:r>
            <a:r>
              <a:rPr lang="en-US" sz="5200" dirty="0" smtClean="0">
                <a:solidFill>
                  <a:srgbClr val="003300"/>
                </a:solidFill>
              </a:rPr>
              <a:t> </a:t>
            </a:r>
            <a:r>
              <a:rPr lang="en-US" sz="5200" dirty="0" err="1" smtClean="0">
                <a:solidFill>
                  <a:srgbClr val="003300"/>
                </a:solidFill>
              </a:rPr>
              <a:t>ước</a:t>
            </a:r>
            <a:r>
              <a:rPr lang="en-US" sz="5200" dirty="0" smtClean="0">
                <a:solidFill>
                  <a:srgbClr val="003300"/>
                </a:solidFill>
              </a:rPr>
              <a:t> </a:t>
            </a:r>
            <a:r>
              <a:rPr lang="en-US" sz="5200" dirty="0" err="1" smtClean="0">
                <a:solidFill>
                  <a:srgbClr val="003300"/>
                </a:solidFill>
              </a:rPr>
              <a:t>mơ</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42402121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tin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sướng</a:t>
            </a:r>
            <a:r>
              <a:rPr lang="en-US" sz="5000" dirty="0" smtClean="0">
                <a:solidFill>
                  <a:srgbClr val="003300"/>
                </a:solidFill>
              </a:rPr>
              <a:t> </a:t>
            </a:r>
            <a:r>
              <a:rPr lang="en-US" sz="5000" dirty="0" err="1" smtClean="0">
                <a:solidFill>
                  <a:srgbClr val="003300"/>
                </a:solidFill>
              </a:rPr>
              <a:t>vui</a:t>
            </a:r>
            <a:r>
              <a:rPr lang="en-US" sz="5000" dirty="0" smtClean="0">
                <a:solidFill>
                  <a:srgbClr val="003300"/>
                </a:solidFill>
              </a:rPr>
              <a:t>, </a:t>
            </a:r>
            <a:r>
              <a:rPr lang="en-US" sz="5000" dirty="0" err="1" smtClean="0">
                <a:solidFill>
                  <a:srgbClr val="003300"/>
                </a:solidFill>
              </a:rPr>
              <a:t>cùng</a:t>
            </a:r>
            <a:r>
              <a:rPr lang="en-US" sz="5000" dirty="0" smtClean="0">
                <a:solidFill>
                  <a:srgbClr val="003300"/>
                </a:solidFill>
              </a:rPr>
              <a:t> </a:t>
            </a:r>
            <a:r>
              <a:rPr lang="en-US" sz="5000" dirty="0" err="1" smtClean="0">
                <a:solidFill>
                  <a:srgbClr val="003300"/>
                </a:solidFill>
              </a:rPr>
              <a:t>nghìn</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thương</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đắng</a:t>
            </a:r>
            <a:r>
              <a:rPr lang="en-US" sz="5000" dirty="0" smtClean="0">
                <a:solidFill>
                  <a:srgbClr val="003300"/>
                </a:solidFill>
              </a:rPr>
              <a:t> cay </a:t>
            </a:r>
            <a:r>
              <a:rPr lang="en-US" sz="5000" dirty="0" err="1" smtClean="0">
                <a:solidFill>
                  <a:srgbClr val="003300"/>
                </a:solidFill>
              </a:rPr>
              <a:t>thăng</a:t>
            </a:r>
            <a:r>
              <a:rPr lang="en-US" sz="5000" dirty="0" smtClean="0">
                <a:solidFill>
                  <a:srgbClr val="003300"/>
                </a:solidFill>
              </a:rPr>
              <a:t> </a:t>
            </a:r>
            <a:r>
              <a:rPr lang="en-US" sz="5000" dirty="0" err="1" smtClean="0">
                <a:solidFill>
                  <a:srgbClr val="003300"/>
                </a:solidFill>
              </a:rPr>
              <a:t>trầm</a:t>
            </a:r>
            <a:r>
              <a:rPr lang="en-US" sz="5000" dirty="0" smtClean="0">
                <a:solidFill>
                  <a:srgbClr val="003300"/>
                </a:solidFill>
              </a:rPr>
              <a:t> </a:t>
            </a:r>
            <a:r>
              <a:rPr lang="en-US" sz="5000" dirty="0" err="1" smtClean="0">
                <a:solidFill>
                  <a:srgbClr val="003300"/>
                </a:solidFill>
              </a:rPr>
              <a:t>thay</a:t>
            </a:r>
            <a:r>
              <a:rPr lang="en-US" sz="5000" dirty="0" smtClean="0">
                <a:solidFill>
                  <a:srgbClr val="003300"/>
                </a:solidFill>
              </a:rPr>
              <a:t> </a:t>
            </a:r>
            <a:r>
              <a:rPr lang="en-US" sz="5000" dirty="0" err="1" smtClean="0">
                <a:solidFill>
                  <a:srgbClr val="003300"/>
                </a:solidFill>
              </a:rPr>
              <a:t>đổi</a:t>
            </a:r>
            <a:r>
              <a:rPr lang="en-US" sz="5000" dirty="0" smtClean="0">
                <a:solidFill>
                  <a:srgbClr val="003300"/>
                </a:solidFill>
              </a:rPr>
              <a:t>. </a:t>
            </a:r>
            <a:r>
              <a:rPr lang="en-US" sz="5000" dirty="0" err="1" smtClean="0">
                <a:solidFill>
                  <a:srgbClr val="003300"/>
                </a:solidFill>
              </a:rPr>
              <a:t>Dù</a:t>
            </a:r>
            <a:r>
              <a:rPr lang="en-US" sz="5000" dirty="0" smtClean="0">
                <a:solidFill>
                  <a:srgbClr val="003300"/>
                </a:solidFill>
              </a:rPr>
              <a:t> </a:t>
            </a:r>
            <a:r>
              <a:rPr lang="en-US" sz="5000" dirty="0" err="1" smtClean="0">
                <a:solidFill>
                  <a:srgbClr val="003300"/>
                </a:solidFill>
              </a:rPr>
              <a:t>thời</a:t>
            </a:r>
            <a:r>
              <a:rPr lang="en-US" sz="5000" dirty="0" smtClean="0">
                <a:solidFill>
                  <a:srgbClr val="003300"/>
                </a:solidFill>
              </a:rPr>
              <a:t> </a:t>
            </a:r>
            <a:r>
              <a:rPr lang="en-US" sz="5000" dirty="0" err="1" smtClean="0">
                <a:solidFill>
                  <a:srgbClr val="003300"/>
                </a:solidFill>
              </a:rPr>
              <a:t>gian</a:t>
            </a:r>
            <a:r>
              <a:rPr lang="en-US" sz="5000" dirty="0" smtClean="0">
                <a:solidFill>
                  <a:srgbClr val="003300"/>
                </a:solidFill>
              </a:rPr>
              <a:t> </a:t>
            </a:r>
            <a:r>
              <a:rPr lang="en-US" sz="5000" dirty="0" err="1" smtClean="0">
                <a:solidFill>
                  <a:srgbClr val="003300"/>
                </a:solidFill>
              </a:rPr>
              <a:t>núi</a:t>
            </a:r>
            <a:r>
              <a:rPr lang="en-US" sz="5000" dirty="0" smtClean="0">
                <a:solidFill>
                  <a:srgbClr val="003300"/>
                </a:solidFill>
              </a:rPr>
              <a:t> </a:t>
            </a:r>
            <a:r>
              <a:rPr lang="en-US" sz="5000" dirty="0" err="1" smtClean="0">
                <a:solidFill>
                  <a:srgbClr val="003300"/>
                </a:solidFill>
              </a:rPr>
              <a:t>lở</a:t>
            </a:r>
            <a:r>
              <a:rPr lang="en-US" sz="5000" dirty="0" smtClean="0">
                <a:solidFill>
                  <a:srgbClr val="003300"/>
                </a:solidFill>
              </a:rPr>
              <a:t> </a:t>
            </a:r>
            <a:r>
              <a:rPr lang="en-US" sz="5000" dirty="0" err="1" smtClean="0">
                <a:solidFill>
                  <a:srgbClr val="003300"/>
                </a:solidFill>
              </a:rPr>
              <a:t>sông</a:t>
            </a:r>
            <a:r>
              <a:rPr lang="en-US" sz="5000" dirty="0" smtClean="0">
                <a:solidFill>
                  <a:srgbClr val="003300"/>
                </a:solidFill>
              </a:rPr>
              <a:t> </a:t>
            </a:r>
            <a:r>
              <a:rPr lang="en-US" sz="5000" dirty="0" err="1" smtClean="0">
                <a:solidFill>
                  <a:srgbClr val="003300"/>
                </a:solidFill>
              </a:rPr>
              <a:t>bồi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17304330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a:t>
            </a:r>
            <a:r>
              <a:rPr lang="en-US" sz="5000" u="sng" dirty="0" smtClean="0">
                <a:solidFill>
                  <a:srgbClr val="FF0000"/>
                </a:solidFill>
              </a:rPr>
              <a:t>k3:</a:t>
            </a:r>
            <a:r>
              <a:rPr lang="en-US" sz="5000" dirty="0" smtClean="0">
                <a:solidFill>
                  <a:srgbClr val="003300"/>
                </a:solidFill>
              </a:rPr>
              <a:t> </a:t>
            </a:r>
            <a:r>
              <a:rPr lang="en-US" sz="5000" dirty="0" err="1" smtClean="0">
                <a:solidFill>
                  <a:srgbClr val="003300"/>
                </a:solidFill>
              </a:rPr>
              <a:t>Là</a:t>
            </a:r>
            <a:r>
              <a:rPr lang="en-US" sz="5000" dirty="0" smtClean="0">
                <a:solidFill>
                  <a:srgbClr val="003300"/>
                </a:solidFill>
              </a:rPr>
              <a:t> </a:t>
            </a:r>
            <a:r>
              <a:rPr lang="en-US" sz="5000" dirty="0" err="1" smtClean="0">
                <a:solidFill>
                  <a:srgbClr val="003300"/>
                </a:solidFill>
              </a:rPr>
              <a:t>nhân</a:t>
            </a:r>
            <a:r>
              <a:rPr lang="en-US" sz="5000" dirty="0" smtClean="0">
                <a:solidFill>
                  <a:srgbClr val="003300"/>
                </a:solidFill>
              </a:rPr>
              <a:t> </a:t>
            </a:r>
            <a:r>
              <a:rPr lang="en-US" sz="5000" dirty="0" err="1" smtClean="0">
                <a:solidFill>
                  <a:srgbClr val="003300"/>
                </a:solidFill>
              </a:rPr>
              <a:t>chứng</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luôn</a:t>
            </a:r>
            <a:r>
              <a:rPr lang="en-US" sz="5000" dirty="0" smtClean="0">
                <a:solidFill>
                  <a:srgbClr val="003300"/>
                </a:solidFill>
              </a:rPr>
              <a:t> </a:t>
            </a:r>
            <a:r>
              <a:rPr lang="en-US" sz="5000" dirty="0" err="1" smtClean="0">
                <a:solidFill>
                  <a:srgbClr val="003300"/>
                </a:solidFill>
              </a:rPr>
              <a:t>đem</a:t>
            </a:r>
            <a:r>
              <a:rPr lang="en-US" sz="5000" dirty="0" smtClean="0">
                <a:solidFill>
                  <a:srgbClr val="003300"/>
                </a:solidFill>
              </a:rPr>
              <a:t> </a:t>
            </a:r>
            <a:r>
              <a:rPr lang="en-US" sz="5000" dirty="0" err="1" smtClean="0">
                <a:solidFill>
                  <a:srgbClr val="003300"/>
                </a:solidFill>
              </a:rPr>
              <a:t>đến</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an </a:t>
            </a:r>
            <a:r>
              <a:rPr lang="en-US" sz="5000" dirty="0" err="1" smtClean="0">
                <a:solidFill>
                  <a:srgbClr val="003300"/>
                </a:solidFill>
              </a:rPr>
              <a:t>ủi</a:t>
            </a:r>
            <a:r>
              <a:rPr lang="en-US" sz="5000" dirty="0" smtClean="0">
                <a:solidFill>
                  <a:srgbClr val="003300"/>
                </a:solidFill>
              </a:rPr>
              <a:t> </a:t>
            </a:r>
            <a:r>
              <a:rPr lang="en-US" sz="5000" dirty="0" err="1" smtClean="0">
                <a:solidFill>
                  <a:srgbClr val="003300"/>
                </a:solidFill>
              </a:rPr>
              <a:t>cho</a:t>
            </a:r>
            <a:r>
              <a:rPr lang="en-US" sz="5000" dirty="0" smtClean="0">
                <a:solidFill>
                  <a:srgbClr val="003300"/>
                </a:solidFill>
              </a:rPr>
              <a:t> </a:t>
            </a:r>
            <a:r>
              <a:rPr lang="en-US" sz="5000" dirty="0" err="1" smtClean="0">
                <a:solidFill>
                  <a:srgbClr val="003300"/>
                </a:solidFill>
              </a:rPr>
              <a:t>ai</a:t>
            </a:r>
            <a:r>
              <a:rPr lang="en-US" sz="5000" dirty="0" smtClean="0">
                <a:solidFill>
                  <a:srgbClr val="003300"/>
                </a:solidFill>
              </a:rPr>
              <a:t> </a:t>
            </a:r>
            <a:r>
              <a:rPr lang="en-US" sz="5000" dirty="0" err="1" smtClean="0">
                <a:solidFill>
                  <a:srgbClr val="003300"/>
                </a:solidFill>
              </a:rPr>
              <a:t>buồn</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trong</a:t>
            </a:r>
            <a:r>
              <a:rPr lang="en-US" sz="5000" dirty="0" smtClean="0">
                <a:solidFill>
                  <a:srgbClr val="003300"/>
                </a:solidFill>
              </a:rPr>
              <a:t> </a:t>
            </a:r>
            <a:r>
              <a:rPr lang="en-US" sz="5000" dirty="0" err="1" smtClean="0">
                <a:solidFill>
                  <a:srgbClr val="003300"/>
                </a:solidFill>
              </a:rPr>
              <a:t>lệ</a:t>
            </a:r>
            <a:r>
              <a:rPr lang="en-US" sz="5000" dirty="0" smtClean="0">
                <a:solidFill>
                  <a:srgbClr val="003300"/>
                </a:solidFill>
              </a:rPr>
              <a:t> </a:t>
            </a:r>
            <a:r>
              <a:rPr lang="en-US" sz="5000" dirty="0" err="1" smtClean="0">
                <a:solidFill>
                  <a:srgbClr val="003300"/>
                </a:solidFill>
              </a:rPr>
              <a:t>sầu</a:t>
            </a:r>
            <a:r>
              <a:rPr lang="en-US" sz="5000" dirty="0" smtClean="0">
                <a:solidFill>
                  <a:srgbClr val="003300"/>
                </a:solidFill>
              </a:rPr>
              <a:t>. </a:t>
            </a:r>
            <a:r>
              <a:rPr lang="en-US" sz="5000" dirty="0" err="1" smtClean="0">
                <a:solidFill>
                  <a:srgbClr val="003300"/>
                </a:solidFill>
              </a:rPr>
              <a:t>Nhưng</a:t>
            </a:r>
            <a:r>
              <a:rPr lang="en-US" sz="5000" dirty="0" smtClean="0">
                <a:solidFill>
                  <a:srgbClr val="003300"/>
                </a:solidFill>
              </a:rPr>
              <a:t> </a:t>
            </a:r>
            <a:r>
              <a:rPr lang="en-US" sz="5000" dirty="0" err="1" smtClean="0">
                <a:solidFill>
                  <a:srgbClr val="003300"/>
                </a:solidFill>
              </a:rPr>
              <a:t>chính</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từng</a:t>
            </a:r>
            <a:r>
              <a:rPr lang="en-US" sz="5000" dirty="0" smtClean="0">
                <a:solidFill>
                  <a:srgbClr val="003300"/>
                </a:solidFill>
              </a:rPr>
              <a:t> </a:t>
            </a:r>
            <a:r>
              <a:rPr lang="en-US" sz="5000" dirty="0" err="1" smtClean="0">
                <a:solidFill>
                  <a:srgbClr val="003300"/>
                </a:solidFill>
              </a:rPr>
              <a:t>đêm</a:t>
            </a:r>
            <a:r>
              <a:rPr lang="en-US" sz="5000" dirty="0" smtClean="0">
                <a:solidFill>
                  <a:srgbClr val="003300"/>
                </a:solidFill>
              </a:rPr>
              <a:t> </a:t>
            </a:r>
            <a:r>
              <a:rPr lang="en-US" sz="5000" dirty="0" err="1" smtClean="0">
                <a:solidFill>
                  <a:srgbClr val="003300"/>
                </a:solidFill>
              </a:rPr>
              <a:t>mênh</a:t>
            </a:r>
            <a:r>
              <a:rPr lang="en-US" sz="5000" dirty="0" smtClean="0">
                <a:solidFill>
                  <a:srgbClr val="003300"/>
                </a:solidFill>
              </a:rPr>
              <a:t> </a:t>
            </a:r>
            <a:r>
              <a:rPr lang="en-US" sz="5000" dirty="0" err="1" smtClean="0">
                <a:solidFill>
                  <a:srgbClr val="003300"/>
                </a:solidFill>
              </a:rPr>
              <a:t>mang</a:t>
            </a:r>
            <a:r>
              <a:rPr lang="en-US" sz="5000" dirty="0" smtClean="0">
                <a:solidFill>
                  <a:srgbClr val="003300"/>
                </a:solidFill>
              </a:rPr>
              <a:t> </a:t>
            </a:r>
            <a:r>
              <a:rPr lang="en-US" sz="5000" dirty="0" err="1" smtClean="0">
                <a:solidFill>
                  <a:srgbClr val="003300"/>
                </a:solidFill>
              </a:rPr>
              <a:t>trong</a:t>
            </a:r>
            <a:r>
              <a:rPr lang="en-US" sz="5000" dirty="0" smtClean="0">
                <a:solidFill>
                  <a:srgbClr val="003300"/>
                </a:solidFill>
              </a:rPr>
              <a:t> </a:t>
            </a:r>
            <a:r>
              <a:rPr lang="en-US" sz="5000" dirty="0" err="1" smtClean="0">
                <a:solidFill>
                  <a:srgbClr val="003300"/>
                </a:solidFill>
              </a:rPr>
              <a:t>vũng</a:t>
            </a:r>
            <a:r>
              <a:rPr lang="en-US" sz="5000" dirty="0" smtClean="0">
                <a:solidFill>
                  <a:srgbClr val="003300"/>
                </a:solidFill>
              </a:rPr>
              <a:t> </a:t>
            </a:r>
            <a:r>
              <a:rPr lang="en-US" sz="5000" dirty="0" err="1" smtClean="0">
                <a:solidFill>
                  <a:srgbClr val="003300"/>
                </a:solidFill>
              </a:rPr>
              <a:t>đêm</a:t>
            </a:r>
            <a:r>
              <a:rPr lang="en-US" sz="5000" dirty="0" smtClean="0">
                <a:solidFill>
                  <a:srgbClr val="003300"/>
                </a:solidFill>
              </a:rPr>
              <a:t> </a:t>
            </a:r>
            <a:r>
              <a:rPr lang="en-US" sz="5000" dirty="0" err="1" smtClean="0">
                <a:solidFill>
                  <a:srgbClr val="003300"/>
                </a:solidFill>
              </a:rPr>
              <a:t>sầu</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thênh</a:t>
            </a:r>
            <a:r>
              <a:rPr lang="en-US" sz="5000" dirty="0" smtClean="0">
                <a:solidFill>
                  <a:srgbClr val="003300"/>
                </a:solidFill>
              </a:rPr>
              <a:t> </a:t>
            </a:r>
            <a:r>
              <a:rPr lang="en-US" sz="5000" dirty="0" err="1" smtClean="0">
                <a:solidFill>
                  <a:srgbClr val="003300"/>
                </a:solidFill>
              </a:rPr>
              <a:t>thang</a:t>
            </a:r>
            <a:r>
              <a:rPr lang="en-US" sz="5000" dirty="0" smtClean="0">
                <a:solidFill>
                  <a:srgbClr val="003300"/>
                </a:solidFill>
              </a:rPr>
              <a:t> </a:t>
            </a:r>
            <a:r>
              <a:rPr lang="en-US" sz="5000" dirty="0" err="1" smtClean="0">
                <a:solidFill>
                  <a:srgbClr val="003300"/>
                </a:solidFill>
              </a:rPr>
              <a:t>như</a:t>
            </a:r>
            <a:r>
              <a:rPr lang="en-US" sz="5000" dirty="0" smtClean="0">
                <a:solidFill>
                  <a:srgbClr val="003300"/>
                </a:solidFill>
              </a:rPr>
              <a:t> </a:t>
            </a:r>
            <a:r>
              <a:rPr lang="en-US" sz="5000" dirty="0" err="1" smtClean="0">
                <a:solidFill>
                  <a:srgbClr val="003300"/>
                </a:solidFill>
              </a:rPr>
              <a:t>chẳng</a:t>
            </a:r>
            <a:r>
              <a:rPr lang="en-US" sz="5000" dirty="0" smtClean="0">
                <a:solidFill>
                  <a:srgbClr val="003300"/>
                </a:solidFill>
              </a:rPr>
              <a:t> </a:t>
            </a:r>
            <a:r>
              <a:rPr lang="en-US" sz="5000" dirty="0" err="1" smtClean="0">
                <a:solidFill>
                  <a:srgbClr val="003300"/>
                </a:solidFill>
              </a:rPr>
              <a:t>lối</a:t>
            </a:r>
            <a:r>
              <a:rPr lang="en-US" sz="5000" dirty="0" smtClean="0">
                <a:solidFill>
                  <a:srgbClr val="003300"/>
                </a:solidFill>
              </a:rPr>
              <a:t> </a:t>
            </a:r>
            <a:r>
              <a:rPr lang="en-US" sz="5000" dirty="0" err="1" smtClean="0">
                <a:solidFill>
                  <a:srgbClr val="003300"/>
                </a:solidFill>
              </a:rPr>
              <a:t>thoát</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23752812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0000"/>
                </a:solidFill>
              </a:rPr>
              <a:t>**</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Vì</a:t>
            </a:r>
            <a:r>
              <a:rPr lang="en-US" sz="5200" dirty="0" smtClean="0">
                <a:solidFill>
                  <a:srgbClr val="003300"/>
                </a:solidFill>
              </a:rPr>
              <a:t> </a:t>
            </a:r>
            <a:r>
              <a:rPr lang="en-US" sz="5200" dirty="0" err="1" smtClean="0">
                <a:solidFill>
                  <a:srgbClr val="003300"/>
                </a:solidFill>
              </a:rPr>
              <a:t>có</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cạnh</a:t>
            </a:r>
            <a:r>
              <a:rPr lang="en-US" sz="5200" dirty="0" smtClean="0">
                <a:solidFill>
                  <a:srgbClr val="003300"/>
                </a:solidFill>
              </a:rPr>
              <a:t> </a:t>
            </a:r>
            <a:r>
              <a:rPr lang="en-US" sz="5200" dirty="0" err="1" smtClean="0">
                <a:solidFill>
                  <a:srgbClr val="003300"/>
                </a:solidFill>
              </a:rPr>
              <a:t>bên</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ủi</a:t>
            </a:r>
            <a:r>
              <a:rPr lang="en-US" sz="5200" dirty="0" smtClean="0">
                <a:solidFill>
                  <a:srgbClr val="003300"/>
                </a:solidFill>
              </a:rPr>
              <a:t> an </a:t>
            </a:r>
            <a:r>
              <a:rPr lang="en-US" sz="5200" dirty="0" err="1" smtClean="0">
                <a:solidFill>
                  <a:srgbClr val="003300"/>
                </a:solidFill>
              </a:rPr>
              <a:t>giờ</a:t>
            </a:r>
            <a:r>
              <a:rPr lang="en-US" sz="5200" dirty="0" smtClean="0">
                <a:solidFill>
                  <a:srgbClr val="003300"/>
                </a:solidFill>
              </a:rPr>
              <a:t> </a:t>
            </a:r>
            <a:r>
              <a:rPr lang="en-US" sz="5200" dirty="0" err="1" smtClean="0">
                <a:solidFill>
                  <a:srgbClr val="003300"/>
                </a:solidFill>
              </a:rPr>
              <a:t>cô</a:t>
            </a:r>
            <a:r>
              <a:rPr lang="en-US" sz="5200" dirty="0" smtClean="0">
                <a:solidFill>
                  <a:srgbClr val="003300"/>
                </a:solidFill>
              </a:rPr>
              <a:t> </a:t>
            </a:r>
            <a:r>
              <a:rPr lang="en-US" sz="5200" dirty="0" err="1" smtClean="0">
                <a:solidFill>
                  <a:srgbClr val="003300"/>
                </a:solidFill>
              </a:rPr>
              <a:t>đơn</a:t>
            </a:r>
            <a:r>
              <a:rPr lang="en-US" sz="5200" dirty="0" smtClean="0">
                <a:solidFill>
                  <a:srgbClr val="003300"/>
                </a:solidFill>
              </a:rPr>
              <a:t> </a:t>
            </a:r>
            <a:r>
              <a:rPr lang="en-US" sz="5200" dirty="0" err="1" smtClean="0">
                <a:solidFill>
                  <a:srgbClr val="003300"/>
                </a:solidFill>
              </a:rPr>
              <a:t>mây</a:t>
            </a:r>
            <a:r>
              <a:rPr lang="en-US" sz="5200" dirty="0" smtClean="0">
                <a:solidFill>
                  <a:srgbClr val="003300"/>
                </a:solidFill>
              </a:rPr>
              <a:t> </a:t>
            </a:r>
            <a:r>
              <a:rPr lang="en-US" sz="5200" dirty="0" err="1" smtClean="0">
                <a:solidFill>
                  <a:srgbClr val="003300"/>
                </a:solidFill>
              </a:rPr>
              <a:t>mù</a:t>
            </a:r>
            <a:r>
              <a:rPr lang="en-US" sz="5200" dirty="0" smtClean="0">
                <a:solidFill>
                  <a:srgbClr val="003300"/>
                </a:solidFill>
              </a:rPr>
              <a:t> u </a:t>
            </a:r>
            <a:r>
              <a:rPr lang="en-US" sz="5200" dirty="0" err="1" smtClean="0">
                <a:solidFill>
                  <a:srgbClr val="003300"/>
                </a:solidFill>
              </a:rPr>
              <a:t>ám</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vững</a:t>
            </a:r>
            <a:r>
              <a:rPr lang="en-US" sz="5200" dirty="0" smtClean="0">
                <a:solidFill>
                  <a:srgbClr val="003300"/>
                </a:solidFill>
              </a:rPr>
              <a:t> </a:t>
            </a:r>
            <a:r>
              <a:rPr lang="en-US" sz="5200" dirty="0" err="1" smtClean="0">
                <a:solidFill>
                  <a:srgbClr val="003300"/>
                </a:solidFill>
              </a:rPr>
              <a:t>tâm</a:t>
            </a:r>
            <a:r>
              <a:rPr lang="en-US" sz="5200" dirty="0" smtClean="0">
                <a:solidFill>
                  <a:srgbClr val="003300"/>
                </a:solidFill>
              </a:rPr>
              <a:t> </a:t>
            </a:r>
            <a:r>
              <a:rPr lang="en-US" sz="5200" dirty="0" err="1" smtClean="0">
                <a:solidFill>
                  <a:srgbClr val="003300"/>
                </a:solidFill>
              </a:rPr>
              <a:t>cậy</a:t>
            </a:r>
            <a:r>
              <a:rPr lang="en-US" sz="5200" dirty="0" smtClean="0">
                <a:solidFill>
                  <a:srgbClr val="003300"/>
                </a:solidFill>
              </a:rPr>
              <a:t> </a:t>
            </a:r>
            <a:r>
              <a:rPr lang="en-US" sz="5200" dirty="0" err="1" smtClean="0">
                <a:solidFill>
                  <a:srgbClr val="003300"/>
                </a:solidFill>
              </a:rPr>
              <a:t>trông</a:t>
            </a:r>
            <a:r>
              <a:rPr lang="en-US" sz="5200" dirty="0" smtClean="0">
                <a:solidFill>
                  <a:srgbClr val="003300"/>
                </a:solidFill>
              </a:rPr>
              <a:t> </a:t>
            </a:r>
            <a:r>
              <a:rPr lang="en-US" sz="5200" dirty="0" err="1" smtClean="0">
                <a:solidFill>
                  <a:srgbClr val="003300"/>
                </a:solidFill>
              </a:rPr>
              <a:t>Thiên</a:t>
            </a:r>
            <a:r>
              <a:rPr lang="en-US" sz="5200" dirty="0" smtClean="0">
                <a:solidFill>
                  <a:srgbClr val="003300"/>
                </a:solidFill>
              </a:rPr>
              <a:t> </a:t>
            </a:r>
            <a:r>
              <a:rPr lang="en-US" sz="5200" dirty="0" err="1" smtClean="0">
                <a:solidFill>
                  <a:srgbClr val="003300"/>
                </a:solidFill>
              </a:rPr>
              <a:t>Nhan</a:t>
            </a:r>
            <a:r>
              <a:rPr lang="en-US" sz="5200" dirty="0" smtClean="0">
                <a:solidFill>
                  <a:srgbClr val="003300"/>
                </a:solidFill>
              </a:rPr>
              <a:t>, </a:t>
            </a:r>
            <a:r>
              <a:rPr lang="en-US" sz="5200" dirty="0" err="1" smtClean="0">
                <a:solidFill>
                  <a:srgbClr val="003300"/>
                </a:solidFill>
              </a:rPr>
              <a:t>dẫn</a:t>
            </a:r>
            <a:r>
              <a:rPr lang="en-US" sz="5200" dirty="0" smtClean="0">
                <a:solidFill>
                  <a:srgbClr val="003300"/>
                </a:solidFill>
              </a:rPr>
              <a:t> </a:t>
            </a:r>
            <a:r>
              <a:rPr lang="en-US" sz="5200" dirty="0" err="1" smtClean="0">
                <a:solidFill>
                  <a:srgbClr val="003300"/>
                </a:solidFill>
              </a:rPr>
              <a:t>bước</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từ</a:t>
            </a:r>
            <a:r>
              <a:rPr lang="en-US" sz="5200" dirty="0" smtClean="0">
                <a:solidFill>
                  <a:srgbClr val="003300"/>
                </a:solidFill>
              </a:rPr>
              <a:t> </a:t>
            </a:r>
            <a:r>
              <a:rPr lang="en-US" sz="5200" dirty="0" err="1" smtClean="0">
                <a:solidFill>
                  <a:srgbClr val="003300"/>
                </a:solidFill>
              </a:rPr>
              <a:t>nơi</a:t>
            </a:r>
            <a:r>
              <a:rPr lang="en-US" sz="5200" dirty="0" smtClean="0">
                <a:solidFill>
                  <a:srgbClr val="003300"/>
                </a:solidFill>
              </a:rPr>
              <a:t> </a:t>
            </a:r>
            <a:r>
              <a:rPr lang="en-US" sz="5200" dirty="0" err="1" smtClean="0">
                <a:solidFill>
                  <a:srgbClr val="003300"/>
                </a:solidFill>
              </a:rPr>
              <a:t>nguy</a:t>
            </a:r>
            <a:r>
              <a:rPr lang="en-US" sz="5200" dirty="0" smtClean="0">
                <a:solidFill>
                  <a:srgbClr val="003300"/>
                </a:solidFill>
              </a:rPr>
              <a:t> nan </a:t>
            </a:r>
            <a:r>
              <a:rPr lang="en-US" sz="5200" dirty="0" err="1" smtClean="0">
                <a:solidFill>
                  <a:srgbClr val="003300"/>
                </a:solidFill>
              </a:rPr>
              <a:t>đau</a:t>
            </a:r>
            <a:r>
              <a:rPr lang="en-US" sz="5200" dirty="0" smtClean="0">
                <a:solidFill>
                  <a:srgbClr val="003300"/>
                </a:solidFill>
              </a:rPr>
              <a:t> </a:t>
            </a:r>
            <a:r>
              <a:rPr lang="en-US" sz="5200" dirty="0" err="1" smtClean="0">
                <a:solidFill>
                  <a:srgbClr val="003300"/>
                </a:solidFill>
              </a:rPr>
              <a:t>buồn</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37761299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0000"/>
                </a:solidFill>
              </a:rPr>
              <a:t>Đk</a:t>
            </a:r>
            <a:r>
              <a:rPr lang="en-US" sz="5200" u="sng" dirty="0" smtClean="0">
                <a:solidFill>
                  <a:srgbClr val="FF0000"/>
                </a:solidFill>
              </a:rPr>
              <a:t>:</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xin</a:t>
            </a:r>
            <a:r>
              <a:rPr lang="en-US" sz="5200" dirty="0" smtClean="0">
                <a:solidFill>
                  <a:srgbClr val="003300"/>
                </a:solidFill>
              </a:rPr>
              <a:t> </a:t>
            </a:r>
            <a:r>
              <a:rPr lang="en-US" sz="5200" dirty="0" err="1" smtClean="0">
                <a:solidFill>
                  <a:srgbClr val="003300"/>
                </a:solidFill>
              </a:rPr>
              <a:t>chọn</a:t>
            </a:r>
            <a:r>
              <a:rPr lang="en-US" sz="5200" dirty="0" smtClean="0">
                <a:solidFill>
                  <a:srgbClr val="003300"/>
                </a:solidFill>
              </a:rPr>
              <a:t> </a:t>
            </a:r>
            <a:r>
              <a:rPr lang="en-US" sz="5200" dirty="0" err="1" smtClean="0">
                <a:solidFill>
                  <a:srgbClr val="003300"/>
                </a:solidFill>
              </a:rPr>
              <a:t>Người</a:t>
            </a:r>
            <a:r>
              <a:rPr lang="en-US" sz="5200" dirty="0" smtClean="0">
                <a:solidFill>
                  <a:srgbClr val="003300"/>
                </a:solidFill>
              </a:rPr>
              <a:t> </a:t>
            </a:r>
            <a:r>
              <a:rPr lang="en-US" sz="5200" dirty="0" err="1" smtClean="0">
                <a:solidFill>
                  <a:srgbClr val="003300"/>
                </a:solidFill>
              </a:rPr>
              <a:t>làm</a:t>
            </a:r>
            <a:r>
              <a:rPr lang="en-US" sz="5200" dirty="0" smtClean="0">
                <a:solidFill>
                  <a:srgbClr val="003300"/>
                </a:solidFill>
              </a:rPr>
              <a:t> </a:t>
            </a:r>
            <a:r>
              <a:rPr lang="en-US" sz="5200" dirty="0" err="1" smtClean="0">
                <a:solidFill>
                  <a:srgbClr val="003300"/>
                </a:solidFill>
              </a:rPr>
              <a:t>gia</a:t>
            </a:r>
            <a:r>
              <a:rPr lang="en-US" sz="5200" dirty="0" smtClean="0">
                <a:solidFill>
                  <a:srgbClr val="003300"/>
                </a:solidFill>
              </a:rPr>
              <a:t> </a:t>
            </a:r>
            <a:r>
              <a:rPr lang="en-US" sz="5200" dirty="0" err="1" smtClean="0">
                <a:solidFill>
                  <a:srgbClr val="003300"/>
                </a:solidFill>
              </a:rPr>
              <a:t>nghiệp</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mãi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trót</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đời</a:t>
            </a:r>
            <a:r>
              <a:rPr lang="en-US" sz="5200" dirty="0" smtClean="0">
                <a:solidFill>
                  <a:srgbClr val="003300"/>
                </a:solidFill>
              </a:rPr>
              <a:t> </a:t>
            </a:r>
            <a:r>
              <a:rPr lang="en-US" sz="5200" dirty="0" err="1" smtClean="0">
                <a:solidFill>
                  <a:srgbClr val="003300"/>
                </a:solidFill>
              </a:rPr>
              <a:t>tôi</a:t>
            </a:r>
            <a:r>
              <a:rPr lang="en-US" sz="5200" dirty="0" smtClean="0">
                <a:solidFill>
                  <a:srgbClr val="003300"/>
                </a:solidFill>
              </a:rPr>
              <a:t>, </a:t>
            </a:r>
            <a:r>
              <a:rPr lang="en-US" sz="5200" dirty="0" err="1" smtClean="0">
                <a:solidFill>
                  <a:srgbClr val="003300"/>
                </a:solidFill>
              </a:rPr>
              <a:t>trọn</a:t>
            </a:r>
            <a:r>
              <a:rPr lang="en-US" sz="5200" dirty="0" smtClean="0">
                <a:solidFill>
                  <a:srgbClr val="003300"/>
                </a:solidFill>
              </a:rPr>
              <a:t> </a:t>
            </a:r>
            <a:r>
              <a:rPr lang="en-US" sz="5200" dirty="0" err="1" smtClean="0">
                <a:solidFill>
                  <a:srgbClr val="003300"/>
                </a:solidFill>
              </a:rPr>
              <a:t>tuổi</a:t>
            </a:r>
            <a:r>
              <a:rPr lang="en-US" sz="5200" dirty="0" smtClean="0">
                <a:solidFill>
                  <a:srgbClr val="003300"/>
                </a:solidFill>
              </a:rPr>
              <a:t> </a:t>
            </a:r>
            <a:r>
              <a:rPr lang="en-US" sz="5200" dirty="0" err="1" smtClean="0">
                <a:solidFill>
                  <a:srgbClr val="003300"/>
                </a:solidFill>
              </a:rPr>
              <a:t>xuân</a:t>
            </a:r>
            <a:r>
              <a:rPr lang="en-US" sz="5200" dirty="0" smtClean="0">
                <a:solidFill>
                  <a:srgbClr val="003300"/>
                </a:solidFill>
              </a:rPr>
              <a:t> </a:t>
            </a:r>
            <a:r>
              <a:rPr lang="en-US" sz="5200" dirty="0" err="1" smtClean="0">
                <a:solidFill>
                  <a:srgbClr val="003300"/>
                </a:solidFill>
              </a:rPr>
              <a:t>dâng</a:t>
            </a:r>
            <a:r>
              <a:rPr lang="en-US" sz="5200" dirty="0" smtClean="0">
                <a:solidFill>
                  <a:srgbClr val="003300"/>
                </a:solidFill>
              </a:rPr>
              <a:t> </a:t>
            </a:r>
            <a:r>
              <a:rPr lang="en-US" sz="5200" dirty="0" err="1" smtClean="0">
                <a:solidFill>
                  <a:srgbClr val="003300"/>
                </a:solidFill>
              </a:rPr>
              <a:t>cả</a:t>
            </a:r>
            <a:r>
              <a:rPr lang="en-US" sz="5200" dirty="0" smtClean="0">
                <a:solidFill>
                  <a:srgbClr val="003300"/>
                </a:solidFill>
              </a:rPr>
              <a:t> </a:t>
            </a:r>
            <a:r>
              <a:rPr lang="en-US" sz="5200" dirty="0" err="1" smtClean="0">
                <a:solidFill>
                  <a:srgbClr val="003300"/>
                </a:solidFill>
              </a:rPr>
              <a:t>tình</a:t>
            </a:r>
            <a:r>
              <a:rPr lang="en-US" sz="5200" dirty="0" smtClean="0">
                <a:solidFill>
                  <a:srgbClr val="003300"/>
                </a:solidFill>
              </a:rPr>
              <a:t> </a:t>
            </a:r>
            <a:r>
              <a:rPr lang="en-US" sz="5200" dirty="0" err="1" smtClean="0">
                <a:solidFill>
                  <a:srgbClr val="003300"/>
                </a:solidFill>
              </a:rPr>
              <a:t>yêu</a:t>
            </a:r>
            <a:r>
              <a:rPr lang="en-US" sz="5200" dirty="0" smtClean="0">
                <a:solidFill>
                  <a:srgbClr val="003300"/>
                </a:solidFill>
              </a:rPr>
              <a:t> </a:t>
            </a:r>
            <a:r>
              <a:rPr lang="en-US" sz="5200" dirty="0" err="1" smtClean="0">
                <a:solidFill>
                  <a:srgbClr val="003300"/>
                </a:solidFill>
              </a:rPr>
              <a:t>luôn</a:t>
            </a:r>
            <a:r>
              <a:rPr lang="en-US" sz="5200" dirty="0" smtClean="0">
                <a:solidFill>
                  <a:srgbClr val="003300"/>
                </a:solidFill>
              </a:rPr>
              <a:t> </a:t>
            </a:r>
            <a:r>
              <a:rPr lang="en-US" sz="5200" dirty="0" err="1" smtClean="0">
                <a:solidFill>
                  <a:srgbClr val="003300"/>
                </a:solidFill>
              </a:rPr>
              <a:t>với</a:t>
            </a:r>
            <a:r>
              <a:rPr lang="en-US" sz="5200" dirty="0" smtClean="0">
                <a:solidFill>
                  <a:srgbClr val="003300"/>
                </a:solidFill>
              </a:rPr>
              <a:t> </a:t>
            </a:r>
            <a:r>
              <a:rPr lang="en-US" sz="5200" dirty="0" err="1" smtClean="0">
                <a:solidFill>
                  <a:srgbClr val="003300"/>
                </a:solidFill>
              </a:rPr>
              <a:t>ước</a:t>
            </a:r>
            <a:r>
              <a:rPr lang="en-US" sz="5200" dirty="0" smtClean="0">
                <a:solidFill>
                  <a:srgbClr val="003300"/>
                </a:solidFill>
              </a:rPr>
              <a:t> </a:t>
            </a:r>
            <a:r>
              <a:rPr lang="en-US" sz="5200" dirty="0" err="1" smtClean="0">
                <a:solidFill>
                  <a:srgbClr val="003300"/>
                </a:solidFill>
              </a:rPr>
              <a:t>mơ</a:t>
            </a:r>
            <a:r>
              <a:rPr lang="en-US" sz="5200" dirty="0" smtClean="0">
                <a:solidFill>
                  <a:srgbClr val="003300"/>
                </a:solidFill>
              </a:rPr>
              <a:t>.</a:t>
            </a:r>
            <a:endParaRPr lang="en-US" sz="5200" dirty="0">
              <a:solidFill>
                <a:srgbClr val="003300"/>
              </a:solidFill>
            </a:endParaRPr>
          </a:p>
        </p:txBody>
      </p:sp>
    </p:spTree>
    <p:extLst>
      <p:ext uri="{BB962C8B-B14F-4D97-AF65-F5344CB8AC3E}">
        <p14:creationId xmlns:p14="http://schemas.microsoft.com/office/powerpoint/2010/main" val="39452309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niềm</a:t>
            </a:r>
            <a:r>
              <a:rPr lang="en-US" sz="5000" dirty="0" smtClean="0">
                <a:solidFill>
                  <a:srgbClr val="003300"/>
                </a:solidFill>
              </a:rPr>
              <a:t> tin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sướng</a:t>
            </a:r>
            <a:r>
              <a:rPr lang="en-US" sz="5000" dirty="0" smtClean="0">
                <a:solidFill>
                  <a:srgbClr val="003300"/>
                </a:solidFill>
              </a:rPr>
              <a:t> </a:t>
            </a:r>
            <a:r>
              <a:rPr lang="en-US" sz="5000" dirty="0" err="1" smtClean="0">
                <a:solidFill>
                  <a:srgbClr val="003300"/>
                </a:solidFill>
              </a:rPr>
              <a:t>vui</a:t>
            </a:r>
            <a:r>
              <a:rPr lang="en-US" sz="5000" dirty="0" smtClean="0">
                <a:solidFill>
                  <a:srgbClr val="003300"/>
                </a:solidFill>
              </a:rPr>
              <a:t>, </a:t>
            </a:r>
            <a:r>
              <a:rPr lang="en-US" sz="5000" dirty="0" err="1" smtClean="0">
                <a:solidFill>
                  <a:srgbClr val="003300"/>
                </a:solidFill>
              </a:rPr>
              <a:t>cùng</a:t>
            </a:r>
            <a:r>
              <a:rPr lang="en-US" sz="5000" dirty="0" smtClean="0">
                <a:solidFill>
                  <a:srgbClr val="003300"/>
                </a:solidFill>
              </a:rPr>
              <a:t> </a:t>
            </a:r>
            <a:r>
              <a:rPr lang="en-US" sz="5000" dirty="0" err="1" smtClean="0">
                <a:solidFill>
                  <a:srgbClr val="003300"/>
                </a:solidFill>
              </a:rPr>
              <a:t>nghìn</a:t>
            </a:r>
            <a:r>
              <a:rPr lang="en-US" sz="5000" dirty="0" smtClean="0">
                <a:solidFill>
                  <a:srgbClr val="003300"/>
                </a:solidFill>
              </a:rPr>
              <a:t> </a:t>
            </a:r>
            <a:r>
              <a:rPr lang="en-US" sz="5000" dirty="0" err="1" smtClean="0">
                <a:solidFill>
                  <a:srgbClr val="003300"/>
                </a:solidFill>
              </a:rPr>
              <a:t>đau</a:t>
            </a:r>
            <a:r>
              <a:rPr lang="en-US" sz="5000" dirty="0" smtClean="0">
                <a:solidFill>
                  <a:srgbClr val="003300"/>
                </a:solidFill>
              </a:rPr>
              <a:t> </a:t>
            </a:r>
            <a:r>
              <a:rPr lang="en-US" sz="5000" dirty="0" err="1" smtClean="0">
                <a:solidFill>
                  <a:srgbClr val="003300"/>
                </a:solidFill>
              </a:rPr>
              <a:t>thương</a:t>
            </a:r>
            <a:r>
              <a:rPr lang="en-US" sz="5000" dirty="0" smtClean="0">
                <a:solidFill>
                  <a:srgbClr val="003300"/>
                </a:solidFill>
              </a:rPr>
              <a:t> </a:t>
            </a:r>
            <a:r>
              <a:rPr lang="en-US" sz="5000" dirty="0" err="1" smtClean="0">
                <a:solidFill>
                  <a:srgbClr val="003300"/>
                </a:solidFill>
              </a:rPr>
              <a:t>với</a:t>
            </a:r>
            <a:r>
              <a:rPr lang="en-US" sz="5000" dirty="0" smtClean="0">
                <a:solidFill>
                  <a:srgbClr val="003300"/>
                </a:solidFill>
              </a:rPr>
              <a:t> </a:t>
            </a:r>
            <a:r>
              <a:rPr lang="en-US" sz="5000" dirty="0" err="1" smtClean="0">
                <a:solidFill>
                  <a:srgbClr val="003300"/>
                </a:solidFill>
              </a:rPr>
              <a:t>đắng</a:t>
            </a:r>
            <a:r>
              <a:rPr lang="en-US" sz="5000" dirty="0" smtClean="0">
                <a:solidFill>
                  <a:srgbClr val="003300"/>
                </a:solidFill>
              </a:rPr>
              <a:t> cay </a:t>
            </a:r>
            <a:r>
              <a:rPr lang="en-US" sz="5000" dirty="0" err="1" smtClean="0">
                <a:solidFill>
                  <a:srgbClr val="003300"/>
                </a:solidFill>
              </a:rPr>
              <a:t>thăng</a:t>
            </a:r>
            <a:r>
              <a:rPr lang="en-US" sz="5000" dirty="0" smtClean="0">
                <a:solidFill>
                  <a:srgbClr val="003300"/>
                </a:solidFill>
              </a:rPr>
              <a:t> </a:t>
            </a:r>
            <a:r>
              <a:rPr lang="en-US" sz="5000" dirty="0" err="1" smtClean="0">
                <a:solidFill>
                  <a:srgbClr val="003300"/>
                </a:solidFill>
              </a:rPr>
              <a:t>trầm</a:t>
            </a:r>
            <a:r>
              <a:rPr lang="en-US" sz="5000" dirty="0" smtClean="0">
                <a:solidFill>
                  <a:srgbClr val="003300"/>
                </a:solidFill>
              </a:rPr>
              <a:t> </a:t>
            </a:r>
            <a:r>
              <a:rPr lang="en-US" sz="5000" dirty="0" err="1" smtClean="0">
                <a:solidFill>
                  <a:srgbClr val="003300"/>
                </a:solidFill>
              </a:rPr>
              <a:t>thay</a:t>
            </a:r>
            <a:r>
              <a:rPr lang="en-US" sz="5000" dirty="0" smtClean="0">
                <a:solidFill>
                  <a:srgbClr val="003300"/>
                </a:solidFill>
              </a:rPr>
              <a:t> </a:t>
            </a:r>
            <a:r>
              <a:rPr lang="en-US" sz="5000" dirty="0" err="1" smtClean="0">
                <a:solidFill>
                  <a:srgbClr val="003300"/>
                </a:solidFill>
              </a:rPr>
              <a:t>đổi</a:t>
            </a:r>
            <a:r>
              <a:rPr lang="en-US" sz="5000" dirty="0" smtClean="0">
                <a:solidFill>
                  <a:srgbClr val="003300"/>
                </a:solidFill>
              </a:rPr>
              <a:t>. </a:t>
            </a:r>
            <a:r>
              <a:rPr lang="en-US" sz="5000" dirty="0" err="1" smtClean="0">
                <a:solidFill>
                  <a:srgbClr val="003300"/>
                </a:solidFill>
              </a:rPr>
              <a:t>Dù</a:t>
            </a:r>
            <a:r>
              <a:rPr lang="en-US" sz="5000" dirty="0" smtClean="0">
                <a:solidFill>
                  <a:srgbClr val="003300"/>
                </a:solidFill>
              </a:rPr>
              <a:t> </a:t>
            </a:r>
            <a:r>
              <a:rPr lang="en-US" sz="5000" dirty="0" err="1" smtClean="0">
                <a:solidFill>
                  <a:srgbClr val="003300"/>
                </a:solidFill>
              </a:rPr>
              <a:t>thời</a:t>
            </a:r>
            <a:r>
              <a:rPr lang="en-US" sz="5000" dirty="0" smtClean="0">
                <a:solidFill>
                  <a:srgbClr val="003300"/>
                </a:solidFill>
              </a:rPr>
              <a:t> </a:t>
            </a:r>
            <a:r>
              <a:rPr lang="en-US" sz="5000" dirty="0" err="1" smtClean="0">
                <a:solidFill>
                  <a:srgbClr val="003300"/>
                </a:solidFill>
              </a:rPr>
              <a:t>gian</a:t>
            </a:r>
            <a:r>
              <a:rPr lang="en-US" sz="5000" dirty="0" smtClean="0">
                <a:solidFill>
                  <a:srgbClr val="003300"/>
                </a:solidFill>
              </a:rPr>
              <a:t> </a:t>
            </a:r>
            <a:r>
              <a:rPr lang="en-US" sz="5000" dirty="0" err="1" smtClean="0">
                <a:solidFill>
                  <a:srgbClr val="003300"/>
                </a:solidFill>
              </a:rPr>
              <a:t>núi</a:t>
            </a:r>
            <a:r>
              <a:rPr lang="en-US" sz="5000" dirty="0" smtClean="0">
                <a:solidFill>
                  <a:srgbClr val="003300"/>
                </a:solidFill>
              </a:rPr>
              <a:t> </a:t>
            </a:r>
            <a:r>
              <a:rPr lang="en-US" sz="5000" dirty="0" err="1" smtClean="0">
                <a:solidFill>
                  <a:srgbClr val="003300"/>
                </a:solidFill>
              </a:rPr>
              <a:t>lở</a:t>
            </a:r>
            <a:r>
              <a:rPr lang="en-US" sz="5000" dirty="0" smtClean="0">
                <a:solidFill>
                  <a:srgbClr val="003300"/>
                </a:solidFill>
              </a:rPr>
              <a:t> </a:t>
            </a:r>
            <a:r>
              <a:rPr lang="en-US" sz="5000" dirty="0" err="1" smtClean="0">
                <a:solidFill>
                  <a:srgbClr val="003300"/>
                </a:solidFill>
              </a:rPr>
              <a:t>sông</a:t>
            </a:r>
            <a:r>
              <a:rPr lang="en-US" sz="5000" dirty="0" smtClean="0">
                <a:solidFill>
                  <a:srgbClr val="003300"/>
                </a:solidFill>
              </a:rPr>
              <a:t> </a:t>
            </a:r>
            <a:r>
              <a:rPr lang="en-US" sz="5000" dirty="0" err="1" smtClean="0">
                <a:solidFill>
                  <a:srgbClr val="003300"/>
                </a:solidFill>
              </a:rPr>
              <a:t>bồi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 </a:t>
            </a:r>
            <a:r>
              <a:rPr lang="en-US" sz="5000" dirty="0" err="1" smtClean="0">
                <a:solidFill>
                  <a:srgbClr val="003300"/>
                </a:solidFill>
              </a:rPr>
              <a:t>tôi</a:t>
            </a:r>
            <a:r>
              <a:rPr lang="en-US" sz="5000" dirty="0" smtClean="0">
                <a:solidFill>
                  <a:srgbClr val="003300"/>
                </a:solidFill>
              </a:rPr>
              <a:t> </a:t>
            </a:r>
            <a:r>
              <a:rPr lang="en-US" sz="5000" dirty="0" err="1" smtClean="0">
                <a:solidFill>
                  <a:srgbClr val="003300"/>
                </a:solidFill>
              </a:rPr>
              <a:t>xin</a:t>
            </a:r>
            <a:r>
              <a:rPr lang="en-US" sz="5000" dirty="0" smtClean="0">
                <a:solidFill>
                  <a:srgbClr val="003300"/>
                </a:solidFill>
              </a:rPr>
              <a:t> </a:t>
            </a:r>
            <a:r>
              <a:rPr lang="en-US" sz="5000" dirty="0" err="1" smtClean="0">
                <a:solidFill>
                  <a:srgbClr val="003300"/>
                </a:solidFill>
              </a:rPr>
              <a:t>chọn</a:t>
            </a:r>
            <a:r>
              <a:rPr lang="en-US" sz="5000" dirty="0" smtClean="0">
                <a:solidFill>
                  <a:srgbClr val="003300"/>
                </a:solidFill>
              </a:rPr>
              <a:t> </a:t>
            </a:r>
            <a:r>
              <a:rPr lang="en-US" sz="5000" dirty="0" err="1" smtClean="0">
                <a:solidFill>
                  <a:srgbClr val="003300"/>
                </a:solidFill>
              </a:rPr>
              <a:t>Người</a:t>
            </a:r>
            <a:r>
              <a:rPr lang="en-US" sz="5000" dirty="0" smtClean="0">
                <a:solidFill>
                  <a:srgbClr val="003300"/>
                </a:solidFill>
              </a:rPr>
              <a:t>.</a:t>
            </a:r>
            <a:endParaRPr lang="en-US" sz="5000" dirty="0">
              <a:solidFill>
                <a:srgbClr val="003300"/>
              </a:solidFill>
            </a:endParaRPr>
          </a:p>
        </p:txBody>
      </p:sp>
    </p:spTree>
    <p:extLst>
      <p:ext uri="{BB962C8B-B14F-4D97-AF65-F5344CB8AC3E}">
        <p14:creationId xmlns:p14="http://schemas.microsoft.com/office/powerpoint/2010/main" val="207894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latin typeface="Book Antiqua" panose="02040602050305030304" pitchFamily="18" charset="0"/>
              </a:rPr>
              <a:t/>
            </a:r>
            <a:br>
              <a:rPr lang="en-US" sz="3200" dirty="0" smtClean="0">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76081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solidFill>
                  <a:srgbClr val="FF0000"/>
                </a:solidFill>
                <a:latin typeface="Book Antiqua" panose="02040602050305030304" pitchFamily="18" charset="0"/>
              </a:rPr>
              <a:t/>
            </a:r>
            <a:br>
              <a:rPr lang="en-US" sz="3200" dirty="0" smtClean="0">
                <a:solidFill>
                  <a:srgbClr val="FF0000"/>
                </a:solidFill>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69247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u="sng" dirty="0" err="1" smtClean="0">
                <a:solidFill>
                  <a:srgbClr val="FF0000"/>
                </a:solidFill>
              </a:rPr>
              <a:t>Ca</a:t>
            </a:r>
            <a:r>
              <a:rPr lang="en-US" sz="6000" u="sng" dirty="0" smtClean="0">
                <a:solidFill>
                  <a:srgbClr val="FF0000"/>
                </a:solidFill>
              </a:rPr>
              <a:t> </a:t>
            </a:r>
            <a:r>
              <a:rPr lang="en-US" sz="6000" u="sng" dirty="0" err="1" smtClean="0">
                <a:solidFill>
                  <a:srgbClr val="FF0000"/>
                </a:solidFill>
              </a:rPr>
              <a:t>Kết</a:t>
            </a:r>
            <a:r>
              <a:rPr lang="en-US" sz="6000" u="sng" dirty="0" smtClean="0">
                <a:solidFill>
                  <a:srgbClr val="FF0000"/>
                </a:solidFill>
              </a:rPr>
              <a:t> </a:t>
            </a:r>
            <a:r>
              <a:rPr lang="en-US" sz="6000" u="sng" dirty="0" err="1" smtClean="0">
                <a:solidFill>
                  <a:srgbClr val="FF0000"/>
                </a:solidFill>
              </a:rPr>
              <a:t>Lễ</a:t>
            </a:r>
            <a:r>
              <a:rPr lang="en-US" sz="6000" u="sng" dirty="0" smtClean="0">
                <a:solidFill>
                  <a:srgbClr val="FF0000"/>
                </a:solidFill>
              </a:rPr>
              <a:t/>
            </a:r>
            <a:br>
              <a:rPr lang="en-US" sz="6000" u="sng" dirty="0" smtClean="0">
                <a:solidFill>
                  <a:srgbClr val="FF0000"/>
                </a:solidFill>
              </a:rPr>
            </a:br>
            <a:r>
              <a:rPr lang="en-US" sz="8000" dirty="0" err="1" smtClean="0">
                <a:solidFill>
                  <a:srgbClr val="FF0000"/>
                </a:solidFill>
              </a:rPr>
              <a:t>Bông</a:t>
            </a:r>
            <a:r>
              <a:rPr lang="en-US" sz="8000" dirty="0" smtClean="0">
                <a:solidFill>
                  <a:srgbClr val="FF0000"/>
                </a:solidFill>
              </a:rPr>
              <a:t> </a:t>
            </a:r>
            <a:r>
              <a:rPr lang="en-US" sz="8000" dirty="0" err="1" smtClean="0">
                <a:solidFill>
                  <a:srgbClr val="FF0000"/>
                </a:solidFill>
              </a:rPr>
              <a:t>Huệ</a:t>
            </a:r>
            <a:r>
              <a:rPr lang="en-US" sz="8000" dirty="0" smtClean="0">
                <a:solidFill>
                  <a:srgbClr val="FF0000"/>
                </a:solidFill>
              </a:rPr>
              <a:t> </a:t>
            </a:r>
            <a:r>
              <a:rPr lang="en-US" sz="8000" dirty="0" err="1" smtClean="0">
                <a:solidFill>
                  <a:srgbClr val="FF0000"/>
                </a:solidFill>
              </a:rPr>
              <a:t>Đẫm</a:t>
            </a:r>
            <a:r>
              <a:rPr lang="en-US" sz="8000" dirty="0" smtClean="0">
                <a:solidFill>
                  <a:srgbClr val="FF0000"/>
                </a:solidFill>
              </a:rPr>
              <a:t> </a:t>
            </a:r>
            <a:r>
              <a:rPr lang="en-US" sz="8000" dirty="0" err="1" smtClean="0">
                <a:solidFill>
                  <a:srgbClr val="FF0000"/>
                </a:solidFill>
              </a:rPr>
              <a:t>Máu</a:t>
            </a:r>
            <a:r>
              <a:rPr lang="en-US" sz="6000" dirty="0" smtClean="0">
                <a:solidFill>
                  <a:srgbClr val="FF0000"/>
                </a:solidFill>
              </a:rPr>
              <a:t/>
            </a:r>
            <a:br>
              <a:rPr lang="en-US" sz="6000" dirty="0" smtClean="0">
                <a:solidFill>
                  <a:srgbClr val="FF0000"/>
                </a:solidFill>
              </a:rPr>
            </a:br>
            <a:r>
              <a:rPr lang="en-US" sz="6000" i="1" dirty="0" err="1" smtClean="0">
                <a:solidFill>
                  <a:srgbClr val="003300"/>
                </a:solidFill>
              </a:rPr>
              <a:t>Trầm</a:t>
            </a:r>
            <a:r>
              <a:rPr lang="en-US" sz="6000" i="1" dirty="0" smtClean="0">
                <a:solidFill>
                  <a:srgbClr val="003300"/>
                </a:solidFill>
              </a:rPr>
              <a:t> </a:t>
            </a:r>
            <a:r>
              <a:rPr lang="en-US" sz="6000" i="1" dirty="0" err="1" smtClean="0">
                <a:solidFill>
                  <a:srgbClr val="003300"/>
                </a:solidFill>
              </a:rPr>
              <a:t>Thiên</a:t>
            </a:r>
            <a:r>
              <a:rPr lang="en-US" sz="6000" i="1" dirty="0" smtClean="0">
                <a:solidFill>
                  <a:srgbClr val="003300"/>
                </a:solidFill>
              </a:rPr>
              <a:t> Thu</a:t>
            </a: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Tk1:</a:t>
            </a:r>
            <a:r>
              <a:rPr lang="en-US" sz="5000" dirty="0" smtClean="0">
                <a:solidFill>
                  <a:srgbClr val="003300"/>
                </a:solidFill>
              </a:rPr>
              <a:t> </a:t>
            </a:r>
            <a:r>
              <a:rPr lang="en-US" sz="5000" dirty="0" err="1" smtClean="0">
                <a:solidFill>
                  <a:srgbClr val="003300"/>
                </a:solidFill>
              </a:rPr>
              <a:t>Thầm</a:t>
            </a:r>
            <a:r>
              <a:rPr lang="en-US" sz="5000" dirty="0" smtClean="0">
                <a:solidFill>
                  <a:srgbClr val="003300"/>
                </a:solidFill>
              </a:rPr>
              <a:t> </a:t>
            </a:r>
            <a:r>
              <a:rPr lang="en-US" sz="5000" dirty="0" err="1" smtClean="0">
                <a:solidFill>
                  <a:srgbClr val="003300"/>
                </a:solidFill>
              </a:rPr>
              <a:t>lặng</a:t>
            </a:r>
            <a:r>
              <a:rPr lang="en-US" sz="5000" dirty="0" smtClean="0">
                <a:solidFill>
                  <a:srgbClr val="003300"/>
                </a:solidFill>
              </a:rPr>
              <a:t> </a:t>
            </a:r>
            <a:r>
              <a:rPr lang="en-US" sz="5000" dirty="0" err="1" smtClean="0">
                <a:solidFill>
                  <a:srgbClr val="003300"/>
                </a:solidFill>
              </a:rPr>
              <a:t>miền</a:t>
            </a:r>
            <a:r>
              <a:rPr lang="en-US" sz="5000" dirty="0" smtClean="0">
                <a:solidFill>
                  <a:srgbClr val="003300"/>
                </a:solidFill>
              </a:rPr>
              <a:t> </a:t>
            </a:r>
            <a:r>
              <a:rPr lang="en-US" sz="5000" dirty="0" err="1" smtClean="0">
                <a:solidFill>
                  <a:srgbClr val="003300"/>
                </a:solidFill>
              </a:rPr>
              <a:t>quê</a:t>
            </a:r>
            <a:r>
              <a:rPr lang="en-US" sz="5000" dirty="0" smtClean="0">
                <a:solidFill>
                  <a:srgbClr val="003300"/>
                </a:solidFill>
              </a:rPr>
              <a:t> </a:t>
            </a:r>
            <a:r>
              <a:rPr lang="en-US" sz="5000" dirty="0" err="1" smtClean="0">
                <a:solidFill>
                  <a:srgbClr val="003300"/>
                </a:solidFill>
              </a:rPr>
              <a:t>trong</a:t>
            </a:r>
            <a:r>
              <a:rPr lang="en-US" sz="5000" dirty="0" smtClean="0">
                <a:solidFill>
                  <a:srgbClr val="003300"/>
                </a:solidFill>
              </a:rPr>
              <a:t> </a:t>
            </a:r>
            <a:r>
              <a:rPr lang="en-US" sz="5000" dirty="0" err="1" smtClean="0">
                <a:solidFill>
                  <a:srgbClr val="003300"/>
                </a:solidFill>
              </a:rPr>
              <a:t>chốn</a:t>
            </a:r>
            <a:r>
              <a:rPr lang="en-US" sz="5000" dirty="0" smtClean="0">
                <a:solidFill>
                  <a:srgbClr val="003300"/>
                </a:solidFill>
              </a:rPr>
              <a:t> </a:t>
            </a:r>
            <a:r>
              <a:rPr lang="en-US" sz="5000" dirty="0" err="1" smtClean="0">
                <a:solidFill>
                  <a:srgbClr val="003300"/>
                </a:solidFill>
              </a:rPr>
              <a:t>nông</a:t>
            </a:r>
            <a:r>
              <a:rPr lang="en-US" sz="5000" dirty="0" smtClean="0">
                <a:solidFill>
                  <a:srgbClr val="003300"/>
                </a:solidFill>
              </a:rPr>
              <a:t> </a:t>
            </a:r>
            <a:r>
              <a:rPr lang="en-US" sz="5000" dirty="0" err="1" smtClean="0">
                <a:solidFill>
                  <a:srgbClr val="003300"/>
                </a:solidFill>
              </a:rPr>
              <a:t>trại</a:t>
            </a:r>
            <a:r>
              <a:rPr lang="en-US" sz="5000" dirty="0" smtClean="0">
                <a:solidFill>
                  <a:srgbClr val="003300"/>
                </a:solidFill>
              </a:rPr>
              <a:t>. </a:t>
            </a:r>
            <a:r>
              <a:rPr lang="en-US" sz="5000" dirty="0" err="1" smtClean="0">
                <a:solidFill>
                  <a:srgbClr val="003300"/>
                </a:solidFill>
              </a:rPr>
              <a:t>Nảy</a:t>
            </a:r>
            <a:r>
              <a:rPr lang="en-US" sz="5000" dirty="0" smtClean="0">
                <a:solidFill>
                  <a:srgbClr val="003300"/>
                </a:solidFill>
              </a:rPr>
              <a:t> </a:t>
            </a:r>
            <a:r>
              <a:rPr lang="en-US" sz="5000" dirty="0" err="1" smtClean="0">
                <a:solidFill>
                  <a:srgbClr val="003300"/>
                </a:solidFill>
              </a:rPr>
              <a:t>một</a:t>
            </a:r>
            <a:r>
              <a:rPr lang="en-US" sz="5000" dirty="0" smtClean="0">
                <a:solidFill>
                  <a:srgbClr val="003300"/>
                </a:solidFill>
              </a:rPr>
              <a:t> </a:t>
            </a:r>
            <a:r>
              <a:rPr lang="en-US" sz="5000" dirty="0" err="1" smtClean="0">
                <a:solidFill>
                  <a:srgbClr val="003300"/>
                </a:solidFill>
              </a:rPr>
              <a:t>cành</a:t>
            </a:r>
            <a:r>
              <a:rPr lang="en-US" sz="5000" dirty="0" smtClean="0">
                <a:solidFill>
                  <a:srgbClr val="003300"/>
                </a:solidFill>
              </a:rPr>
              <a:t> </a:t>
            </a:r>
            <a:r>
              <a:rPr lang="en-US" sz="5000" dirty="0" err="1" smtClean="0">
                <a:solidFill>
                  <a:srgbClr val="003300"/>
                </a:solidFill>
              </a:rPr>
              <a:t>hoa</a:t>
            </a:r>
            <a:r>
              <a:rPr lang="en-US" sz="5000" dirty="0" smtClean="0">
                <a:solidFill>
                  <a:srgbClr val="003300"/>
                </a:solidFill>
              </a:rPr>
              <a:t> </a:t>
            </a:r>
            <a:r>
              <a:rPr lang="en-US" sz="5000" dirty="0" err="1" smtClean="0">
                <a:solidFill>
                  <a:srgbClr val="003300"/>
                </a:solidFill>
              </a:rPr>
              <a:t>huệ</a:t>
            </a:r>
            <a:r>
              <a:rPr lang="en-US" sz="5000" dirty="0" smtClean="0">
                <a:solidFill>
                  <a:srgbClr val="003300"/>
                </a:solidFill>
              </a:rPr>
              <a:t> </a:t>
            </a:r>
            <a:r>
              <a:rPr lang="en-US" sz="5000" dirty="0" err="1" smtClean="0">
                <a:solidFill>
                  <a:srgbClr val="003300"/>
                </a:solidFill>
              </a:rPr>
              <a:t>thơm</a:t>
            </a:r>
            <a:r>
              <a:rPr lang="en-US" sz="5000" dirty="0" smtClean="0">
                <a:solidFill>
                  <a:srgbClr val="003300"/>
                </a:solidFill>
              </a:rPr>
              <a:t> </a:t>
            </a:r>
            <a:r>
              <a:rPr lang="en-US" sz="5000" dirty="0" err="1" smtClean="0">
                <a:solidFill>
                  <a:srgbClr val="003300"/>
                </a:solidFill>
              </a:rPr>
              <a:t>hương</a:t>
            </a:r>
            <a:r>
              <a:rPr lang="en-US" sz="5000" dirty="0" smtClean="0">
                <a:solidFill>
                  <a:srgbClr val="003300"/>
                </a:solidFill>
              </a:rPr>
              <a:t> </a:t>
            </a:r>
            <a:r>
              <a:rPr lang="en-US" sz="5000" dirty="0" err="1" smtClean="0">
                <a:solidFill>
                  <a:srgbClr val="003300"/>
                </a:solidFill>
              </a:rPr>
              <a:t>trời</a:t>
            </a:r>
            <a:r>
              <a:rPr lang="en-US" sz="5000" dirty="0" smtClean="0">
                <a:solidFill>
                  <a:srgbClr val="003300"/>
                </a:solidFill>
              </a:rPr>
              <a:t>. </a:t>
            </a:r>
            <a:r>
              <a:rPr lang="en-US" sz="5000" dirty="0" err="1" smtClean="0">
                <a:solidFill>
                  <a:srgbClr val="003300"/>
                </a:solidFill>
              </a:rPr>
              <a:t>Nào</a:t>
            </a:r>
            <a:r>
              <a:rPr lang="en-US" sz="5000" dirty="0" smtClean="0">
                <a:solidFill>
                  <a:srgbClr val="003300"/>
                </a:solidFill>
              </a:rPr>
              <a:t> </a:t>
            </a:r>
            <a:r>
              <a:rPr lang="en-US" sz="5000" dirty="0" err="1" smtClean="0">
                <a:solidFill>
                  <a:srgbClr val="003300"/>
                </a:solidFill>
              </a:rPr>
              <a:t>ngờ</a:t>
            </a:r>
            <a:r>
              <a:rPr lang="en-US" sz="5000" dirty="0" smtClean="0">
                <a:solidFill>
                  <a:srgbClr val="003300"/>
                </a:solidFill>
              </a:rPr>
              <a:t> </a:t>
            </a:r>
            <a:r>
              <a:rPr lang="en-US" sz="5000" dirty="0" err="1" smtClean="0">
                <a:solidFill>
                  <a:srgbClr val="003300"/>
                </a:solidFill>
              </a:rPr>
              <a:t>huệ</a:t>
            </a:r>
            <a:r>
              <a:rPr lang="en-US" sz="5000" dirty="0" smtClean="0">
                <a:solidFill>
                  <a:srgbClr val="003300"/>
                </a:solidFill>
              </a:rPr>
              <a:t> </a:t>
            </a:r>
            <a:r>
              <a:rPr lang="en-US" sz="5000" dirty="0" err="1" smtClean="0">
                <a:solidFill>
                  <a:srgbClr val="003300"/>
                </a:solidFill>
              </a:rPr>
              <a:t>sớm</a:t>
            </a:r>
            <a:r>
              <a:rPr lang="en-US" sz="5000" dirty="0" smtClean="0">
                <a:solidFill>
                  <a:srgbClr val="003300"/>
                </a:solidFill>
              </a:rPr>
              <a:t> </a:t>
            </a:r>
            <a:r>
              <a:rPr lang="en-US" sz="5000" dirty="0" err="1" smtClean="0">
                <a:solidFill>
                  <a:srgbClr val="003300"/>
                </a:solidFill>
              </a:rPr>
              <a:t>nhuốm</a:t>
            </a:r>
            <a:r>
              <a:rPr lang="en-US" sz="5000" dirty="0" smtClean="0">
                <a:solidFill>
                  <a:srgbClr val="003300"/>
                </a:solidFill>
              </a:rPr>
              <a:t> </a:t>
            </a:r>
            <a:r>
              <a:rPr lang="en-US" sz="5000" dirty="0" err="1" smtClean="0">
                <a:solidFill>
                  <a:srgbClr val="003300"/>
                </a:solidFill>
              </a:rPr>
              <a:t>khó</a:t>
            </a:r>
            <a:r>
              <a:rPr lang="en-US" sz="5000" dirty="0" smtClean="0">
                <a:solidFill>
                  <a:srgbClr val="003300"/>
                </a:solidFill>
              </a:rPr>
              <a:t> </a:t>
            </a:r>
            <a:r>
              <a:rPr lang="en-US" sz="5000" dirty="0" err="1" smtClean="0">
                <a:solidFill>
                  <a:srgbClr val="003300"/>
                </a:solidFill>
              </a:rPr>
              <a:t>nguy</a:t>
            </a:r>
            <a:r>
              <a:rPr lang="en-US" sz="5000" dirty="0" smtClean="0">
                <a:solidFill>
                  <a:srgbClr val="003300"/>
                </a:solidFill>
              </a:rPr>
              <a:t> </a:t>
            </a:r>
            <a:r>
              <a:rPr lang="en-US" sz="5000" dirty="0" err="1" smtClean="0">
                <a:solidFill>
                  <a:srgbClr val="003300"/>
                </a:solidFill>
              </a:rPr>
              <a:t>mà</a:t>
            </a:r>
            <a:r>
              <a:rPr lang="en-US" sz="5000" dirty="0" smtClean="0">
                <a:solidFill>
                  <a:srgbClr val="003300"/>
                </a:solidFill>
              </a:rPr>
              <a:t> </a:t>
            </a:r>
            <a:r>
              <a:rPr lang="en-US" sz="5000" dirty="0" err="1" smtClean="0">
                <a:solidFill>
                  <a:srgbClr val="003300"/>
                </a:solidFill>
              </a:rPr>
              <a:t>lòng</a:t>
            </a:r>
            <a:r>
              <a:rPr lang="en-US" sz="5000" dirty="0" smtClean="0">
                <a:solidFill>
                  <a:srgbClr val="003300"/>
                </a:solidFill>
              </a:rPr>
              <a:t> </a:t>
            </a:r>
            <a:r>
              <a:rPr lang="en-US" sz="5000" dirty="0" err="1" smtClean="0">
                <a:solidFill>
                  <a:srgbClr val="003300"/>
                </a:solidFill>
              </a:rPr>
              <a:t>thuần</a:t>
            </a:r>
            <a:r>
              <a:rPr lang="en-US" sz="5000" dirty="0" smtClean="0">
                <a:solidFill>
                  <a:srgbClr val="003300"/>
                </a:solidFill>
              </a:rPr>
              <a:t> </a:t>
            </a:r>
            <a:r>
              <a:rPr lang="en-US" sz="5000" dirty="0" err="1" smtClean="0">
                <a:solidFill>
                  <a:srgbClr val="003300"/>
                </a:solidFill>
              </a:rPr>
              <a:t>khiết</a:t>
            </a:r>
            <a:r>
              <a:rPr lang="en-US" sz="5000" dirty="0" smtClean="0">
                <a:solidFill>
                  <a:srgbClr val="003300"/>
                </a:solidFill>
              </a:rPr>
              <a:t> </a:t>
            </a:r>
            <a:r>
              <a:rPr lang="en-US" sz="5000" dirty="0" err="1" smtClean="0">
                <a:solidFill>
                  <a:srgbClr val="003300"/>
                </a:solidFill>
              </a:rPr>
              <a:t>khó</a:t>
            </a:r>
            <a:r>
              <a:rPr lang="en-US" sz="5000" dirty="0" smtClean="0">
                <a:solidFill>
                  <a:srgbClr val="003300"/>
                </a:solidFill>
              </a:rPr>
              <a:t> </a:t>
            </a:r>
            <a:r>
              <a:rPr lang="en-US" sz="5000" dirty="0" err="1" smtClean="0">
                <a:solidFill>
                  <a:srgbClr val="003300"/>
                </a:solidFill>
              </a:rPr>
              <a:t>mất</a:t>
            </a:r>
            <a:r>
              <a:rPr lang="en-US" sz="5000" dirty="0" smtClean="0">
                <a:solidFill>
                  <a:srgbClr val="003300"/>
                </a:solidFill>
              </a:rPr>
              <a:t> </a:t>
            </a:r>
            <a:r>
              <a:rPr lang="en-US" sz="5000" dirty="0" err="1" smtClean="0">
                <a:solidFill>
                  <a:srgbClr val="003300"/>
                </a:solidFill>
              </a:rPr>
              <a:t>đi</a:t>
            </a:r>
            <a:r>
              <a:rPr lang="en-US" sz="5000" dirty="0" smtClean="0">
                <a:solidFill>
                  <a:srgbClr val="003300"/>
                </a:solidFill>
              </a:rPr>
              <a:t> </a:t>
            </a:r>
            <a:r>
              <a:rPr lang="en-US" sz="5000" dirty="0" err="1" smtClean="0">
                <a:solidFill>
                  <a:srgbClr val="003300"/>
                </a:solidFill>
              </a:rPr>
              <a:t>bùn</a:t>
            </a:r>
            <a:r>
              <a:rPr lang="en-US" sz="5000" dirty="0" smtClean="0">
                <a:solidFill>
                  <a:srgbClr val="003300"/>
                </a:solidFill>
              </a:rPr>
              <a:t> </a:t>
            </a:r>
            <a:r>
              <a:rPr lang="en-US" sz="5000" dirty="0" err="1" smtClean="0">
                <a:solidFill>
                  <a:srgbClr val="003300"/>
                </a:solidFill>
              </a:rPr>
              <a:t>lầy</a:t>
            </a:r>
            <a:r>
              <a:rPr lang="en-US" sz="5000" dirty="0" smtClean="0">
                <a:solidFill>
                  <a:srgbClr val="003300"/>
                </a:solidFill>
              </a:rPr>
              <a:t> </a:t>
            </a:r>
            <a:r>
              <a:rPr lang="en-US" sz="5000" dirty="0" err="1" smtClean="0">
                <a:solidFill>
                  <a:srgbClr val="003300"/>
                </a:solidFill>
              </a:rPr>
              <a:t>trần</a:t>
            </a:r>
            <a:r>
              <a:rPr lang="en-US" sz="5000" dirty="0" smtClean="0">
                <a:solidFill>
                  <a:srgbClr val="003300"/>
                </a:solidFill>
              </a:rPr>
              <a:t> </a:t>
            </a:r>
            <a:r>
              <a:rPr lang="en-US" sz="5000" dirty="0" err="1" smtClean="0">
                <a:solidFill>
                  <a:srgbClr val="003300"/>
                </a:solidFill>
              </a:rPr>
              <a:t>thế</a:t>
            </a:r>
            <a:r>
              <a:rPr lang="en-US" sz="5000" dirty="0" smtClean="0">
                <a:solidFill>
                  <a:srgbClr val="003300"/>
                </a:solidFill>
              </a:rPr>
              <a:t> </a:t>
            </a:r>
            <a:r>
              <a:rPr lang="en-US" sz="5000" dirty="0" err="1" smtClean="0">
                <a:solidFill>
                  <a:srgbClr val="003300"/>
                </a:solidFill>
              </a:rPr>
              <a:t>có</a:t>
            </a:r>
            <a:r>
              <a:rPr lang="en-US" sz="5000" dirty="0" smtClean="0">
                <a:solidFill>
                  <a:srgbClr val="003300"/>
                </a:solidFill>
              </a:rPr>
              <a:t> </a:t>
            </a:r>
            <a:r>
              <a:rPr lang="en-US" sz="5000" dirty="0" err="1" smtClean="0">
                <a:solidFill>
                  <a:srgbClr val="003300"/>
                </a:solidFill>
              </a:rPr>
              <a:t>là</a:t>
            </a:r>
            <a:r>
              <a:rPr lang="en-US" sz="5000" dirty="0" smtClean="0">
                <a:solidFill>
                  <a:srgbClr val="003300"/>
                </a:solidFill>
              </a:rPr>
              <a:t> chi!</a:t>
            </a:r>
            <a:endParaRPr lang="en-US" sz="5000" b="0" dirty="0">
              <a:solidFill>
                <a:srgbClr val="003300"/>
              </a:solidFill>
              <a:effectLst/>
            </a:endParaRPr>
          </a:p>
        </p:txBody>
      </p:sp>
    </p:spTree>
    <p:extLst>
      <p:ext uri="{BB962C8B-B14F-4D97-AF65-F5344CB8AC3E}">
        <p14:creationId xmlns:p14="http://schemas.microsoft.com/office/powerpoint/2010/main" val="981642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0000"/>
                </a:solidFill>
              </a:rPr>
              <a:t>Đk</a:t>
            </a:r>
            <a:r>
              <a:rPr lang="en-US" sz="5000" u="sng" dirty="0" smtClean="0">
                <a:solidFill>
                  <a:srgbClr val="FF0000"/>
                </a:solidFill>
              </a:rPr>
              <a:t>:</a:t>
            </a:r>
            <a:r>
              <a:rPr lang="en-US" sz="5000" dirty="0" smtClean="0">
                <a:solidFill>
                  <a:srgbClr val="003300"/>
                </a:solidFill>
              </a:rPr>
              <a:t> Ma-</a:t>
            </a:r>
            <a:r>
              <a:rPr lang="en-US" sz="5000" dirty="0" err="1" smtClean="0">
                <a:solidFill>
                  <a:srgbClr val="003300"/>
                </a:solidFill>
              </a:rPr>
              <a:t>ria</a:t>
            </a:r>
            <a:r>
              <a:rPr lang="en-US" sz="5000" dirty="0" smtClean="0">
                <a:solidFill>
                  <a:srgbClr val="003300"/>
                </a:solidFill>
              </a:rPr>
              <a:t> </a:t>
            </a:r>
            <a:r>
              <a:rPr lang="en-US" sz="5000" dirty="0" err="1" smtClean="0">
                <a:solidFill>
                  <a:srgbClr val="003300"/>
                </a:solidFill>
              </a:rPr>
              <a:t>Goretti</a:t>
            </a:r>
            <a:r>
              <a:rPr lang="en-US" sz="5000" dirty="0" smtClean="0">
                <a:solidFill>
                  <a:srgbClr val="003300"/>
                </a:solidFill>
              </a:rPr>
              <a:t>, Maria </a:t>
            </a:r>
            <a:r>
              <a:rPr lang="en-US" sz="5000" dirty="0" err="1" smtClean="0">
                <a:solidFill>
                  <a:srgbClr val="003300"/>
                </a:solidFill>
              </a:rPr>
              <a:t>Goretti</a:t>
            </a:r>
            <a:r>
              <a:rPr lang="en-US" sz="5000" dirty="0" smtClean="0">
                <a:solidFill>
                  <a:srgbClr val="003300"/>
                </a:solidFill>
              </a:rPr>
              <a:t> </a:t>
            </a:r>
            <a:r>
              <a:rPr lang="en-US" sz="5000" dirty="0" err="1" smtClean="0">
                <a:solidFill>
                  <a:srgbClr val="003300"/>
                </a:solidFill>
              </a:rPr>
              <a:t>bông</a:t>
            </a:r>
            <a:r>
              <a:rPr lang="en-US" sz="5000" dirty="0" smtClean="0">
                <a:solidFill>
                  <a:srgbClr val="003300"/>
                </a:solidFill>
              </a:rPr>
              <a:t> </a:t>
            </a:r>
            <a:r>
              <a:rPr lang="en-US" sz="5000" dirty="0" err="1" smtClean="0">
                <a:solidFill>
                  <a:srgbClr val="003300"/>
                </a:solidFill>
              </a:rPr>
              <a:t>huệ</a:t>
            </a:r>
            <a:r>
              <a:rPr lang="en-US" sz="5000" dirty="0" smtClean="0">
                <a:solidFill>
                  <a:srgbClr val="003300"/>
                </a:solidFill>
              </a:rPr>
              <a:t> </a:t>
            </a:r>
            <a:r>
              <a:rPr lang="en-US" sz="5000" dirty="0" err="1" smtClean="0">
                <a:solidFill>
                  <a:srgbClr val="003300"/>
                </a:solidFill>
              </a:rPr>
              <a:t>đẫm</a:t>
            </a:r>
            <a:r>
              <a:rPr lang="en-US" sz="5000" dirty="0" smtClean="0">
                <a:solidFill>
                  <a:srgbClr val="003300"/>
                </a:solidFill>
              </a:rPr>
              <a:t> </a:t>
            </a:r>
            <a:r>
              <a:rPr lang="en-US" sz="5000" dirty="0" err="1" smtClean="0">
                <a:solidFill>
                  <a:srgbClr val="003300"/>
                </a:solidFill>
              </a:rPr>
              <a:t>máu</a:t>
            </a:r>
            <a:r>
              <a:rPr lang="en-US" sz="5000" dirty="0" smtClean="0">
                <a:solidFill>
                  <a:srgbClr val="003300"/>
                </a:solidFill>
              </a:rPr>
              <a:t> </a:t>
            </a:r>
            <a:r>
              <a:rPr lang="en-US" sz="5000" dirty="0" err="1" smtClean="0">
                <a:solidFill>
                  <a:srgbClr val="003300"/>
                </a:solidFill>
              </a:rPr>
              <a:t>chứng</a:t>
            </a:r>
            <a:r>
              <a:rPr lang="en-US" sz="5000" dirty="0" smtClean="0">
                <a:solidFill>
                  <a:srgbClr val="003300"/>
                </a:solidFill>
              </a:rPr>
              <a:t> minh </a:t>
            </a:r>
            <a:r>
              <a:rPr lang="en-US" sz="5000" dirty="0" err="1" smtClean="0">
                <a:solidFill>
                  <a:srgbClr val="003300"/>
                </a:solidFill>
              </a:rPr>
              <a:t>lòng</a:t>
            </a:r>
            <a:r>
              <a:rPr lang="en-US" sz="5000" dirty="0" smtClean="0">
                <a:solidFill>
                  <a:srgbClr val="003300"/>
                </a:solidFill>
              </a:rPr>
              <a:t> </a:t>
            </a:r>
            <a:r>
              <a:rPr lang="en-US" sz="5000" dirty="0" err="1" smtClean="0">
                <a:solidFill>
                  <a:srgbClr val="003300"/>
                </a:solidFill>
              </a:rPr>
              <a:t>trinh</a:t>
            </a:r>
            <a:r>
              <a:rPr lang="en-US" sz="5000" dirty="0">
                <a:solidFill>
                  <a:srgbClr val="003300"/>
                </a:solidFill>
              </a:rPr>
              <a:t>. Maria </a:t>
            </a:r>
            <a:r>
              <a:rPr lang="en-US" sz="5000" dirty="0" err="1" smtClean="0">
                <a:solidFill>
                  <a:srgbClr val="003300"/>
                </a:solidFill>
              </a:rPr>
              <a:t>Goretti</a:t>
            </a:r>
            <a:r>
              <a:rPr lang="en-US" sz="5000" dirty="0" smtClean="0">
                <a:solidFill>
                  <a:srgbClr val="003300"/>
                </a:solidFill>
              </a:rPr>
              <a:t>, </a:t>
            </a:r>
            <a:r>
              <a:rPr lang="en-US" sz="5000" dirty="0">
                <a:solidFill>
                  <a:srgbClr val="003300"/>
                </a:solidFill>
              </a:rPr>
              <a:t>Maria </a:t>
            </a:r>
            <a:r>
              <a:rPr lang="en-US" sz="5000" dirty="0" err="1">
                <a:solidFill>
                  <a:srgbClr val="003300"/>
                </a:solidFill>
              </a:rPr>
              <a:t>Goretti</a:t>
            </a:r>
            <a:r>
              <a:rPr lang="en-US" sz="5000" dirty="0">
                <a:solidFill>
                  <a:srgbClr val="003300"/>
                </a:solidFill>
              </a:rPr>
              <a:t> </a:t>
            </a:r>
            <a:r>
              <a:rPr lang="en-US" sz="5000" dirty="0" err="1" smtClean="0">
                <a:solidFill>
                  <a:srgbClr val="003300"/>
                </a:solidFill>
              </a:rPr>
              <a:t>trung</a:t>
            </a:r>
            <a:r>
              <a:rPr lang="en-US" sz="5000" dirty="0" smtClean="0">
                <a:solidFill>
                  <a:srgbClr val="003300"/>
                </a:solidFill>
              </a:rPr>
              <a:t> </a:t>
            </a:r>
            <a:r>
              <a:rPr lang="en-US" sz="5000" dirty="0" err="1" smtClean="0">
                <a:solidFill>
                  <a:srgbClr val="003300"/>
                </a:solidFill>
              </a:rPr>
              <a:t>thành</a:t>
            </a:r>
            <a:r>
              <a:rPr lang="en-US" sz="5000" dirty="0" smtClean="0">
                <a:solidFill>
                  <a:srgbClr val="003300"/>
                </a:solidFill>
              </a:rPr>
              <a:t>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Chúa</a:t>
            </a:r>
            <a:r>
              <a:rPr lang="en-US" sz="5000" dirty="0" smtClean="0">
                <a:solidFill>
                  <a:srgbClr val="003300"/>
                </a:solidFill>
              </a:rPr>
              <a:t> </a:t>
            </a:r>
            <a:r>
              <a:rPr lang="en-US" sz="5000" dirty="0" err="1" smtClean="0">
                <a:solidFill>
                  <a:srgbClr val="003300"/>
                </a:solidFill>
              </a:rPr>
              <a:t>thiết</a:t>
            </a:r>
            <a:r>
              <a:rPr lang="en-US" sz="5000" dirty="0" smtClean="0">
                <a:solidFill>
                  <a:srgbClr val="003300"/>
                </a:solidFill>
              </a:rPr>
              <a:t> </a:t>
            </a:r>
            <a:r>
              <a:rPr lang="en-US" sz="5000" dirty="0" err="1" smtClean="0">
                <a:solidFill>
                  <a:srgbClr val="003300"/>
                </a:solidFill>
              </a:rPr>
              <a:t>tha</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tình</a:t>
            </a:r>
            <a:r>
              <a:rPr lang="en-US" sz="5000" dirty="0" smtClean="0">
                <a:solidFill>
                  <a:srgbClr val="003300"/>
                </a:solidFill>
              </a:rPr>
              <a:t>.</a:t>
            </a:r>
            <a:endParaRPr lang="en-US" sz="5000" b="0" dirty="0">
              <a:solidFill>
                <a:srgbClr val="003300"/>
              </a:solidFill>
              <a:effectLst/>
            </a:endParaRPr>
          </a:p>
        </p:txBody>
      </p:sp>
    </p:spTree>
    <p:extLst>
      <p:ext uri="{BB962C8B-B14F-4D97-AF65-F5344CB8AC3E}">
        <p14:creationId xmlns:p14="http://schemas.microsoft.com/office/powerpoint/2010/main" val="36840795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Tk2:</a:t>
            </a:r>
            <a:r>
              <a:rPr lang="en-US" sz="5000" dirty="0" smtClean="0">
                <a:solidFill>
                  <a:srgbClr val="003300"/>
                </a:solidFill>
              </a:rPr>
              <a:t> </a:t>
            </a:r>
            <a:r>
              <a:rPr lang="en-US" sz="5000" dirty="0" err="1" smtClean="0">
                <a:solidFill>
                  <a:srgbClr val="003300"/>
                </a:solidFill>
              </a:rPr>
              <a:t>Cành</a:t>
            </a:r>
            <a:r>
              <a:rPr lang="en-US" sz="5000" dirty="0" smtClean="0">
                <a:solidFill>
                  <a:srgbClr val="003300"/>
                </a:solidFill>
              </a:rPr>
              <a:t> </a:t>
            </a:r>
            <a:r>
              <a:rPr lang="en-US" sz="5000" dirty="0" err="1" smtClean="0">
                <a:solidFill>
                  <a:srgbClr val="003300"/>
                </a:solidFill>
              </a:rPr>
              <a:t>huệ</a:t>
            </a:r>
            <a:r>
              <a:rPr lang="en-US" sz="5000" dirty="0" smtClean="0">
                <a:solidFill>
                  <a:srgbClr val="003300"/>
                </a:solidFill>
              </a:rPr>
              <a:t> </a:t>
            </a:r>
            <a:r>
              <a:rPr lang="en-US" sz="5000" dirty="0" err="1" smtClean="0">
                <a:solidFill>
                  <a:srgbClr val="003300"/>
                </a:solidFill>
              </a:rPr>
              <a:t>đồng</a:t>
            </a:r>
            <a:r>
              <a:rPr lang="en-US" sz="5000" dirty="0" smtClean="0">
                <a:solidFill>
                  <a:srgbClr val="003300"/>
                </a:solidFill>
              </a:rPr>
              <a:t> </a:t>
            </a:r>
            <a:r>
              <a:rPr lang="en-US" sz="5000" dirty="0" err="1" smtClean="0">
                <a:solidFill>
                  <a:srgbClr val="003300"/>
                </a:solidFill>
              </a:rPr>
              <a:t>trinh</a:t>
            </a:r>
            <a:r>
              <a:rPr lang="en-US" sz="5000" dirty="0" smtClean="0">
                <a:solidFill>
                  <a:srgbClr val="003300"/>
                </a:solidFill>
              </a:rPr>
              <a:t> </a:t>
            </a:r>
            <a:r>
              <a:rPr lang="en-US" sz="5000" dirty="0" err="1" smtClean="0">
                <a:solidFill>
                  <a:srgbClr val="003300"/>
                </a:solidFill>
              </a:rPr>
              <a:t>dâng</a:t>
            </a:r>
            <a:r>
              <a:rPr lang="en-US" sz="5000" dirty="0" smtClean="0">
                <a:solidFill>
                  <a:srgbClr val="003300"/>
                </a:solidFill>
              </a:rPr>
              <a:t> </a:t>
            </a:r>
            <a:r>
              <a:rPr lang="en-US" sz="5000" dirty="0" err="1" smtClean="0">
                <a:solidFill>
                  <a:srgbClr val="003300"/>
                </a:solidFill>
              </a:rPr>
              <a:t>tiến</a:t>
            </a:r>
            <a:r>
              <a:rPr lang="en-US" sz="5000" dirty="0" smtClean="0">
                <a:solidFill>
                  <a:srgbClr val="003300"/>
                </a:solidFill>
              </a:rPr>
              <a:t> </a:t>
            </a:r>
            <a:r>
              <a:rPr lang="en-US" sz="5000" dirty="0" err="1" smtClean="0">
                <a:solidFill>
                  <a:srgbClr val="003300"/>
                </a:solidFill>
              </a:rPr>
              <a:t>Vua</a:t>
            </a:r>
            <a:r>
              <a:rPr lang="en-US" sz="5000" dirty="0" smtClean="0">
                <a:solidFill>
                  <a:srgbClr val="003300"/>
                </a:solidFill>
              </a:rPr>
              <a:t> </a:t>
            </a:r>
            <a:r>
              <a:rPr lang="en-US" sz="5000" dirty="0" err="1" smtClean="0">
                <a:solidFill>
                  <a:srgbClr val="003300"/>
                </a:solidFill>
              </a:rPr>
              <a:t>Trời</a:t>
            </a:r>
            <a:r>
              <a:rPr lang="en-US" sz="5000" dirty="0" smtClean="0">
                <a:solidFill>
                  <a:srgbClr val="003300"/>
                </a:solidFill>
              </a:rPr>
              <a:t>. </a:t>
            </a:r>
            <a:r>
              <a:rPr lang="en-US" sz="5000" dirty="0" err="1" smtClean="0">
                <a:solidFill>
                  <a:srgbClr val="003300"/>
                </a:solidFill>
              </a:rPr>
              <a:t>Dù</a:t>
            </a:r>
            <a:r>
              <a:rPr lang="en-US" sz="5000" dirty="0" smtClean="0">
                <a:solidFill>
                  <a:srgbClr val="003300"/>
                </a:solidFill>
              </a:rPr>
              <a:t> </a:t>
            </a:r>
            <a:r>
              <a:rPr lang="en-US" sz="5000" dirty="0" err="1" smtClean="0">
                <a:solidFill>
                  <a:srgbClr val="003300"/>
                </a:solidFill>
              </a:rPr>
              <a:t>tuổi</a:t>
            </a:r>
            <a:r>
              <a:rPr lang="en-US" sz="5000" dirty="0" smtClean="0">
                <a:solidFill>
                  <a:srgbClr val="003300"/>
                </a:solidFill>
              </a:rPr>
              <a:t> </a:t>
            </a:r>
            <a:r>
              <a:rPr lang="en-US" sz="5000" dirty="0" err="1" smtClean="0">
                <a:solidFill>
                  <a:srgbClr val="003300"/>
                </a:solidFill>
              </a:rPr>
              <a:t>còn</a:t>
            </a:r>
            <a:r>
              <a:rPr lang="en-US" sz="5000" dirty="0" smtClean="0">
                <a:solidFill>
                  <a:srgbClr val="003300"/>
                </a:solidFill>
              </a:rPr>
              <a:t> </a:t>
            </a:r>
            <a:r>
              <a:rPr lang="en-US" sz="5000" dirty="0" err="1" smtClean="0">
                <a:solidFill>
                  <a:srgbClr val="003300"/>
                </a:solidFill>
              </a:rPr>
              <a:t>thơ</a:t>
            </a:r>
            <a:r>
              <a:rPr lang="en-US" sz="5000" dirty="0" smtClean="0">
                <a:solidFill>
                  <a:srgbClr val="003300"/>
                </a:solidFill>
              </a:rPr>
              <a:t> </a:t>
            </a:r>
            <a:r>
              <a:rPr lang="en-US" sz="5000" dirty="0" err="1" smtClean="0">
                <a:solidFill>
                  <a:srgbClr val="003300"/>
                </a:solidFill>
              </a:rPr>
              <a:t>mười</a:t>
            </a:r>
            <a:r>
              <a:rPr lang="en-US" sz="5000" dirty="0" smtClean="0">
                <a:solidFill>
                  <a:srgbClr val="003300"/>
                </a:solidFill>
              </a:rPr>
              <a:t> </a:t>
            </a:r>
            <a:r>
              <a:rPr lang="en-US" sz="5000" dirty="0" err="1" smtClean="0">
                <a:solidFill>
                  <a:srgbClr val="003300"/>
                </a:solidFill>
              </a:rPr>
              <a:t>hai</a:t>
            </a:r>
            <a:r>
              <a:rPr lang="en-US" sz="5000" dirty="0" smtClean="0">
                <a:solidFill>
                  <a:srgbClr val="003300"/>
                </a:solidFill>
              </a:rPr>
              <a:t> </a:t>
            </a:r>
            <a:r>
              <a:rPr lang="en-US" sz="5000" dirty="0" err="1" smtClean="0">
                <a:solidFill>
                  <a:srgbClr val="003300"/>
                </a:solidFill>
              </a:rPr>
              <a:t>tuổi</a:t>
            </a:r>
            <a:r>
              <a:rPr lang="en-US" sz="5000" dirty="0" smtClean="0">
                <a:solidFill>
                  <a:srgbClr val="003300"/>
                </a:solidFill>
              </a:rPr>
              <a:t> </a:t>
            </a:r>
            <a:r>
              <a:rPr lang="en-US" sz="5000" dirty="0" err="1" smtClean="0">
                <a:solidFill>
                  <a:srgbClr val="003300"/>
                </a:solidFill>
              </a:rPr>
              <a:t>đời</a:t>
            </a:r>
            <a:r>
              <a:rPr lang="en-US" sz="5000" dirty="0" smtClean="0">
                <a:solidFill>
                  <a:srgbClr val="003300"/>
                </a:solidFill>
              </a:rPr>
              <a:t>. </a:t>
            </a:r>
            <a:r>
              <a:rPr lang="en-US" sz="5000" dirty="0" err="1" smtClean="0">
                <a:solidFill>
                  <a:srgbClr val="003300"/>
                </a:solidFill>
              </a:rPr>
              <a:t>Lòng</a:t>
            </a:r>
            <a:r>
              <a:rPr lang="en-US" sz="5000" dirty="0" smtClean="0">
                <a:solidFill>
                  <a:srgbClr val="003300"/>
                </a:solidFill>
              </a:rPr>
              <a:t> </a:t>
            </a:r>
            <a:r>
              <a:rPr lang="en-US" sz="5000" dirty="0" err="1" smtClean="0">
                <a:solidFill>
                  <a:srgbClr val="003300"/>
                </a:solidFill>
              </a:rPr>
              <a:t>tự</a:t>
            </a:r>
            <a:r>
              <a:rPr lang="en-US" sz="5000" dirty="0" smtClean="0">
                <a:solidFill>
                  <a:srgbClr val="003300"/>
                </a:solidFill>
              </a:rPr>
              <a:t> </a:t>
            </a:r>
            <a:r>
              <a:rPr lang="en-US" sz="5000" dirty="0" err="1" smtClean="0">
                <a:solidFill>
                  <a:srgbClr val="003300"/>
                </a:solidFill>
              </a:rPr>
              <a:t>nguyện</a:t>
            </a:r>
            <a:r>
              <a:rPr lang="en-US" sz="5000" dirty="0" smtClean="0">
                <a:solidFill>
                  <a:srgbClr val="003300"/>
                </a:solidFill>
              </a:rPr>
              <a:t> </a:t>
            </a:r>
            <a:r>
              <a:rPr lang="en-US" sz="5000" dirty="0" err="1" smtClean="0">
                <a:solidFill>
                  <a:srgbClr val="003300"/>
                </a:solidFill>
              </a:rPr>
              <a:t>khấn</a:t>
            </a:r>
            <a:r>
              <a:rPr lang="en-US" sz="5000" dirty="0" smtClean="0">
                <a:solidFill>
                  <a:srgbClr val="003300"/>
                </a:solidFill>
              </a:rPr>
              <a:t> </a:t>
            </a:r>
            <a:r>
              <a:rPr lang="en-US" sz="5000" dirty="0" err="1" smtClean="0">
                <a:solidFill>
                  <a:srgbClr val="003300"/>
                </a:solidFill>
              </a:rPr>
              <a:t>giữ</a:t>
            </a:r>
            <a:r>
              <a:rPr lang="en-US" sz="5000" dirty="0" smtClean="0">
                <a:solidFill>
                  <a:srgbClr val="003300"/>
                </a:solidFill>
              </a:rPr>
              <a:t> </a:t>
            </a:r>
            <a:r>
              <a:rPr lang="en-US" sz="5000" dirty="0" err="1" smtClean="0">
                <a:solidFill>
                  <a:srgbClr val="003300"/>
                </a:solidFill>
              </a:rPr>
              <a:t>khiết</a:t>
            </a:r>
            <a:r>
              <a:rPr lang="en-US" sz="5000" dirty="0" smtClean="0">
                <a:solidFill>
                  <a:srgbClr val="003300"/>
                </a:solidFill>
              </a:rPr>
              <a:t> </a:t>
            </a:r>
            <a:r>
              <a:rPr lang="en-US" sz="5000" dirty="0" err="1" smtClean="0">
                <a:solidFill>
                  <a:srgbClr val="003300"/>
                </a:solidFill>
              </a:rPr>
              <a:t>trinh</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vẹn</a:t>
            </a:r>
            <a:r>
              <a:rPr lang="en-US" sz="5000" dirty="0" smtClean="0">
                <a:solidFill>
                  <a:srgbClr val="003300"/>
                </a:solidFill>
              </a:rPr>
              <a:t> </a:t>
            </a:r>
            <a:r>
              <a:rPr lang="en-US" sz="5000" dirty="0" err="1" smtClean="0">
                <a:solidFill>
                  <a:srgbClr val="003300"/>
                </a:solidFill>
              </a:rPr>
              <a:t>tự</a:t>
            </a:r>
            <a:r>
              <a:rPr lang="en-US" sz="5000" dirty="0" smtClean="0">
                <a:solidFill>
                  <a:srgbClr val="003300"/>
                </a:solidFill>
              </a:rPr>
              <a:t> </a:t>
            </a:r>
            <a:r>
              <a:rPr lang="en-US" sz="5000" dirty="0" err="1" smtClean="0">
                <a:solidFill>
                  <a:srgbClr val="003300"/>
                </a:solidFill>
              </a:rPr>
              <a:t>hiến</a:t>
            </a:r>
            <a:r>
              <a:rPr lang="en-US" sz="5000" dirty="0" smtClean="0">
                <a:solidFill>
                  <a:srgbClr val="003300"/>
                </a:solidFill>
              </a:rPr>
              <a:t> </a:t>
            </a:r>
            <a:r>
              <a:rPr lang="en-US" sz="5000" dirty="0" err="1" smtClean="0">
                <a:solidFill>
                  <a:srgbClr val="003300"/>
                </a:solidFill>
              </a:rPr>
              <a:t>Chúa</a:t>
            </a:r>
            <a:r>
              <a:rPr lang="en-US" sz="5000" dirty="0" smtClean="0">
                <a:solidFill>
                  <a:srgbClr val="003300"/>
                </a:solidFill>
              </a:rPr>
              <a:t> </a:t>
            </a:r>
            <a:r>
              <a:rPr lang="en-US" sz="5000" dirty="0" err="1" smtClean="0">
                <a:solidFill>
                  <a:srgbClr val="003300"/>
                </a:solidFill>
              </a:rPr>
              <a:t>chí</a:t>
            </a:r>
            <a:r>
              <a:rPr lang="en-US" sz="5000" dirty="0" smtClean="0">
                <a:solidFill>
                  <a:srgbClr val="003300"/>
                </a:solidFill>
              </a:rPr>
              <a:t> </a:t>
            </a:r>
            <a:r>
              <a:rPr lang="en-US" sz="5000" dirty="0" err="1" smtClean="0">
                <a:solidFill>
                  <a:srgbClr val="003300"/>
                </a:solidFill>
              </a:rPr>
              <a:t>linh</a:t>
            </a:r>
            <a:r>
              <a:rPr lang="en-US" sz="5000" dirty="0" smtClean="0">
                <a:solidFill>
                  <a:srgbClr val="003300"/>
                </a:solidFill>
              </a:rPr>
              <a:t> </a:t>
            </a:r>
            <a:r>
              <a:rPr lang="en-US" sz="5000" dirty="0" err="1" smtClean="0">
                <a:solidFill>
                  <a:srgbClr val="003300"/>
                </a:solidFill>
              </a:rPr>
              <a:t>tuyệt</a:t>
            </a:r>
            <a:r>
              <a:rPr lang="en-US" sz="5000" dirty="0" smtClean="0">
                <a:solidFill>
                  <a:srgbClr val="003300"/>
                </a:solidFill>
              </a:rPr>
              <a:t> </a:t>
            </a:r>
            <a:r>
              <a:rPr lang="en-US" sz="5000" dirty="0" err="1" smtClean="0">
                <a:solidFill>
                  <a:srgbClr val="003300"/>
                </a:solidFill>
              </a:rPr>
              <a:t>vời</a:t>
            </a:r>
            <a:r>
              <a:rPr lang="en-US" sz="5000" dirty="0" smtClean="0">
                <a:solidFill>
                  <a:srgbClr val="003300"/>
                </a:solidFill>
              </a:rPr>
              <a:t> </a:t>
            </a:r>
            <a:r>
              <a:rPr lang="en-US" sz="5000" dirty="0" err="1" smtClean="0">
                <a:solidFill>
                  <a:srgbClr val="003300"/>
                </a:solidFill>
              </a:rPr>
              <a:t>của</a:t>
            </a:r>
            <a:r>
              <a:rPr lang="en-US" sz="5000" dirty="0" smtClean="0">
                <a:solidFill>
                  <a:srgbClr val="003300"/>
                </a:solidFill>
              </a:rPr>
              <a:t> </a:t>
            </a:r>
            <a:r>
              <a:rPr lang="en-US" sz="5000" dirty="0" err="1" smtClean="0">
                <a:solidFill>
                  <a:srgbClr val="003300"/>
                </a:solidFill>
              </a:rPr>
              <a:t>lễ</a:t>
            </a:r>
            <a:r>
              <a:rPr lang="en-US" sz="5000" dirty="0" smtClean="0">
                <a:solidFill>
                  <a:srgbClr val="003300"/>
                </a:solidFill>
              </a:rPr>
              <a:t> </a:t>
            </a:r>
            <a:r>
              <a:rPr lang="en-US" sz="5000" dirty="0" err="1" smtClean="0">
                <a:solidFill>
                  <a:srgbClr val="003300"/>
                </a:solidFill>
              </a:rPr>
              <a:t>rất</a:t>
            </a:r>
            <a:r>
              <a:rPr lang="en-US" sz="5000" dirty="0" smtClean="0">
                <a:solidFill>
                  <a:srgbClr val="003300"/>
                </a:solidFill>
              </a:rPr>
              <a:t> </a:t>
            </a:r>
            <a:r>
              <a:rPr lang="en-US" sz="5000" dirty="0" err="1" smtClean="0">
                <a:solidFill>
                  <a:srgbClr val="003300"/>
                </a:solidFill>
              </a:rPr>
              <a:t>đẹp</a:t>
            </a:r>
            <a:r>
              <a:rPr lang="en-US" sz="5000" dirty="0" smtClean="0">
                <a:solidFill>
                  <a:srgbClr val="003300"/>
                </a:solidFill>
              </a:rPr>
              <a:t> </a:t>
            </a:r>
            <a:r>
              <a:rPr lang="en-US" sz="5000" dirty="0" err="1" smtClean="0">
                <a:solidFill>
                  <a:srgbClr val="003300"/>
                </a:solidFill>
              </a:rPr>
              <a:t>xinh</a:t>
            </a:r>
            <a:r>
              <a:rPr lang="en-US" sz="5000" dirty="0" smtClean="0">
                <a:solidFill>
                  <a:srgbClr val="003300"/>
                </a:solidFill>
              </a:rPr>
              <a:t>.</a:t>
            </a:r>
            <a:endParaRPr lang="en-US" sz="5000" b="0" dirty="0">
              <a:solidFill>
                <a:srgbClr val="003300"/>
              </a:solidFill>
              <a:effectLst/>
            </a:endParaRPr>
          </a:p>
        </p:txBody>
      </p:sp>
    </p:spTree>
    <p:extLst>
      <p:ext uri="{BB962C8B-B14F-4D97-AF65-F5344CB8AC3E}">
        <p14:creationId xmlns:p14="http://schemas.microsoft.com/office/powerpoint/2010/main" val="35622128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0000"/>
                </a:solidFill>
              </a:rPr>
              <a:t>Đk</a:t>
            </a:r>
            <a:r>
              <a:rPr lang="en-US" sz="5000" u="sng" dirty="0" smtClean="0">
                <a:solidFill>
                  <a:srgbClr val="FF0000"/>
                </a:solidFill>
              </a:rPr>
              <a:t>:</a:t>
            </a:r>
            <a:r>
              <a:rPr lang="en-US" sz="5000" dirty="0" smtClean="0">
                <a:solidFill>
                  <a:srgbClr val="003300"/>
                </a:solidFill>
              </a:rPr>
              <a:t> Ma-</a:t>
            </a:r>
            <a:r>
              <a:rPr lang="en-US" sz="5000" dirty="0" err="1" smtClean="0">
                <a:solidFill>
                  <a:srgbClr val="003300"/>
                </a:solidFill>
              </a:rPr>
              <a:t>ria</a:t>
            </a:r>
            <a:r>
              <a:rPr lang="en-US" sz="5000" dirty="0" smtClean="0">
                <a:solidFill>
                  <a:srgbClr val="003300"/>
                </a:solidFill>
              </a:rPr>
              <a:t> </a:t>
            </a:r>
            <a:r>
              <a:rPr lang="en-US" sz="5000" dirty="0" err="1" smtClean="0">
                <a:solidFill>
                  <a:srgbClr val="003300"/>
                </a:solidFill>
              </a:rPr>
              <a:t>Goretti</a:t>
            </a:r>
            <a:r>
              <a:rPr lang="en-US" sz="5000" dirty="0" smtClean="0">
                <a:solidFill>
                  <a:srgbClr val="003300"/>
                </a:solidFill>
              </a:rPr>
              <a:t>, Maria </a:t>
            </a:r>
            <a:r>
              <a:rPr lang="en-US" sz="5000" dirty="0" err="1" smtClean="0">
                <a:solidFill>
                  <a:srgbClr val="003300"/>
                </a:solidFill>
              </a:rPr>
              <a:t>Goretti</a:t>
            </a:r>
            <a:r>
              <a:rPr lang="en-US" sz="5000" dirty="0" smtClean="0">
                <a:solidFill>
                  <a:srgbClr val="003300"/>
                </a:solidFill>
              </a:rPr>
              <a:t> </a:t>
            </a:r>
            <a:r>
              <a:rPr lang="en-US" sz="5000" dirty="0" err="1" smtClean="0">
                <a:solidFill>
                  <a:srgbClr val="003300"/>
                </a:solidFill>
              </a:rPr>
              <a:t>bông</a:t>
            </a:r>
            <a:r>
              <a:rPr lang="en-US" sz="5000" dirty="0" smtClean="0">
                <a:solidFill>
                  <a:srgbClr val="003300"/>
                </a:solidFill>
              </a:rPr>
              <a:t> </a:t>
            </a:r>
            <a:r>
              <a:rPr lang="en-US" sz="5000" dirty="0" err="1" smtClean="0">
                <a:solidFill>
                  <a:srgbClr val="003300"/>
                </a:solidFill>
              </a:rPr>
              <a:t>huệ</a:t>
            </a:r>
            <a:r>
              <a:rPr lang="en-US" sz="5000" dirty="0" smtClean="0">
                <a:solidFill>
                  <a:srgbClr val="003300"/>
                </a:solidFill>
              </a:rPr>
              <a:t> </a:t>
            </a:r>
            <a:r>
              <a:rPr lang="en-US" sz="5000" dirty="0" err="1" smtClean="0">
                <a:solidFill>
                  <a:srgbClr val="003300"/>
                </a:solidFill>
              </a:rPr>
              <a:t>đẫm</a:t>
            </a:r>
            <a:r>
              <a:rPr lang="en-US" sz="5000" dirty="0" smtClean="0">
                <a:solidFill>
                  <a:srgbClr val="003300"/>
                </a:solidFill>
              </a:rPr>
              <a:t> </a:t>
            </a:r>
            <a:r>
              <a:rPr lang="en-US" sz="5000" dirty="0" err="1" smtClean="0">
                <a:solidFill>
                  <a:srgbClr val="003300"/>
                </a:solidFill>
              </a:rPr>
              <a:t>máu</a:t>
            </a:r>
            <a:r>
              <a:rPr lang="en-US" sz="5000" dirty="0" smtClean="0">
                <a:solidFill>
                  <a:srgbClr val="003300"/>
                </a:solidFill>
              </a:rPr>
              <a:t> </a:t>
            </a:r>
            <a:r>
              <a:rPr lang="en-US" sz="5000" dirty="0" err="1" smtClean="0">
                <a:solidFill>
                  <a:srgbClr val="003300"/>
                </a:solidFill>
              </a:rPr>
              <a:t>chứng</a:t>
            </a:r>
            <a:r>
              <a:rPr lang="en-US" sz="5000" dirty="0" smtClean="0">
                <a:solidFill>
                  <a:srgbClr val="003300"/>
                </a:solidFill>
              </a:rPr>
              <a:t> minh </a:t>
            </a:r>
            <a:r>
              <a:rPr lang="en-US" sz="5000" dirty="0" err="1" smtClean="0">
                <a:solidFill>
                  <a:srgbClr val="003300"/>
                </a:solidFill>
              </a:rPr>
              <a:t>lòng</a:t>
            </a:r>
            <a:r>
              <a:rPr lang="en-US" sz="5000" dirty="0" smtClean="0">
                <a:solidFill>
                  <a:srgbClr val="003300"/>
                </a:solidFill>
              </a:rPr>
              <a:t> </a:t>
            </a:r>
            <a:r>
              <a:rPr lang="en-US" sz="5000" dirty="0" err="1" smtClean="0">
                <a:solidFill>
                  <a:srgbClr val="003300"/>
                </a:solidFill>
              </a:rPr>
              <a:t>trinh</a:t>
            </a:r>
            <a:r>
              <a:rPr lang="en-US" sz="5000" dirty="0">
                <a:solidFill>
                  <a:srgbClr val="003300"/>
                </a:solidFill>
              </a:rPr>
              <a:t>. Maria </a:t>
            </a:r>
            <a:r>
              <a:rPr lang="en-US" sz="5000" dirty="0" err="1" smtClean="0">
                <a:solidFill>
                  <a:srgbClr val="003300"/>
                </a:solidFill>
              </a:rPr>
              <a:t>Goretti</a:t>
            </a:r>
            <a:r>
              <a:rPr lang="en-US" sz="5000" dirty="0" smtClean="0">
                <a:solidFill>
                  <a:srgbClr val="003300"/>
                </a:solidFill>
              </a:rPr>
              <a:t>, </a:t>
            </a:r>
            <a:r>
              <a:rPr lang="en-US" sz="5000" dirty="0">
                <a:solidFill>
                  <a:srgbClr val="003300"/>
                </a:solidFill>
              </a:rPr>
              <a:t>Maria </a:t>
            </a:r>
            <a:r>
              <a:rPr lang="en-US" sz="5000" dirty="0" err="1">
                <a:solidFill>
                  <a:srgbClr val="003300"/>
                </a:solidFill>
              </a:rPr>
              <a:t>Goretti</a:t>
            </a:r>
            <a:r>
              <a:rPr lang="en-US" sz="5000" dirty="0">
                <a:solidFill>
                  <a:srgbClr val="003300"/>
                </a:solidFill>
              </a:rPr>
              <a:t> </a:t>
            </a:r>
            <a:r>
              <a:rPr lang="en-US" sz="5000" dirty="0" err="1" smtClean="0">
                <a:solidFill>
                  <a:srgbClr val="003300"/>
                </a:solidFill>
              </a:rPr>
              <a:t>trung</a:t>
            </a:r>
            <a:r>
              <a:rPr lang="en-US" sz="5000" dirty="0" smtClean="0">
                <a:solidFill>
                  <a:srgbClr val="003300"/>
                </a:solidFill>
              </a:rPr>
              <a:t> </a:t>
            </a:r>
            <a:r>
              <a:rPr lang="en-US" sz="5000" dirty="0" err="1" smtClean="0">
                <a:solidFill>
                  <a:srgbClr val="003300"/>
                </a:solidFill>
              </a:rPr>
              <a:t>thành</a:t>
            </a:r>
            <a:r>
              <a:rPr lang="en-US" sz="5000" dirty="0" smtClean="0">
                <a:solidFill>
                  <a:srgbClr val="003300"/>
                </a:solidFill>
              </a:rPr>
              <a:t> </a:t>
            </a:r>
            <a:r>
              <a:rPr lang="en-US" sz="5000" dirty="0" err="1" smtClean="0">
                <a:solidFill>
                  <a:srgbClr val="003300"/>
                </a:solidFill>
              </a:rPr>
              <a:t>yêu</a:t>
            </a:r>
            <a:r>
              <a:rPr lang="en-US" sz="5000" dirty="0" smtClean="0">
                <a:solidFill>
                  <a:srgbClr val="003300"/>
                </a:solidFill>
              </a:rPr>
              <a:t> </a:t>
            </a:r>
            <a:r>
              <a:rPr lang="en-US" sz="5000" dirty="0" err="1" smtClean="0">
                <a:solidFill>
                  <a:srgbClr val="003300"/>
                </a:solidFill>
              </a:rPr>
              <a:t>Chúa</a:t>
            </a:r>
            <a:r>
              <a:rPr lang="en-US" sz="5000" dirty="0" smtClean="0">
                <a:solidFill>
                  <a:srgbClr val="003300"/>
                </a:solidFill>
              </a:rPr>
              <a:t> </a:t>
            </a:r>
            <a:r>
              <a:rPr lang="en-US" sz="5000" dirty="0" err="1" smtClean="0">
                <a:solidFill>
                  <a:srgbClr val="003300"/>
                </a:solidFill>
              </a:rPr>
              <a:t>thiết</a:t>
            </a:r>
            <a:r>
              <a:rPr lang="en-US" sz="5000" dirty="0" smtClean="0">
                <a:solidFill>
                  <a:srgbClr val="003300"/>
                </a:solidFill>
              </a:rPr>
              <a:t> </a:t>
            </a:r>
            <a:r>
              <a:rPr lang="en-US" sz="5000" dirty="0" err="1" smtClean="0">
                <a:solidFill>
                  <a:srgbClr val="003300"/>
                </a:solidFill>
              </a:rPr>
              <a:t>tha</a:t>
            </a:r>
            <a:r>
              <a:rPr lang="en-US" sz="5000" dirty="0" smtClean="0">
                <a:solidFill>
                  <a:srgbClr val="003300"/>
                </a:solidFill>
              </a:rPr>
              <a:t> </a:t>
            </a:r>
            <a:r>
              <a:rPr lang="en-US" sz="5000" dirty="0" err="1" smtClean="0">
                <a:solidFill>
                  <a:srgbClr val="003300"/>
                </a:solidFill>
              </a:rPr>
              <a:t>trọn</a:t>
            </a:r>
            <a:r>
              <a:rPr lang="en-US" sz="5000" dirty="0" smtClean="0">
                <a:solidFill>
                  <a:srgbClr val="003300"/>
                </a:solidFill>
              </a:rPr>
              <a:t> </a:t>
            </a:r>
            <a:r>
              <a:rPr lang="en-US" sz="5000" dirty="0" err="1" smtClean="0">
                <a:solidFill>
                  <a:srgbClr val="003300"/>
                </a:solidFill>
              </a:rPr>
              <a:t>tình</a:t>
            </a:r>
            <a:r>
              <a:rPr lang="en-US" sz="5000" dirty="0" smtClean="0">
                <a:solidFill>
                  <a:srgbClr val="003300"/>
                </a:solidFill>
              </a:rPr>
              <a:t>.</a:t>
            </a:r>
            <a:endParaRPr lang="en-US" sz="5000" b="0" dirty="0">
              <a:solidFill>
                <a:srgbClr val="003300"/>
              </a:solidFill>
              <a:effectLst/>
            </a:endParaRPr>
          </a:p>
        </p:txBody>
      </p:sp>
    </p:spTree>
    <p:extLst>
      <p:ext uri="{BB962C8B-B14F-4D97-AF65-F5344CB8AC3E}">
        <p14:creationId xmlns:p14="http://schemas.microsoft.com/office/powerpoint/2010/main" val="32094398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9996" y="2677804"/>
            <a:ext cx="7772400" cy="1905000"/>
          </a:xfrm>
        </p:spPr>
        <p:txBody>
          <a:bodyPr>
            <a:noAutofit/>
          </a:bodyPr>
          <a:lstStyle/>
          <a:p>
            <a:pPr>
              <a:lnSpc>
                <a:spcPct val="110000"/>
              </a:lnSpc>
            </a:pPr>
            <a:r>
              <a:rPr lang="en-US" sz="3800" dirty="0" err="1" smtClean="0">
                <a:solidFill>
                  <a:srgbClr val="6E4924"/>
                </a:solidFill>
                <a:latin typeface="UTM Silk Script" panose="02040603050506020204" pitchFamily="18" charset="0"/>
              </a:rPr>
              <a:t>Bổn</a:t>
            </a:r>
            <a:r>
              <a:rPr lang="en-US" sz="3800" dirty="0" smtClean="0">
                <a:solidFill>
                  <a:srgbClr val="6E4924"/>
                </a:solidFill>
                <a:latin typeface="UTM Silk Script" panose="02040603050506020204" pitchFamily="18" charset="0"/>
              </a:rPr>
              <a:t> </a:t>
            </a:r>
            <a:r>
              <a:rPr lang="en-US" sz="3800" dirty="0" err="1" smtClean="0">
                <a:solidFill>
                  <a:srgbClr val="6E4924"/>
                </a:solidFill>
                <a:latin typeface="UTM Silk Script" panose="02040603050506020204" pitchFamily="18" charset="0"/>
              </a:rPr>
              <a:t>mạng</a:t>
            </a:r>
            <a:r>
              <a:rPr lang="en-US" sz="3200" dirty="0">
                <a:latin typeface="UTM Silk Script" panose="02040603050506020204" pitchFamily="18" charset="0"/>
              </a:rPr>
              <a:t/>
            </a:r>
            <a:br>
              <a:rPr lang="en-US" sz="3200" dirty="0">
                <a:latin typeface="UTM Silk Script" panose="02040603050506020204" pitchFamily="18" charset="0"/>
              </a:rPr>
            </a:br>
            <a:r>
              <a:rPr lang="en-US" sz="3400" b="1" dirty="0" err="1" smtClean="0">
                <a:solidFill>
                  <a:srgbClr val="C00000"/>
                </a:solidFill>
                <a:latin typeface="UTM Androgyne" panose="02040603050506020204" pitchFamily="18" charset="0"/>
              </a:rPr>
              <a:t>Ca</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Đoàn</a:t>
            </a:r>
            <a:r>
              <a:rPr lang="en-US" sz="3400" b="1" dirty="0" smtClean="0">
                <a:solidFill>
                  <a:srgbClr val="C00000"/>
                </a:solidFill>
                <a:latin typeface="UTM Androgyne" panose="02040603050506020204" pitchFamily="18" charset="0"/>
              </a:rPr>
              <a:t> </a:t>
            </a:r>
            <a:r>
              <a:rPr lang="en-US" sz="3400" b="1" dirty="0" err="1" smtClean="0">
                <a:solidFill>
                  <a:srgbClr val="C00000"/>
                </a:solidFill>
                <a:latin typeface="UTM Androgyne" panose="02040603050506020204" pitchFamily="18" charset="0"/>
              </a:rPr>
              <a:t>Thánh</a:t>
            </a:r>
            <a:r>
              <a:rPr lang="en-US" sz="3400" b="1" dirty="0" smtClean="0">
                <a:solidFill>
                  <a:srgbClr val="C00000"/>
                </a:solidFill>
                <a:latin typeface="UTM Androgyne" panose="02040603050506020204" pitchFamily="18" charset="0"/>
              </a:rPr>
              <a:t> Maria </a:t>
            </a:r>
            <a:r>
              <a:rPr lang="en-US" sz="3400" b="1" dirty="0" err="1" smtClean="0">
                <a:solidFill>
                  <a:srgbClr val="C00000"/>
                </a:solidFill>
                <a:latin typeface="UTM Androgyne" panose="02040603050506020204" pitchFamily="18" charset="0"/>
              </a:rPr>
              <a:t>Goretti</a:t>
            </a:r>
            <a:r>
              <a:rPr lang="en-US" sz="3400" b="1" dirty="0" smtClean="0">
                <a:solidFill>
                  <a:srgbClr val="C00000"/>
                </a:solidFill>
                <a:latin typeface="Book Antiqua" panose="02040602050305030304" pitchFamily="18" charset="0"/>
              </a:rPr>
              <a:t/>
            </a:r>
            <a:br>
              <a:rPr lang="en-US" sz="3400" b="1" dirty="0" smtClean="0">
                <a:solidFill>
                  <a:srgbClr val="C00000"/>
                </a:solidFill>
                <a:latin typeface="Book Antiqua" panose="02040602050305030304" pitchFamily="18" charset="0"/>
              </a:rPr>
            </a:b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Giáo</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xứ</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Thiên</a:t>
            </a:r>
            <a:r>
              <a:rPr lang="en-US" sz="3400" dirty="0" smtClean="0">
                <a:solidFill>
                  <a:srgbClr val="FF0000"/>
                </a:solidFill>
                <a:effectLst>
                  <a:outerShdw blurRad="38100" dist="38100" dir="2700000" algn="tl">
                    <a:srgbClr val="000000">
                      <a:alpha val="43137"/>
                    </a:srgbClr>
                  </a:outerShdw>
                </a:effectLst>
                <a:latin typeface="Georgia" panose="02040502050405020303" pitchFamily="18" charset="0"/>
              </a:rPr>
              <a:t> </a:t>
            </a:r>
            <a:r>
              <a:rPr lang="en-US" sz="3400" dirty="0" err="1" smtClean="0">
                <a:solidFill>
                  <a:srgbClr val="FF0000"/>
                </a:solidFill>
                <a:effectLst>
                  <a:outerShdw blurRad="38100" dist="38100" dir="2700000" algn="tl">
                    <a:srgbClr val="000000">
                      <a:alpha val="43137"/>
                    </a:srgbClr>
                  </a:outerShdw>
                </a:effectLst>
                <a:latin typeface="Georgia" panose="02040502050405020303" pitchFamily="18" charset="0"/>
              </a:rPr>
              <a:t>Ân</a:t>
            </a:r>
            <a:r>
              <a:rPr lang="en-US" sz="3200" dirty="0" smtClean="0">
                <a:solidFill>
                  <a:srgbClr val="FF0000"/>
                </a:solidFill>
                <a:latin typeface="Book Antiqua" panose="02040602050305030304" pitchFamily="18" charset="0"/>
              </a:rPr>
              <a:t/>
            </a:r>
            <a:br>
              <a:rPr lang="en-US" sz="3200" dirty="0" smtClean="0">
                <a:solidFill>
                  <a:srgbClr val="FF0000"/>
                </a:solidFill>
                <a:latin typeface="Book Antiqua" panose="02040602050305030304" pitchFamily="18" charset="0"/>
              </a:rPr>
            </a:br>
            <a:r>
              <a:rPr lang="en-US" sz="2000" dirty="0" smtClean="0">
                <a:solidFill>
                  <a:schemeClr val="accent2">
                    <a:lumMod val="75000"/>
                  </a:schemeClr>
                </a:solidFill>
                <a:effectLst>
                  <a:outerShdw blurRad="38100" dist="38100" dir="2700000" algn="tl">
                    <a:srgbClr val="000000">
                      <a:alpha val="43137"/>
                    </a:srgbClr>
                  </a:outerShdw>
                </a:effectLst>
                <a:latin typeface=".Vn3DH" panose="020B7200000000000000" pitchFamily="34" charset="0"/>
              </a:rPr>
              <a:t>05 – 07 - 2024</a:t>
            </a:r>
            <a:endParaRPr lang="en-US" sz="2000" dirty="0">
              <a:solidFill>
                <a:schemeClr val="accent2">
                  <a:lumMod val="75000"/>
                </a:schemeClr>
              </a:solidFill>
              <a:effectLst>
                <a:outerShdw blurRad="38100" dist="38100" dir="2700000" algn="tl">
                  <a:srgbClr val="000000">
                    <a:alpha val="43137"/>
                  </a:srgbClr>
                </a:outerShdw>
              </a:effectLst>
              <a:latin typeface=".Vn3DH" panose="020B7200000000000000" pitchFamily="34" charset="0"/>
            </a:endParaRPr>
          </a:p>
        </p:txBody>
      </p:sp>
      <p:sp>
        <p:nvSpPr>
          <p:cNvPr id="6" name="Title 1"/>
          <p:cNvSpPr txBox="1">
            <a:spLocks/>
          </p:cNvSpPr>
          <p:nvPr/>
        </p:nvSpPr>
        <p:spPr>
          <a:xfrm>
            <a:off x="1268674" y="391489"/>
            <a:ext cx="7696200" cy="1870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3800" b="1" spc="120" dirty="0" err="1" smtClean="0">
                <a:solidFill>
                  <a:srgbClr val="6E4924"/>
                </a:solidFill>
                <a:latin typeface="UTM Silk Script" panose="02040603050506020204" pitchFamily="18" charset="0"/>
              </a:rPr>
              <a:t>Lễ</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Mừng</a:t>
            </a:r>
            <a:r>
              <a:rPr lang="en-US" sz="3800" b="1" spc="120" dirty="0" smtClean="0">
                <a:solidFill>
                  <a:srgbClr val="6E4924"/>
                </a:solidFill>
                <a:latin typeface="UTM Silk Script" panose="02040603050506020204" pitchFamily="18" charset="0"/>
              </a:rPr>
              <a:t> </a:t>
            </a:r>
            <a:r>
              <a:rPr lang="en-US" sz="3800" b="1" spc="120" dirty="0" err="1" smtClean="0">
                <a:solidFill>
                  <a:srgbClr val="6E4924"/>
                </a:solidFill>
                <a:latin typeface="UTM Silk Script" panose="02040603050506020204" pitchFamily="18" charset="0"/>
              </a:rPr>
              <a:t>Kính</a:t>
            </a:r>
            <a:r>
              <a:rPr lang="en-US" sz="3200" dirty="0" smtClean="0">
                <a:latin typeface="UTM Silk Script" panose="02040603050506020204" pitchFamily="18" charset="0"/>
              </a:rPr>
              <a:t/>
            </a:r>
            <a:br>
              <a:rPr lang="en-US" sz="3200" dirty="0" smtClean="0">
                <a:latin typeface="UTM Silk Script" panose="02040603050506020204" pitchFamily="18" charset="0"/>
              </a:rPr>
            </a:br>
            <a:r>
              <a:rPr lang="en-US" b="1" spc="100" dirty="0" err="1" smtClean="0">
                <a:solidFill>
                  <a:srgbClr val="C00000"/>
                </a:solidFill>
                <a:effectLst>
                  <a:outerShdw blurRad="38100" dist="38100" dir="2700000" algn="tl">
                    <a:srgbClr val="000000">
                      <a:alpha val="43137"/>
                    </a:srgbClr>
                  </a:outerShdw>
                </a:effectLst>
                <a:latin typeface="Book Antiqua" panose="02040602050305030304" pitchFamily="18" charset="0"/>
              </a:rPr>
              <a:t>Thánh</a:t>
            </a:r>
            <a:r>
              <a:rPr lang="en-US" b="1" spc="100" dirty="0" smtClean="0">
                <a:solidFill>
                  <a:srgbClr val="C00000"/>
                </a:solidFill>
                <a:effectLst>
                  <a:outerShdw blurRad="38100" dist="38100" dir="2700000" algn="tl">
                    <a:srgbClr val="000000">
                      <a:alpha val="43137"/>
                    </a:srgbClr>
                  </a:outerShdw>
                </a:effectLst>
                <a:latin typeface="Book Antiqua" panose="02040602050305030304" pitchFamily="18" charset="0"/>
              </a:rPr>
              <a:t> Maria </a:t>
            </a:r>
            <a:r>
              <a:rPr lang="en-US"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Goretti</a:t>
            </a:r>
            <a:r>
              <a:rPr lang="en-US" sz="3200" dirty="0" smtClean="0">
                <a:solidFill>
                  <a:srgbClr val="FF0066"/>
                </a:solidFill>
                <a:latin typeface="Book Antiqua" panose="02040602050305030304" pitchFamily="18" charset="0"/>
              </a:rPr>
              <a:t/>
            </a:r>
            <a:br>
              <a:rPr lang="en-US" sz="3200" dirty="0" smtClean="0">
                <a:solidFill>
                  <a:srgbClr val="FF0066"/>
                </a:solidFill>
                <a:latin typeface="Book Antiqua" panose="02040602050305030304" pitchFamily="18" charset="0"/>
              </a:rPr>
            </a:br>
            <a:r>
              <a:rPr lang="en-US" sz="3200" dirty="0" smtClean="0">
                <a:latin typeface="Book Antiqua" panose="02040602050305030304" pitchFamily="18" charset="0"/>
              </a:rPr>
              <a:t>      </a:t>
            </a:r>
            <a:r>
              <a:rPr lang="en-US" sz="2600" kern="0" spc="120" dirty="0" err="1" smtClean="0">
                <a:solidFill>
                  <a:srgbClr val="FF0000"/>
                </a:solidFill>
                <a:latin typeface="UTM Silk Script" panose="02040603050506020204" pitchFamily="18" charset="0"/>
              </a:rPr>
              <a:t>Thánh</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Nữ</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Tử</a:t>
            </a:r>
            <a:r>
              <a:rPr lang="en-US" sz="2600" kern="0" spc="120" dirty="0" smtClean="0">
                <a:solidFill>
                  <a:srgbClr val="FF0000"/>
                </a:solidFill>
                <a:latin typeface="UTM Silk Script" panose="02040603050506020204" pitchFamily="18" charset="0"/>
              </a:rPr>
              <a:t> </a:t>
            </a:r>
            <a:r>
              <a:rPr lang="en-US" sz="2600" kern="0" spc="120" dirty="0" err="1" smtClean="0">
                <a:solidFill>
                  <a:srgbClr val="FF0000"/>
                </a:solidFill>
                <a:latin typeface="UTM Silk Script" panose="02040603050506020204" pitchFamily="18" charset="0"/>
              </a:rPr>
              <a:t>Đạo</a:t>
            </a:r>
            <a:endParaRPr lang="en-US" sz="2600" kern="0" spc="120" dirty="0">
              <a:solidFill>
                <a:srgbClr val="FF0000"/>
              </a:solidFill>
              <a:latin typeface="UTM Silk Script" panose="02040603050506020204" pitchFamily="18" charset="0"/>
            </a:endParaRPr>
          </a:p>
        </p:txBody>
      </p:sp>
      <p:pic>
        <p:nvPicPr>
          <p:cNvPr id="8"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147" y="411388"/>
            <a:ext cx="657237" cy="6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e97a1175-515e-416a-b1aa-d6bcf178eacc/image-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5389"/>
            <a:ext cx="657237" cy="67187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666939" y="255178"/>
            <a:ext cx="2286000" cy="2217420"/>
            <a:chOff x="6629400" y="125730"/>
            <a:chExt cx="2286000" cy="2217420"/>
          </a:xfrm>
        </p:grpSpPr>
        <p:cxnSp>
          <p:nvCxnSpPr>
            <p:cNvPr id="10" name="Straight Connector 9"/>
            <p:cNvCxnSpPr/>
            <p:nvPr/>
          </p:nvCxnSpPr>
          <p:spPr>
            <a:xfrm>
              <a:off x="6629400" y="2095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8194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63000" y="125730"/>
              <a:ext cx="0" cy="1760220"/>
            </a:xfrm>
            <a:prstGeom prst="line">
              <a:avLst/>
            </a:prstGeom>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125730"/>
              <a:ext cx="0" cy="221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539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a:t>
            </a:r>
            <a:r>
              <a:rPr lang="en-US" sz="7200" b="0" i="1" smtClean="0">
                <a:solidFill>
                  <a:srgbClr val="FF0000"/>
                </a:solidFill>
                <a:effectLst/>
                <a:latin typeface="+mj-lt"/>
                <a:cs typeface="Times New Roman" panose="02020603050405020304" pitchFamily="18" charset="0"/>
              </a:rPr>
              <a:t>DANH</a:t>
            </a:r>
          </a:p>
          <a:p>
            <a:pPr eaLnBrk="1" hangingPunct="1">
              <a:lnSpc>
                <a:spcPct val="150000"/>
              </a:lnSpc>
            </a:pPr>
            <a:r>
              <a:rPr lang="en-US" sz="7200" b="0" i="1" smtClean="0">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96174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8733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879</TotalTime>
  <Words>1940</Words>
  <Application>Microsoft Office PowerPoint</Application>
  <PresentationFormat>On-screen Show (16:9)</PresentationFormat>
  <Paragraphs>99</Paragraphs>
  <Slides>77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77</vt:i4>
      </vt:variant>
    </vt:vector>
  </HeadingPairs>
  <TitlesOfParts>
    <vt:vector size="89" baseType="lpstr">
      <vt:lpstr>.Vn3DH</vt:lpstr>
      <vt:lpstr>Arial</vt:lpstr>
      <vt:lpstr>Book Antiqua</vt:lpstr>
      <vt:lpstr>Georgia</vt:lpstr>
      <vt:lpstr>Times New Roman</vt:lpstr>
      <vt:lpstr>UTM American Sans</vt:lpstr>
      <vt:lpstr>UTM Androgyne</vt:lpstr>
      <vt:lpstr>UTM Silk Script</vt:lpstr>
      <vt:lpstr>Office Theme</vt:lpstr>
      <vt:lpstr>7_Office Theme</vt:lpstr>
      <vt:lpstr>36_Default Design</vt:lpstr>
      <vt:lpstr>37_Default Design</vt:lpstr>
      <vt:lpstr>Bổn mạng Ca Đoàn Thánh Maria Goretti Giáo xứ Thiên Ân 05 – 07 - 2024</vt:lpstr>
      <vt:lpstr>Ca Nhập Lễ Thánh Maria Goretti Đăng Khoa</vt:lpstr>
      <vt:lpstr>Tk1: Mừng kính thánh Maria Goretti, vị thánh kiên cường dám sống chết vì Đức Kitô. Ngài đã sống một đời trinh trong tuyệt vời, dẫu ngàn sóng gió, chông gai cùng muôn đắng cay. </vt:lpstr>
      <vt:lpstr>Đk: Tình yêu Chúa thúc bách tâm hồn của ngài, sống đời hy sinh, trọn niềm mến Chúa yêu người. Mẫu gương rạng ngời nêu gương chứng nhân cho đời, là Maria Goretti đóa hoa tinh tuyền. </vt:lpstr>
      <vt:lpstr>Tk2: Mừng kính thánh Maria Goretti, hưởng phúc trên trời mãi gắn bó cùng Đức Kitô. Nguyện ngài thương chuyển cầu cho khắp nhân trần, sống đời trong trắng, khiêm cung cùng luôn thứ tha.</vt:lpstr>
      <vt:lpstr>Đk: Tình yêu Chúa thúc bách tâm hồn của ngài, sống đời hy sinh, trọn niềm mến Chúa yêu người. Mẫu gương rạng ngời nêu gương chứng nhân cho đời, là Maria Goretti đóa hoa tinh tuyền. Nào mừng vui hát lên khúc nhạc tôn vinh Chúa, cùng các thiên thần, các thánh trên trời hiển vinh.</vt:lpstr>
      <vt:lpstr>Bổn mạng Ca Đoàn Thánh Maria Goretti Giáo xứ Thiên Ân 05 – 07 - 2024</vt:lpstr>
      <vt:lpstr> </vt:lpstr>
      <vt:lpstr> </vt:lpstr>
      <vt:lpstr> </vt:lpstr>
      <vt:lpstr> </vt:lpstr>
      <vt:lpstr> </vt:lpstr>
      <vt:lpstr> </vt:lpstr>
      <vt:lpstr> </vt:lpstr>
      <vt:lpstr> </vt:lpstr>
      <vt:lpstr>Thân xác anh em là Đền thờ Chúa Thánh Thần</vt:lpstr>
      <vt:lpstr>Đáp Ca Thánh Vịnh 30 Lm. Kim Long 03 Câu</vt:lpstr>
      <vt:lpstr>Đk: Lạy Chúa, con xin phó linh hồn con trong tay Chúa.</vt:lpstr>
      <vt:lpstr>Tk1: Như rặng núi bao bọc, tựa thành con trú ẩn an toàn. Này con vẫn tìm nương nhờ Chúa liên. Ôi Chúa, xin vì Uy Danh mà thương luôn dắt dìu con.</vt:lpstr>
      <vt:lpstr>Đk: Lạy Chúa, con xin phó linh hồn con trong tay Chúa.</vt:lpstr>
      <vt:lpstr>Tk2: Muôn lạy Chúa con thờ, này hồn con phó ở tay Ngài. Ngài đã cứu chuộc bởi Ngài tín trung. Con vững tin Ngài khôn ngơi, lòng con khôn xiết mừng vui.</vt:lpstr>
      <vt:lpstr>Đk: Lạy Chúa, con xin phó linh hồn con trong tay Chúa.</vt:lpstr>
      <vt:lpstr>Tk3: Xin tỏa thánh nhan Ngài và dủ thương cứu kẻ tôi đòi, chở che kỹ càng luôn ở Thánh Nhan. Cho thoát trăm ngàn mưu mô phàm nhân toan tính bày ra.</vt:lpstr>
      <vt:lpstr>Đk: Lạy Chúa, con xin phó linh hồn con trong tay Chúa.</vt:lpstr>
      <vt:lpstr>Bổn mạng Ca Đoàn Thánh Maria Goretti Giáo xứ Thiên Ân 05 – 07 - 2024</vt:lpstr>
      <vt:lpstr>Phúc cho ai chịu bách hại vì chính đạo, vì nước Trời là của họ.</vt:lpstr>
      <vt:lpstr>Bổn mạng Ca Đoàn Thánh Maria Goretti Giáo xứ Thiên Ân 05 – 07 - 2024</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Bổn mạng Ca Đoàn Thánh Maria Goretti Giáo xứ Thiên Ân 05 – 07 - 2024</vt:lpstr>
      <vt:lpstr>PowerPoint Presentation</vt:lpstr>
      <vt:lpstr>Đk: Lời nguyện cầu như hương bay thắm thiết như trời mây. Dâng lên Ngài nguyện ước thắm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thắm đầy tuổi thơ dâng trọn từ đây.</vt:lpstr>
      <vt:lpstr>Tk2: Giọt nước vỡ tan ra là kiếp sống đơn sơ, xin được hòa trong lễ dâng, ly rượu nồng thắm ân tình.</vt:lpstr>
      <vt:lpstr>Đk: Lời nguyện cầu như hương bay thắm thiết như trời mây. Dâng lên Ngài nguyện ước thắm đầy tuổi thơ dâng trọn từ đây.</vt:lpstr>
      <vt:lpstr>Tk3: Nguyện Chúa xuống muôn ân, cuộc sống mãi khang an, cho mẹ và cha chúng con, suốt đời hạnh phúc dư tràn.</vt:lpstr>
      <vt:lpstr>Đk: Lời nguyện cầu như hương bay thắm thiết như trời mây. Dâng lên Ngài nguyện ước thắm đầy tuổi thơ dâng trọn từ đây.</vt:lpstr>
      <vt:lpstr>Tk4: Từng tiếng hát dâng cao, từng ánh mắt xôn xao, hướng về tình Cha hiến trao, xin Ngài nhận những lời cầu.</vt:lpstr>
      <vt:lpstr>Đk: Lời nguyện cầu như hương bay thắm thiết như trời mây. Dâng lên Ngài nguyện ước thắm đầy tuổi thơ dâng trọn từ đây.</vt:lpstr>
      <vt:lpstr>PowerPoint Presentation</vt:lpstr>
      <vt:lpstr>Bổn mạng Ca Đoàn Thánh Maria Goretti Giáo xứ Thiên Ân 05 – 07 - 2024</vt:lpstr>
      <vt:lpstr>Ca Nguyện Hiệp Lễ Tôi Xin Chọn Người Ngọc Kôn</vt:lpstr>
      <vt:lpstr>Đk: Tôi xin chọn Người, tôi xin chọn Người làm gia nghiệp tôi mãi mãi. Trọn đời tôi, trót cả đời tôi, trọn tuổi xuân dâng cả tình yêu luôn với ước mơ.</vt:lpstr>
      <vt:lpstr>**: Trọn niềm tin yêu với sướng vui, cùng nghìn đau thương với đắng cay thăng trầm thay đổi. Dù thời gian núi lở sông bồi, tôi xin chọn Người, tôi xin chọn Người.</vt:lpstr>
      <vt:lpstr>Tk1: Điều mong ước, tôi luôn luôn sống niềm phó thác nơi tay Người, trong tay của Người. Cho khó khăn hiểm nguy lao lung, tôi vẫn luôn tình yêu kiên trung cho mặc sóng gió.</vt:lpstr>
      <vt:lpstr>**: Vì có Người cạnh bên tôi luôn, ủi an giờ tôi cô đơn mây mù u ám. Tôi vững tâm cậy trông Thiên Nhan, dẫn bước tôi từ nơi nguy nan đau buồn.</vt:lpstr>
      <vt:lpstr>Đk: Tôi xin chọn Người, tôi xin chọn Người làm gia nghiệp tôi mãi mãi. Trọn đời tôi, trót cả đời tôi, trọn tuổi xuân dâng cả tình yêu luôn với ước mơ.</vt:lpstr>
      <vt:lpstr>**: Trọn niềm tin yêu với sướng vui, cùng nghìn đau thương với đắng cay thăng trầm thay đổi. Dù thời gian núi lở sông bồi, tôi xin chọn Người, tôi xin chọn Người.</vt:lpstr>
      <vt:lpstr>Tk2: Vì nhân thế, tôi luôn luôn sống đời bác ái, đem Tin Mừng rao cho mọi người. Bao khó khăn hàm oan tai ương, vây bám quanh và gây đau thương dập vùi không nương.</vt:lpstr>
      <vt:lpstr>**: Vì có Người cạnh bên tôi luôn, ủi an giờ cô đơn mây mù u ám. Tôi vững tâm cậy trông Thiên Nhan, dẫn bước tôi từ nơi nguy nan đau buồn.</vt:lpstr>
      <vt:lpstr>Đk: Tôi xin chọn Người, tôi xin chọn Người làm gia nghiệp tôi mãi mãi. Trọn đời tôi, trót cả đời tôi, trọn tuổi xuân dâng cả tình yêu luôn với ước mơ.</vt:lpstr>
      <vt:lpstr>**: Trọn niềm tin yêu với sướng vui, cùng nghìn đau thương với đắng cay thăng trầm thay đổi. Dù thời gian núi lở sông bồi, tôi xin chọn Người, tôi xin chọn Người.</vt:lpstr>
      <vt:lpstr>Tk3: Là nhân chứng, tôi luôn đem đến niềm an ủi cho ai buồn đau trong lệ sầu. Nhưng chính tôi từng đêm mênh mang trong vũng đêm sầu đau thênh thang như chẳng lối thoát.</vt:lpstr>
      <vt:lpstr>**: Vì có Người cạnh bên tôi luôn, ủi an giờ cô đơn mây mù u ám. Tôi vững tâm cậy trông Thiên Nhan, dẫn bước tôi từ nơi nguy nan đau buồn.</vt:lpstr>
      <vt:lpstr>Đk: Tôi xin chọn Người, tôi xin chọn Người làm gia nghiệp tôi mãi mãi. Trọn đời tôi, trót cả đời tôi, trọn tuổi xuân dâng cả tình yêu luôn với ước mơ.</vt:lpstr>
      <vt:lpstr>**: Trọn niềm tin yêu với sướng vui, cùng nghìn đau thương với đắng cay thăng trầm thay đổi. Dù thời gian núi lở sông bồi, tôi xin chọn Người, tôi xin chọn Người.</vt:lpstr>
      <vt:lpstr>PowerPoint Presentation</vt:lpstr>
      <vt:lpstr>Bổn mạng Ca Đoàn Thánh Maria Goretti Giáo xứ Thiên Ân 05 – 07 - 2024</vt:lpstr>
      <vt:lpstr>Ca Kết Lễ Bông Huệ Đẫm Máu Trầm Thiên Thu</vt:lpstr>
      <vt:lpstr>Tk1: Thầm lặng miền quê trong chốn nông trại. Nảy một cành hoa huệ thơm hương trời. Nào ngờ huệ sớm nhuốm khó nguy mà lòng thuần khiết khó mất đi bùn lầy trần thế có là chi!</vt:lpstr>
      <vt:lpstr>Đk: Ma-ria Goretti, Maria Goretti bông huệ đẫm máu chứng minh lòng trinh. Maria Goretti, Maria Goretti trung thành yêu Chúa thiết tha trọn tình.</vt:lpstr>
      <vt:lpstr>Tk2: Cành huệ đồng trinh dâng tiến Vua Trời. Dù tuổi còn thơ mười hai tuổi đời. Lòng tự nguyện khấn giữ khiết trinh trọn vẹn tự hiến Chúa chí linh tuyệt vời của lễ rất đẹp xinh.</vt:lpstr>
      <vt:lpstr>Đk: Ma-ria Goretti, Maria Goretti bông huệ đẫm máu chứng minh lòng trinh. Maria Goretti, Maria Goretti trung thành yêu Chúa thiết tha trọn tình.</vt:lpstr>
      <vt:lpstr>Bổn mạng Ca Đoàn Thánh Maria Goretti Giáo xứ Thiên Ân 05 – 07 - 2024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64</cp:revision>
  <dcterms:created xsi:type="dcterms:W3CDTF">2023-06-20T01:43:30Z</dcterms:created>
  <dcterms:modified xsi:type="dcterms:W3CDTF">2024-06-26T15:50:12Z</dcterms:modified>
</cp:coreProperties>
</file>