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698" r:id="rId4"/>
    <p:sldMasterId id="2147483710" r:id="rId5"/>
  </p:sldMasterIdLst>
  <p:notesMasterIdLst>
    <p:notesMasterId r:id="rId69"/>
  </p:notesMasterIdLst>
  <p:sldIdLst>
    <p:sldId id="10036" r:id="rId6"/>
    <p:sldId id="10105" r:id="rId7"/>
    <p:sldId id="10106" r:id="rId8"/>
    <p:sldId id="10107" r:id="rId9"/>
    <p:sldId id="10112" r:id="rId10"/>
    <p:sldId id="10109" r:id="rId11"/>
    <p:sldId id="10113" r:id="rId12"/>
    <p:sldId id="10110" r:id="rId13"/>
    <p:sldId id="10114" r:id="rId14"/>
    <p:sldId id="10111" r:id="rId15"/>
    <p:sldId id="10115" r:id="rId16"/>
    <p:sldId id="10067" r:id="rId17"/>
    <p:sldId id="10097" r:id="rId18"/>
    <p:sldId id="10098" r:id="rId19"/>
    <p:sldId id="10099" r:id="rId20"/>
    <p:sldId id="10100" r:id="rId21"/>
    <p:sldId id="10101" r:id="rId22"/>
    <p:sldId id="10102" r:id="rId23"/>
    <p:sldId id="10103" r:id="rId24"/>
    <p:sldId id="10104" r:id="rId25"/>
    <p:sldId id="10118" r:id="rId26"/>
    <p:sldId id="10116" r:id="rId27"/>
    <p:sldId id="10084" r:id="rId28"/>
    <p:sldId id="10119" r:id="rId29"/>
    <p:sldId id="10120" r:id="rId30"/>
    <p:sldId id="10121" r:id="rId31"/>
    <p:sldId id="10122" r:id="rId32"/>
    <p:sldId id="10123" r:id="rId33"/>
    <p:sldId id="10124" r:id="rId34"/>
    <p:sldId id="10125" r:id="rId35"/>
    <p:sldId id="10126" r:id="rId36"/>
    <p:sldId id="10127" r:id="rId37"/>
    <p:sldId id="10128" r:id="rId38"/>
    <p:sldId id="10129" r:id="rId39"/>
    <p:sldId id="10074" r:id="rId40"/>
    <p:sldId id="10037" r:id="rId41"/>
    <p:sldId id="10131" r:id="rId42"/>
    <p:sldId id="10132" r:id="rId43"/>
    <p:sldId id="10133" r:id="rId44"/>
    <p:sldId id="10136" r:id="rId45"/>
    <p:sldId id="10135" r:id="rId46"/>
    <p:sldId id="10137" r:id="rId47"/>
    <p:sldId id="276" r:id="rId48"/>
    <p:sldId id="9981" r:id="rId49"/>
    <p:sldId id="10138" r:id="rId50"/>
    <p:sldId id="10139" r:id="rId51"/>
    <p:sldId id="10140" r:id="rId52"/>
    <p:sldId id="10141" r:id="rId53"/>
    <p:sldId id="10142" r:id="rId54"/>
    <p:sldId id="10146" r:id="rId55"/>
    <p:sldId id="10147" r:id="rId56"/>
    <p:sldId id="10145" r:id="rId57"/>
    <p:sldId id="10148" r:id="rId58"/>
    <p:sldId id="10149" r:id="rId59"/>
    <p:sldId id="9982" r:id="rId60"/>
    <p:sldId id="10060" r:id="rId61"/>
    <p:sldId id="10061" r:id="rId62"/>
    <p:sldId id="10062" r:id="rId63"/>
    <p:sldId id="10063" r:id="rId64"/>
    <p:sldId id="10064" r:id="rId65"/>
    <p:sldId id="10065" r:id="rId66"/>
    <p:sldId id="10066" r:id="rId67"/>
    <p:sldId id="998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94620" autoAdjust="0"/>
  </p:normalViewPr>
  <p:slideViewPr>
    <p:cSldViewPr snapToGrid="0">
      <p:cViewPr>
        <p:scale>
          <a:sx n="100" d="100"/>
          <a:sy n="100" d="100"/>
        </p:scale>
        <p:origin x="-1378" y="-533"/>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242C5-9CDD-4D3A-A855-4C993FDFE611}"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733AB-0BC6-4D9D-A6CD-AEFF8FCAF720}" type="slidenum">
              <a:rPr lang="en-US" smtClean="0"/>
              <a:t>‹#›</a:t>
            </a:fld>
            <a:endParaRPr lang="en-US"/>
          </a:p>
        </p:txBody>
      </p:sp>
    </p:spTree>
    <p:extLst>
      <p:ext uri="{BB962C8B-B14F-4D97-AF65-F5344CB8AC3E}">
        <p14:creationId xmlns:p14="http://schemas.microsoft.com/office/powerpoint/2010/main" val="31780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4154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45</a:t>
            </a:fld>
            <a:endParaRPr lang="en-US"/>
          </a:p>
        </p:txBody>
      </p:sp>
    </p:spTree>
    <p:extLst>
      <p:ext uri="{BB962C8B-B14F-4D97-AF65-F5344CB8AC3E}">
        <p14:creationId xmlns:p14="http://schemas.microsoft.com/office/powerpoint/2010/main" val="34084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4360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20783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150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5135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85324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1719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44200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49971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80407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371606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71217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1/5/2024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1/5/2024</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t>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4601633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581560" y="272122"/>
            <a:ext cx="8401893" cy="1323439"/>
          </a:xfrm>
          <a:prstGeom prst="rect">
            <a:avLst/>
          </a:prstGeom>
          <a:noFill/>
        </p:spPr>
        <p:txBody>
          <a:bodyPr wrap="square" rtlCol="0">
            <a:spAutoFit/>
          </a:bodyPr>
          <a:lstStyle/>
          <a:p>
            <a:r>
              <a:rPr lang="en-US" sz="8000" dirty="0" err="1" smtClean="0">
                <a:solidFill>
                  <a:srgbClr val="00009E"/>
                </a:solidFill>
                <a:latin typeface="SalinaDisplay" pitchFamily="18" charset="0"/>
                <a:ea typeface="SalinaDisplay" pitchFamily="18" charset="0"/>
                <a:cs typeface="SalinaDisplay" pitchFamily="18" charset="0"/>
              </a:rPr>
              <a:t>Thánh</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Lê</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Hôn</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Phối</a:t>
            </a:r>
            <a:endParaRPr lang="en-US" sz="8000" dirty="0">
              <a:solidFill>
                <a:srgbClr val="00009E"/>
              </a:solidFill>
              <a:latin typeface="SalinaDisplay" pitchFamily="18" charset="0"/>
              <a:ea typeface="SalinaDisplay" pitchFamily="18" charset="0"/>
              <a:cs typeface="SalinaDisplay" pitchFamily="18" charset="0"/>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u="sng" dirty="0" smtClean="0">
                <a:solidFill>
                  <a:srgbClr val="FF0000"/>
                </a:solidFill>
                <a:effectLst/>
              </a:rPr>
              <a:t>Tk4</a:t>
            </a:r>
            <a:r>
              <a:rPr lang="en-US" b="0" u="sng" dirty="0" smtClean="0">
                <a:solidFill>
                  <a:srgbClr val="FF0000"/>
                </a:solidFill>
                <a:effectLst/>
              </a:rPr>
              <a:t>:</a:t>
            </a:r>
            <a:r>
              <a:rPr lang="en-US" b="0" dirty="0" smtClean="0">
                <a:solidFill>
                  <a:srgbClr val="7030A0"/>
                </a:solidFill>
                <a:effectLst/>
              </a:rPr>
              <a:t> </a:t>
            </a:r>
            <a:r>
              <a:rPr lang="en-US" dirty="0" err="1" smtClean="0">
                <a:solidFill>
                  <a:srgbClr val="00009E"/>
                </a:solidFill>
              </a:rPr>
              <a:t>Này</a:t>
            </a:r>
            <a:r>
              <a:rPr lang="en-US" dirty="0" smtClean="0">
                <a:solidFill>
                  <a:srgbClr val="00009E"/>
                </a:solidFill>
              </a:rPr>
              <a:t> con </a:t>
            </a:r>
            <a:r>
              <a:rPr lang="en-US" dirty="0" err="1" smtClean="0">
                <a:solidFill>
                  <a:srgbClr val="00009E"/>
                </a:solidFill>
              </a:rPr>
              <a:t>đi</a:t>
            </a:r>
            <a:r>
              <a:rPr lang="en-US" dirty="0" smtClean="0">
                <a:solidFill>
                  <a:srgbClr val="00009E"/>
                </a:solidFill>
              </a:rPr>
              <a:t> </a:t>
            </a:r>
            <a:r>
              <a:rPr lang="en-US" dirty="0" err="1" smtClean="0">
                <a:solidFill>
                  <a:srgbClr val="00009E"/>
                </a:solidFill>
              </a:rPr>
              <a:t>cùng</a:t>
            </a:r>
            <a:r>
              <a:rPr lang="en-US" dirty="0" smtClean="0">
                <a:solidFill>
                  <a:srgbClr val="00009E"/>
                </a:solidFill>
              </a:rPr>
              <a:t> Ba </a:t>
            </a:r>
            <a:r>
              <a:rPr lang="en-US" dirty="0" err="1" smtClean="0">
                <a:solidFill>
                  <a:srgbClr val="00009E"/>
                </a:solidFill>
              </a:rPr>
              <a:t>Vua</a:t>
            </a:r>
            <a:r>
              <a:rPr lang="en-US" dirty="0" smtClean="0">
                <a:solidFill>
                  <a:srgbClr val="00009E"/>
                </a:solidFill>
              </a:rPr>
              <a:t>, </a:t>
            </a:r>
            <a:r>
              <a:rPr lang="en-US" dirty="0" err="1" smtClean="0">
                <a:solidFill>
                  <a:srgbClr val="00009E"/>
                </a:solidFill>
              </a:rPr>
              <a:t>đến</a:t>
            </a:r>
            <a:r>
              <a:rPr lang="en-US" dirty="0" smtClean="0">
                <a:solidFill>
                  <a:srgbClr val="00009E"/>
                </a:solidFill>
              </a:rPr>
              <a:t> </a:t>
            </a:r>
            <a:r>
              <a:rPr lang="en-US" dirty="0" err="1" smtClean="0">
                <a:solidFill>
                  <a:srgbClr val="00009E"/>
                </a:solidFill>
              </a:rPr>
              <a:t>quỳ</a:t>
            </a:r>
            <a:r>
              <a:rPr lang="en-US" dirty="0" smtClean="0">
                <a:solidFill>
                  <a:srgbClr val="00009E"/>
                </a:solidFill>
              </a:rPr>
              <a:t> </a:t>
            </a:r>
            <a:r>
              <a:rPr lang="en-US" dirty="0" err="1" smtClean="0">
                <a:solidFill>
                  <a:srgbClr val="00009E"/>
                </a:solidFill>
              </a:rPr>
              <a:t>đây</a:t>
            </a:r>
            <a:r>
              <a:rPr lang="en-US" dirty="0" smtClean="0">
                <a:solidFill>
                  <a:srgbClr val="00009E"/>
                </a:solidFill>
              </a:rPr>
              <a:t> </a:t>
            </a:r>
            <a:r>
              <a:rPr lang="en-US" dirty="0" err="1" smtClean="0">
                <a:solidFill>
                  <a:srgbClr val="00009E"/>
                </a:solidFill>
              </a:rPr>
              <a:t>nơi</a:t>
            </a:r>
            <a:r>
              <a:rPr lang="en-US" dirty="0" smtClean="0">
                <a:solidFill>
                  <a:srgbClr val="00009E"/>
                </a:solidFill>
              </a:rPr>
              <a:t> hang </a:t>
            </a:r>
            <a:r>
              <a:rPr lang="en-US" dirty="0" err="1" smtClean="0">
                <a:solidFill>
                  <a:srgbClr val="00009E"/>
                </a:solidFill>
              </a:rPr>
              <a:t>đá</a:t>
            </a:r>
            <a:r>
              <a:rPr lang="en-US" dirty="0" smtClean="0">
                <a:solidFill>
                  <a:srgbClr val="00009E"/>
                </a:solidFill>
              </a:rPr>
              <a:t> </a:t>
            </a:r>
            <a:r>
              <a:rPr lang="en-US" dirty="0" err="1" smtClean="0">
                <a:solidFill>
                  <a:srgbClr val="00009E"/>
                </a:solidFill>
              </a:rPr>
              <a:t>này</a:t>
            </a:r>
            <a:r>
              <a:rPr lang="en-US" dirty="0" smtClean="0">
                <a:solidFill>
                  <a:srgbClr val="00009E"/>
                </a:solidFill>
              </a:rPr>
              <a:t>. </a:t>
            </a:r>
            <a:r>
              <a:rPr lang="en-US" dirty="0" err="1" smtClean="0">
                <a:solidFill>
                  <a:srgbClr val="00009E"/>
                </a:solidFill>
              </a:rPr>
              <a:t>Dâng</a:t>
            </a:r>
            <a:r>
              <a:rPr lang="en-US" dirty="0" smtClean="0">
                <a:solidFill>
                  <a:srgbClr val="00009E"/>
                </a:solidFill>
              </a:rPr>
              <a:t> </a:t>
            </a:r>
            <a:r>
              <a:rPr lang="en-US" dirty="0" err="1" smtClean="0">
                <a:solidFill>
                  <a:srgbClr val="00009E"/>
                </a:solidFill>
              </a:rPr>
              <a:t>Người</a:t>
            </a:r>
            <a:r>
              <a:rPr lang="en-US" dirty="0" smtClean="0">
                <a:solidFill>
                  <a:srgbClr val="00009E"/>
                </a:solidFill>
              </a:rPr>
              <a:t> </a:t>
            </a:r>
            <a:r>
              <a:rPr lang="en-US" dirty="0" err="1" smtClean="0">
                <a:solidFill>
                  <a:srgbClr val="00009E"/>
                </a:solidFill>
              </a:rPr>
              <a:t>hương</a:t>
            </a:r>
            <a:r>
              <a:rPr lang="en-US" dirty="0" smtClean="0">
                <a:solidFill>
                  <a:srgbClr val="00009E"/>
                </a:solidFill>
              </a:rPr>
              <a:t> say </a:t>
            </a:r>
            <a:r>
              <a:rPr lang="en-US" dirty="0" err="1" smtClean="0">
                <a:solidFill>
                  <a:srgbClr val="00009E"/>
                </a:solidFill>
              </a:rPr>
              <a:t>mến</a:t>
            </a:r>
            <a:r>
              <a:rPr lang="en-US" dirty="0" smtClean="0">
                <a:solidFill>
                  <a:srgbClr val="00009E"/>
                </a:solidFill>
              </a:rPr>
              <a:t> </a:t>
            </a:r>
            <a:r>
              <a:rPr lang="en-US" dirty="0" err="1" smtClean="0">
                <a:solidFill>
                  <a:srgbClr val="00009E"/>
                </a:solidFill>
              </a:rPr>
              <a:t>từ</a:t>
            </a:r>
            <a:r>
              <a:rPr lang="en-US" dirty="0" smtClean="0">
                <a:solidFill>
                  <a:srgbClr val="00009E"/>
                </a:solidFill>
              </a:rPr>
              <a:t> </a:t>
            </a:r>
            <a:r>
              <a:rPr lang="en-US" dirty="0" err="1" smtClean="0">
                <a:solidFill>
                  <a:srgbClr val="00009E"/>
                </a:solidFill>
              </a:rPr>
              <a:t>trong</a:t>
            </a:r>
            <a:r>
              <a:rPr lang="en-US" dirty="0" smtClean="0">
                <a:solidFill>
                  <a:srgbClr val="00009E"/>
                </a:solidFill>
              </a:rPr>
              <a:t> </a:t>
            </a:r>
            <a:r>
              <a:rPr lang="en-US" dirty="0" err="1" smtClean="0">
                <a:solidFill>
                  <a:srgbClr val="00009E"/>
                </a:solidFill>
              </a:rPr>
              <a:t>trái</a:t>
            </a:r>
            <a:r>
              <a:rPr lang="en-US" dirty="0" smtClean="0">
                <a:solidFill>
                  <a:srgbClr val="00009E"/>
                </a:solidFill>
              </a:rPr>
              <a:t> </a:t>
            </a:r>
            <a:r>
              <a:rPr lang="en-US" dirty="0" err="1" smtClean="0">
                <a:solidFill>
                  <a:srgbClr val="00009E"/>
                </a:solidFill>
              </a:rPr>
              <a:t>tim.</a:t>
            </a:r>
            <a:r>
              <a:rPr lang="en-US" dirty="0" smtClean="0">
                <a:solidFill>
                  <a:srgbClr val="00009E"/>
                </a:solidFill>
              </a:rPr>
              <a:t> </a:t>
            </a:r>
            <a:r>
              <a:rPr lang="en-US" dirty="0" err="1" smtClean="0">
                <a:solidFill>
                  <a:srgbClr val="00009E"/>
                </a:solidFill>
              </a:rPr>
              <a:t>Này</a:t>
            </a:r>
            <a:r>
              <a:rPr lang="en-US" dirty="0" smtClean="0">
                <a:solidFill>
                  <a:srgbClr val="00009E"/>
                </a:solidFill>
              </a:rPr>
              <a:t> con </a:t>
            </a:r>
            <a:r>
              <a:rPr lang="en-US" dirty="0" err="1" smtClean="0">
                <a:solidFill>
                  <a:srgbClr val="00009E"/>
                </a:solidFill>
              </a:rPr>
              <a:t>dâng</a:t>
            </a:r>
            <a:r>
              <a:rPr lang="en-US" dirty="0" smtClean="0">
                <a:solidFill>
                  <a:srgbClr val="00009E"/>
                </a:solidFill>
              </a:rPr>
              <a:t> </a:t>
            </a:r>
            <a:r>
              <a:rPr lang="en-US" dirty="0" err="1" smtClean="0">
                <a:solidFill>
                  <a:srgbClr val="00009E"/>
                </a:solidFill>
              </a:rPr>
              <a:t>đời</a:t>
            </a:r>
            <a:r>
              <a:rPr lang="en-US" dirty="0" smtClean="0">
                <a:solidFill>
                  <a:srgbClr val="00009E"/>
                </a:solidFill>
              </a:rPr>
              <a:t> con </a:t>
            </a:r>
            <a:r>
              <a:rPr lang="en-US" dirty="0" err="1" smtClean="0">
                <a:solidFill>
                  <a:srgbClr val="00009E"/>
                </a:solidFill>
              </a:rPr>
              <a:t>đây</a:t>
            </a:r>
            <a:r>
              <a:rPr lang="en-US" dirty="0" smtClean="0">
                <a:solidFill>
                  <a:srgbClr val="00009E"/>
                </a:solidFill>
              </a:rPr>
              <a:t>, </a:t>
            </a:r>
            <a:r>
              <a:rPr lang="en-US" dirty="0" err="1" smtClean="0">
                <a:solidFill>
                  <a:srgbClr val="00009E"/>
                </a:solidFill>
              </a:rPr>
              <a:t>với</a:t>
            </a:r>
            <a:r>
              <a:rPr lang="en-US" dirty="0" smtClean="0">
                <a:solidFill>
                  <a:srgbClr val="00009E"/>
                </a:solidFill>
              </a:rPr>
              <a:t> </a:t>
            </a:r>
            <a:r>
              <a:rPr lang="en-US" dirty="0" err="1" smtClean="0">
                <a:solidFill>
                  <a:srgbClr val="00009E"/>
                </a:solidFill>
              </a:rPr>
              <a:t>ngày</a:t>
            </a:r>
            <a:r>
              <a:rPr lang="en-US" dirty="0" smtClean="0">
                <a:solidFill>
                  <a:srgbClr val="00009E"/>
                </a:solidFill>
              </a:rPr>
              <a:t> </a:t>
            </a:r>
            <a:r>
              <a:rPr lang="en-US" dirty="0" err="1" smtClean="0">
                <a:solidFill>
                  <a:srgbClr val="00009E"/>
                </a:solidFill>
              </a:rPr>
              <a:t>mai</a:t>
            </a:r>
            <a:r>
              <a:rPr lang="en-US" dirty="0" smtClean="0">
                <a:solidFill>
                  <a:srgbClr val="00009E"/>
                </a:solidFill>
              </a:rPr>
              <a:t> </a:t>
            </a:r>
            <a:r>
              <a:rPr lang="en-US" dirty="0" err="1" smtClean="0">
                <a:solidFill>
                  <a:srgbClr val="00009E"/>
                </a:solidFill>
              </a:rPr>
              <a:t>khi</a:t>
            </a:r>
            <a:r>
              <a:rPr lang="en-US" dirty="0" smtClean="0">
                <a:solidFill>
                  <a:srgbClr val="00009E"/>
                </a:solidFill>
              </a:rPr>
              <a:t> </a:t>
            </a:r>
            <a:r>
              <a:rPr lang="en-US" dirty="0" err="1" smtClean="0">
                <a:solidFill>
                  <a:srgbClr val="00009E"/>
                </a:solidFill>
              </a:rPr>
              <a:t>vui</a:t>
            </a:r>
            <a:r>
              <a:rPr lang="en-US" dirty="0" smtClean="0">
                <a:solidFill>
                  <a:srgbClr val="00009E"/>
                </a:solidFill>
              </a:rPr>
              <a:t> </a:t>
            </a:r>
            <a:r>
              <a:rPr lang="en-US" dirty="0" err="1" smtClean="0">
                <a:solidFill>
                  <a:srgbClr val="00009E"/>
                </a:solidFill>
              </a:rPr>
              <a:t>lúc</a:t>
            </a:r>
            <a:r>
              <a:rPr lang="en-US" dirty="0" smtClean="0">
                <a:solidFill>
                  <a:srgbClr val="00009E"/>
                </a:solidFill>
              </a:rPr>
              <a:t> </a:t>
            </a:r>
            <a:r>
              <a:rPr lang="en-US" dirty="0" err="1" smtClean="0">
                <a:solidFill>
                  <a:srgbClr val="00009E"/>
                </a:solidFill>
              </a:rPr>
              <a:t>buồn</a:t>
            </a:r>
            <a:r>
              <a:rPr lang="en-US" dirty="0" smtClean="0">
                <a:solidFill>
                  <a:srgbClr val="00009E"/>
                </a:solidFill>
              </a:rPr>
              <a:t>. </a:t>
            </a:r>
            <a:r>
              <a:rPr lang="en-US" dirty="0" err="1" smtClean="0">
                <a:solidFill>
                  <a:srgbClr val="00009E"/>
                </a:solidFill>
              </a:rPr>
              <a:t>Xin</a:t>
            </a:r>
            <a:r>
              <a:rPr lang="en-US" dirty="0" smtClean="0">
                <a:solidFill>
                  <a:srgbClr val="00009E"/>
                </a:solidFill>
              </a:rPr>
              <a:t> </a:t>
            </a:r>
            <a:r>
              <a:rPr lang="en-US" dirty="0" err="1" smtClean="0">
                <a:solidFill>
                  <a:srgbClr val="00009E"/>
                </a:solidFill>
              </a:rPr>
              <a:t>Người</a:t>
            </a:r>
            <a:r>
              <a:rPr lang="en-US" dirty="0" smtClean="0">
                <a:solidFill>
                  <a:srgbClr val="00009E"/>
                </a:solidFill>
              </a:rPr>
              <a:t> </a:t>
            </a:r>
            <a:r>
              <a:rPr lang="en-US" dirty="0" err="1" smtClean="0">
                <a:solidFill>
                  <a:srgbClr val="00009E"/>
                </a:solidFill>
              </a:rPr>
              <a:t>như</a:t>
            </a:r>
            <a:r>
              <a:rPr lang="en-US" dirty="0" smtClean="0">
                <a:solidFill>
                  <a:srgbClr val="00009E"/>
                </a:solidFill>
              </a:rPr>
              <a:t> </a:t>
            </a:r>
            <a:r>
              <a:rPr lang="en-US" dirty="0" err="1" smtClean="0">
                <a:solidFill>
                  <a:srgbClr val="00009E"/>
                </a:solidFill>
              </a:rPr>
              <a:t>sao</a:t>
            </a:r>
            <a:r>
              <a:rPr lang="en-US" dirty="0" smtClean="0">
                <a:solidFill>
                  <a:srgbClr val="00009E"/>
                </a:solidFill>
              </a:rPr>
              <a:t> </a:t>
            </a:r>
            <a:r>
              <a:rPr lang="en-US" dirty="0" err="1" smtClean="0">
                <a:solidFill>
                  <a:srgbClr val="00009E"/>
                </a:solidFill>
              </a:rPr>
              <a:t>sáng</a:t>
            </a:r>
            <a:r>
              <a:rPr lang="en-US" dirty="0" smtClean="0">
                <a:solidFill>
                  <a:srgbClr val="00009E"/>
                </a:solidFill>
              </a:rPr>
              <a:t> </a:t>
            </a:r>
            <a:r>
              <a:rPr lang="en-US" dirty="0" err="1" smtClean="0">
                <a:solidFill>
                  <a:srgbClr val="00009E"/>
                </a:solidFill>
              </a:rPr>
              <a:t>dắt</a:t>
            </a:r>
            <a:r>
              <a:rPr lang="en-US" dirty="0" smtClean="0">
                <a:solidFill>
                  <a:srgbClr val="00009E"/>
                </a:solidFill>
              </a:rPr>
              <a:t> </a:t>
            </a:r>
            <a:r>
              <a:rPr lang="en-US" dirty="0" err="1" smtClean="0">
                <a:solidFill>
                  <a:srgbClr val="00009E"/>
                </a:solidFill>
              </a:rPr>
              <a:t>dìu</a:t>
            </a:r>
            <a:r>
              <a:rPr lang="en-US" dirty="0" smtClean="0">
                <a:solidFill>
                  <a:srgbClr val="00009E"/>
                </a:solidFill>
              </a:rPr>
              <a:t> </a:t>
            </a:r>
            <a:r>
              <a:rPr lang="en-US" dirty="0" err="1" smtClean="0">
                <a:solidFill>
                  <a:srgbClr val="00009E"/>
                </a:solidFill>
              </a:rPr>
              <a:t>đời</a:t>
            </a:r>
            <a:r>
              <a:rPr lang="en-US" dirty="0">
                <a:solidFill>
                  <a:srgbClr val="00009E"/>
                </a:solidFill>
              </a:rPr>
              <a:t> </a:t>
            </a:r>
            <a:r>
              <a:rPr lang="en-US" dirty="0" smtClean="0">
                <a:solidFill>
                  <a:srgbClr val="00009E"/>
                </a:solidFill>
              </a:rPr>
              <a:t>con.</a:t>
            </a:r>
            <a:endParaRPr lang="en-US" b="0" dirty="0">
              <a:solidFill>
                <a:srgbClr val="00009E"/>
              </a:solidFill>
              <a:effectLst/>
            </a:endParaRPr>
          </a:p>
        </p:txBody>
      </p:sp>
    </p:spTree>
    <p:extLst>
      <p:ext uri="{BB962C8B-B14F-4D97-AF65-F5344CB8AC3E}">
        <p14:creationId xmlns:p14="http://schemas.microsoft.com/office/powerpoint/2010/main" val="332731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err="1">
                <a:solidFill>
                  <a:srgbClr val="FF0000"/>
                </a:solidFill>
              </a:rPr>
              <a:t>Đk</a:t>
            </a:r>
            <a:r>
              <a:rPr lang="en-US" sz="7466" u="sng" dirty="0">
                <a:solidFill>
                  <a:srgbClr val="FF0000"/>
                </a:solidFill>
              </a:rPr>
              <a:t>:</a:t>
            </a:r>
            <a:r>
              <a:rPr lang="en-US" sz="7466" dirty="0">
                <a:solidFill>
                  <a:srgbClr val="7030A0"/>
                </a:solidFill>
              </a:rPr>
              <a:t> </a:t>
            </a:r>
            <a:r>
              <a:rPr lang="vi-VN" sz="7466" dirty="0">
                <a:solidFill>
                  <a:srgbClr val="00009E"/>
                </a:solidFill>
              </a:rPr>
              <a:t>Kìa trông bầu trời cao cao, có ánh sao soi rạng ngời. Nào ta đi, nào ta đi tìm Hài Nhi đã sinh cho ta. Tìm Hài Nhi đã sinh cho đời.</a:t>
            </a:r>
          </a:p>
        </p:txBody>
      </p:sp>
    </p:spTree>
    <p:extLst>
      <p:ext uri="{BB962C8B-B14F-4D97-AF65-F5344CB8AC3E}">
        <p14:creationId xmlns:p14="http://schemas.microsoft.com/office/powerpoint/2010/main" val="202830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6" y="15448"/>
            <a:ext cx="8305479" cy="1323439"/>
          </a:xfrm>
          <a:prstGeom prst="rect">
            <a:avLst/>
          </a:prstGeom>
          <a:noFill/>
        </p:spPr>
        <p:txBody>
          <a:bodyPr wrap="none" rtlCol="0">
            <a:spAutoFit/>
          </a:bodyPr>
          <a:lstStyle/>
          <a:p>
            <a:r>
              <a:rPr lang="en-US" sz="8000" dirty="0" err="1" smtClean="0">
                <a:solidFill>
                  <a:srgbClr val="00009E"/>
                </a:solidFill>
                <a:latin typeface="SalinaDisplay" pitchFamily="18" charset="0"/>
                <a:ea typeface="SalinaDisplay" pitchFamily="18" charset="0"/>
                <a:cs typeface="SalinaDisplay" pitchFamily="18" charset="0"/>
              </a:rPr>
              <a:t>Thánh</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Lê</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Hôn</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Phối</a:t>
            </a:r>
            <a:endParaRPr lang="en-US" sz="8000" dirty="0">
              <a:solidFill>
                <a:srgbClr val="00009E"/>
              </a:solidFill>
              <a:latin typeface="SalinaDisplay" pitchFamily="18" charset="0"/>
              <a:ea typeface="SalinaDisplay" pitchFamily="18" charset="0"/>
              <a:cs typeface="SalinaDisplay" pitchFamily="18" charset="0"/>
            </a:endParaRPr>
          </a:p>
        </p:txBody>
      </p:sp>
    </p:spTree>
    <p:extLst>
      <p:ext uri="{BB962C8B-B14F-4D97-AF65-F5344CB8AC3E}">
        <p14:creationId xmlns:p14="http://schemas.microsoft.com/office/powerpoint/2010/main" val="401282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dirty="0">
              <a:solidFill>
                <a:srgbClr val="FF0000"/>
              </a:solidFill>
              <a:latin typeface="+mj-lt"/>
              <a:cs typeface="Times New Roman" panose="02020603050405020304" pitchFamily="18" charset="0"/>
            </a:endParaRPr>
          </a:p>
          <a:p>
            <a:pPr eaLnBrk="1" hangingPunct="1">
              <a:lnSpc>
                <a:spcPct val="150000"/>
              </a:lnSpc>
            </a:pPr>
            <a:r>
              <a:rPr lang="en-US" sz="9600" b="1" dirty="0">
                <a:solidFill>
                  <a:srgbClr val="FF0000"/>
                </a:solidFill>
                <a:latin typeface="+mj-lt"/>
                <a:cs typeface="Times New Roman" panose="02020603050405020304" pitchFamily="18" charset="0"/>
              </a:rPr>
              <a:t>KINH VINH DANH</a:t>
            </a:r>
            <a:endParaRPr lang="vi-VN" sz="96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001507788"/>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nchor="ctr" anchorCtr="0"/>
          <a:lstStyle/>
          <a:p>
            <a:pPr algn="l" eaLnBrk="1" hangingPunct="1">
              <a:lnSpc>
                <a:spcPct val="150000"/>
              </a:lnSpc>
            </a:pPr>
            <a:r>
              <a:rPr lang="en-US" sz="5300" b="1" u="sng" dirty="0" err="1">
                <a:solidFill>
                  <a:srgbClr val="FF0000"/>
                </a:solidFill>
                <a:latin typeface="+mj-lt"/>
                <a:cs typeface="Times New Roman" panose="02020603050405020304" pitchFamily="18" charset="0"/>
              </a:rPr>
              <a:t>Chủ</a:t>
            </a:r>
            <a:r>
              <a:rPr lang="en-US" sz="5300" b="1" u="sng" dirty="0">
                <a:solidFill>
                  <a:srgbClr val="FF0000"/>
                </a:solidFill>
                <a:latin typeface="+mj-lt"/>
                <a:cs typeface="Times New Roman" panose="02020603050405020304" pitchFamily="18" charset="0"/>
              </a:rPr>
              <a:t> </a:t>
            </a:r>
            <a:r>
              <a:rPr lang="en-US" sz="5300" b="1" u="sng" dirty="0" err="1">
                <a:solidFill>
                  <a:srgbClr val="FF0000"/>
                </a:solidFill>
                <a:latin typeface="+mj-lt"/>
                <a:cs typeface="Times New Roman" panose="02020603050405020304" pitchFamily="18" charset="0"/>
              </a:rPr>
              <a:t>tế</a:t>
            </a:r>
            <a:r>
              <a:rPr lang="en-US" sz="5300" b="1" u="sng" dirty="0">
                <a:solidFill>
                  <a:srgbClr val="FF0000"/>
                </a:solidFill>
                <a:latin typeface="+mj-lt"/>
                <a:cs typeface="Times New Roman" panose="02020603050405020304" pitchFamily="18" charset="0"/>
              </a:rPr>
              <a:t>:</a:t>
            </a:r>
            <a:r>
              <a:rPr lang="en-US" sz="5300" b="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Vinh</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danh</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Thiên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Chúa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trên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các</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tầng</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trời</a:t>
            </a:r>
            <a:r>
              <a:rPr lang="en-US" sz="7200" b="1" i="1" dirty="0">
                <a:solidFill>
                  <a:srgbClr val="FF0000"/>
                </a:solidFill>
                <a:latin typeface="+mj-lt"/>
                <a:cs typeface="Times New Roman" panose="02020603050405020304" pitchFamily="18" charset="0"/>
              </a:rPr>
              <a:t>.</a:t>
            </a:r>
            <a:br>
              <a:rPr lang="en-US" sz="7200" b="1" i="1" dirty="0">
                <a:solidFill>
                  <a:srgbClr val="FF0000"/>
                </a:solidFill>
                <a:latin typeface="+mj-lt"/>
                <a:cs typeface="Times New Roman" panose="02020603050405020304" pitchFamily="18" charset="0"/>
              </a:rPr>
            </a:br>
            <a:r>
              <a:rPr lang="vi-VN" sz="7200" b="1" u="sng" dirty="0">
                <a:solidFill>
                  <a:srgbClr val="FF0000"/>
                </a:solidFill>
                <a:latin typeface="+mj-lt"/>
                <a:cs typeface="Times New Roman" panose="02020603050405020304" pitchFamily="18" charset="0"/>
              </a:rPr>
              <a:t>A+B:</a:t>
            </a:r>
            <a:r>
              <a:rPr lang="vi-VN" sz="7200" b="1" dirty="0">
                <a:solidFill>
                  <a:srgbClr val="003399"/>
                </a:solidFill>
                <a:latin typeface="+mj-lt"/>
                <a:cs typeface="Times New Roman" panose="02020603050405020304" pitchFamily="18" charset="0"/>
              </a:rPr>
              <a:t> </a:t>
            </a:r>
            <a:r>
              <a:rPr lang="vi-VN" sz="7200" b="1" dirty="0">
                <a:solidFill>
                  <a:srgbClr val="00009E"/>
                </a:solidFill>
                <a:latin typeface="+mj-lt"/>
                <a:cs typeface="Times New Roman" panose="02020603050405020304" pitchFamily="18" charset="0"/>
              </a:rPr>
              <a:t>Và bình an dưới thế cho người thiện tâm</a:t>
            </a:r>
            <a:r>
              <a:rPr lang="en-US" sz="7200" b="1" dirty="0">
                <a:solidFill>
                  <a:srgbClr val="00009E"/>
                </a:solidFill>
                <a:latin typeface="+mj-lt"/>
                <a:cs typeface="Times New Roman" panose="02020603050405020304" pitchFamily="18" charset="0"/>
              </a:rPr>
              <a:t>.</a:t>
            </a:r>
            <a:endParaRPr lang="vi-VN" sz="7200" b="1" dirty="0">
              <a:solidFill>
                <a:srgbClr val="00009E"/>
              </a:solidFill>
              <a:latin typeface="+mj-lt"/>
              <a:cs typeface="Times New Roman" panose="02020603050405020304" pitchFamily="18" charset="0"/>
            </a:endParaRPr>
          </a:p>
        </p:txBody>
      </p:sp>
    </p:spTree>
    <p:extLst>
      <p:ext uri="{BB962C8B-B14F-4D97-AF65-F5344CB8AC3E}">
        <p14:creationId xmlns:p14="http://schemas.microsoft.com/office/powerpoint/2010/main" val="1396472862"/>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nchor="ctr" anchorCtr="0"/>
          <a:lstStyle/>
          <a:p>
            <a:pPr algn="l" eaLnBrk="1" hangingPunct="1">
              <a:lnSpc>
                <a:spcPct val="140000"/>
              </a:lnSpc>
            </a:pPr>
            <a:r>
              <a:rPr lang="en-US" sz="6700" u="sng" dirty="0">
                <a:solidFill>
                  <a:srgbClr val="FF0000"/>
                </a:solidFill>
                <a:latin typeface="+mj-lt"/>
                <a:cs typeface="Times New Roman" panose="02020603050405020304" pitchFamily="18" charset="0"/>
              </a:rPr>
              <a:t>A:</a:t>
            </a:r>
            <a:r>
              <a:rPr lang="en-US" sz="6700" dirty="0">
                <a:solidFill>
                  <a:srgbClr val="003399"/>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Chúng</a:t>
            </a:r>
            <a:r>
              <a:rPr lang="en-US" sz="6700" dirty="0">
                <a:solidFill>
                  <a:srgbClr val="00009E"/>
                </a:solidFill>
                <a:latin typeface="+mj-lt"/>
                <a:cs typeface="Times New Roman" panose="02020603050405020304" pitchFamily="18" charset="0"/>
              </a:rPr>
              <a:t> con </a:t>
            </a:r>
            <a:r>
              <a:rPr lang="en-US" sz="6700" dirty="0" err="1">
                <a:solidFill>
                  <a:srgbClr val="00009E"/>
                </a:solidFill>
                <a:latin typeface="+mj-lt"/>
                <a:cs typeface="Times New Roman" panose="02020603050405020304" pitchFamily="18" charset="0"/>
              </a:rPr>
              <a:t>ca</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ngợi</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Chúa</a:t>
            </a:r>
            <a:r>
              <a:rPr lang="en-US" sz="6700" dirty="0">
                <a:solidFill>
                  <a:srgbClr val="00009E"/>
                </a:solidFill>
                <a:latin typeface="+mj-lt"/>
                <a:cs typeface="Times New Roman" panose="02020603050405020304" pitchFamily="18" charset="0"/>
              </a:rPr>
              <a:t>.</a:t>
            </a:r>
          </a:p>
          <a:p>
            <a:pPr algn="l" eaLnBrk="1" hangingPunct="1">
              <a:lnSpc>
                <a:spcPct val="140000"/>
              </a:lnSpc>
            </a:pPr>
            <a:r>
              <a:rPr lang="en-US" sz="6700" u="sng" dirty="0">
                <a:solidFill>
                  <a:srgbClr val="FF0000"/>
                </a:solidFill>
                <a:latin typeface="+mj-lt"/>
                <a:cs typeface="Times New Roman" panose="02020603050405020304" pitchFamily="18" charset="0"/>
              </a:rPr>
              <a:t>B:</a:t>
            </a:r>
            <a:r>
              <a:rPr lang="en-US" sz="6700" dirty="0">
                <a:solidFill>
                  <a:srgbClr val="003399"/>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Chúng</a:t>
            </a:r>
            <a:r>
              <a:rPr lang="en-US" sz="6700" dirty="0">
                <a:solidFill>
                  <a:srgbClr val="00009E"/>
                </a:solidFill>
                <a:latin typeface="+mj-lt"/>
                <a:cs typeface="Times New Roman" panose="02020603050405020304" pitchFamily="18" charset="0"/>
              </a:rPr>
              <a:t> con </a:t>
            </a:r>
            <a:r>
              <a:rPr lang="en-US" sz="6700" dirty="0" err="1">
                <a:solidFill>
                  <a:srgbClr val="00009E"/>
                </a:solidFill>
                <a:latin typeface="+mj-lt"/>
                <a:cs typeface="Times New Roman" panose="02020603050405020304" pitchFamily="18" charset="0"/>
              </a:rPr>
              <a:t>chúc</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tụng</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Chúa</a:t>
            </a:r>
            <a:r>
              <a:rPr lang="en-US" sz="6700" dirty="0">
                <a:solidFill>
                  <a:srgbClr val="00009E"/>
                </a:solidFill>
                <a:latin typeface="+mj-lt"/>
                <a:cs typeface="Times New Roman" panose="02020603050405020304" pitchFamily="18" charset="0"/>
              </a:rPr>
              <a:t>. </a:t>
            </a:r>
            <a:br>
              <a:rPr lang="en-US" sz="6700" dirty="0">
                <a:solidFill>
                  <a:srgbClr val="00009E"/>
                </a:solidFill>
                <a:latin typeface="+mj-lt"/>
                <a:cs typeface="Times New Roman" panose="02020603050405020304" pitchFamily="18" charset="0"/>
              </a:rPr>
            </a:br>
            <a:r>
              <a:rPr lang="en-US" sz="6700" u="sng" dirty="0">
                <a:solidFill>
                  <a:srgbClr val="FF0000"/>
                </a:solidFill>
                <a:latin typeface="+mj-lt"/>
                <a:cs typeface="Times New Roman" panose="02020603050405020304" pitchFamily="18" charset="0"/>
              </a:rPr>
              <a:t>A:</a:t>
            </a:r>
            <a:r>
              <a:rPr lang="en-US" sz="6700" dirty="0">
                <a:solidFill>
                  <a:srgbClr val="003399"/>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Chúng</a:t>
            </a:r>
            <a:r>
              <a:rPr lang="en-US" sz="6700" dirty="0">
                <a:solidFill>
                  <a:srgbClr val="00009E"/>
                </a:solidFill>
                <a:latin typeface="+mj-lt"/>
                <a:cs typeface="Times New Roman" panose="02020603050405020304" pitchFamily="18" charset="0"/>
              </a:rPr>
              <a:t> con </a:t>
            </a:r>
            <a:r>
              <a:rPr lang="en-US" sz="6700" dirty="0" err="1">
                <a:solidFill>
                  <a:srgbClr val="00009E"/>
                </a:solidFill>
                <a:latin typeface="+mj-lt"/>
                <a:cs typeface="Times New Roman" panose="02020603050405020304" pitchFamily="18" charset="0"/>
              </a:rPr>
              <a:t>thờ</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lạy</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Chúa</a:t>
            </a:r>
            <a:r>
              <a:rPr lang="en-US" sz="6700" dirty="0">
                <a:solidFill>
                  <a:srgbClr val="00009E"/>
                </a:solidFill>
                <a:latin typeface="+mj-lt"/>
                <a:cs typeface="Times New Roman" panose="02020603050405020304" pitchFamily="18" charset="0"/>
              </a:rPr>
              <a:t>. </a:t>
            </a:r>
          </a:p>
          <a:p>
            <a:pPr algn="l" eaLnBrk="1" hangingPunct="1">
              <a:lnSpc>
                <a:spcPct val="140000"/>
              </a:lnSpc>
            </a:pPr>
            <a:r>
              <a:rPr lang="en-US" sz="6700" u="sng" dirty="0">
                <a:solidFill>
                  <a:srgbClr val="FF0000"/>
                </a:solidFill>
                <a:latin typeface="+mj-lt"/>
                <a:cs typeface="Times New Roman" panose="02020603050405020304" pitchFamily="18" charset="0"/>
              </a:rPr>
              <a:t>B:</a:t>
            </a:r>
            <a:r>
              <a:rPr lang="en-US" sz="6700" dirty="0">
                <a:solidFill>
                  <a:srgbClr val="003399"/>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Chúng</a:t>
            </a:r>
            <a:r>
              <a:rPr lang="en-US" sz="6700" dirty="0">
                <a:solidFill>
                  <a:srgbClr val="00009E"/>
                </a:solidFill>
                <a:latin typeface="+mj-lt"/>
                <a:cs typeface="Times New Roman" panose="02020603050405020304" pitchFamily="18" charset="0"/>
              </a:rPr>
              <a:t> con </a:t>
            </a:r>
            <a:r>
              <a:rPr lang="en-US" sz="6700" dirty="0" err="1">
                <a:solidFill>
                  <a:srgbClr val="00009E"/>
                </a:solidFill>
                <a:latin typeface="+mj-lt"/>
                <a:cs typeface="Times New Roman" panose="02020603050405020304" pitchFamily="18" charset="0"/>
              </a:rPr>
              <a:t>tôn</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vinh</a:t>
            </a:r>
            <a:r>
              <a:rPr lang="en-US" sz="6700" dirty="0">
                <a:solidFill>
                  <a:srgbClr val="00009E"/>
                </a:solidFill>
                <a:latin typeface="+mj-lt"/>
                <a:cs typeface="Times New Roman" panose="02020603050405020304" pitchFamily="18" charset="0"/>
              </a:rPr>
              <a:t> </a:t>
            </a:r>
            <a:r>
              <a:rPr lang="en-US" sz="6700" dirty="0" err="1">
                <a:solidFill>
                  <a:srgbClr val="00009E"/>
                </a:solidFill>
                <a:latin typeface="+mj-lt"/>
                <a:cs typeface="Times New Roman" panose="02020603050405020304" pitchFamily="18" charset="0"/>
              </a:rPr>
              <a:t>Chúa</a:t>
            </a:r>
            <a:r>
              <a:rPr lang="en-US" sz="6700" dirty="0">
                <a:solidFill>
                  <a:srgbClr val="00009E"/>
                </a:solidFill>
                <a:latin typeface="+mj-lt"/>
                <a:cs typeface="Times New Roman" panose="02020603050405020304" pitchFamily="18" charset="0"/>
              </a:rPr>
              <a:t>.</a:t>
            </a:r>
          </a:p>
        </p:txBody>
      </p:sp>
    </p:spTree>
    <p:extLst>
      <p:ext uri="{BB962C8B-B14F-4D97-AF65-F5344CB8AC3E}">
        <p14:creationId xmlns:p14="http://schemas.microsoft.com/office/powerpoint/2010/main" val="4107155491"/>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nchor="ctr" anchorCtr="0"/>
          <a:lstStyle/>
          <a:p>
            <a:pPr marL="0" indent="0" algn="just" eaLnBrk="1" hangingPunct="1">
              <a:lnSpc>
                <a:spcPct val="140000"/>
              </a:lnSpc>
              <a:buNone/>
            </a:pPr>
            <a:r>
              <a:rPr lang="en-US" sz="6400" b="1" u="sng" dirty="0">
                <a:solidFill>
                  <a:srgbClr val="FF0000"/>
                </a:solidFill>
                <a:latin typeface="+mj-lt"/>
                <a:cs typeface="Times New Roman" panose="02020603050405020304" pitchFamily="18" charset="0"/>
              </a:rPr>
              <a:t>A:</a:t>
            </a:r>
            <a:r>
              <a:rPr lang="en-US" sz="6400" b="1" dirty="0">
                <a:solidFill>
                  <a:srgbClr val="003399"/>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Chúng</a:t>
            </a:r>
            <a:r>
              <a:rPr lang="en-US" sz="6400" dirty="0">
                <a:solidFill>
                  <a:srgbClr val="00009E"/>
                </a:solidFill>
                <a:latin typeface="+mj-lt"/>
                <a:cs typeface="Times New Roman" panose="02020603050405020304" pitchFamily="18" charset="0"/>
              </a:rPr>
              <a:t> con </a:t>
            </a:r>
            <a:r>
              <a:rPr lang="en-US" sz="6400" dirty="0" err="1">
                <a:solidFill>
                  <a:srgbClr val="00009E"/>
                </a:solidFill>
                <a:latin typeface="+mj-lt"/>
                <a:cs typeface="Times New Roman" panose="02020603050405020304" pitchFamily="18" charset="0"/>
              </a:rPr>
              <a:t>cảm</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tạ</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Chúa</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vì</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vinh</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quang</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cao</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cả</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Chúa</a:t>
            </a:r>
            <a:r>
              <a:rPr lang="en-US" sz="6400" dirty="0">
                <a:solidFill>
                  <a:srgbClr val="00009E"/>
                </a:solidFill>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latin typeface="+mj-lt"/>
                <a:cs typeface="Times New Roman" panose="02020603050405020304" pitchFamily="18" charset="0"/>
              </a:rPr>
              <a:t>B:</a:t>
            </a:r>
            <a:r>
              <a:rPr lang="vi-VN" sz="6400" b="1" dirty="0">
                <a:solidFill>
                  <a:srgbClr val="003399"/>
                </a:solidFill>
                <a:latin typeface="+mj-lt"/>
                <a:cs typeface="Times New Roman" panose="02020603050405020304" pitchFamily="18" charset="0"/>
              </a:rPr>
              <a:t> </a:t>
            </a:r>
            <a:r>
              <a:rPr lang="vi-VN" sz="6400" dirty="0">
                <a:solidFill>
                  <a:srgbClr val="00009E"/>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154257228"/>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nchor="ctr" anchorCtr="0"/>
          <a:lstStyle/>
          <a:p>
            <a:pPr marL="0" indent="0" algn="just" eaLnBrk="1" hangingPunct="1">
              <a:lnSpc>
                <a:spcPct val="145000"/>
              </a:lnSpc>
              <a:buNone/>
            </a:pPr>
            <a:r>
              <a:rPr lang="en-US" sz="6400" b="1" u="sng" dirty="0">
                <a:solidFill>
                  <a:srgbClr val="FF0000"/>
                </a:solidFill>
                <a:latin typeface="+mj-lt"/>
                <a:cs typeface="Times New Roman" panose="02020603050405020304" pitchFamily="18" charset="0"/>
              </a:rPr>
              <a:t>A:</a:t>
            </a:r>
            <a:r>
              <a:rPr lang="en-US" sz="6400" b="1" dirty="0">
                <a:solidFill>
                  <a:srgbClr val="003399"/>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Lạy</a:t>
            </a:r>
            <a:r>
              <a:rPr lang="en-US" sz="6400" dirty="0">
                <a:solidFill>
                  <a:srgbClr val="00009E"/>
                </a:solidFill>
                <a:latin typeface="+mj-lt"/>
                <a:cs typeface="Times New Roman" panose="02020603050405020304" pitchFamily="18" charset="0"/>
              </a:rPr>
              <a:t> con </a:t>
            </a:r>
            <a:r>
              <a:rPr lang="en-US" sz="6400" dirty="0" err="1">
                <a:solidFill>
                  <a:srgbClr val="00009E"/>
                </a:solidFill>
                <a:latin typeface="+mj-lt"/>
                <a:cs typeface="Times New Roman" panose="02020603050405020304" pitchFamily="18" charset="0"/>
              </a:rPr>
              <a:t>một</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Thiên</a:t>
            </a:r>
            <a:r>
              <a:rPr lang="en-US" sz="6400" dirty="0">
                <a:solidFill>
                  <a:srgbClr val="00009E"/>
                </a:solidFill>
                <a:latin typeface="+mj-lt"/>
                <a:cs typeface="Times New Roman" panose="02020603050405020304" pitchFamily="18" charset="0"/>
              </a:rPr>
              <a:t> </a:t>
            </a:r>
            <a:r>
              <a:rPr lang="en-US" sz="6400" dirty="0" err="1">
                <a:solidFill>
                  <a:srgbClr val="00009E"/>
                </a:solidFill>
                <a:latin typeface="+mj-lt"/>
                <a:cs typeface="Times New Roman" panose="02020603050405020304" pitchFamily="18" charset="0"/>
              </a:rPr>
              <a:t>Chúa</a:t>
            </a:r>
            <a:r>
              <a:rPr lang="en-US" sz="6400" dirty="0" smtClean="0">
                <a:solidFill>
                  <a:srgbClr val="00009E"/>
                </a:solidFill>
                <a:latin typeface="+mj-lt"/>
                <a:cs typeface="Times New Roman" panose="02020603050405020304" pitchFamily="18" charset="0"/>
              </a:rPr>
              <a:t>,</a:t>
            </a:r>
            <a:br>
              <a:rPr lang="en-US" sz="6400" dirty="0" smtClean="0">
                <a:solidFill>
                  <a:srgbClr val="00009E"/>
                </a:solidFill>
                <a:latin typeface="+mj-lt"/>
                <a:cs typeface="Times New Roman" panose="02020603050405020304" pitchFamily="18" charset="0"/>
              </a:rPr>
            </a:br>
            <a:r>
              <a:rPr lang="en-US" sz="6400" dirty="0" smtClean="0">
                <a:solidFill>
                  <a:srgbClr val="002060"/>
                </a:solidFill>
                <a:latin typeface="+mj-lt"/>
                <a:cs typeface="Times New Roman" panose="02020603050405020304" pitchFamily="18" charset="0"/>
              </a:rPr>
              <a:t> </a:t>
            </a:r>
            <a:r>
              <a:rPr lang="en-US" sz="6400" dirty="0" err="1">
                <a:solidFill>
                  <a:srgbClr val="FF0000"/>
                </a:solidFill>
                <a:latin typeface="+mj-lt"/>
                <a:cs typeface="Times New Roman" panose="02020603050405020304" pitchFamily="18" charset="0"/>
              </a:rPr>
              <a:t>Chúa</a:t>
            </a:r>
            <a:r>
              <a:rPr lang="en-US" sz="6400" dirty="0">
                <a:solidFill>
                  <a:srgbClr val="FF0000"/>
                </a:solidFill>
                <a:latin typeface="+mj-lt"/>
                <a:cs typeface="Times New Roman" panose="02020603050405020304" pitchFamily="18" charset="0"/>
              </a:rPr>
              <a:t> </a:t>
            </a:r>
            <a:r>
              <a:rPr lang="en-US" sz="6400" dirty="0" err="1">
                <a:solidFill>
                  <a:srgbClr val="FF0000"/>
                </a:solidFill>
                <a:latin typeface="+mj-lt"/>
                <a:cs typeface="Times New Roman" panose="02020603050405020304" pitchFamily="18" charset="0"/>
              </a:rPr>
              <a:t>Giêsu</a:t>
            </a:r>
            <a:r>
              <a:rPr lang="en-US" sz="6400" dirty="0">
                <a:solidFill>
                  <a:srgbClr val="FF0000"/>
                </a:solidFill>
                <a:latin typeface="+mj-lt"/>
                <a:cs typeface="Times New Roman" panose="02020603050405020304" pitchFamily="18" charset="0"/>
              </a:rPr>
              <a:t> </a:t>
            </a:r>
            <a:r>
              <a:rPr lang="en-US" sz="6400" dirty="0" err="1">
                <a:solidFill>
                  <a:srgbClr val="FF0000"/>
                </a:solidFill>
                <a:latin typeface="+mj-lt"/>
                <a:cs typeface="Times New Roman" panose="02020603050405020304" pitchFamily="18" charset="0"/>
              </a:rPr>
              <a:t>Kitô</a:t>
            </a:r>
            <a:r>
              <a:rPr lang="en-US" sz="6400" dirty="0">
                <a:solidFill>
                  <a:srgbClr val="FF0000"/>
                </a:solidFill>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latin typeface="+mj-lt"/>
                <a:cs typeface="Times New Roman" panose="02020603050405020304" pitchFamily="18" charset="0"/>
              </a:rPr>
              <a:t>B:</a:t>
            </a:r>
            <a:r>
              <a:rPr lang="vi-VN" sz="6400" b="1" dirty="0">
                <a:solidFill>
                  <a:srgbClr val="003399"/>
                </a:solidFill>
                <a:latin typeface="+mj-lt"/>
                <a:cs typeface="Times New Roman" panose="02020603050405020304" pitchFamily="18" charset="0"/>
              </a:rPr>
              <a:t> </a:t>
            </a:r>
            <a:r>
              <a:rPr lang="vi-VN" sz="6400" dirty="0">
                <a:solidFill>
                  <a:srgbClr val="00009E"/>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667870925"/>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12192000" cy="6858000"/>
          </a:xfrm>
        </p:spPr>
        <p:txBody>
          <a:bodyPr anchor="ctr" anchorCtr="0"/>
          <a:lstStyle/>
          <a:p>
            <a:pPr marL="0" indent="0" algn="just" eaLnBrk="1" hangingPunct="1">
              <a:lnSpc>
                <a:spcPct val="145000"/>
              </a:lnSpc>
              <a:buNone/>
            </a:pPr>
            <a:r>
              <a:rPr lang="en-US" sz="7200" b="1" u="sng" dirty="0">
                <a:solidFill>
                  <a:srgbClr val="FF0000"/>
                </a:solidFill>
                <a:latin typeface="+mj-lt"/>
                <a:cs typeface="Times New Roman" panose="02020603050405020304" pitchFamily="18" charset="0"/>
              </a:rPr>
              <a:t>A:</a:t>
            </a:r>
            <a:r>
              <a:rPr lang="en-US" sz="7200" b="1" dirty="0">
                <a:solidFill>
                  <a:srgbClr val="003399"/>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Chúa</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xóa</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tội</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trần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gian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xin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thương</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xót</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chúng</a:t>
            </a:r>
            <a:r>
              <a:rPr lang="en-US" sz="7200" dirty="0">
                <a:solidFill>
                  <a:srgbClr val="00009E"/>
                </a:solidFill>
                <a:latin typeface="+mj-lt"/>
                <a:cs typeface="Times New Roman" panose="02020603050405020304" pitchFamily="18" charset="0"/>
              </a:rPr>
              <a:t> con.</a:t>
            </a:r>
          </a:p>
          <a:p>
            <a:pPr marL="0" indent="0" algn="just" eaLnBrk="1" hangingPunct="1">
              <a:lnSpc>
                <a:spcPct val="145000"/>
              </a:lnSpc>
              <a:buNone/>
            </a:pPr>
            <a:r>
              <a:rPr lang="en-US" sz="7200" b="1" u="sng" dirty="0">
                <a:solidFill>
                  <a:srgbClr val="FF0000"/>
                </a:solidFill>
                <a:latin typeface="+mj-lt"/>
                <a:cs typeface="Times New Roman" panose="02020603050405020304" pitchFamily="18" charset="0"/>
              </a:rPr>
              <a:t>B:</a:t>
            </a:r>
            <a:r>
              <a:rPr lang="en-US" sz="7200" b="1" dirty="0">
                <a:solidFill>
                  <a:srgbClr val="003399"/>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Chúa</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xóa</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tội</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trần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gian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xin</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nhậm</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lời</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chúng</a:t>
            </a:r>
            <a:r>
              <a:rPr lang="en-US" sz="7200" dirty="0">
                <a:solidFill>
                  <a:srgbClr val="00009E"/>
                </a:solidFill>
                <a:latin typeface="+mj-lt"/>
                <a:cs typeface="Times New Roman" panose="02020603050405020304" pitchFamily="18" charset="0"/>
              </a:rPr>
              <a:t> con </a:t>
            </a:r>
            <a:r>
              <a:rPr lang="en-US" sz="7200" dirty="0" err="1">
                <a:solidFill>
                  <a:srgbClr val="00009E"/>
                </a:solidFill>
                <a:latin typeface="+mj-lt"/>
                <a:cs typeface="Times New Roman" panose="02020603050405020304" pitchFamily="18" charset="0"/>
              </a:rPr>
              <a:t>cầu</a:t>
            </a:r>
            <a:r>
              <a:rPr lang="en-US" sz="7200" dirty="0">
                <a:solidFill>
                  <a:srgbClr val="00009E"/>
                </a:solidFill>
                <a:latin typeface="+mj-lt"/>
                <a:cs typeface="Times New Roman" panose="02020603050405020304" pitchFamily="18" charset="0"/>
              </a:rPr>
              <a:t> </a:t>
            </a:r>
            <a:r>
              <a:rPr lang="en-US" sz="7200" dirty="0" err="1">
                <a:solidFill>
                  <a:srgbClr val="00009E"/>
                </a:solidFill>
                <a:latin typeface="+mj-lt"/>
                <a:cs typeface="Times New Roman" panose="02020603050405020304" pitchFamily="18" charset="0"/>
              </a:rPr>
              <a:t>khẩn</a:t>
            </a:r>
            <a:r>
              <a:rPr lang="en-US" sz="7200" dirty="0">
                <a:solidFill>
                  <a:srgbClr val="00009E"/>
                </a:solidFill>
                <a:latin typeface="+mj-lt"/>
                <a:cs typeface="Times New Roman" panose="02020603050405020304" pitchFamily="18" charset="0"/>
              </a:rPr>
              <a:t>.</a:t>
            </a:r>
          </a:p>
        </p:txBody>
      </p:sp>
    </p:spTree>
    <p:extLst>
      <p:ext uri="{BB962C8B-B14F-4D97-AF65-F5344CB8AC3E}">
        <p14:creationId xmlns:p14="http://schemas.microsoft.com/office/powerpoint/2010/main" val="164479661"/>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nchor="ctr" anchorCtr="0"/>
          <a:lstStyle/>
          <a:p>
            <a:pPr marL="0" indent="0" algn="just" eaLnBrk="1" hangingPunct="1">
              <a:lnSpc>
                <a:spcPct val="150000"/>
              </a:lnSpc>
              <a:buNone/>
            </a:pPr>
            <a:r>
              <a:rPr lang="en-US" sz="6400" b="1" u="sng" dirty="0">
                <a:solidFill>
                  <a:srgbClr val="FF0000"/>
                </a:solidFill>
                <a:latin typeface="+mj-lt"/>
                <a:cs typeface="Times New Roman" panose="02020603050405020304" pitchFamily="18" charset="0"/>
              </a:rPr>
              <a:t>A:</a:t>
            </a:r>
            <a:r>
              <a:rPr lang="en-US" sz="6400" b="1"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Chúa</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ngự</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bên</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hữu</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Đức</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Chúa</a:t>
            </a:r>
            <a:r>
              <a:rPr lang="en-US" sz="6400" dirty="0">
                <a:solidFill>
                  <a:srgbClr val="003399"/>
                </a:solidFill>
                <a:latin typeface="+mj-lt"/>
                <a:cs typeface="Times New Roman" panose="02020603050405020304" pitchFamily="18" charset="0"/>
              </a:rPr>
              <a:t> Cha, </a:t>
            </a:r>
            <a:r>
              <a:rPr lang="en-US" sz="6400" dirty="0" err="1">
                <a:solidFill>
                  <a:srgbClr val="003399"/>
                </a:solidFill>
                <a:latin typeface="+mj-lt"/>
                <a:cs typeface="Times New Roman" panose="02020603050405020304" pitchFamily="18" charset="0"/>
              </a:rPr>
              <a:t>xin</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thương</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xót</a:t>
            </a:r>
            <a:r>
              <a:rPr lang="en-US" sz="6400" dirty="0">
                <a:solidFill>
                  <a:srgbClr val="003399"/>
                </a:solidFill>
                <a:latin typeface="+mj-lt"/>
                <a:cs typeface="Times New Roman" panose="02020603050405020304" pitchFamily="18" charset="0"/>
              </a:rPr>
              <a:t> </a:t>
            </a:r>
            <a:r>
              <a:rPr lang="en-US" sz="6400" dirty="0" err="1">
                <a:solidFill>
                  <a:srgbClr val="003399"/>
                </a:solidFill>
                <a:latin typeface="+mj-lt"/>
                <a:cs typeface="Times New Roman" panose="02020603050405020304" pitchFamily="18" charset="0"/>
              </a:rPr>
              <a:t>chúng</a:t>
            </a:r>
            <a:r>
              <a:rPr lang="en-US" sz="6400" dirty="0">
                <a:solidFill>
                  <a:srgbClr val="003399"/>
                </a:solidFill>
                <a:latin typeface="+mj-lt"/>
                <a:cs typeface="Times New Roman" panose="02020603050405020304" pitchFamily="18" charset="0"/>
              </a:rPr>
              <a:t> con.</a:t>
            </a:r>
          </a:p>
          <a:p>
            <a:pPr marL="0" indent="0" algn="just" eaLnBrk="1" hangingPunct="1">
              <a:lnSpc>
                <a:spcPct val="150000"/>
              </a:lnSpc>
              <a:buNone/>
            </a:pPr>
            <a:r>
              <a:rPr lang="vi-VN" sz="6400" b="1" u="sng" dirty="0">
                <a:solidFill>
                  <a:srgbClr val="FF0000"/>
                </a:solidFill>
                <a:latin typeface="+mj-lt"/>
                <a:cs typeface="Times New Roman" panose="02020603050405020304" pitchFamily="18" charset="0"/>
              </a:rPr>
              <a:t>B:</a:t>
            </a:r>
            <a:r>
              <a:rPr lang="vi-VN" sz="6400" b="1" dirty="0">
                <a:solidFill>
                  <a:srgbClr val="003399"/>
                </a:solidFill>
                <a:latin typeface="+mj-lt"/>
                <a:cs typeface="Times New Roman" panose="02020603050405020304" pitchFamily="18" charset="0"/>
              </a:rPr>
              <a:t> </a:t>
            </a:r>
            <a:r>
              <a:rPr lang="vi-VN" sz="6400" dirty="0">
                <a:solidFill>
                  <a:srgbClr val="003399"/>
                </a:solidFill>
                <a:latin typeface="+mj-lt"/>
                <a:cs typeface="Times New Roman" panose="02020603050405020304" pitchFamily="18" charset="0"/>
              </a:rPr>
              <a:t>Vì lạy </a:t>
            </a:r>
            <a:r>
              <a:rPr lang="vi-VN" sz="6400" dirty="0">
                <a:solidFill>
                  <a:srgbClr val="FF0000"/>
                </a:solidFill>
                <a:latin typeface="+mj-lt"/>
                <a:cs typeface="Times New Roman" panose="02020603050405020304" pitchFamily="18" charset="0"/>
              </a:rPr>
              <a:t>Chúa Giêsu Kitô, </a:t>
            </a:r>
            <a:r>
              <a:rPr lang="vi-VN" sz="6400" dirty="0">
                <a:solidFill>
                  <a:srgbClr val="003399"/>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821219997"/>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2131485"/>
            <a:ext cx="10363200" cy="1468967"/>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092200"/>
            <a:ext cx="12192000" cy="6477000"/>
          </a:xfrm>
        </p:spPr>
        <p:txBody>
          <a:bodyPr/>
          <a:lstStyle/>
          <a:p>
            <a:pPr eaLnBrk="1" hangingPunct="1">
              <a:lnSpc>
                <a:spcPct val="105000"/>
              </a:lnSpc>
            </a:pPr>
            <a:r>
              <a:rPr lang="en-US" sz="9600" dirty="0" err="1">
                <a:solidFill>
                  <a:srgbClr val="FF0000"/>
                </a:solidFill>
                <a:latin typeface="+mj-lt"/>
                <a:cs typeface="Tahoma" pitchFamily="34" charset="0"/>
              </a:rPr>
              <a:t>Ca</a:t>
            </a:r>
            <a:r>
              <a:rPr lang="en-US" sz="9600" dirty="0">
                <a:solidFill>
                  <a:srgbClr val="FF0000"/>
                </a:solidFill>
                <a:latin typeface="+mj-lt"/>
                <a:cs typeface="Tahoma" pitchFamily="34" charset="0"/>
              </a:rPr>
              <a:t> </a:t>
            </a:r>
            <a:r>
              <a:rPr lang="vi-VN" sz="9600" dirty="0">
                <a:solidFill>
                  <a:srgbClr val="FF0000"/>
                </a:solidFill>
                <a:latin typeface="+mj-lt"/>
                <a:cs typeface="Tahoma" pitchFamily="34" charset="0"/>
              </a:rPr>
              <a:t>Nhập lễ</a:t>
            </a:r>
            <a:endParaRPr lang="en-US" sz="9600" dirty="0">
              <a:solidFill>
                <a:srgbClr val="FF0000"/>
              </a:solidFill>
              <a:latin typeface="+mj-lt"/>
              <a:cs typeface="Tahoma" pitchFamily="34" charset="0"/>
            </a:endParaRPr>
          </a:p>
          <a:p>
            <a:pPr eaLnBrk="1" hangingPunct="1">
              <a:lnSpc>
                <a:spcPct val="105000"/>
              </a:lnSpc>
            </a:pPr>
            <a:r>
              <a:rPr lang="vi-VN" sz="8800" dirty="0">
                <a:solidFill>
                  <a:srgbClr val="FF0000"/>
                </a:solidFill>
                <a:latin typeface="+mj-lt"/>
                <a:cs typeface="Tahoma" pitchFamily="34" charset="0"/>
              </a:rPr>
              <a:t>Lễ Hiển Linh</a:t>
            </a:r>
            <a:r>
              <a:rPr lang="en-US" sz="8800" dirty="0">
                <a:solidFill>
                  <a:srgbClr val="FF0000"/>
                </a:solidFill>
                <a:latin typeface="+mj-lt"/>
                <a:cs typeface="Tahoma" pitchFamily="34" charset="0"/>
              </a:rPr>
              <a:t/>
            </a:r>
            <a:br>
              <a:rPr lang="en-US" sz="8800" dirty="0">
                <a:solidFill>
                  <a:srgbClr val="FF0000"/>
                </a:solidFill>
                <a:latin typeface="+mj-lt"/>
                <a:cs typeface="Tahoma" pitchFamily="34" charset="0"/>
              </a:rPr>
            </a:br>
            <a:r>
              <a:rPr lang="en-US" sz="8000" i="1" dirty="0" err="1">
                <a:solidFill>
                  <a:srgbClr val="00009E"/>
                </a:solidFill>
                <a:latin typeface="+mj-lt"/>
                <a:cs typeface="Tahoma" pitchFamily="34" charset="0"/>
              </a:rPr>
              <a:t>Phanxico</a:t>
            </a:r>
            <a:endParaRPr lang="en-US" sz="8800" i="1" dirty="0">
              <a:solidFill>
                <a:srgbClr val="00009E"/>
              </a:solidFill>
              <a:latin typeface="+mj-lt"/>
              <a:cs typeface="Tahoma" pitchFamily="34" charset="0"/>
            </a:endParaRPr>
          </a:p>
        </p:txBody>
      </p:sp>
      <p:sp>
        <p:nvSpPr>
          <p:cNvPr id="7172"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62670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nchor="ctr" anchorCtr="0"/>
          <a:lstStyle/>
          <a:p>
            <a:pPr marL="0" indent="0" algn="just" eaLnBrk="1" hangingPunct="1">
              <a:lnSpc>
                <a:spcPct val="140000"/>
              </a:lnSpc>
              <a:buNone/>
            </a:pPr>
            <a:r>
              <a:rPr lang="en-US" sz="5900" dirty="0" err="1">
                <a:solidFill>
                  <a:srgbClr val="00009E"/>
                </a:solidFill>
                <a:latin typeface="+mj-lt"/>
                <a:cs typeface="Times New Roman" panose="02020603050405020304" pitchFamily="18" charset="0"/>
              </a:rPr>
              <a:t>Chỉ</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có</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Chúa</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là</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Chúa</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chỉ</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có</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Chúa</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là</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đấng</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tối</a:t>
            </a:r>
            <a:r>
              <a:rPr lang="en-US" sz="5900" dirty="0">
                <a:solidFill>
                  <a:srgbClr val="00009E"/>
                </a:solidFill>
                <a:latin typeface="+mj-lt"/>
                <a:cs typeface="Times New Roman" panose="02020603050405020304" pitchFamily="18" charset="0"/>
              </a:rPr>
              <a:t> </a:t>
            </a:r>
            <a:r>
              <a:rPr lang="en-US" sz="5900" dirty="0" err="1">
                <a:solidFill>
                  <a:srgbClr val="00009E"/>
                </a:solidFill>
                <a:latin typeface="+mj-lt"/>
                <a:cs typeface="Times New Roman" panose="02020603050405020304" pitchFamily="18" charset="0"/>
              </a:rPr>
              <a:t>cao</a:t>
            </a:r>
            <a:r>
              <a:rPr lang="en-US" sz="5900" dirty="0">
                <a:solidFill>
                  <a:srgbClr val="00009E"/>
                </a:solidFill>
                <a:latin typeface="+mj-lt"/>
                <a:cs typeface="Times New Roman" panose="02020603050405020304" pitchFamily="18" charset="0"/>
              </a:rPr>
              <a:t>.</a:t>
            </a:r>
          </a:p>
          <a:p>
            <a:pPr marL="0" indent="0" algn="just" eaLnBrk="1" hangingPunct="1">
              <a:lnSpc>
                <a:spcPct val="140000"/>
              </a:lnSpc>
              <a:buNone/>
            </a:pPr>
            <a:r>
              <a:rPr lang="vi-VN" sz="5900" b="1" u="sng" dirty="0">
                <a:solidFill>
                  <a:srgbClr val="FF0000"/>
                </a:solidFill>
                <a:latin typeface="+mj-lt"/>
                <a:cs typeface="Times New Roman" panose="02020603050405020304" pitchFamily="18" charset="0"/>
              </a:rPr>
              <a:t>A+</a:t>
            </a:r>
            <a:r>
              <a:rPr lang="en-US" sz="5900" b="1" u="sng" dirty="0">
                <a:solidFill>
                  <a:srgbClr val="FF0000"/>
                </a:solidFill>
                <a:latin typeface="+mj-lt"/>
                <a:cs typeface="Times New Roman" panose="02020603050405020304" pitchFamily="18" charset="0"/>
              </a:rPr>
              <a:t>B</a:t>
            </a:r>
            <a:r>
              <a:rPr lang="vi-VN" sz="5900" b="1" u="sng" dirty="0">
                <a:solidFill>
                  <a:srgbClr val="FF0000"/>
                </a:solidFill>
                <a:latin typeface="+mj-lt"/>
                <a:cs typeface="Times New Roman" panose="02020603050405020304" pitchFamily="18" charset="0"/>
              </a:rPr>
              <a:t>:</a:t>
            </a:r>
            <a:r>
              <a:rPr lang="vi-VN" sz="5900" b="1" dirty="0">
                <a:solidFill>
                  <a:srgbClr val="003399"/>
                </a:solidFill>
                <a:latin typeface="+mj-lt"/>
                <a:cs typeface="Times New Roman" panose="02020603050405020304" pitchFamily="18" charset="0"/>
              </a:rPr>
              <a:t> </a:t>
            </a:r>
            <a:r>
              <a:rPr lang="vi-VN" sz="5900" dirty="0">
                <a:solidFill>
                  <a:srgbClr val="00009E"/>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1744024460"/>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6" y="15448"/>
            <a:ext cx="8305479" cy="1323439"/>
          </a:xfrm>
          <a:prstGeom prst="rect">
            <a:avLst/>
          </a:prstGeom>
          <a:noFill/>
        </p:spPr>
        <p:txBody>
          <a:bodyPr wrap="none" rtlCol="0">
            <a:spAutoFit/>
          </a:bodyPr>
          <a:lstStyle/>
          <a:p>
            <a:r>
              <a:rPr lang="en-US" sz="8000" dirty="0" err="1" smtClean="0">
                <a:solidFill>
                  <a:srgbClr val="00009E"/>
                </a:solidFill>
                <a:latin typeface="SalinaDisplay" pitchFamily="18" charset="0"/>
                <a:ea typeface="SalinaDisplay" pitchFamily="18" charset="0"/>
                <a:cs typeface="SalinaDisplay" pitchFamily="18" charset="0"/>
              </a:rPr>
              <a:t>Thánh</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Lê</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Hôn</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Phối</a:t>
            </a:r>
            <a:endParaRPr lang="en-US" sz="8000" dirty="0">
              <a:solidFill>
                <a:srgbClr val="00009E"/>
              </a:solidFill>
              <a:latin typeface="SalinaDisplay" pitchFamily="18" charset="0"/>
              <a:ea typeface="SalinaDisplay" pitchFamily="18" charset="0"/>
              <a:cs typeface="SalinaDisplay" pitchFamily="18" charset="0"/>
            </a:endParaRPr>
          </a:p>
        </p:txBody>
      </p:sp>
    </p:spTree>
    <p:extLst>
      <p:ext uri="{BB962C8B-B14F-4D97-AF65-F5344CB8AC3E}">
        <p14:creationId xmlns:p14="http://schemas.microsoft.com/office/powerpoint/2010/main" val="3329798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 y="3432072"/>
            <a:ext cx="6688424" cy="3441168"/>
          </a:xfrm>
          <a:prstGeom prst="rect">
            <a:avLst/>
          </a:prstGeom>
        </p:spPr>
      </p:pic>
      <p:sp>
        <p:nvSpPr>
          <p:cNvPr id="6" name="Rectangle 5"/>
          <p:cNvSpPr/>
          <p:nvPr/>
        </p:nvSpPr>
        <p:spPr>
          <a:xfrm>
            <a:off x="508000" y="381000"/>
            <a:ext cx="11176000" cy="3539623"/>
          </a:xfrm>
          <a:prstGeom prst="rect">
            <a:avLst/>
          </a:prstGeom>
        </p:spPr>
        <p:txBody>
          <a:bodyPr wrap="square">
            <a:spAutoFit/>
          </a:bodyPr>
          <a:lstStyle/>
          <a:p>
            <a:r>
              <a:rPr lang="vi-VN" sz="4800" u="sng" dirty="0">
                <a:solidFill>
                  <a:srgbClr val="FF0000"/>
                </a:solidFill>
                <a:latin typeface="+mj-lt"/>
              </a:rPr>
              <a:t>Bài đọc 1</a:t>
            </a:r>
            <a:endParaRPr lang="vi-VN" sz="4800" dirty="0">
              <a:solidFill>
                <a:srgbClr val="FF0000"/>
              </a:solidFill>
              <a:latin typeface="+mj-lt"/>
            </a:endParaRPr>
          </a:p>
          <a:p>
            <a:r>
              <a:rPr lang="vi-VN" sz="5867" dirty="0">
                <a:solidFill>
                  <a:srgbClr val="00009E"/>
                </a:solidFill>
                <a:latin typeface="+mj-lt"/>
              </a:rPr>
              <a:t>Vinh quang của Đức Chúa chiếu toả trên ngươi.</a:t>
            </a:r>
          </a:p>
          <a:p>
            <a:r>
              <a:rPr lang="vi-VN" sz="5867" dirty="0">
                <a:solidFill>
                  <a:srgbClr val="00009E"/>
                </a:solidFill>
                <a:latin typeface="+mj-lt"/>
              </a:rPr>
              <a:t>Bài trích sách ngôn sứ I-sai-a.</a:t>
            </a:r>
            <a:endParaRPr lang="en-US" sz="4267" dirty="0">
              <a:solidFill>
                <a:srgbClr val="00009E"/>
              </a:solidFill>
              <a:latin typeface="+mj-lt"/>
            </a:endParaRPr>
          </a:p>
        </p:txBody>
      </p:sp>
    </p:spTree>
    <p:extLst>
      <p:ext uri="{BB962C8B-B14F-4D97-AF65-F5344CB8AC3E}">
        <p14:creationId xmlns:p14="http://schemas.microsoft.com/office/powerpoint/2010/main" val="157045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781799"/>
          </a:xfrm>
        </p:spPr>
        <p:txBody>
          <a:bodyPr/>
          <a:lstStyle/>
          <a:p>
            <a:pPr>
              <a:lnSpc>
                <a:spcPct val="120000"/>
              </a:lnSpc>
            </a:pPr>
            <a:r>
              <a:rPr lang="en-US" sz="6667" dirty="0" err="1">
                <a:solidFill>
                  <a:srgbClr val="FF0000"/>
                </a:solidFill>
              </a:rPr>
              <a:t>Thánh</a:t>
            </a:r>
            <a:r>
              <a:rPr lang="en-US" sz="6667" dirty="0">
                <a:solidFill>
                  <a:srgbClr val="FF0000"/>
                </a:solidFill>
              </a:rPr>
              <a:t> </a:t>
            </a:r>
            <a:r>
              <a:rPr lang="en-US" sz="6667" dirty="0" err="1">
                <a:solidFill>
                  <a:srgbClr val="FF0000"/>
                </a:solidFill>
              </a:rPr>
              <a:t>Vịnh</a:t>
            </a:r>
            <a:r>
              <a:rPr lang="en-US" sz="6667" dirty="0">
                <a:solidFill>
                  <a:srgbClr val="FF0000"/>
                </a:solidFill>
              </a:rPr>
              <a:t> </a:t>
            </a:r>
            <a:r>
              <a:rPr lang="en-US" sz="6667" dirty="0" smtClean="0">
                <a:solidFill>
                  <a:srgbClr val="FF0000"/>
                </a:solidFill>
              </a:rPr>
              <a:t>71</a:t>
            </a:r>
            <a:br>
              <a:rPr lang="en-US" sz="6667" dirty="0" smtClean="0">
                <a:solidFill>
                  <a:srgbClr val="FF0000"/>
                </a:solidFill>
              </a:rPr>
            </a:br>
            <a:r>
              <a:rPr lang="en-US" dirty="0" smtClean="0">
                <a:solidFill>
                  <a:srgbClr val="00009E"/>
                </a:solidFill>
              </a:rPr>
              <a:t>Lm. Kim Long</a:t>
            </a:r>
            <a:endParaRPr lang="en-US" dirty="0">
              <a:solidFill>
                <a:srgbClr val="00009E"/>
              </a:solidFill>
            </a:endParaRPr>
          </a:p>
        </p:txBody>
      </p:sp>
    </p:spTree>
    <p:extLst>
      <p:ext uri="{BB962C8B-B14F-4D97-AF65-F5344CB8AC3E}">
        <p14:creationId xmlns:p14="http://schemas.microsoft.com/office/powerpoint/2010/main" val="1579561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10133" u="sng" dirty="0" err="1">
                <a:solidFill>
                  <a:srgbClr val="FF0000"/>
                </a:solidFill>
              </a:rPr>
              <a:t>Đk</a:t>
            </a:r>
            <a:r>
              <a:rPr lang="en-US" sz="10133" u="sng" dirty="0">
                <a:solidFill>
                  <a:srgbClr val="FF0000"/>
                </a:solidFill>
              </a:rPr>
              <a:t>:</a:t>
            </a:r>
            <a:r>
              <a:rPr lang="en-US" sz="10133" dirty="0">
                <a:solidFill>
                  <a:srgbClr val="002060"/>
                </a:solidFill>
              </a:rPr>
              <a:t> </a:t>
            </a:r>
            <a:r>
              <a:rPr lang="vi-VN" sz="10133" dirty="0">
                <a:solidFill>
                  <a:srgbClr val="00009E"/>
                </a:solidFill>
              </a:rPr>
              <a:t>Lạy Chúa, muôn dân khắp địa cầu cùng thờ kính Ngài.</a:t>
            </a:r>
            <a:endParaRPr lang="en-US" sz="10133" dirty="0">
              <a:solidFill>
                <a:srgbClr val="00009E"/>
              </a:solidFill>
            </a:endParaRPr>
          </a:p>
        </p:txBody>
      </p:sp>
    </p:spTree>
    <p:extLst>
      <p:ext uri="{BB962C8B-B14F-4D97-AF65-F5344CB8AC3E}">
        <p14:creationId xmlns:p14="http://schemas.microsoft.com/office/powerpoint/2010/main" val="2831443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667" u="sng" dirty="0">
                <a:solidFill>
                  <a:srgbClr val="FF0000"/>
                </a:solidFill>
              </a:rPr>
              <a:t>Tk1:</a:t>
            </a:r>
            <a:r>
              <a:rPr lang="en-US" sz="6667" dirty="0">
                <a:solidFill>
                  <a:srgbClr val="002060"/>
                </a:solidFill>
              </a:rPr>
              <a:t> </a:t>
            </a:r>
            <a:r>
              <a:rPr lang="vi-VN" sz="6667" dirty="0">
                <a:solidFill>
                  <a:srgbClr val="00009E"/>
                </a:solidFill>
              </a:rPr>
              <a:t>Tâu Thượng Đế xin ban quyền bính cho Tân vương, trao công lý trong tay Hoàng tử. Để Tân vương theo công lý xét xử dân Ngài, bênh quyền lợi kẻ khó nghèo luôn.</a:t>
            </a:r>
            <a:endParaRPr lang="en-US" sz="6667" dirty="0">
              <a:solidFill>
                <a:srgbClr val="00009E"/>
              </a:solidFill>
            </a:endParaRPr>
          </a:p>
        </p:txBody>
      </p:sp>
    </p:spTree>
    <p:extLst>
      <p:ext uri="{BB962C8B-B14F-4D97-AF65-F5344CB8AC3E}">
        <p14:creationId xmlns:p14="http://schemas.microsoft.com/office/powerpoint/2010/main" val="3056364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10133" u="sng" dirty="0" err="1">
                <a:solidFill>
                  <a:srgbClr val="FF0000"/>
                </a:solidFill>
              </a:rPr>
              <a:t>Đk</a:t>
            </a:r>
            <a:r>
              <a:rPr lang="en-US" sz="10133" u="sng" dirty="0">
                <a:solidFill>
                  <a:srgbClr val="FF0000"/>
                </a:solidFill>
              </a:rPr>
              <a:t>:</a:t>
            </a:r>
            <a:r>
              <a:rPr lang="en-US" sz="10133" dirty="0">
                <a:solidFill>
                  <a:srgbClr val="002060"/>
                </a:solidFill>
              </a:rPr>
              <a:t> </a:t>
            </a:r>
            <a:r>
              <a:rPr lang="vi-VN" sz="10133" dirty="0">
                <a:solidFill>
                  <a:srgbClr val="00009E"/>
                </a:solidFill>
              </a:rPr>
              <a:t>Lạy Chúa, muôn dân khắp địa cầu cùng thờ kính Ngài.</a:t>
            </a:r>
            <a:endParaRPr lang="en-US" sz="10133" dirty="0">
              <a:solidFill>
                <a:srgbClr val="00009E"/>
              </a:solidFill>
            </a:endParaRPr>
          </a:p>
        </p:txBody>
      </p:sp>
    </p:spTree>
    <p:extLst>
      <p:ext uri="{BB962C8B-B14F-4D97-AF65-F5344CB8AC3E}">
        <p14:creationId xmlns:p14="http://schemas.microsoft.com/office/powerpoint/2010/main" val="767844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667" u="sng" dirty="0">
                <a:solidFill>
                  <a:srgbClr val="FF0000"/>
                </a:solidFill>
              </a:rPr>
              <a:t>Tk2:</a:t>
            </a:r>
            <a:r>
              <a:rPr lang="en-US" sz="6667" dirty="0">
                <a:solidFill>
                  <a:srgbClr val="FF0000"/>
                </a:solidFill>
              </a:rPr>
              <a:t> </a:t>
            </a:r>
            <a:r>
              <a:rPr lang="vi-VN" sz="6667" dirty="0">
                <a:solidFill>
                  <a:srgbClr val="00009E"/>
                </a:solidFill>
              </a:rPr>
              <a:t>Vương triều sẽ luôn đua nở thắm hoa công minh, thiên thu mãi an ninh thịnh trị. Người quản cai qua sông Cái đến tận địa cầu, qua biển này và tới biển kia.</a:t>
            </a:r>
            <a:endParaRPr lang="en-US" sz="6667" dirty="0">
              <a:solidFill>
                <a:srgbClr val="00009E"/>
              </a:solidFill>
            </a:endParaRPr>
          </a:p>
        </p:txBody>
      </p:sp>
    </p:spTree>
    <p:extLst>
      <p:ext uri="{BB962C8B-B14F-4D97-AF65-F5344CB8AC3E}">
        <p14:creationId xmlns:p14="http://schemas.microsoft.com/office/powerpoint/2010/main" val="217737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10133" u="sng" dirty="0" err="1">
                <a:solidFill>
                  <a:srgbClr val="FF0000"/>
                </a:solidFill>
              </a:rPr>
              <a:t>Đk</a:t>
            </a:r>
            <a:r>
              <a:rPr lang="en-US" sz="10133" u="sng" dirty="0">
                <a:solidFill>
                  <a:srgbClr val="FF0000"/>
                </a:solidFill>
              </a:rPr>
              <a:t>:</a:t>
            </a:r>
            <a:r>
              <a:rPr lang="en-US" sz="10133" dirty="0">
                <a:solidFill>
                  <a:srgbClr val="002060"/>
                </a:solidFill>
              </a:rPr>
              <a:t> </a:t>
            </a:r>
            <a:r>
              <a:rPr lang="vi-VN" sz="10133" dirty="0">
                <a:solidFill>
                  <a:srgbClr val="00009E"/>
                </a:solidFill>
              </a:rPr>
              <a:t>Lạy Chúa, muôn dân khắp địa cầu cùng thờ kính Ngài.</a:t>
            </a:r>
            <a:endParaRPr lang="en-US" sz="10133" dirty="0">
              <a:solidFill>
                <a:srgbClr val="00009E"/>
              </a:solidFill>
            </a:endParaRPr>
          </a:p>
        </p:txBody>
      </p:sp>
    </p:spTree>
    <p:extLst>
      <p:ext uri="{BB962C8B-B14F-4D97-AF65-F5344CB8AC3E}">
        <p14:creationId xmlns:p14="http://schemas.microsoft.com/office/powerpoint/2010/main" val="2222736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667" u="sng" dirty="0">
                <a:solidFill>
                  <a:srgbClr val="FF0000"/>
                </a:solidFill>
              </a:rPr>
              <a:t>Tk3:</a:t>
            </a:r>
            <a:r>
              <a:rPr lang="en-US" sz="6667" dirty="0">
                <a:solidFill>
                  <a:srgbClr val="FF0000"/>
                </a:solidFill>
              </a:rPr>
              <a:t> </a:t>
            </a:r>
            <a:r>
              <a:rPr lang="vi-VN" sz="6667" dirty="0">
                <a:solidFill>
                  <a:srgbClr val="00009E"/>
                </a:solidFill>
              </a:rPr>
              <a:t>Ai nghèo khó khấn vái Ngài sẽ luôn thương nghe, ra tay cứu con dân cùng khổ. Chạnh lòng thương ai nguy khốn, bé nhỏ, đơn hèn. Dân bần cùng Người tế độ cho.</a:t>
            </a:r>
            <a:endParaRPr lang="en-US" sz="6667" dirty="0">
              <a:solidFill>
                <a:srgbClr val="00009E"/>
              </a:solidFill>
            </a:endParaRPr>
          </a:p>
        </p:txBody>
      </p:sp>
    </p:spTree>
    <p:extLst>
      <p:ext uri="{BB962C8B-B14F-4D97-AF65-F5344CB8AC3E}">
        <p14:creationId xmlns:p14="http://schemas.microsoft.com/office/powerpoint/2010/main" val="323067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err="1">
                <a:solidFill>
                  <a:srgbClr val="FF0000"/>
                </a:solidFill>
              </a:rPr>
              <a:t>Đk</a:t>
            </a:r>
            <a:r>
              <a:rPr lang="en-US" sz="7466" u="sng" dirty="0">
                <a:solidFill>
                  <a:srgbClr val="FF0000"/>
                </a:solidFill>
              </a:rPr>
              <a:t>:</a:t>
            </a:r>
            <a:r>
              <a:rPr lang="en-US" sz="7466" dirty="0">
                <a:solidFill>
                  <a:srgbClr val="7030A0"/>
                </a:solidFill>
              </a:rPr>
              <a:t> </a:t>
            </a:r>
            <a:r>
              <a:rPr lang="vi-VN" sz="7466" dirty="0">
                <a:solidFill>
                  <a:srgbClr val="00009E"/>
                </a:solidFill>
              </a:rPr>
              <a:t>Kìa trông bầu trời cao cao, có ánh sao soi rạng ngời. Nào ta đi, nào ta đi tìm Hài Nhi đã sinh cho ta. Tìm Hài Nhi đã sinh cho đời.</a:t>
            </a:r>
          </a:p>
        </p:txBody>
      </p:sp>
    </p:spTree>
    <p:extLst>
      <p:ext uri="{BB962C8B-B14F-4D97-AF65-F5344CB8AC3E}">
        <p14:creationId xmlns:p14="http://schemas.microsoft.com/office/powerpoint/2010/main" val="2189719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10133" u="sng" dirty="0" err="1">
                <a:solidFill>
                  <a:srgbClr val="FF0000"/>
                </a:solidFill>
              </a:rPr>
              <a:t>Đk</a:t>
            </a:r>
            <a:r>
              <a:rPr lang="en-US" sz="10133" u="sng" dirty="0">
                <a:solidFill>
                  <a:srgbClr val="FF0000"/>
                </a:solidFill>
              </a:rPr>
              <a:t>:</a:t>
            </a:r>
            <a:r>
              <a:rPr lang="en-US" sz="10133" dirty="0">
                <a:solidFill>
                  <a:srgbClr val="002060"/>
                </a:solidFill>
              </a:rPr>
              <a:t> </a:t>
            </a:r>
            <a:r>
              <a:rPr lang="vi-VN" sz="10133" dirty="0">
                <a:solidFill>
                  <a:srgbClr val="00009E"/>
                </a:solidFill>
              </a:rPr>
              <a:t>Lạy Chúa, muôn dân khắp địa cầu cùng thờ kính Ngài.</a:t>
            </a:r>
            <a:endParaRPr lang="en-US" sz="10133" dirty="0">
              <a:solidFill>
                <a:srgbClr val="00009E"/>
              </a:solidFill>
            </a:endParaRPr>
          </a:p>
        </p:txBody>
      </p:sp>
    </p:spTree>
    <p:extLst>
      <p:ext uri="{BB962C8B-B14F-4D97-AF65-F5344CB8AC3E}">
        <p14:creationId xmlns:p14="http://schemas.microsoft.com/office/powerpoint/2010/main" val="999473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400" u="sng" dirty="0">
                <a:solidFill>
                  <a:srgbClr val="FF0000"/>
                </a:solidFill>
              </a:rPr>
              <a:t>Tk4:</a:t>
            </a:r>
            <a:r>
              <a:rPr lang="en-US" sz="6400" dirty="0">
                <a:solidFill>
                  <a:srgbClr val="002060"/>
                </a:solidFill>
              </a:rPr>
              <a:t> </a:t>
            </a:r>
            <a:r>
              <a:rPr lang="vi-VN" sz="6400" dirty="0">
                <a:solidFill>
                  <a:srgbClr val="00009E"/>
                </a:solidFill>
              </a:rPr>
              <a:t>Danh Người sẽ chói sáng cùng thái dương lan xa, qua muôn kiếp muôn năm trường cửu. Nhờ Tôn Danh, muôn dân cõi thế được chúc lành, thiên hạ cùng cầu phúc Người luôn.</a:t>
            </a:r>
            <a:endParaRPr lang="en-US" sz="6400" dirty="0">
              <a:solidFill>
                <a:srgbClr val="00009E"/>
              </a:solidFill>
            </a:endParaRPr>
          </a:p>
        </p:txBody>
      </p:sp>
    </p:spTree>
    <p:extLst>
      <p:ext uri="{BB962C8B-B14F-4D97-AF65-F5344CB8AC3E}">
        <p14:creationId xmlns:p14="http://schemas.microsoft.com/office/powerpoint/2010/main" val="280056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10133" u="sng" dirty="0" err="1">
                <a:solidFill>
                  <a:srgbClr val="FF0000"/>
                </a:solidFill>
              </a:rPr>
              <a:t>Đk</a:t>
            </a:r>
            <a:r>
              <a:rPr lang="en-US" sz="10133" u="sng" dirty="0">
                <a:solidFill>
                  <a:srgbClr val="FF0000"/>
                </a:solidFill>
              </a:rPr>
              <a:t>:</a:t>
            </a:r>
            <a:r>
              <a:rPr lang="en-US" sz="10133" dirty="0">
                <a:solidFill>
                  <a:srgbClr val="002060"/>
                </a:solidFill>
              </a:rPr>
              <a:t> </a:t>
            </a:r>
            <a:r>
              <a:rPr lang="vi-VN" sz="10133" dirty="0">
                <a:solidFill>
                  <a:srgbClr val="00009E"/>
                </a:solidFill>
              </a:rPr>
              <a:t>Lạy Chúa, muôn dân khắp địa cầu cùng thờ kính Ngài.</a:t>
            </a:r>
            <a:endParaRPr lang="en-US" sz="10133" dirty="0">
              <a:solidFill>
                <a:srgbClr val="00009E"/>
              </a:solidFill>
            </a:endParaRPr>
          </a:p>
        </p:txBody>
      </p:sp>
    </p:spTree>
    <p:extLst>
      <p:ext uri="{BB962C8B-B14F-4D97-AF65-F5344CB8AC3E}">
        <p14:creationId xmlns:p14="http://schemas.microsoft.com/office/powerpoint/2010/main" val="1394025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 y="3432072"/>
            <a:ext cx="6688424" cy="3441168"/>
          </a:xfrm>
          <a:prstGeom prst="rect">
            <a:avLst/>
          </a:prstGeom>
        </p:spPr>
      </p:pic>
      <p:sp>
        <p:nvSpPr>
          <p:cNvPr id="6" name="Rectangle 5"/>
          <p:cNvSpPr/>
          <p:nvPr/>
        </p:nvSpPr>
        <p:spPr>
          <a:xfrm>
            <a:off x="508000" y="381000"/>
            <a:ext cx="11176000" cy="3457613"/>
          </a:xfrm>
          <a:prstGeom prst="rect">
            <a:avLst/>
          </a:prstGeom>
        </p:spPr>
        <p:txBody>
          <a:bodyPr wrap="square">
            <a:spAutoFit/>
          </a:bodyPr>
          <a:lstStyle/>
          <a:p>
            <a:r>
              <a:rPr lang="vi-VN" sz="4800" u="sng" dirty="0">
                <a:solidFill>
                  <a:srgbClr val="FF0000"/>
                </a:solidFill>
                <a:latin typeface="+mj-lt"/>
              </a:rPr>
              <a:t>Bài đọc </a:t>
            </a:r>
            <a:r>
              <a:rPr lang="en-US" sz="4800" u="sng" dirty="0">
                <a:solidFill>
                  <a:srgbClr val="FF0000"/>
                </a:solidFill>
                <a:latin typeface="+mj-lt"/>
              </a:rPr>
              <a:t>2</a:t>
            </a:r>
            <a:endParaRPr lang="vi-VN" sz="4800" dirty="0">
              <a:solidFill>
                <a:srgbClr val="FF0000"/>
              </a:solidFill>
              <a:latin typeface="+mj-lt"/>
            </a:endParaRPr>
          </a:p>
          <a:p>
            <a:r>
              <a:rPr lang="vi-VN" sz="4267" dirty="0">
                <a:solidFill>
                  <a:srgbClr val="00009E"/>
                </a:solidFill>
                <a:latin typeface="+mj-lt"/>
              </a:rPr>
              <a:t>Nay mầu nhiệm được mặc khải là các dân ngoại được cùng thừa kế gia nghiệp.</a:t>
            </a:r>
          </a:p>
          <a:p>
            <a:r>
              <a:rPr lang="en-US" sz="4267" dirty="0">
                <a:solidFill>
                  <a:srgbClr val="00009E"/>
                </a:solidFill>
                <a:latin typeface="+mj-lt"/>
              </a:rPr>
              <a:t>  </a:t>
            </a:r>
            <a:r>
              <a:rPr lang="vi-VN" sz="4267" dirty="0">
                <a:solidFill>
                  <a:srgbClr val="00009E"/>
                </a:solidFill>
                <a:latin typeface="+mj-lt"/>
              </a:rPr>
              <a:t>Bài trích thư của thánh Phao-lô tông đồ gửi tín hữu Ê-phê-xô.</a:t>
            </a:r>
            <a:endParaRPr lang="en-US" sz="2667" dirty="0">
              <a:solidFill>
                <a:srgbClr val="00009E"/>
              </a:solidFill>
              <a:latin typeface="UTM American Sans"/>
            </a:endParaRPr>
          </a:p>
        </p:txBody>
      </p:sp>
    </p:spTree>
    <p:extLst>
      <p:ext uri="{BB962C8B-B14F-4D97-AF65-F5344CB8AC3E}">
        <p14:creationId xmlns:p14="http://schemas.microsoft.com/office/powerpoint/2010/main" val="2222231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3800"/>
            <a:ext cx="12192000" cy="4978400"/>
          </a:xfrm>
        </p:spPr>
        <p:txBody>
          <a:bodyPr>
            <a:noAutofit/>
          </a:bodyPr>
          <a:lstStyle/>
          <a:p>
            <a:pPr algn="just">
              <a:lnSpc>
                <a:spcPct val="120000"/>
              </a:lnSpc>
            </a:pPr>
            <a:r>
              <a:rPr lang="vi-VN" sz="7466" dirty="0">
                <a:solidFill>
                  <a:srgbClr val="00009E"/>
                </a:solidFill>
              </a:rPr>
              <a:t>Chúng tôi đã thấy ngôi sao của Người ở phương Đông, và chúng tôi đến để triều bái Người.</a:t>
            </a:r>
            <a:endParaRPr lang="en-US" sz="7466" dirty="0">
              <a:solidFill>
                <a:srgbClr val="00009E"/>
              </a:solidFill>
            </a:endParaRPr>
          </a:p>
        </p:txBody>
      </p:sp>
      <p:sp>
        <p:nvSpPr>
          <p:cNvPr id="3" name="Rectangle 2"/>
          <p:cNvSpPr/>
          <p:nvPr/>
        </p:nvSpPr>
        <p:spPr>
          <a:xfrm>
            <a:off x="101600" y="177800"/>
            <a:ext cx="5588000" cy="830997"/>
          </a:xfrm>
          <a:prstGeom prst="rect">
            <a:avLst/>
          </a:prstGeom>
        </p:spPr>
        <p:txBody>
          <a:bodyPr wrap="square">
            <a:spAutoFit/>
          </a:bodyPr>
          <a:lstStyle/>
          <a:p>
            <a:r>
              <a:rPr lang="en-US" sz="4800" u="sng" dirty="0">
                <a:solidFill>
                  <a:srgbClr val="FF0000"/>
                </a:solidFill>
                <a:latin typeface="UTM American Sans"/>
              </a:rPr>
              <a:t>Alleluia-Alleluia: </a:t>
            </a:r>
          </a:p>
        </p:txBody>
      </p:sp>
      <p:sp>
        <p:nvSpPr>
          <p:cNvPr id="4" name="Rectangle 3"/>
          <p:cNvSpPr/>
          <p:nvPr/>
        </p:nvSpPr>
        <p:spPr>
          <a:xfrm>
            <a:off x="9000218" y="5895538"/>
            <a:ext cx="2678938" cy="830997"/>
          </a:xfrm>
          <a:prstGeom prst="rect">
            <a:avLst/>
          </a:prstGeom>
        </p:spPr>
        <p:txBody>
          <a:bodyPr wrap="none">
            <a:spAutoFit/>
          </a:bodyPr>
          <a:lstStyle/>
          <a:p>
            <a:pPr algn="r"/>
            <a:r>
              <a:rPr lang="en-US" sz="4800" dirty="0">
                <a:solidFill>
                  <a:srgbClr val="FF0000"/>
                </a:solidFill>
                <a:latin typeface="UTM American Sans"/>
              </a:rPr>
              <a:t>Alleluia… </a:t>
            </a:r>
          </a:p>
        </p:txBody>
      </p:sp>
    </p:spTree>
    <p:extLst>
      <p:ext uri="{BB962C8B-B14F-4D97-AF65-F5344CB8AC3E}">
        <p14:creationId xmlns:p14="http://schemas.microsoft.com/office/powerpoint/2010/main" val="343240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6" y="15448"/>
            <a:ext cx="8305479" cy="1323439"/>
          </a:xfrm>
          <a:prstGeom prst="rect">
            <a:avLst/>
          </a:prstGeom>
          <a:noFill/>
        </p:spPr>
        <p:txBody>
          <a:bodyPr wrap="none" rtlCol="0">
            <a:spAutoFit/>
          </a:bodyPr>
          <a:lstStyle/>
          <a:p>
            <a:r>
              <a:rPr lang="en-US" sz="8000" dirty="0" err="1" smtClean="0">
                <a:solidFill>
                  <a:srgbClr val="00009E"/>
                </a:solidFill>
                <a:latin typeface="SalinaDisplay" pitchFamily="18" charset="0"/>
                <a:ea typeface="SalinaDisplay" pitchFamily="18" charset="0"/>
                <a:cs typeface="SalinaDisplay" pitchFamily="18" charset="0"/>
              </a:rPr>
              <a:t>Thánh</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Lê</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Hôn</a:t>
            </a:r>
            <a:r>
              <a:rPr lang="en-US" sz="8000" dirty="0" smtClean="0">
                <a:solidFill>
                  <a:srgbClr val="00009E"/>
                </a:solidFill>
                <a:latin typeface="SalinaDisplay" pitchFamily="18" charset="0"/>
                <a:ea typeface="SalinaDisplay" pitchFamily="18" charset="0"/>
                <a:cs typeface="SalinaDisplay" pitchFamily="18" charset="0"/>
              </a:rPr>
              <a:t> </a:t>
            </a:r>
            <a:r>
              <a:rPr lang="en-US" sz="8000" dirty="0" err="1" smtClean="0">
                <a:solidFill>
                  <a:srgbClr val="00009E"/>
                </a:solidFill>
                <a:latin typeface="SalinaDisplay" pitchFamily="18" charset="0"/>
                <a:ea typeface="SalinaDisplay" pitchFamily="18" charset="0"/>
                <a:cs typeface="SalinaDisplay" pitchFamily="18" charset="0"/>
              </a:rPr>
              <a:t>Phối</a:t>
            </a:r>
            <a:endParaRPr lang="en-US" sz="8000" dirty="0">
              <a:solidFill>
                <a:srgbClr val="00009E"/>
              </a:solidFill>
              <a:latin typeface="SalinaDisplay" pitchFamily="18" charset="0"/>
              <a:ea typeface="SalinaDisplay" pitchFamily="18" charset="0"/>
              <a:cs typeface="SalinaDisplay" pitchFamily="18" charset="0"/>
            </a:endParaRPr>
          </a:p>
        </p:txBody>
      </p:sp>
    </p:spTree>
    <p:extLst>
      <p:ext uri="{BB962C8B-B14F-4D97-AF65-F5344CB8AC3E}">
        <p14:creationId xmlns:p14="http://schemas.microsoft.com/office/powerpoint/2010/main" val="824022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829860"/>
            <a:ext cx="10031104" cy="4265783"/>
          </a:xfrm>
          <a:prstGeom prst="rect">
            <a:avLst/>
          </a:prstGeom>
        </p:spPr>
        <p:txBody>
          <a:bodyPr wrap="square">
            <a:spAutoFit/>
          </a:bodyPr>
          <a:lstStyle/>
          <a:p>
            <a:pPr algn="ctr">
              <a:lnSpc>
                <a:spcPct val="120000"/>
              </a:lnSpc>
            </a:pPr>
            <a:r>
              <a:rPr lang="en-US" sz="8000" dirty="0" err="1">
                <a:solidFill>
                  <a:srgbClr val="FF0000"/>
                </a:solidFill>
              </a:rPr>
              <a:t>Dâng</a:t>
            </a:r>
            <a:r>
              <a:rPr lang="en-US" sz="8000" dirty="0">
                <a:solidFill>
                  <a:srgbClr val="FF0000"/>
                </a:solidFill>
              </a:rPr>
              <a:t> </a:t>
            </a:r>
            <a:r>
              <a:rPr lang="en-US" sz="8000" dirty="0" err="1">
                <a:solidFill>
                  <a:srgbClr val="FF0000"/>
                </a:solidFill>
              </a:rPr>
              <a:t>Lễ</a:t>
            </a:r>
            <a:endParaRPr lang="en-US" sz="8000" dirty="0">
              <a:solidFill>
                <a:srgbClr val="FF0000"/>
              </a:solidFill>
            </a:endParaRPr>
          </a:p>
          <a:p>
            <a:pPr algn="ctr">
              <a:lnSpc>
                <a:spcPct val="120000"/>
              </a:lnSpc>
            </a:pPr>
            <a:r>
              <a:rPr lang="en-US" sz="8000" dirty="0" err="1" smtClean="0">
                <a:solidFill>
                  <a:srgbClr val="FF0000"/>
                </a:solidFill>
              </a:rPr>
              <a:t>Lễ</a:t>
            </a:r>
            <a:r>
              <a:rPr lang="en-US" sz="8000" dirty="0" smtClean="0">
                <a:solidFill>
                  <a:srgbClr val="FF0000"/>
                </a:solidFill>
              </a:rPr>
              <a:t> </a:t>
            </a:r>
            <a:r>
              <a:rPr lang="en-US" sz="8000" dirty="0" err="1" smtClean="0">
                <a:solidFill>
                  <a:srgbClr val="FF0000"/>
                </a:solidFill>
              </a:rPr>
              <a:t>Vật</a:t>
            </a:r>
            <a:r>
              <a:rPr lang="en-US" sz="8000" dirty="0" smtClean="0">
                <a:solidFill>
                  <a:srgbClr val="FF0000"/>
                </a:solidFill>
              </a:rPr>
              <a:t> </a:t>
            </a:r>
            <a:r>
              <a:rPr lang="en-US" sz="8000" dirty="0" err="1" smtClean="0">
                <a:solidFill>
                  <a:srgbClr val="FF0000"/>
                </a:solidFill>
              </a:rPr>
              <a:t>Dâng</a:t>
            </a:r>
            <a:r>
              <a:rPr lang="en-US" sz="8000" dirty="0" smtClean="0">
                <a:solidFill>
                  <a:srgbClr val="FF0000"/>
                </a:solidFill>
              </a:rPr>
              <a:t> </a:t>
            </a:r>
            <a:r>
              <a:rPr lang="en-US" sz="8000" dirty="0" err="1" smtClean="0">
                <a:solidFill>
                  <a:srgbClr val="FF0000"/>
                </a:solidFill>
              </a:rPr>
              <a:t>Chúa</a:t>
            </a:r>
            <a:endParaRPr lang="en-US" sz="8000" dirty="0" smtClean="0">
              <a:solidFill>
                <a:srgbClr val="FF0000"/>
              </a:solidFill>
            </a:endParaRPr>
          </a:p>
          <a:p>
            <a:pPr algn="ctr">
              <a:lnSpc>
                <a:spcPct val="120000"/>
              </a:lnSpc>
            </a:pPr>
            <a:r>
              <a:rPr lang="en-US" sz="6600" i="1" dirty="0" err="1" smtClean="0">
                <a:solidFill>
                  <a:srgbClr val="00009E"/>
                </a:solidFill>
              </a:rPr>
              <a:t>Phương</a:t>
            </a:r>
            <a:r>
              <a:rPr lang="en-US" sz="6600" i="1" dirty="0" smtClean="0">
                <a:solidFill>
                  <a:srgbClr val="00009E"/>
                </a:solidFill>
              </a:rPr>
              <a:t> </a:t>
            </a:r>
            <a:r>
              <a:rPr lang="en-US" sz="6600" i="1" dirty="0" err="1" smtClean="0">
                <a:solidFill>
                  <a:srgbClr val="00009E"/>
                </a:solidFill>
              </a:rPr>
              <a:t>Vĩnh</a:t>
            </a:r>
            <a:endParaRPr lang="en-US" sz="6600" i="1" dirty="0">
              <a:solidFill>
                <a:srgbClr val="00009E"/>
              </a:solidFill>
            </a:endParaRPr>
          </a:p>
        </p:txBody>
      </p:sp>
    </p:spTree>
    <p:extLst>
      <p:ext uri="{BB962C8B-B14F-4D97-AF65-F5344CB8AC3E}">
        <p14:creationId xmlns:p14="http://schemas.microsoft.com/office/powerpoint/2010/main" val="3341276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20000"/>
              </a:lnSpc>
            </a:pPr>
            <a:r>
              <a:rPr lang="en-US" sz="7200" u="sng" dirty="0">
                <a:solidFill>
                  <a:srgbClr val="FF0000"/>
                </a:solidFill>
                <a:latin typeface="+mj-lt"/>
                <a:cs typeface="Times New Roman" pitchFamily="18" charset="0"/>
              </a:rPr>
              <a:t>T</a:t>
            </a:r>
            <a:r>
              <a:rPr lang="vi-VN" sz="7200" u="sng" dirty="0">
                <a:solidFill>
                  <a:srgbClr val="FF0000"/>
                </a:solidFill>
                <a:latin typeface="+mj-lt"/>
                <a:cs typeface="Times New Roman" pitchFamily="18" charset="0"/>
              </a:rPr>
              <a:t>k</a:t>
            </a:r>
            <a:r>
              <a:rPr lang="en-US" sz="7200" u="sng" dirty="0">
                <a:solidFill>
                  <a:srgbClr val="FF0000"/>
                </a:solidFill>
                <a:latin typeface="+mj-lt"/>
                <a:cs typeface="Times New Roman" pitchFamily="18" charset="0"/>
              </a:rPr>
              <a:t>1</a:t>
            </a:r>
            <a:r>
              <a:rPr lang="vi-VN" sz="7200" u="sng" dirty="0">
                <a:solidFill>
                  <a:srgbClr val="FF0000"/>
                </a:solidFill>
                <a:latin typeface="+mj-lt"/>
                <a:cs typeface="Times New Roman" pitchFamily="18" charset="0"/>
              </a:rPr>
              <a:t>:</a:t>
            </a:r>
            <a:r>
              <a:rPr lang="vi-VN" sz="7200" dirty="0">
                <a:solidFill>
                  <a:srgbClr val="7030A0"/>
                </a:solidFill>
                <a:latin typeface="+mj-lt"/>
                <a:cs typeface="Times New Roman" pitchFamily="18" charset="0"/>
              </a:rPr>
              <a:t> </a:t>
            </a:r>
            <a:r>
              <a:rPr lang="en-US" sz="7200" dirty="0">
                <a:solidFill>
                  <a:srgbClr val="00009E"/>
                </a:solidFill>
                <a:latin typeface="+mj-lt"/>
                <a:cs typeface="Times New Roman" pitchFamily="18" charset="0"/>
              </a:rPr>
              <a:t>Con </a:t>
            </a:r>
            <a:r>
              <a:rPr lang="en-US" sz="7200" dirty="0" err="1">
                <a:solidFill>
                  <a:srgbClr val="00009E"/>
                </a:solidFill>
                <a:latin typeface="+mj-lt"/>
                <a:cs typeface="Times New Roman" pitchFamily="18" charset="0"/>
              </a:rPr>
              <a:t>chẳng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có</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vàng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cũng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chẳng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có</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mộc</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dược</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và</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không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có</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nhũ</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hương</a:t>
            </a:r>
            <a:r>
              <a:rPr lang="en-US" sz="7200" dirty="0">
                <a:solidFill>
                  <a:srgbClr val="00009E"/>
                </a:solidFill>
                <a:latin typeface="+mj-lt"/>
                <a:cs typeface="Times New Roman" pitchFamily="18" charset="0"/>
              </a:rPr>
              <a:t>. Con </a:t>
            </a:r>
            <a:r>
              <a:rPr lang="en-US" sz="7200" dirty="0" err="1">
                <a:solidFill>
                  <a:srgbClr val="00009E"/>
                </a:solidFill>
                <a:latin typeface="+mj-lt"/>
                <a:cs typeface="Times New Roman" pitchFamily="18" charset="0"/>
              </a:rPr>
              <a:t>chỉ</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có</a:t>
            </a:r>
            <a:r>
              <a:rPr lang="en-US" sz="7200" dirty="0">
                <a:solidFill>
                  <a:srgbClr val="00009E"/>
                </a:solidFill>
                <a:latin typeface="+mj-lt"/>
                <a:cs typeface="Times New Roman" pitchFamily="18" charset="0"/>
              </a:rPr>
              <a:t> con </a:t>
            </a:r>
            <a:r>
              <a:rPr lang="en-US" sz="7200" dirty="0" err="1">
                <a:solidFill>
                  <a:srgbClr val="00009E"/>
                </a:solidFill>
                <a:latin typeface="+mj-lt"/>
                <a:cs typeface="Times New Roman" pitchFamily="18" charset="0"/>
              </a:rPr>
              <a:t>tim</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chân</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thành</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thờ</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lạy</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Chúa</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mến</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thương</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Chúa</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muôn</a:t>
            </a:r>
            <a:r>
              <a:rPr lang="en-US" sz="7200" dirty="0">
                <a:solidFill>
                  <a:srgbClr val="00009E"/>
                </a:solidFill>
                <a:latin typeface="+mj-lt"/>
                <a:cs typeface="Times New Roman" pitchFamily="18" charset="0"/>
              </a:rPr>
              <a:t> </a:t>
            </a:r>
            <a:r>
              <a:rPr lang="en-US" sz="7200" dirty="0" err="1">
                <a:solidFill>
                  <a:srgbClr val="00009E"/>
                </a:solidFill>
                <a:latin typeface="+mj-lt"/>
                <a:cs typeface="Times New Roman" pitchFamily="18" charset="0"/>
              </a:rPr>
              <a:t>đời</a:t>
            </a:r>
            <a:r>
              <a:rPr lang="en-US" sz="7200" dirty="0">
                <a:solidFill>
                  <a:srgbClr val="00009E"/>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3412630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10000"/>
              </a:lnSpc>
            </a:pPr>
            <a:r>
              <a:rPr lang="en-US" sz="6400" u="sng" dirty="0" err="1">
                <a:solidFill>
                  <a:srgbClr val="FF0000"/>
                </a:solidFill>
                <a:latin typeface="+mj-lt"/>
                <a:cs typeface="Times New Roman" pitchFamily="18" charset="0"/>
              </a:rPr>
              <a:t>Đk</a:t>
            </a:r>
            <a:r>
              <a:rPr lang="vi-VN" sz="6400" u="sng" dirty="0">
                <a:solidFill>
                  <a:srgbClr val="FF0000"/>
                </a:solidFill>
                <a:latin typeface="+mj-lt"/>
                <a:cs typeface="Times New Roman" pitchFamily="18" charset="0"/>
              </a:rPr>
              <a:t>:</a:t>
            </a:r>
            <a:r>
              <a:rPr lang="vi-VN" sz="6400" dirty="0">
                <a:solidFill>
                  <a:srgbClr val="7030A0"/>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tâm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giá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lạnh</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đêm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đông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cảm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cứu</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rỗi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lời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chúc</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tụng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ngợi</a:t>
            </a:r>
            <a:r>
              <a:rPr lang="en-US" sz="6400" dirty="0">
                <a:solidFill>
                  <a:srgbClr val="00009E"/>
                </a:solidFill>
                <a:latin typeface="+mj-lt"/>
                <a:cs typeface="Times New Roman" pitchFamily="18" charset="0"/>
              </a:rPr>
              <a:t> ca.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lòng</a:t>
            </a:r>
            <a:r>
              <a:rPr lang="en-US" sz="6400" dirty="0">
                <a:solidFill>
                  <a:srgbClr val="00009E"/>
                </a:solidFill>
                <a:latin typeface="+mj-lt"/>
                <a:cs typeface="Times New Roman" pitchFamily="18" charset="0"/>
              </a:rPr>
              <a:t> tri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Chúa</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đời</a:t>
            </a:r>
            <a:r>
              <a:rPr lang="en-US" sz="6400" dirty="0">
                <a:solidFill>
                  <a:srgbClr val="00009E"/>
                </a:solidFill>
                <a:latin typeface="+mj-lt"/>
                <a:cs typeface="Times New Roman" pitchFamily="18" charset="0"/>
              </a:rPr>
              <a:t> </a:t>
            </a:r>
            <a:r>
              <a:rPr lang="en-US" sz="6400" dirty="0">
                <a:solidFill>
                  <a:srgbClr val="FF0000"/>
                </a:solidFill>
                <a:latin typeface="+mj-lt"/>
                <a:cs typeface="Times New Roman" pitchFamily="18" charset="0"/>
              </a:rPr>
              <a:t>(</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lên</a:t>
            </a:r>
            <a:r>
              <a:rPr lang="en-US" sz="6400" dirty="0">
                <a:solidFill>
                  <a:srgbClr val="FF0000"/>
                </a:solidFill>
                <a:latin typeface="+mj-lt"/>
                <a:cs typeface="Times New Roman" pitchFamily="18" charset="0"/>
              </a:rPr>
              <a:t>)</a:t>
            </a:r>
            <a:r>
              <a:rPr lang="en-US" sz="6400" dirty="0">
                <a:solidFill>
                  <a:schemeClr val="accent5">
                    <a:lumMod val="25000"/>
                  </a:schemeClr>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830529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20000"/>
              </a:lnSpc>
            </a:pPr>
            <a:r>
              <a:rPr lang="en-US" sz="7066" u="sng" dirty="0">
                <a:solidFill>
                  <a:srgbClr val="FF0000"/>
                </a:solidFill>
                <a:latin typeface="+mj-lt"/>
                <a:cs typeface="Times New Roman" pitchFamily="18" charset="0"/>
              </a:rPr>
              <a:t>T</a:t>
            </a:r>
            <a:r>
              <a:rPr lang="vi-VN" sz="7066" u="sng" dirty="0">
                <a:solidFill>
                  <a:srgbClr val="FF0000"/>
                </a:solidFill>
                <a:latin typeface="+mj-lt"/>
                <a:cs typeface="Times New Roman" pitchFamily="18" charset="0"/>
              </a:rPr>
              <a:t>k</a:t>
            </a:r>
            <a:r>
              <a:rPr lang="en-US" sz="7066" u="sng" dirty="0">
                <a:solidFill>
                  <a:srgbClr val="FF0000"/>
                </a:solidFill>
                <a:latin typeface="+mj-lt"/>
                <a:cs typeface="Times New Roman" pitchFamily="18" charset="0"/>
              </a:rPr>
              <a:t>2</a:t>
            </a:r>
            <a:r>
              <a:rPr lang="vi-VN" sz="7066" u="sng" dirty="0">
                <a:solidFill>
                  <a:srgbClr val="FF0000"/>
                </a:solidFill>
                <a:latin typeface="+mj-lt"/>
                <a:cs typeface="Times New Roman" pitchFamily="18" charset="0"/>
              </a:rPr>
              <a:t>:</a:t>
            </a:r>
            <a:r>
              <a:rPr lang="vi-VN" sz="7066" dirty="0">
                <a:solidFill>
                  <a:srgbClr val="7030A0"/>
                </a:solidFill>
                <a:latin typeface="+mj-lt"/>
                <a:cs typeface="Times New Roman" pitchFamily="18" charset="0"/>
              </a:rPr>
              <a:t> </a:t>
            </a:r>
            <a:r>
              <a:rPr lang="en-US" sz="7066" dirty="0" err="1">
                <a:solidFill>
                  <a:srgbClr val="00009E"/>
                </a:solidFill>
                <a:latin typeface="+mj-lt"/>
                <a:cs typeface="Times New Roman" pitchFamily="18" charset="0"/>
              </a:rPr>
              <a:t>Máng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cỏ</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đơn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nghèo</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Chúa</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ngủ</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rất</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hiền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hòa</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để</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quên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bao</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tuyết</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sương</a:t>
            </a:r>
            <a:r>
              <a:rPr lang="en-US" sz="7066" dirty="0">
                <a:solidFill>
                  <a:srgbClr val="00009E"/>
                </a:solidFill>
                <a:latin typeface="+mj-lt"/>
                <a:cs typeface="Times New Roman" pitchFamily="18" charset="0"/>
              </a:rPr>
              <a:t>. Con </a:t>
            </a:r>
            <a:r>
              <a:rPr lang="en-US" sz="7066" dirty="0" err="1">
                <a:solidFill>
                  <a:srgbClr val="00009E"/>
                </a:solidFill>
                <a:latin typeface="+mj-lt"/>
                <a:cs typeface="Times New Roman" pitchFamily="18" charset="0"/>
              </a:rPr>
              <a:t>người</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có</a:t>
            </a:r>
            <a:r>
              <a:rPr lang="en-US" sz="7066" dirty="0">
                <a:solidFill>
                  <a:srgbClr val="00009E"/>
                </a:solidFill>
                <a:latin typeface="+mj-lt"/>
                <a:cs typeface="Times New Roman" pitchFamily="18" charset="0"/>
              </a:rPr>
              <a:t> hay </a:t>
            </a:r>
            <a:r>
              <a:rPr lang="en-US" sz="7066" dirty="0" err="1">
                <a:solidFill>
                  <a:srgbClr val="00009E"/>
                </a:solidFill>
                <a:latin typeface="+mj-lt"/>
                <a:cs typeface="Times New Roman" pitchFamily="18" charset="0"/>
              </a:rPr>
              <a:t>chăng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sao</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đành</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thờ</a:t>
            </a:r>
            <a:r>
              <a:rPr lang="en-US" sz="7066" dirty="0">
                <a:solidFill>
                  <a:srgbClr val="00009E"/>
                </a:solidFill>
                <a:latin typeface="+mj-lt"/>
                <a:cs typeface="Times New Roman" pitchFamily="18" charset="0"/>
              </a:rPr>
              <a:t> ơ </a:t>
            </a:r>
            <a:r>
              <a:rPr lang="en-US" sz="7066" dirty="0" err="1">
                <a:solidFill>
                  <a:srgbClr val="00009E"/>
                </a:solidFill>
                <a:latin typeface="+mj-lt"/>
                <a:cs typeface="Times New Roman" pitchFamily="18" charset="0"/>
              </a:rPr>
              <a:t>quá</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đắm</a:t>
            </a:r>
            <a:r>
              <a:rPr lang="en-US" sz="7066" dirty="0">
                <a:solidFill>
                  <a:srgbClr val="00009E"/>
                </a:solidFill>
                <a:latin typeface="+mj-lt"/>
                <a:cs typeface="Times New Roman" pitchFamily="18" charset="0"/>
              </a:rPr>
              <a:t> say </a:t>
            </a:r>
            <a:r>
              <a:rPr lang="en-US" sz="7066" dirty="0" err="1">
                <a:solidFill>
                  <a:srgbClr val="00009E"/>
                </a:solidFill>
                <a:latin typeface="+mj-lt"/>
                <a:cs typeface="Times New Roman" pitchFamily="18" charset="0"/>
              </a:rPr>
              <a:t>giấc</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điệp</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vàng</a:t>
            </a:r>
            <a:r>
              <a:rPr lang="en-US" sz="7066" dirty="0">
                <a:solidFill>
                  <a:srgbClr val="00009E"/>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633495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000" u="sng" dirty="0">
                <a:solidFill>
                  <a:srgbClr val="FF0000"/>
                </a:solidFill>
              </a:rPr>
              <a:t>Tk1:</a:t>
            </a:r>
            <a:r>
              <a:rPr lang="en-US" sz="6000" dirty="0">
                <a:solidFill>
                  <a:srgbClr val="7030A0"/>
                </a:solidFill>
              </a:rPr>
              <a:t> </a:t>
            </a:r>
            <a:r>
              <a:rPr lang="vi-VN" sz="6000" dirty="0">
                <a:solidFill>
                  <a:srgbClr val="00009E"/>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6000" dirty="0">
              <a:solidFill>
                <a:srgbClr val="00009E"/>
              </a:solidFill>
            </a:endParaRPr>
          </a:p>
        </p:txBody>
      </p:sp>
    </p:spTree>
    <p:extLst>
      <p:ext uri="{BB962C8B-B14F-4D97-AF65-F5344CB8AC3E}">
        <p14:creationId xmlns:p14="http://schemas.microsoft.com/office/powerpoint/2010/main" val="2637278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10000"/>
              </a:lnSpc>
            </a:pPr>
            <a:r>
              <a:rPr lang="en-US" sz="6400" u="sng" dirty="0" err="1">
                <a:solidFill>
                  <a:srgbClr val="FF0000"/>
                </a:solidFill>
                <a:latin typeface="+mj-lt"/>
                <a:cs typeface="Times New Roman" pitchFamily="18" charset="0"/>
              </a:rPr>
              <a:t>Đk</a:t>
            </a:r>
            <a:r>
              <a:rPr lang="vi-VN" sz="6400" u="sng" dirty="0">
                <a:solidFill>
                  <a:srgbClr val="FF0000"/>
                </a:solidFill>
                <a:latin typeface="+mj-lt"/>
                <a:cs typeface="Times New Roman" pitchFamily="18" charset="0"/>
              </a:rPr>
              <a:t>:</a:t>
            </a:r>
            <a:r>
              <a:rPr lang="vi-VN" sz="6400" dirty="0">
                <a:solidFill>
                  <a:srgbClr val="7030A0"/>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tâm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giá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lạnh</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đêm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đông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cảm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cứu</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rỗi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lời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chúc</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tụng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ngợi</a:t>
            </a:r>
            <a:r>
              <a:rPr lang="en-US" sz="6400" dirty="0">
                <a:solidFill>
                  <a:srgbClr val="00009E"/>
                </a:solidFill>
                <a:latin typeface="+mj-lt"/>
                <a:cs typeface="Times New Roman" pitchFamily="18" charset="0"/>
              </a:rPr>
              <a:t> ca.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lòng</a:t>
            </a:r>
            <a:r>
              <a:rPr lang="en-US" sz="6400" dirty="0">
                <a:solidFill>
                  <a:srgbClr val="00009E"/>
                </a:solidFill>
                <a:latin typeface="+mj-lt"/>
                <a:cs typeface="Times New Roman" pitchFamily="18" charset="0"/>
              </a:rPr>
              <a:t> tri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Chúa</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đời</a:t>
            </a:r>
            <a:r>
              <a:rPr lang="en-US" sz="6400" dirty="0">
                <a:solidFill>
                  <a:srgbClr val="00009E"/>
                </a:solidFill>
                <a:latin typeface="+mj-lt"/>
                <a:cs typeface="Times New Roman" pitchFamily="18" charset="0"/>
              </a:rPr>
              <a:t> </a:t>
            </a:r>
            <a:r>
              <a:rPr lang="en-US" sz="6400" dirty="0">
                <a:solidFill>
                  <a:srgbClr val="FF0000"/>
                </a:solidFill>
                <a:latin typeface="+mj-lt"/>
                <a:cs typeface="Times New Roman" pitchFamily="18" charset="0"/>
              </a:rPr>
              <a:t>(</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lên</a:t>
            </a:r>
            <a:r>
              <a:rPr lang="en-US" sz="6400" dirty="0">
                <a:solidFill>
                  <a:srgbClr val="FF0000"/>
                </a:solidFill>
                <a:latin typeface="+mj-lt"/>
                <a:cs typeface="Times New Roman" pitchFamily="18" charset="0"/>
              </a:rPr>
              <a:t>)</a:t>
            </a:r>
            <a:r>
              <a:rPr lang="en-US" sz="6400" dirty="0">
                <a:solidFill>
                  <a:schemeClr val="accent5">
                    <a:lumMod val="25000"/>
                  </a:schemeClr>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15037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20000"/>
              </a:lnSpc>
            </a:pPr>
            <a:r>
              <a:rPr lang="en-US" sz="7066" u="sng" dirty="0">
                <a:solidFill>
                  <a:srgbClr val="FF0000"/>
                </a:solidFill>
                <a:latin typeface="+mj-lt"/>
                <a:cs typeface="Times New Roman" pitchFamily="18" charset="0"/>
              </a:rPr>
              <a:t>T</a:t>
            </a:r>
            <a:r>
              <a:rPr lang="vi-VN" sz="7066" u="sng" dirty="0">
                <a:solidFill>
                  <a:srgbClr val="FF0000"/>
                </a:solidFill>
                <a:latin typeface="+mj-lt"/>
                <a:cs typeface="Times New Roman" pitchFamily="18" charset="0"/>
              </a:rPr>
              <a:t>k</a:t>
            </a:r>
            <a:r>
              <a:rPr lang="en-US" sz="7066" u="sng" dirty="0">
                <a:solidFill>
                  <a:srgbClr val="FF0000"/>
                </a:solidFill>
                <a:latin typeface="+mj-lt"/>
                <a:cs typeface="Times New Roman" pitchFamily="18" charset="0"/>
              </a:rPr>
              <a:t>3</a:t>
            </a:r>
            <a:r>
              <a:rPr lang="vi-VN" sz="7066" u="sng" dirty="0">
                <a:solidFill>
                  <a:srgbClr val="FF0000"/>
                </a:solidFill>
                <a:latin typeface="+mj-lt"/>
                <a:cs typeface="Times New Roman" pitchFamily="18" charset="0"/>
              </a:rPr>
              <a:t>:</a:t>
            </a:r>
            <a:r>
              <a:rPr lang="vi-VN" sz="7066" dirty="0">
                <a:solidFill>
                  <a:srgbClr val="7030A0"/>
                </a:solidFill>
                <a:latin typeface="+mj-lt"/>
                <a:cs typeface="Times New Roman" pitchFamily="18" charset="0"/>
              </a:rPr>
              <a:t> </a:t>
            </a:r>
            <a:r>
              <a:rPr lang="en-US" sz="7066" dirty="0" err="1">
                <a:solidFill>
                  <a:srgbClr val="00009E"/>
                </a:solidFill>
                <a:latin typeface="+mj-lt"/>
                <a:cs typeface="Times New Roman" pitchFamily="18" charset="0"/>
              </a:rPr>
              <a:t>Xin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được</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dâng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về</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ly</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rượu</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ấm</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nồng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nàn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cùng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dâng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tấm</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bánh</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thơm</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Xin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tỏ</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trước</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Tôn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Nhan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muôn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lời</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ngợi</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khen</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Chúa</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giáng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sinh</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xuống</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cõi</a:t>
            </a:r>
            <a:r>
              <a:rPr lang="en-US" sz="7066" dirty="0">
                <a:solidFill>
                  <a:srgbClr val="00009E"/>
                </a:solidFill>
                <a:latin typeface="+mj-lt"/>
                <a:cs typeface="Times New Roman" pitchFamily="18" charset="0"/>
              </a:rPr>
              <a:t> </a:t>
            </a:r>
            <a:r>
              <a:rPr lang="en-US" sz="7066" dirty="0" err="1">
                <a:solidFill>
                  <a:srgbClr val="00009E"/>
                </a:solidFill>
                <a:latin typeface="+mj-lt"/>
                <a:cs typeface="Times New Roman" pitchFamily="18" charset="0"/>
              </a:rPr>
              <a:t>đời</a:t>
            </a:r>
            <a:r>
              <a:rPr lang="en-US" sz="7066" dirty="0">
                <a:solidFill>
                  <a:srgbClr val="00009E"/>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2379436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34716"/>
          </a:xfrm>
        </p:spPr>
        <p:txBody>
          <a:bodyPr anchor="ctr" anchorCtr="0"/>
          <a:lstStyle/>
          <a:p>
            <a:pPr algn="just" eaLnBrk="1" hangingPunct="1">
              <a:lnSpc>
                <a:spcPct val="110000"/>
              </a:lnSpc>
            </a:pPr>
            <a:r>
              <a:rPr lang="en-US" sz="6400" u="sng" dirty="0" err="1">
                <a:solidFill>
                  <a:srgbClr val="FF0000"/>
                </a:solidFill>
                <a:latin typeface="+mj-lt"/>
                <a:cs typeface="Times New Roman" pitchFamily="18" charset="0"/>
              </a:rPr>
              <a:t>Đk</a:t>
            </a:r>
            <a:r>
              <a:rPr lang="vi-VN" sz="6400" u="sng" dirty="0">
                <a:solidFill>
                  <a:srgbClr val="FF0000"/>
                </a:solidFill>
                <a:latin typeface="+mj-lt"/>
                <a:cs typeface="Times New Roman" pitchFamily="18" charset="0"/>
              </a:rPr>
              <a:t>:</a:t>
            </a:r>
            <a:r>
              <a:rPr lang="vi-VN" sz="6400" dirty="0">
                <a:solidFill>
                  <a:srgbClr val="7030A0"/>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tâm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giá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lạnh</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đêm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đông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cảm</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tạ</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hồng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cứu</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rỗi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lời</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chúc</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tụng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ngợi</a:t>
            </a:r>
            <a:r>
              <a:rPr lang="en-US" sz="6400" dirty="0">
                <a:solidFill>
                  <a:srgbClr val="00009E"/>
                </a:solidFill>
                <a:latin typeface="+mj-lt"/>
                <a:cs typeface="Times New Roman" pitchFamily="18" charset="0"/>
              </a:rPr>
              <a:t> ca.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dâng</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lên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lòng</a:t>
            </a:r>
            <a:r>
              <a:rPr lang="en-US" sz="6400" dirty="0">
                <a:solidFill>
                  <a:srgbClr val="00009E"/>
                </a:solidFill>
                <a:latin typeface="+mj-lt"/>
                <a:cs typeface="Times New Roman" pitchFamily="18" charset="0"/>
              </a:rPr>
              <a:t> tri </a:t>
            </a:r>
            <a:r>
              <a:rPr lang="en-US" sz="6400" dirty="0" err="1">
                <a:solidFill>
                  <a:srgbClr val="00009E"/>
                </a:solidFill>
                <a:latin typeface="+mj-lt"/>
                <a:cs typeface="Times New Roman" pitchFamily="18" charset="0"/>
              </a:rPr>
              <a:t>ân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Chúa</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muôn</a:t>
            </a:r>
            <a:r>
              <a:rPr lang="en-US" sz="6400" dirty="0">
                <a:solidFill>
                  <a:srgbClr val="00009E"/>
                </a:solidFill>
                <a:latin typeface="+mj-lt"/>
                <a:cs typeface="Times New Roman" pitchFamily="18" charset="0"/>
              </a:rPr>
              <a:t> </a:t>
            </a:r>
            <a:r>
              <a:rPr lang="en-US" sz="6400" dirty="0" err="1">
                <a:solidFill>
                  <a:srgbClr val="00009E"/>
                </a:solidFill>
                <a:latin typeface="+mj-lt"/>
                <a:cs typeface="Times New Roman" pitchFamily="18" charset="0"/>
              </a:rPr>
              <a:t>đời</a:t>
            </a:r>
            <a:r>
              <a:rPr lang="en-US" sz="6400" dirty="0">
                <a:solidFill>
                  <a:srgbClr val="00009E"/>
                </a:solidFill>
                <a:latin typeface="+mj-lt"/>
                <a:cs typeface="Times New Roman" pitchFamily="18" charset="0"/>
              </a:rPr>
              <a:t> </a:t>
            </a:r>
            <a:r>
              <a:rPr lang="en-US" sz="6400" dirty="0">
                <a:solidFill>
                  <a:srgbClr val="FF0000"/>
                </a:solidFill>
                <a:latin typeface="+mj-lt"/>
                <a:cs typeface="Times New Roman" pitchFamily="18" charset="0"/>
              </a:rPr>
              <a:t>(</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dâng</a:t>
            </a:r>
            <a:r>
              <a:rPr lang="en-US" sz="6400" dirty="0">
                <a:solidFill>
                  <a:srgbClr val="FF0000"/>
                </a:solidFill>
                <a:latin typeface="+mj-lt"/>
                <a:cs typeface="Times New Roman" pitchFamily="18" charset="0"/>
              </a:rPr>
              <a:t> </a:t>
            </a:r>
            <a:r>
              <a:rPr lang="en-US" sz="6400" dirty="0" err="1">
                <a:solidFill>
                  <a:srgbClr val="FF0000"/>
                </a:solidFill>
                <a:latin typeface="+mj-lt"/>
                <a:cs typeface="Times New Roman" pitchFamily="18" charset="0"/>
              </a:rPr>
              <a:t>lên</a:t>
            </a:r>
            <a:r>
              <a:rPr lang="en-US" sz="6400" dirty="0">
                <a:solidFill>
                  <a:srgbClr val="FF0000"/>
                </a:solidFill>
                <a:latin typeface="+mj-lt"/>
                <a:cs typeface="Times New Roman" pitchFamily="18" charset="0"/>
              </a:rPr>
              <a:t>)</a:t>
            </a:r>
            <a:r>
              <a:rPr lang="en-US" sz="6400" dirty="0">
                <a:solidFill>
                  <a:schemeClr val="accent5">
                    <a:lumMod val="25000"/>
                  </a:schemeClr>
                </a:solidFill>
                <a:latin typeface="+mj-lt"/>
                <a:cs typeface="Times New Roman" pitchFamily="18" charset="0"/>
              </a:rPr>
              <a:t>.</a:t>
            </a: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61764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46858" y="482647"/>
            <a:ext cx="10365338" cy="1631216"/>
          </a:xfrm>
          <a:prstGeom prst="rect">
            <a:avLst/>
          </a:prstGeom>
        </p:spPr>
        <p:txBody>
          <a:bodyPr wrap="none">
            <a:spAutoFit/>
          </a:bodyPr>
          <a:lstStyle/>
          <a:p>
            <a:r>
              <a:rPr lang="en-US" sz="10000" dirty="0" err="1" smtClean="0">
                <a:solidFill>
                  <a:srgbClr val="FFFF00"/>
                </a:solidFill>
              </a:rPr>
              <a:t>Thánh</a:t>
            </a:r>
            <a:r>
              <a:rPr lang="en-US" sz="10000" dirty="0" smtClean="0">
                <a:solidFill>
                  <a:srgbClr val="FFFF00"/>
                </a:solidFill>
              </a:rPr>
              <a:t> </a:t>
            </a:r>
            <a:r>
              <a:rPr lang="en-US" sz="10000" dirty="0" err="1" smtClean="0">
                <a:solidFill>
                  <a:srgbClr val="FFFF00"/>
                </a:solidFill>
              </a:rPr>
              <a:t>Lễ</a:t>
            </a:r>
            <a:r>
              <a:rPr lang="en-US" sz="10000" dirty="0" smtClean="0">
                <a:solidFill>
                  <a:srgbClr val="FFFF00"/>
                </a:solidFill>
              </a:rPr>
              <a:t> </a:t>
            </a:r>
            <a:r>
              <a:rPr lang="en-US" sz="10000" dirty="0" err="1" smtClean="0">
                <a:solidFill>
                  <a:srgbClr val="FFFF00"/>
                </a:solidFill>
              </a:rPr>
              <a:t>Hôn</a:t>
            </a:r>
            <a:r>
              <a:rPr lang="en-US" sz="10000" dirty="0" smtClean="0">
                <a:solidFill>
                  <a:srgbClr val="FFFF00"/>
                </a:solidFill>
              </a:rPr>
              <a:t> </a:t>
            </a:r>
            <a:r>
              <a:rPr lang="en-US" sz="10000" dirty="0" err="1" smtClean="0">
                <a:solidFill>
                  <a:srgbClr val="FFFF00"/>
                </a:solidFill>
              </a:rPr>
              <a:t>Phối</a:t>
            </a:r>
            <a:endParaRPr lang="vi-VN" sz="10000" dirty="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0"/>
            <a:ext cx="12192000" cy="6858000"/>
          </a:xfrm>
        </p:spPr>
        <p:txBody>
          <a:bodyPr anchor="ctr" anchorCtr="0"/>
          <a:lstStyle/>
          <a:p>
            <a:pPr eaLnBrk="1" hangingPunct="1">
              <a:lnSpc>
                <a:spcPct val="105000"/>
              </a:lnSpc>
            </a:pPr>
            <a:r>
              <a:rPr lang="en-US" sz="9600" dirty="0" err="1">
                <a:solidFill>
                  <a:srgbClr val="00009E"/>
                </a:solidFill>
                <a:latin typeface="+mj-lt"/>
                <a:cs typeface="Tahoma" pitchFamily="34" charset="0"/>
              </a:rPr>
              <a:t>Ca</a:t>
            </a:r>
            <a:r>
              <a:rPr lang="en-US" sz="9600" dirty="0">
                <a:solidFill>
                  <a:srgbClr val="00009E"/>
                </a:solidFill>
                <a:latin typeface="+mj-lt"/>
                <a:cs typeface="Tahoma" pitchFamily="34" charset="0"/>
              </a:rPr>
              <a:t> </a:t>
            </a:r>
            <a:r>
              <a:rPr lang="en-US" sz="9600" dirty="0" err="1">
                <a:solidFill>
                  <a:srgbClr val="00009E"/>
                </a:solidFill>
                <a:latin typeface="+mj-lt"/>
                <a:cs typeface="Tahoma" pitchFamily="34" charset="0"/>
              </a:rPr>
              <a:t>Nguyện</a:t>
            </a:r>
            <a:r>
              <a:rPr lang="en-US" sz="9600" dirty="0">
                <a:solidFill>
                  <a:srgbClr val="00009E"/>
                </a:solidFill>
                <a:latin typeface="+mj-lt"/>
                <a:cs typeface="Tahoma" pitchFamily="34" charset="0"/>
              </a:rPr>
              <a:t> </a:t>
            </a:r>
            <a:r>
              <a:rPr lang="en-US" sz="9600" dirty="0" err="1">
                <a:solidFill>
                  <a:srgbClr val="00009E"/>
                </a:solidFill>
                <a:latin typeface="+mj-lt"/>
                <a:cs typeface="Tahoma" pitchFamily="34" charset="0"/>
              </a:rPr>
              <a:t>Hiệp</a:t>
            </a:r>
            <a:r>
              <a:rPr lang="vi-VN" sz="9600" dirty="0">
                <a:solidFill>
                  <a:srgbClr val="00009E"/>
                </a:solidFill>
                <a:latin typeface="+mj-lt"/>
                <a:cs typeface="Tahoma" pitchFamily="34" charset="0"/>
              </a:rPr>
              <a:t> lễ</a:t>
            </a:r>
            <a:endParaRPr lang="en-US" sz="9600" dirty="0">
              <a:solidFill>
                <a:srgbClr val="00009E"/>
              </a:solidFill>
              <a:latin typeface="+mj-lt"/>
              <a:cs typeface="Tahoma" pitchFamily="34" charset="0"/>
            </a:endParaRPr>
          </a:p>
          <a:p>
            <a:pPr eaLnBrk="1" hangingPunct="1">
              <a:lnSpc>
                <a:spcPct val="105000"/>
              </a:lnSpc>
            </a:pPr>
            <a:r>
              <a:rPr lang="en-US" sz="8800" b="1" dirty="0" err="1">
                <a:solidFill>
                  <a:srgbClr val="00009E"/>
                </a:solidFill>
              </a:rPr>
              <a:t>Tình</a:t>
            </a:r>
            <a:r>
              <a:rPr lang="en-US" sz="8800" b="1" dirty="0">
                <a:solidFill>
                  <a:srgbClr val="00009E"/>
                </a:solidFill>
              </a:rPr>
              <a:t> </a:t>
            </a:r>
            <a:r>
              <a:rPr lang="en-US" sz="8800" b="1" dirty="0" err="1">
                <a:solidFill>
                  <a:srgbClr val="00009E"/>
                </a:solidFill>
              </a:rPr>
              <a:t>khúc</a:t>
            </a:r>
            <a:r>
              <a:rPr lang="en-US" sz="8800" b="1" dirty="0">
                <a:solidFill>
                  <a:srgbClr val="00009E"/>
                </a:solidFill>
              </a:rPr>
              <a:t> </a:t>
            </a:r>
            <a:r>
              <a:rPr lang="en-US" sz="8800" b="1" dirty="0" err="1">
                <a:solidFill>
                  <a:srgbClr val="00009E"/>
                </a:solidFill>
              </a:rPr>
              <a:t>Bê-lem</a:t>
            </a:r>
            <a:endParaRPr lang="en-US" sz="8800" b="1" dirty="0">
              <a:solidFill>
                <a:srgbClr val="00009E"/>
              </a:solidFill>
            </a:endParaRPr>
          </a:p>
          <a:p>
            <a:pPr eaLnBrk="1" hangingPunct="1">
              <a:lnSpc>
                <a:spcPct val="105000"/>
              </a:lnSpc>
            </a:pPr>
            <a:r>
              <a:rPr lang="en-US" sz="8000" i="1" dirty="0" err="1">
                <a:solidFill>
                  <a:srgbClr val="FF0000"/>
                </a:solidFill>
                <a:latin typeface="+mj-lt"/>
                <a:cs typeface="Tahoma" pitchFamily="34" charset="0"/>
              </a:rPr>
              <a:t>Tigôn</a:t>
            </a:r>
            <a:endParaRPr lang="en-US" sz="8800" i="1" dirty="0">
              <a:solidFill>
                <a:srgbClr val="FF0000"/>
              </a:solidFill>
              <a:latin typeface="+mj-lt"/>
              <a:cs typeface="Tahoma" pitchFamily="34" charset="0"/>
            </a:endParaRPr>
          </a:p>
        </p:txBody>
      </p:sp>
      <p:sp>
        <p:nvSpPr>
          <p:cNvPr id="7172"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3377801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4000"/>
              </a:lnSpc>
            </a:pPr>
            <a:r>
              <a:rPr lang="vi-VN" sz="6400" u="sng" dirty="0">
                <a:solidFill>
                  <a:srgbClr val="FF0000"/>
                </a:solidFill>
              </a:rPr>
              <a:t>Tk1</a:t>
            </a:r>
            <a:r>
              <a:rPr lang="en-US" sz="6400" u="sng" dirty="0">
                <a:solidFill>
                  <a:srgbClr val="FF0000"/>
                </a:solidFill>
              </a:rPr>
              <a:t>:</a:t>
            </a:r>
            <a:r>
              <a:rPr lang="en-US" sz="6400" dirty="0">
                <a:solidFill>
                  <a:srgbClr val="7030A0"/>
                </a:solidFill>
              </a:rPr>
              <a:t> </a:t>
            </a:r>
            <a:r>
              <a:rPr lang="vi-VN" sz="6400" dirty="0">
                <a:solidFill>
                  <a:srgbClr val="00009E"/>
                </a:solidFill>
              </a:rPr>
              <a:t>Bầu trời Bêlem ngàn ánh sao lung linh trời cao. Ngôi Hai ra đời vì yêu thế nhân tội tình. Nào ai biết hay chăng? Đêm đông ấy có một trẻ thơ ra đời nơi chốn hang lừa chiên.</a:t>
            </a:r>
            <a:endParaRPr lang="en-US" sz="6400" dirty="0">
              <a:solidFill>
                <a:srgbClr val="00009E"/>
              </a:solidFill>
            </a:endParaRPr>
          </a:p>
        </p:txBody>
      </p:sp>
    </p:spTree>
    <p:extLst>
      <p:ext uri="{BB962C8B-B14F-4D97-AF65-F5344CB8AC3E}">
        <p14:creationId xmlns:p14="http://schemas.microsoft.com/office/powerpoint/2010/main" val="213010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normAutofit lnSpcReduction="10000"/>
          </a:bodyPr>
          <a:lstStyle/>
          <a:p>
            <a:pPr algn="just" eaLnBrk="1" hangingPunct="1">
              <a:lnSpc>
                <a:spcPct val="120000"/>
              </a:lnSpc>
            </a:pPr>
            <a:r>
              <a:rPr lang="vi-VN" sz="6400" u="sng" dirty="0">
                <a:solidFill>
                  <a:srgbClr val="FF0000"/>
                </a:solidFill>
                <a:latin typeface="+mj-lt"/>
                <a:cs typeface="Times New Roman" pitchFamily="18" charset="0"/>
              </a:rPr>
              <a:t>Đk:</a:t>
            </a:r>
            <a:r>
              <a:rPr lang="vi-VN" sz="6400" dirty="0">
                <a:solidFill>
                  <a:srgbClr val="7030A0"/>
                </a:solidFill>
                <a:latin typeface="+mj-lt"/>
                <a:cs typeface="Times New Roman" pitchFamily="18" charset="0"/>
              </a:rPr>
              <a:t> </a:t>
            </a:r>
            <a:r>
              <a:rPr lang="vi-VN" sz="6400" dirty="0">
                <a:solidFill>
                  <a:srgbClr val="00009E"/>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6400"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4269043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lstStyle/>
          <a:p>
            <a:pPr algn="just" eaLnBrk="1" hangingPunct="1">
              <a:lnSpc>
                <a:spcPct val="130000"/>
              </a:lnSpc>
            </a:pPr>
            <a:r>
              <a:rPr lang="en-US" sz="7733" u="sng" dirty="0">
                <a:solidFill>
                  <a:srgbClr val="FF0000"/>
                </a:solidFill>
                <a:latin typeface="+mj-lt"/>
                <a:cs typeface="Times New Roman" pitchFamily="18" charset="0"/>
              </a:rPr>
              <a:t>**</a:t>
            </a:r>
            <a:r>
              <a:rPr lang="vi-VN" sz="7733" u="sng" dirty="0">
                <a:solidFill>
                  <a:srgbClr val="FF0000"/>
                </a:solidFill>
                <a:latin typeface="+mj-lt"/>
                <a:cs typeface="Times New Roman" pitchFamily="18" charset="0"/>
              </a:rPr>
              <a:t>:</a:t>
            </a:r>
            <a:r>
              <a:rPr lang="vi-VN" sz="7733" dirty="0">
                <a:solidFill>
                  <a:srgbClr val="7030A0"/>
                </a:solidFill>
                <a:latin typeface="+mj-lt"/>
                <a:cs typeface="Times New Roman" pitchFamily="18" charset="0"/>
              </a:rPr>
              <a:t> </a:t>
            </a:r>
            <a:r>
              <a:rPr lang="vi-VN" sz="7733" dirty="0">
                <a:solidFill>
                  <a:srgbClr val="00009E"/>
                </a:solidFill>
                <a:latin typeface="+mj-lt"/>
                <a:cs typeface="Times New Roman" pitchFamily="18" charset="0"/>
              </a:rPr>
              <a:t>Hợp cùng Thần sứ tung hô Chúa trên trời cao: Glori Glori Gloria in Excelsis Deo!</a:t>
            </a:r>
            <a:endParaRPr lang="en-US" sz="7733"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18734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vi-VN" sz="6400" u="sng" dirty="0">
                <a:solidFill>
                  <a:srgbClr val="FF0000"/>
                </a:solidFill>
              </a:rPr>
              <a:t>Tk2</a:t>
            </a:r>
            <a:r>
              <a:rPr lang="en-US" sz="6400" u="sng" dirty="0">
                <a:solidFill>
                  <a:srgbClr val="FF0000"/>
                </a:solidFill>
              </a:rPr>
              <a:t>:</a:t>
            </a:r>
            <a:r>
              <a:rPr lang="en-US" sz="6400" dirty="0">
                <a:solidFill>
                  <a:srgbClr val="7030A0"/>
                </a:solidFill>
              </a:rPr>
              <a:t> </a:t>
            </a:r>
            <a:r>
              <a:rPr lang="vi-VN" sz="6400" dirty="0">
                <a:solidFill>
                  <a:srgbClr val="00009E"/>
                </a:solidFill>
              </a:rPr>
              <a:t>Mục đồng nhanh chân tìm đến hang Bê-lem quạnh hiu. Ô hay Vua trời mặc thân xác như con người. Giữa đêm tuyết lạnh lùng, này Hài Nhi êm đềm trong nôi, tiếng Mẹ tha thiết ru à ơi.</a:t>
            </a:r>
            <a:endParaRPr lang="en-US" sz="6400" dirty="0">
              <a:solidFill>
                <a:srgbClr val="00009E"/>
              </a:solidFill>
            </a:endParaRPr>
          </a:p>
        </p:txBody>
      </p:sp>
    </p:spTree>
    <p:extLst>
      <p:ext uri="{BB962C8B-B14F-4D97-AF65-F5344CB8AC3E}">
        <p14:creationId xmlns:p14="http://schemas.microsoft.com/office/powerpoint/2010/main" val="1419421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err="1">
                <a:solidFill>
                  <a:srgbClr val="FF0000"/>
                </a:solidFill>
              </a:rPr>
              <a:t>Đk</a:t>
            </a:r>
            <a:r>
              <a:rPr lang="en-US" sz="7466" u="sng" dirty="0">
                <a:solidFill>
                  <a:srgbClr val="FF0000"/>
                </a:solidFill>
              </a:rPr>
              <a:t>:</a:t>
            </a:r>
            <a:r>
              <a:rPr lang="en-US" sz="7466" dirty="0">
                <a:solidFill>
                  <a:srgbClr val="7030A0"/>
                </a:solidFill>
              </a:rPr>
              <a:t> </a:t>
            </a:r>
            <a:r>
              <a:rPr lang="vi-VN" sz="7466" dirty="0">
                <a:solidFill>
                  <a:srgbClr val="00009E"/>
                </a:solidFill>
              </a:rPr>
              <a:t>Kìa trông bầu trời cao cao, có ánh sao soi rạng ngời. Nào ta đi, nào ta đi tìm Hài Nhi đã sinh cho ta. Tìm Hài Nhi đã sinh cho đời.</a:t>
            </a:r>
          </a:p>
        </p:txBody>
      </p:sp>
    </p:spTree>
    <p:extLst>
      <p:ext uri="{BB962C8B-B14F-4D97-AF65-F5344CB8AC3E}">
        <p14:creationId xmlns:p14="http://schemas.microsoft.com/office/powerpoint/2010/main" val="783552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normAutofit lnSpcReduction="10000"/>
          </a:bodyPr>
          <a:lstStyle/>
          <a:p>
            <a:pPr algn="just" eaLnBrk="1" hangingPunct="1">
              <a:lnSpc>
                <a:spcPct val="120000"/>
              </a:lnSpc>
            </a:pPr>
            <a:r>
              <a:rPr lang="vi-VN" sz="6400" u="sng" dirty="0">
                <a:solidFill>
                  <a:srgbClr val="FF0000"/>
                </a:solidFill>
                <a:latin typeface="+mj-lt"/>
                <a:cs typeface="Times New Roman" pitchFamily="18" charset="0"/>
              </a:rPr>
              <a:t>Đk:</a:t>
            </a:r>
            <a:r>
              <a:rPr lang="vi-VN" sz="6400" dirty="0">
                <a:solidFill>
                  <a:srgbClr val="7030A0"/>
                </a:solidFill>
                <a:latin typeface="+mj-lt"/>
                <a:cs typeface="Times New Roman" pitchFamily="18" charset="0"/>
              </a:rPr>
              <a:t> </a:t>
            </a:r>
            <a:r>
              <a:rPr lang="vi-VN" sz="6400" dirty="0">
                <a:solidFill>
                  <a:srgbClr val="00009E"/>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6400"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252124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lstStyle/>
          <a:p>
            <a:pPr algn="just" eaLnBrk="1" hangingPunct="1">
              <a:lnSpc>
                <a:spcPct val="130000"/>
              </a:lnSpc>
            </a:pPr>
            <a:r>
              <a:rPr lang="en-US" sz="7733" u="sng" dirty="0">
                <a:solidFill>
                  <a:srgbClr val="FF0000"/>
                </a:solidFill>
                <a:latin typeface="+mj-lt"/>
                <a:cs typeface="Times New Roman" pitchFamily="18" charset="0"/>
              </a:rPr>
              <a:t>**</a:t>
            </a:r>
            <a:r>
              <a:rPr lang="vi-VN" sz="7733" u="sng" dirty="0">
                <a:solidFill>
                  <a:srgbClr val="FF0000"/>
                </a:solidFill>
                <a:latin typeface="+mj-lt"/>
                <a:cs typeface="Times New Roman" pitchFamily="18" charset="0"/>
              </a:rPr>
              <a:t>:</a:t>
            </a:r>
            <a:r>
              <a:rPr lang="vi-VN" sz="7733" dirty="0">
                <a:solidFill>
                  <a:srgbClr val="7030A0"/>
                </a:solidFill>
                <a:latin typeface="+mj-lt"/>
                <a:cs typeface="Times New Roman" pitchFamily="18" charset="0"/>
              </a:rPr>
              <a:t> </a:t>
            </a:r>
            <a:r>
              <a:rPr lang="vi-VN" sz="7733" dirty="0">
                <a:solidFill>
                  <a:srgbClr val="00009E"/>
                </a:solidFill>
                <a:latin typeface="+mj-lt"/>
                <a:cs typeface="Times New Roman" pitchFamily="18" charset="0"/>
              </a:rPr>
              <a:t>Hợp cùng Thần sứ tung hô Chúa trên trời cao: Glori Glori Gloria in Excelsis Deo!</a:t>
            </a:r>
            <a:endParaRPr lang="en-US" sz="7733"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134202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4000"/>
              </a:lnSpc>
            </a:pPr>
            <a:r>
              <a:rPr lang="vi-VN" sz="6400" u="sng" dirty="0">
                <a:solidFill>
                  <a:srgbClr val="FF0000"/>
                </a:solidFill>
              </a:rPr>
              <a:t>Tk3</a:t>
            </a:r>
            <a:r>
              <a:rPr lang="en-US" sz="6400" u="sng" dirty="0">
                <a:solidFill>
                  <a:srgbClr val="FF0000"/>
                </a:solidFill>
              </a:rPr>
              <a:t>:</a:t>
            </a:r>
            <a:r>
              <a:rPr lang="vi-VN" sz="6400" dirty="0">
                <a:solidFill>
                  <a:srgbClr val="7030A0"/>
                </a:solidFill>
              </a:rPr>
              <a:t> </a:t>
            </a:r>
            <a:r>
              <a:rPr lang="vi-VN" sz="6400" dirty="0">
                <a:solidFill>
                  <a:srgbClr val="00009E"/>
                </a:solidFill>
              </a:rPr>
              <a:t>Trần hoàn vui ca mừng Giáng Sinh khắp nơi gần xa. Đêm đông nhiệm mầu, trời đất kết duyên ân tình. Người ơi! Hãy vui lên, vì này đây Tin Mừng cứu rỗi xóa sạch tội lỗi cho trần gian.</a:t>
            </a:r>
            <a:endParaRPr lang="en-US" sz="6400" dirty="0">
              <a:solidFill>
                <a:srgbClr val="00009E"/>
              </a:solidFill>
            </a:endParaRPr>
          </a:p>
        </p:txBody>
      </p:sp>
    </p:spTree>
    <p:extLst>
      <p:ext uri="{BB962C8B-B14F-4D97-AF65-F5344CB8AC3E}">
        <p14:creationId xmlns:p14="http://schemas.microsoft.com/office/powerpoint/2010/main" val="3329373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normAutofit lnSpcReduction="10000"/>
          </a:bodyPr>
          <a:lstStyle/>
          <a:p>
            <a:pPr algn="just" eaLnBrk="1" hangingPunct="1">
              <a:lnSpc>
                <a:spcPct val="120000"/>
              </a:lnSpc>
            </a:pPr>
            <a:r>
              <a:rPr lang="vi-VN" sz="6400" u="sng" dirty="0">
                <a:solidFill>
                  <a:srgbClr val="FF0000"/>
                </a:solidFill>
                <a:latin typeface="+mj-lt"/>
                <a:cs typeface="Times New Roman" pitchFamily="18" charset="0"/>
              </a:rPr>
              <a:t>Đk:</a:t>
            </a:r>
            <a:r>
              <a:rPr lang="vi-VN" sz="6400" dirty="0">
                <a:solidFill>
                  <a:srgbClr val="7030A0"/>
                </a:solidFill>
                <a:latin typeface="+mj-lt"/>
                <a:cs typeface="Times New Roman" pitchFamily="18" charset="0"/>
              </a:rPr>
              <a:t> </a:t>
            </a:r>
            <a:r>
              <a:rPr lang="vi-VN" sz="6400" dirty="0">
                <a:solidFill>
                  <a:srgbClr val="00009E"/>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6400"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806729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131485"/>
            <a:ext cx="10363200" cy="1468967"/>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23285"/>
            <a:ext cx="12050183" cy="6860116"/>
          </a:xfrm>
        </p:spPr>
        <p:txBody>
          <a:bodyPr anchor="ctr" anchorCtr="0"/>
          <a:lstStyle/>
          <a:p>
            <a:pPr algn="just" eaLnBrk="1" hangingPunct="1">
              <a:lnSpc>
                <a:spcPct val="130000"/>
              </a:lnSpc>
            </a:pPr>
            <a:r>
              <a:rPr lang="en-US" sz="7733" u="sng" dirty="0">
                <a:solidFill>
                  <a:srgbClr val="FF0000"/>
                </a:solidFill>
                <a:latin typeface="+mj-lt"/>
                <a:cs typeface="Times New Roman" pitchFamily="18" charset="0"/>
              </a:rPr>
              <a:t>**</a:t>
            </a:r>
            <a:r>
              <a:rPr lang="vi-VN" sz="7733" u="sng" dirty="0">
                <a:solidFill>
                  <a:srgbClr val="FF0000"/>
                </a:solidFill>
                <a:latin typeface="+mj-lt"/>
                <a:cs typeface="Times New Roman" pitchFamily="18" charset="0"/>
              </a:rPr>
              <a:t>:</a:t>
            </a:r>
            <a:r>
              <a:rPr lang="vi-VN" sz="7733" dirty="0">
                <a:solidFill>
                  <a:srgbClr val="7030A0"/>
                </a:solidFill>
                <a:latin typeface="+mj-lt"/>
                <a:cs typeface="Times New Roman" pitchFamily="18" charset="0"/>
              </a:rPr>
              <a:t> </a:t>
            </a:r>
            <a:r>
              <a:rPr lang="vi-VN" sz="7733" dirty="0">
                <a:solidFill>
                  <a:srgbClr val="00009E"/>
                </a:solidFill>
                <a:latin typeface="+mj-lt"/>
                <a:cs typeface="Times New Roman" pitchFamily="18" charset="0"/>
              </a:rPr>
              <a:t>Hợp cùng Thần sứ tung hô Chúa trên trời cao: Glori Glori Gloria in Excelsis Deo!</a:t>
            </a:r>
            <a:endParaRPr lang="en-US" sz="7733" dirty="0">
              <a:solidFill>
                <a:srgbClr val="00009E"/>
              </a:solidFill>
              <a:latin typeface="+mj-lt"/>
              <a:cs typeface="Times New Roman" pitchFamily="18" charset="0"/>
            </a:endParaRPr>
          </a:p>
        </p:txBody>
      </p:sp>
      <p:sp>
        <p:nvSpPr>
          <p:cNvPr id="34820" name="Rectangle 4"/>
          <p:cNvSpPr>
            <a:spLocks noChangeArrowheads="1"/>
          </p:cNvSpPr>
          <p:nvPr/>
        </p:nvSpPr>
        <p:spPr bwMode="auto">
          <a:xfrm>
            <a:off x="4699000" y="23285"/>
            <a:ext cx="370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  </a:t>
            </a:r>
          </a:p>
        </p:txBody>
      </p:sp>
    </p:spTree>
    <p:extLst>
      <p:ext uri="{BB962C8B-B14F-4D97-AF65-F5344CB8AC3E}">
        <p14:creationId xmlns:p14="http://schemas.microsoft.com/office/powerpoint/2010/main" val="1179316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Kết</a:t>
            </a:r>
            <a:r>
              <a:rPr lang="en-US" sz="8000" dirty="0">
                <a:solidFill>
                  <a:srgbClr val="FF0000"/>
                </a:solidFill>
              </a:rPr>
              <a:t> </a:t>
            </a:r>
            <a:r>
              <a:rPr lang="vi-VN" sz="8000" dirty="0">
                <a:solidFill>
                  <a:srgbClr val="FF0000"/>
                </a:solidFill>
              </a:rPr>
              <a:t>Lễ</a:t>
            </a:r>
            <a:br>
              <a:rPr lang="vi-VN" sz="8000" dirty="0">
                <a:solidFill>
                  <a:srgbClr val="FF0000"/>
                </a:solidFill>
              </a:rPr>
            </a:br>
            <a:r>
              <a:rPr lang="en-US" sz="8000" dirty="0" err="1">
                <a:solidFill>
                  <a:srgbClr val="FF0000"/>
                </a:solidFill>
              </a:rPr>
              <a:t>Xin</a:t>
            </a:r>
            <a:r>
              <a:rPr lang="en-US" sz="8000" dirty="0">
                <a:solidFill>
                  <a:srgbClr val="FF0000"/>
                </a:solidFill>
              </a:rPr>
              <a:t> </a:t>
            </a:r>
            <a:r>
              <a:rPr lang="en-US" sz="8000" dirty="0" err="1">
                <a:solidFill>
                  <a:srgbClr val="FF0000"/>
                </a:solidFill>
              </a:rPr>
              <a:t>Mẹ</a:t>
            </a:r>
            <a:r>
              <a:rPr lang="en-US" sz="7200" dirty="0">
                <a:solidFill>
                  <a:srgbClr val="FF0000"/>
                </a:solidFill>
              </a:rPr>
              <a:t/>
            </a:r>
            <a:br>
              <a:rPr lang="en-US" sz="7200" dirty="0">
                <a:solidFill>
                  <a:srgbClr val="FF0000"/>
                </a:solidFill>
              </a:rPr>
            </a:br>
            <a:r>
              <a:rPr lang="en-US" sz="6600" dirty="0" err="1">
                <a:solidFill>
                  <a:srgbClr val="00009E"/>
                </a:solidFill>
              </a:rPr>
              <a:t>Ngọc</a:t>
            </a:r>
            <a:r>
              <a:rPr lang="en-US" sz="6600" dirty="0">
                <a:solidFill>
                  <a:srgbClr val="00009E"/>
                </a:solidFill>
              </a:rPr>
              <a:t> </a:t>
            </a:r>
            <a:r>
              <a:rPr lang="en-US" sz="6600" dirty="0" err="1">
                <a:solidFill>
                  <a:srgbClr val="00009E"/>
                </a:solidFill>
              </a:rPr>
              <a:t>Kôn</a:t>
            </a:r>
            <a:endParaRPr lang="en-US" sz="6600" i="1" dirty="0">
              <a:solidFill>
                <a:srgbClr val="00009E"/>
              </a:solidFill>
            </a:endParaRPr>
          </a:p>
        </p:txBody>
      </p:sp>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Tk1:</a:t>
            </a:r>
            <a:r>
              <a:rPr lang="en-US" sz="8000" dirty="0">
                <a:solidFill>
                  <a:schemeClr val="bg1"/>
                </a:solidFill>
              </a:rPr>
              <a:t> </a:t>
            </a:r>
            <a:r>
              <a:rPr lang="en-US" sz="8000" dirty="0">
                <a:solidFill>
                  <a:srgbClr val="D70F73"/>
                </a:solidFill>
              </a:rPr>
              <a:t> </a:t>
            </a:r>
            <a:r>
              <a:rPr lang="en-US" sz="8000" dirty="0" err="1">
                <a:solidFill>
                  <a:srgbClr val="00009E"/>
                </a:solidFill>
              </a:rPr>
              <a:t>Mẹ</a:t>
            </a:r>
            <a:r>
              <a:rPr lang="en-US" sz="8000" dirty="0">
                <a:solidFill>
                  <a:srgbClr val="00009E"/>
                </a:solidFill>
              </a:rPr>
              <a:t> </a:t>
            </a:r>
            <a:r>
              <a:rPr lang="en-US" sz="8000" dirty="0" err="1">
                <a:solidFill>
                  <a:srgbClr val="00009E"/>
                </a:solidFill>
              </a:rPr>
              <a:t>ơi</a:t>
            </a:r>
            <a:r>
              <a:rPr lang="en-US" sz="8000" dirty="0">
                <a:solidFill>
                  <a:srgbClr val="00009E"/>
                </a:solidFill>
              </a:rPr>
              <a:t>! </a:t>
            </a:r>
            <a:r>
              <a:rPr lang="en-US" sz="8000" dirty="0" err="1">
                <a:solidFill>
                  <a:srgbClr val="00009E"/>
                </a:solidFill>
              </a:rPr>
              <a:t>Xin</a:t>
            </a:r>
            <a:r>
              <a:rPr lang="en-US" sz="8000" dirty="0">
                <a:solidFill>
                  <a:srgbClr val="00009E"/>
                </a:solidFill>
              </a:rPr>
              <a:t> </a:t>
            </a:r>
            <a:r>
              <a:rPr lang="en-US" sz="8000" dirty="0" err="1">
                <a:solidFill>
                  <a:srgbClr val="00009E"/>
                </a:solidFill>
              </a:rPr>
              <a:t>cho</a:t>
            </a:r>
            <a:r>
              <a:rPr lang="en-US" sz="8000" dirty="0">
                <a:solidFill>
                  <a:srgbClr val="00009E"/>
                </a:solidFill>
              </a:rPr>
              <a:t> </a:t>
            </a:r>
            <a:r>
              <a:rPr lang="en-US" sz="8000" dirty="0" err="1">
                <a:solidFill>
                  <a:srgbClr val="00009E"/>
                </a:solidFill>
              </a:rPr>
              <a:t>đôi</a:t>
            </a:r>
            <a:r>
              <a:rPr lang="en-US" sz="8000" dirty="0">
                <a:solidFill>
                  <a:srgbClr val="00009E"/>
                </a:solidFill>
              </a:rPr>
              <a:t> </a:t>
            </a:r>
            <a:r>
              <a:rPr lang="en-US" sz="8000" dirty="0" err="1">
                <a:solidFill>
                  <a:srgbClr val="00009E"/>
                </a:solidFill>
              </a:rPr>
              <a:t>bạn</a:t>
            </a:r>
            <a:r>
              <a:rPr lang="en-US" sz="8000" dirty="0">
                <a:solidFill>
                  <a:srgbClr val="00009E"/>
                </a:solidFill>
              </a:rPr>
              <a:t> </a:t>
            </a:r>
            <a:r>
              <a:rPr lang="en-US" sz="8000" dirty="0" err="1">
                <a:solidFill>
                  <a:srgbClr val="00009E"/>
                </a:solidFill>
              </a:rPr>
              <a:t>suốt</a:t>
            </a:r>
            <a:r>
              <a:rPr lang="en-US" sz="8000" dirty="0">
                <a:solidFill>
                  <a:srgbClr val="00009E"/>
                </a:solidFill>
              </a:rPr>
              <a:t> </a:t>
            </a:r>
            <a:r>
              <a:rPr lang="en-US" sz="8000" dirty="0" err="1">
                <a:solidFill>
                  <a:srgbClr val="00009E"/>
                </a:solidFill>
              </a:rPr>
              <a:t>đời</a:t>
            </a:r>
            <a:r>
              <a:rPr lang="en-US" sz="8000" dirty="0">
                <a:solidFill>
                  <a:srgbClr val="00009E"/>
                </a:solidFill>
              </a:rPr>
              <a:t> </a:t>
            </a:r>
            <a:r>
              <a:rPr lang="en-US" sz="8000" dirty="0" err="1">
                <a:solidFill>
                  <a:srgbClr val="00009E"/>
                </a:solidFill>
              </a:rPr>
              <a:t>thủy</a:t>
            </a:r>
            <a:r>
              <a:rPr lang="en-US" sz="8000" dirty="0">
                <a:solidFill>
                  <a:srgbClr val="00009E"/>
                </a:solidFill>
              </a:rPr>
              <a:t> </a:t>
            </a:r>
            <a:r>
              <a:rPr lang="en-US" sz="8000" dirty="0" err="1">
                <a:solidFill>
                  <a:srgbClr val="00009E"/>
                </a:solidFill>
              </a:rPr>
              <a:t>chung</a:t>
            </a:r>
            <a:r>
              <a:rPr lang="en-US" sz="8000" dirty="0">
                <a:solidFill>
                  <a:srgbClr val="00009E"/>
                </a:solidFill>
              </a:rPr>
              <a:t>. </a:t>
            </a:r>
            <a:r>
              <a:rPr lang="en-US" sz="8000" dirty="0" err="1">
                <a:solidFill>
                  <a:srgbClr val="00009E"/>
                </a:solidFill>
              </a:rPr>
              <a:t>Mẹ</a:t>
            </a:r>
            <a:r>
              <a:rPr lang="en-US" sz="8000" dirty="0">
                <a:solidFill>
                  <a:srgbClr val="00009E"/>
                </a:solidFill>
              </a:rPr>
              <a:t> </a:t>
            </a:r>
            <a:r>
              <a:rPr lang="en-US" sz="8000" dirty="0" err="1">
                <a:solidFill>
                  <a:srgbClr val="00009E"/>
                </a:solidFill>
              </a:rPr>
              <a:t>ơi</a:t>
            </a:r>
            <a:r>
              <a:rPr lang="en-US" sz="8000" dirty="0">
                <a:solidFill>
                  <a:srgbClr val="00009E"/>
                </a:solidFill>
              </a:rPr>
              <a:t>! </a:t>
            </a:r>
            <a:r>
              <a:rPr lang="en-US" sz="8000" dirty="0" err="1">
                <a:solidFill>
                  <a:srgbClr val="00009E"/>
                </a:solidFill>
              </a:rPr>
              <a:t>Xin</a:t>
            </a:r>
            <a:r>
              <a:rPr lang="en-US" sz="8000" dirty="0">
                <a:solidFill>
                  <a:srgbClr val="00009E"/>
                </a:solidFill>
              </a:rPr>
              <a:t> </a:t>
            </a:r>
            <a:r>
              <a:rPr lang="en-US" sz="8000" dirty="0" err="1">
                <a:solidFill>
                  <a:srgbClr val="00009E"/>
                </a:solidFill>
              </a:rPr>
              <a:t>cho</a:t>
            </a:r>
            <a:r>
              <a:rPr lang="en-US" sz="8000" dirty="0">
                <a:solidFill>
                  <a:srgbClr val="00009E"/>
                </a:solidFill>
              </a:rPr>
              <a:t> </a:t>
            </a:r>
            <a:r>
              <a:rPr lang="en-US" sz="8000" dirty="0" err="1">
                <a:solidFill>
                  <a:srgbClr val="00009E"/>
                </a:solidFill>
              </a:rPr>
              <a:t>đôi</a:t>
            </a:r>
            <a:r>
              <a:rPr lang="en-US" sz="8000" dirty="0">
                <a:solidFill>
                  <a:srgbClr val="00009E"/>
                </a:solidFill>
              </a:rPr>
              <a:t> </a:t>
            </a:r>
            <a:r>
              <a:rPr lang="en-US" sz="8000" dirty="0" err="1">
                <a:solidFill>
                  <a:srgbClr val="00009E"/>
                </a:solidFill>
              </a:rPr>
              <a:t>bạn</a:t>
            </a:r>
            <a:r>
              <a:rPr lang="en-US" sz="8000" dirty="0">
                <a:solidFill>
                  <a:srgbClr val="00009E"/>
                </a:solidFill>
              </a:rPr>
              <a:t> </a:t>
            </a:r>
            <a:r>
              <a:rPr lang="en-US" sz="8000" dirty="0" err="1">
                <a:solidFill>
                  <a:srgbClr val="00009E"/>
                </a:solidFill>
              </a:rPr>
              <a:t>gắn</a:t>
            </a:r>
            <a:r>
              <a:rPr lang="en-US" sz="8000" dirty="0">
                <a:solidFill>
                  <a:srgbClr val="00009E"/>
                </a:solidFill>
              </a:rPr>
              <a:t> </a:t>
            </a:r>
            <a:r>
              <a:rPr lang="en-US" sz="8000" dirty="0" err="1">
                <a:solidFill>
                  <a:srgbClr val="00009E"/>
                </a:solidFill>
              </a:rPr>
              <a:t>bó</a:t>
            </a:r>
            <a:r>
              <a:rPr lang="en-US" sz="8000" dirty="0">
                <a:solidFill>
                  <a:srgbClr val="00009E"/>
                </a:solidFill>
              </a:rPr>
              <a:t> </a:t>
            </a:r>
            <a:r>
              <a:rPr lang="en-US" sz="8000" dirty="0" err="1">
                <a:solidFill>
                  <a:srgbClr val="00009E"/>
                </a:solidFill>
              </a:rPr>
              <a:t>yêu</a:t>
            </a:r>
            <a:r>
              <a:rPr lang="en-US" sz="8000" dirty="0">
                <a:solidFill>
                  <a:srgbClr val="00009E"/>
                </a:solidFill>
              </a:rPr>
              <a:t> </a:t>
            </a:r>
            <a:r>
              <a:rPr lang="en-US" sz="8000" dirty="0" err="1">
                <a:solidFill>
                  <a:srgbClr val="00009E"/>
                </a:solidFill>
              </a:rPr>
              <a:t>thương</a:t>
            </a:r>
            <a:r>
              <a:rPr lang="en-US" sz="8000" dirty="0">
                <a:solidFill>
                  <a:srgbClr val="00009E"/>
                </a:solidFill>
              </a:rPr>
              <a:t>. </a:t>
            </a:r>
            <a:endParaRPr lang="vi-VN" sz="8000" dirty="0">
              <a:solidFill>
                <a:srgbClr val="00009E"/>
              </a:solidFill>
            </a:endParaRPr>
          </a:p>
        </p:txBody>
      </p:sp>
    </p:spTree>
    <p:extLst>
      <p:ext uri="{BB962C8B-B14F-4D97-AF65-F5344CB8AC3E}">
        <p14:creationId xmlns:p14="http://schemas.microsoft.com/office/powerpoint/2010/main" val="3095310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8000" u="sng" dirty="0">
                <a:solidFill>
                  <a:srgbClr val="FF0000"/>
                </a:solidFill>
              </a:rPr>
              <a:t>**</a:t>
            </a:r>
            <a:r>
              <a:rPr lang="en-US" sz="8000" u="sng" dirty="0">
                <a:solidFill>
                  <a:srgbClr val="FF0000"/>
                </a:solidFill>
              </a:rPr>
              <a:t>:</a:t>
            </a:r>
            <a:r>
              <a:rPr lang="en-US" sz="8000" dirty="0">
                <a:solidFill>
                  <a:schemeClr val="bg1"/>
                </a:solidFill>
              </a:rPr>
              <a:t> </a:t>
            </a:r>
            <a:r>
              <a:rPr lang="en-US" sz="8000" dirty="0" err="1">
                <a:solidFill>
                  <a:srgbClr val="00009E"/>
                </a:solidFill>
              </a:rPr>
              <a:t>Dìu</a:t>
            </a:r>
            <a:r>
              <a:rPr lang="en-US" sz="8000" dirty="0">
                <a:solidFill>
                  <a:srgbClr val="00009E"/>
                </a:solidFill>
              </a:rPr>
              <a:t> </a:t>
            </a:r>
            <a:r>
              <a:rPr lang="en-US" sz="8000" dirty="0" err="1">
                <a:solidFill>
                  <a:srgbClr val="00009E"/>
                </a:solidFill>
              </a:rPr>
              <a:t>nhau</a:t>
            </a:r>
            <a:r>
              <a:rPr lang="en-US" sz="8000" dirty="0">
                <a:solidFill>
                  <a:srgbClr val="00009E"/>
                </a:solidFill>
              </a:rPr>
              <a:t> </a:t>
            </a:r>
            <a:r>
              <a:rPr lang="en-US" sz="8000" dirty="0" err="1">
                <a:solidFill>
                  <a:srgbClr val="00009E"/>
                </a:solidFill>
              </a:rPr>
              <a:t>đi</a:t>
            </a:r>
            <a:r>
              <a:rPr lang="en-US" sz="8000" dirty="0">
                <a:solidFill>
                  <a:srgbClr val="00009E"/>
                </a:solidFill>
              </a:rPr>
              <a:t> </a:t>
            </a:r>
            <a:r>
              <a:rPr lang="en-US" sz="8000" dirty="0" err="1">
                <a:solidFill>
                  <a:srgbClr val="00009E"/>
                </a:solidFill>
              </a:rPr>
              <a:t>trong</a:t>
            </a:r>
            <a:r>
              <a:rPr lang="en-US" sz="8000" dirty="0">
                <a:solidFill>
                  <a:srgbClr val="00009E"/>
                </a:solidFill>
              </a:rPr>
              <a:t> </a:t>
            </a:r>
            <a:r>
              <a:rPr lang="en-US" sz="8000" dirty="0" err="1">
                <a:solidFill>
                  <a:srgbClr val="00009E"/>
                </a:solidFill>
              </a:rPr>
              <a:t>cuộc</a:t>
            </a:r>
            <a:r>
              <a:rPr lang="en-US" sz="8000" dirty="0">
                <a:solidFill>
                  <a:srgbClr val="00009E"/>
                </a:solidFill>
              </a:rPr>
              <a:t> </a:t>
            </a:r>
            <a:r>
              <a:rPr lang="en-US" sz="8000" dirty="0" err="1">
                <a:solidFill>
                  <a:srgbClr val="00009E"/>
                </a:solidFill>
              </a:rPr>
              <a:t>đời</a:t>
            </a:r>
            <a:r>
              <a:rPr lang="en-US" sz="8000" dirty="0">
                <a:solidFill>
                  <a:srgbClr val="00009E"/>
                </a:solidFill>
              </a:rPr>
              <a:t> </a:t>
            </a:r>
            <a:r>
              <a:rPr lang="en-US" sz="8000" dirty="0" err="1">
                <a:solidFill>
                  <a:srgbClr val="00009E"/>
                </a:solidFill>
              </a:rPr>
              <a:t>lúc</a:t>
            </a:r>
            <a:r>
              <a:rPr lang="en-US" sz="8000" dirty="0">
                <a:solidFill>
                  <a:srgbClr val="00009E"/>
                </a:solidFill>
              </a:rPr>
              <a:t> </a:t>
            </a:r>
            <a:r>
              <a:rPr lang="en-US" sz="8000" dirty="0" err="1">
                <a:solidFill>
                  <a:srgbClr val="00009E"/>
                </a:solidFill>
              </a:rPr>
              <a:t>buồn</a:t>
            </a:r>
            <a:r>
              <a:rPr lang="en-US" sz="8000" dirty="0">
                <a:solidFill>
                  <a:srgbClr val="00009E"/>
                </a:solidFill>
              </a:rPr>
              <a:t> </a:t>
            </a:r>
            <a:r>
              <a:rPr lang="en-US" sz="8000" dirty="0" err="1">
                <a:solidFill>
                  <a:srgbClr val="00009E"/>
                </a:solidFill>
              </a:rPr>
              <a:t>lúc</a:t>
            </a:r>
            <a:r>
              <a:rPr lang="en-US" sz="8000" dirty="0">
                <a:solidFill>
                  <a:srgbClr val="00009E"/>
                </a:solidFill>
              </a:rPr>
              <a:t> </a:t>
            </a:r>
            <a:r>
              <a:rPr lang="en-US" sz="8000" dirty="0" err="1">
                <a:solidFill>
                  <a:srgbClr val="00009E"/>
                </a:solidFill>
              </a:rPr>
              <a:t>vui</a:t>
            </a:r>
            <a:r>
              <a:rPr lang="en-US" sz="8000" dirty="0">
                <a:solidFill>
                  <a:srgbClr val="00009E"/>
                </a:solidFill>
              </a:rPr>
              <a:t>. </a:t>
            </a:r>
            <a:r>
              <a:rPr lang="en-US" sz="8000" dirty="0" err="1">
                <a:solidFill>
                  <a:srgbClr val="00009E"/>
                </a:solidFill>
              </a:rPr>
              <a:t>Để</a:t>
            </a:r>
            <a:r>
              <a:rPr lang="en-US" sz="8000" dirty="0">
                <a:solidFill>
                  <a:srgbClr val="00009E"/>
                </a:solidFill>
              </a:rPr>
              <a:t> </a:t>
            </a:r>
            <a:r>
              <a:rPr lang="en-US" sz="8000" dirty="0" err="1">
                <a:solidFill>
                  <a:srgbClr val="00009E"/>
                </a:solidFill>
              </a:rPr>
              <a:t>nên</a:t>
            </a:r>
            <a:r>
              <a:rPr lang="en-US" sz="8000" dirty="0">
                <a:solidFill>
                  <a:srgbClr val="00009E"/>
                </a:solidFill>
              </a:rPr>
              <a:t> </a:t>
            </a:r>
            <a:r>
              <a:rPr lang="en-US" sz="8000" dirty="0" err="1">
                <a:solidFill>
                  <a:srgbClr val="00009E"/>
                </a:solidFill>
              </a:rPr>
              <a:t>mái</a:t>
            </a:r>
            <a:r>
              <a:rPr lang="en-US" sz="8000" dirty="0">
                <a:solidFill>
                  <a:srgbClr val="00009E"/>
                </a:solidFill>
              </a:rPr>
              <a:t> </a:t>
            </a:r>
            <a:r>
              <a:rPr lang="en-US" sz="8000" dirty="0" err="1">
                <a:solidFill>
                  <a:srgbClr val="00009E"/>
                </a:solidFill>
              </a:rPr>
              <a:t>ấm</a:t>
            </a:r>
            <a:r>
              <a:rPr lang="en-US" sz="8000" dirty="0">
                <a:solidFill>
                  <a:srgbClr val="00009E"/>
                </a:solidFill>
              </a:rPr>
              <a:t> </a:t>
            </a:r>
            <a:r>
              <a:rPr lang="en-US" sz="8000" dirty="0" err="1">
                <a:solidFill>
                  <a:srgbClr val="00009E"/>
                </a:solidFill>
              </a:rPr>
              <a:t>gia</a:t>
            </a:r>
            <a:r>
              <a:rPr lang="en-US" sz="8000" dirty="0">
                <a:solidFill>
                  <a:srgbClr val="00009E"/>
                </a:solidFill>
              </a:rPr>
              <a:t> </a:t>
            </a:r>
            <a:r>
              <a:rPr lang="en-US" sz="8000" dirty="0" err="1">
                <a:solidFill>
                  <a:srgbClr val="00009E"/>
                </a:solidFill>
              </a:rPr>
              <a:t>đình</a:t>
            </a:r>
            <a:r>
              <a:rPr lang="en-US" sz="8000" dirty="0">
                <a:solidFill>
                  <a:srgbClr val="00009E"/>
                </a:solidFill>
              </a:rPr>
              <a:t> </a:t>
            </a:r>
            <a:r>
              <a:rPr lang="en-US" sz="8000" dirty="0" err="1">
                <a:solidFill>
                  <a:srgbClr val="00009E"/>
                </a:solidFill>
              </a:rPr>
              <a:t>ngợi</a:t>
            </a:r>
            <a:r>
              <a:rPr lang="en-US" sz="8000" dirty="0">
                <a:solidFill>
                  <a:srgbClr val="00009E"/>
                </a:solidFill>
              </a:rPr>
              <a:t> </a:t>
            </a:r>
            <a:r>
              <a:rPr lang="en-US" sz="8000" dirty="0" err="1">
                <a:solidFill>
                  <a:srgbClr val="00009E"/>
                </a:solidFill>
              </a:rPr>
              <a:t>khen</a:t>
            </a:r>
            <a:r>
              <a:rPr lang="en-US" sz="8000" dirty="0">
                <a:solidFill>
                  <a:srgbClr val="00009E"/>
                </a:solidFill>
              </a:rPr>
              <a:t> </a:t>
            </a:r>
            <a:r>
              <a:rPr lang="en-US" sz="8000" dirty="0" err="1">
                <a:solidFill>
                  <a:srgbClr val="00009E"/>
                </a:solidFill>
              </a:rPr>
              <a:t>Chúa</a:t>
            </a:r>
            <a:r>
              <a:rPr lang="en-US" sz="8000" dirty="0">
                <a:solidFill>
                  <a:srgbClr val="00009E"/>
                </a:solidFill>
              </a:rPr>
              <a:t> </a:t>
            </a:r>
            <a:r>
              <a:rPr lang="en-US" sz="8000" dirty="0" err="1">
                <a:solidFill>
                  <a:srgbClr val="00009E"/>
                </a:solidFill>
              </a:rPr>
              <a:t>hiển</a:t>
            </a:r>
            <a:r>
              <a:rPr lang="en-US" sz="8000" dirty="0">
                <a:solidFill>
                  <a:srgbClr val="00009E"/>
                </a:solidFill>
              </a:rPr>
              <a:t> </a:t>
            </a:r>
            <a:r>
              <a:rPr lang="en-US" sz="8000" dirty="0" err="1">
                <a:solidFill>
                  <a:srgbClr val="00009E"/>
                </a:solidFill>
              </a:rPr>
              <a:t>vinh</a:t>
            </a:r>
            <a:r>
              <a:rPr lang="en-US" sz="8000" dirty="0">
                <a:solidFill>
                  <a:srgbClr val="00009E"/>
                </a:solidFill>
              </a:rPr>
              <a:t>.</a:t>
            </a:r>
            <a:endParaRPr lang="vi-VN" sz="8000" dirty="0">
              <a:solidFill>
                <a:srgbClr val="00009E"/>
              </a:solidFill>
            </a:endParaRPr>
          </a:p>
        </p:txBody>
      </p:sp>
    </p:spTree>
    <p:extLst>
      <p:ext uri="{BB962C8B-B14F-4D97-AF65-F5344CB8AC3E}">
        <p14:creationId xmlns:p14="http://schemas.microsoft.com/office/powerpoint/2010/main" val="884928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009E"/>
                </a:solidFill>
              </a:rPr>
              <a:t>Cho </a:t>
            </a:r>
            <a:r>
              <a:rPr lang="en-US" sz="6933" dirty="0" err="1">
                <a:solidFill>
                  <a:srgbClr val="00009E"/>
                </a:solidFill>
              </a:rPr>
              <a:t>hoa</a:t>
            </a:r>
            <a:r>
              <a:rPr lang="en-US" sz="6933" dirty="0">
                <a:solidFill>
                  <a:srgbClr val="00009E"/>
                </a:solidFill>
              </a:rPr>
              <a:t> </a:t>
            </a:r>
            <a:r>
              <a:rPr lang="en-US" sz="6933" dirty="0" err="1">
                <a:solidFill>
                  <a:srgbClr val="00009E"/>
                </a:solidFill>
              </a:rPr>
              <a:t>yêu</a:t>
            </a:r>
            <a:r>
              <a:rPr lang="en-US" sz="6933" dirty="0">
                <a:solidFill>
                  <a:srgbClr val="00009E"/>
                </a:solidFill>
              </a:rPr>
              <a:t> </a:t>
            </a:r>
            <a:r>
              <a:rPr lang="en-US" sz="6933" dirty="0" err="1">
                <a:solidFill>
                  <a:srgbClr val="00009E"/>
                </a:solidFill>
              </a:rPr>
              <a:t>thương</a:t>
            </a:r>
            <a:r>
              <a:rPr lang="en-US" sz="6933" dirty="0">
                <a:solidFill>
                  <a:srgbClr val="00009E"/>
                </a:solidFill>
              </a:rPr>
              <a:t> </a:t>
            </a:r>
            <a:r>
              <a:rPr lang="en-US" sz="6933" dirty="0" err="1">
                <a:solidFill>
                  <a:srgbClr val="00009E"/>
                </a:solidFill>
              </a:rPr>
              <a:t>kết</a:t>
            </a:r>
            <a:r>
              <a:rPr lang="en-US" sz="6933" dirty="0">
                <a:solidFill>
                  <a:srgbClr val="00009E"/>
                </a:solidFill>
              </a:rPr>
              <a:t> </a:t>
            </a:r>
            <a:r>
              <a:rPr lang="en-US" sz="6933" dirty="0" err="1">
                <a:solidFill>
                  <a:srgbClr val="00009E"/>
                </a:solidFill>
              </a:rPr>
              <a:t>trái</a:t>
            </a:r>
            <a:r>
              <a:rPr lang="en-US" sz="6933" dirty="0">
                <a:solidFill>
                  <a:srgbClr val="00009E"/>
                </a:solidFill>
              </a:rPr>
              <a:t> </a:t>
            </a:r>
            <a:r>
              <a:rPr lang="en-US" sz="6933" dirty="0" err="1">
                <a:solidFill>
                  <a:srgbClr val="00009E"/>
                </a:solidFill>
              </a:rPr>
              <a:t>đơm</a:t>
            </a:r>
            <a:r>
              <a:rPr lang="en-US" sz="6933" dirty="0">
                <a:solidFill>
                  <a:srgbClr val="00009E"/>
                </a:solidFill>
              </a:rPr>
              <a:t> </a:t>
            </a:r>
            <a:r>
              <a:rPr lang="en-US" sz="6933" dirty="0" err="1">
                <a:solidFill>
                  <a:srgbClr val="00009E"/>
                </a:solidFill>
              </a:rPr>
              <a:t>hương</a:t>
            </a:r>
            <a:r>
              <a:rPr lang="en-US" sz="6933" dirty="0">
                <a:solidFill>
                  <a:srgbClr val="00009E"/>
                </a:solidFill>
              </a:rPr>
              <a:t>, </a:t>
            </a:r>
            <a:r>
              <a:rPr lang="en-US" sz="6933" dirty="0" err="1">
                <a:solidFill>
                  <a:srgbClr val="00009E"/>
                </a:solidFill>
              </a:rPr>
              <a:t>trung</a:t>
            </a:r>
            <a:r>
              <a:rPr lang="en-US" sz="6933" dirty="0">
                <a:solidFill>
                  <a:srgbClr val="00009E"/>
                </a:solidFill>
              </a:rPr>
              <a:t> </a:t>
            </a:r>
            <a:r>
              <a:rPr lang="en-US" sz="6933" dirty="0" err="1">
                <a:solidFill>
                  <a:srgbClr val="00009E"/>
                </a:solidFill>
              </a:rPr>
              <a:t>trinh</a:t>
            </a:r>
            <a:r>
              <a:rPr lang="en-US" sz="6933" dirty="0">
                <a:solidFill>
                  <a:srgbClr val="00009E"/>
                </a:solidFill>
              </a:rPr>
              <a:t> tin </a:t>
            </a:r>
            <a:r>
              <a:rPr lang="en-US" sz="6933" dirty="0" err="1">
                <a:solidFill>
                  <a:srgbClr val="00009E"/>
                </a:solidFill>
              </a:rPr>
              <a:t>yêu</a:t>
            </a:r>
            <a:r>
              <a:rPr lang="en-US" sz="6933" dirty="0">
                <a:solidFill>
                  <a:srgbClr val="00009E"/>
                </a:solidFill>
              </a:rPr>
              <a:t> </a:t>
            </a:r>
            <a:r>
              <a:rPr lang="en-US" sz="6933" dirty="0" err="1">
                <a:solidFill>
                  <a:srgbClr val="00009E"/>
                </a:solidFill>
              </a:rPr>
              <a:t>bác</a:t>
            </a:r>
            <a:r>
              <a:rPr lang="en-US" sz="6933" dirty="0">
                <a:solidFill>
                  <a:srgbClr val="00009E"/>
                </a:solidFill>
              </a:rPr>
              <a:t> </a:t>
            </a:r>
            <a:r>
              <a:rPr lang="en-US" sz="6933" dirty="0" err="1">
                <a:solidFill>
                  <a:srgbClr val="00009E"/>
                </a:solidFill>
              </a:rPr>
              <a:t>ái</a:t>
            </a:r>
            <a:r>
              <a:rPr lang="en-US" sz="6933" dirty="0">
                <a:solidFill>
                  <a:srgbClr val="00009E"/>
                </a:solidFill>
              </a:rPr>
              <a:t> </a:t>
            </a:r>
            <a:r>
              <a:rPr lang="en-US" sz="6933" dirty="0" err="1">
                <a:solidFill>
                  <a:srgbClr val="00009E"/>
                </a:solidFill>
              </a:rPr>
              <a:t>nêu</a:t>
            </a:r>
            <a:r>
              <a:rPr lang="en-US" sz="6933" dirty="0">
                <a:solidFill>
                  <a:srgbClr val="00009E"/>
                </a:solidFill>
              </a:rPr>
              <a:t> </a:t>
            </a:r>
            <a:r>
              <a:rPr lang="en-US" sz="6933" dirty="0" err="1">
                <a:solidFill>
                  <a:srgbClr val="00009E"/>
                </a:solidFill>
              </a:rPr>
              <a:t>gương</a:t>
            </a:r>
            <a:r>
              <a:rPr lang="en-US" sz="6933" dirty="0">
                <a:solidFill>
                  <a:srgbClr val="00009E"/>
                </a:solidFill>
              </a:rPr>
              <a:t>. </a:t>
            </a:r>
            <a:r>
              <a:rPr lang="en-US" sz="6933" dirty="0" err="1">
                <a:solidFill>
                  <a:srgbClr val="00009E"/>
                </a:solidFill>
              </a:rPr>
              <a:t>Khiêm</a:t>
            </a:r>
            <a:r>
              <a:rPr lang="en-US" sz="6933" dirty="0">
                <a:solidFill>
                  <a:srgbClr val="00009E"/>
                </a:solidFill>
              </a:rPr>
              <a:t> </a:t>
            </a:r>
            <a:r>
              <a:rPr lang="en-US" sz="6933" dirty="0" err="1">
                <a:solidFill>
                  <a:srgbClr val="00009E"/>
                </a:solidFill>
              </a:rPr>
              <a:t>nhu</a:t>
            </a:r>
            <a:r>
              <a:rPr lang="en-US" sz="6933" dirty="0">
                <a:solidFill>
                  <a:srgbClr val="00009E"/>
                </a:solidFill>
              </a:rPr>
              <a:t> </a:t>
            </a:r>
            <a:r>
              <a:rPr lang="en-US" sz="6933" dirty="0" err="1">
                <a:solidFill>
                  <a:srgbClr val="00009E"/>
                </a:solidFill>
              </a:rPr>
              <a:t>đơn</a:t>
            </a:r>
            <a:r>
              <a:rPr lang="en-US" sz="6933" dirty="0">
                <a:solidFill>
                  <a:srgbClr val="00009E"/>
                </a:solidFill>
              </a:rPr>
              <a:t> </a:t>
            </a:r>
            <a:r>
              <a:rPr lang="en-US" sz="6933" dirty="0" err="1">
                <a:solidFill>
                  <a:srgbClr val="00009E"/>
                </a:solidFill>
              </a:rPr>
              <a:t>sơ</a:t>
            </a:r>
            <a:r>
              <a:rPr lang="en-US" sz="6933" dirty="0">
                <a:solidFill>
                  <a:srgbClr val="00009E"/>
                </a:solidFill>
              </a:rPr>
              <a:t> </a:t>
            </a:r>
            <a:r>
              <a:rPr lang="en-US" sz="6933" dirty="0" err="1">
                <a:solidFill>
                  <a:srgbClr val="00009E"/>
                </a:solidFill>
              </a:rPr>
              <a:t>giống</a:t>
            </a:r>
            <a:r>
              <a:rPr lang="en-US" sz="6933" dirty="0">
                <a:solidFill>
                  <a:srgbClr val="00009E"/>
                </a:solidFill>
              </a:rPr>
              <a:t> </a:t>
            </a:r>
            <a:r>
              <a:rPr lang="en-US" sz="6933" dirty="0" err="1">
                <a:solidFill>
                  <a:srgbClr val="00009E"/>
                </a:solidFill>
              </a:rPr>
              <a:t>Thánh</a:t>
            </a:r>
            <a:r>
              <a:rPr lang="en-US" sz="6933" dirty="0">
                <a:solidFill>
                  <a:srgbClr val="00009E"/>
                </a:solidFill>
              </a:rPr>
              <a:t> </a:t>
            </a:r>
            <a:r>
              <a:rPr lang="en-US" sz="6933" dirty="0" err="1">
                <a:solidFill>
                  <a:srgbClr val="00009E"/>
                </a:solidFill>
              </a:rPr>
              <a:t>Gia</a:t>
            </a:r>
            <a:r>
              <a:rPr lang="en-US" sz="6933" dirty="0">
                <a:solidFill>
                  <a:srgbClr val="00009E"/>
                </a:solidFill>
              </a:rPr>
              <a:t> </a:t>
            </a:r>
            <a:r>
              <a:rPr lang="en-US" sz="6933" dirty="0" err="1">
                <a:solidFill>
                  <a:srgbClr val="00009E"/>
                </a:solidFill>
              </a:rPr>
              <a:t>xưa</a:t>
            </a:r>
            <a:r>
              <a:rPr lang="en-US" sz="6933" dirty="0">
                <a:solidFill>
                  <a:srgbClr val="00009E"/>
                </a:solidFill>
              </a:rPr>
              <a:t>, </a:t>
            </a:r>
            <a:r>
              <a:rPr lang="en-US" sz="6933" dirty="0" err="1">
                <a:solidFill>
                  <a:srgbClr val="00009E"/>
                </a:solidFill>
              </a:rPr>
              <a:t>sống</a:t>
            </a:r>
            <a:r>
              <a:rPr lang="en-US" sz="6933" dirty="0">
                <a:solidFill>
                  <a:srgbClr val="00009E"/>
                </a:solidFill>
              </a:rPr>
              <a:t> </a:t>
            </a:r>
            <a:r>
              <a:rPr lang="en-US" sz="6933" dirty="0" err="1">
                <a:solidFill>
                  <a:srgbClr val="00009E"/>
                </a:solidFill>
              </a:rPr>
              <a:t>trọn</a:t>
            </a:r>
            <a:r>
              <a:rPr lang="en-US" sz="6933" dirty="0">
                <a:solidFill>
                  <a:srgbClr val="00009E"/>
                </a:solidFill>
              </a:rPr>
              <a:t> </a:t>
            </a:r>
            <a:r>
              <a:rPr lang="en-US" sz="6933" dirty="0" err="1">
                <a:solidFill>
                  <a:srgbClr val="00009E"/>
                </a:solidFill>
              </a:rPr>
              <a:t>một</a:t>
            </a:r>
            <a:r>
              <a:rPr lang="en-US" sz="6933" dirty="0">
                <a:solidFill>
                  <a:srgbClr val="00009E"/>
                </a:solidFill>
              </a:rPr>
              <a:t> </a:t>
            </a:r>
            <a:r>
              <a:rPr lang="en-US" sz="6933" dirty="0" err="1">
                <a:solidFill>
                  <a:srgbClr val="00009E"/>
                </a:solidFill>
              </a:rPr>
              <a:t>đời</a:t>
            </a:r>
            <a:r>
              <a:rPr lang="en-US" sz="6933" dirty="0">
                <a:solidFill>
                  <a:srgbClr val="00009E"/>
                </a:solidFill>
              </a:rPr>
              <a:t> </a:t>
            </a:r>
            <a:r>
              <a:rPr lang="en-US" sz="6933" dirty="0" err="1">
                <a:solidFill>
                  <a:srgbClr val="00009E"/>
                </a:solidFill>
              </a:rPr>
              <a:t>xứng</a:t>
            </a:r>
            <a:r>
              <a:rPr lang="en-US" sz="6933" dirty="0">
                <a:solidFill>
                  <a:srgbClr val="00009E"/>
                </a:solidFill>
              </a:rPr>
              <a:t> </a:t>
            </a:r>
            <a:r>
              <a:rPr lang="en-US" sz="6933" dirty="0" err="1">
                <a:solidFill>
                  <a:srgbClr val="00009E"/>
                </a:solidFill>
              </a:rPr>
              <a:t>với</a:t>
            </a:r>
            <a:r>
              <a:rPr lang="en-US" sz="6933" dirty="0">
                <a:solidFill>
                  <a:srgbClr val="00009E"/>
                </a:solidFill>
              </a:rPr>
              <a:t> </a:t>
            </a:r>
            <a:r>
              <a:rPr lang="en-US" sz="6933" dirty="0" err="1">
                <a:solidFill>
                  <a:srgbClr val="00009E"/>
                </a:solidFill>
              </a:rPr>
              <a:t>ơn</a:t>
            </a:r>
            <a:r>
              <a:rPr lang="en-US" sz="6933" dirty="0">
                <a:solidFill>
                  <a:srgbClr val="00009E"/>
                </a:solidFill>
              </a:rPr>
              <a:t> </a:t>
            </a:r>
            <a:r>
              <a:rPr lang="en-US" sz="6933" dirty="0" err="1">
                <a:solidFill>
                  <a:srgbClr val="00009E"/>
                </a:solidFill>
              </a:rPr>
              <a:t>gọi</a:t>
            </a:r>
            <a:r>
              <a:rPr lang="en-US" sz="6933" dirty="0">
                <a:solidFill>
                  <a:srgbClr val="00009E"/>
                </a:solidFill>
              </a:rPr>
              <a:t>.</a:t>
            </a:r>
            <a:endParaRPr lang="vi-VN" sz="6933" dirty="0">
              <a:solidFill>
                <a:srgbClr val="00009E"/>
              </a:solidFill>
            </a:endParaRPr>
          </a:p>
        </p:txBody>
      </p:sp>
    </p:spTree>
    <p:extLst>
      <p:ext uri="{BB962C8B-B14F-4D97-AF65-F5344CB8AC3E}">
        <p14:creationId xmlns:p14="http://schemas.microsoft.com/office/powerpoint/2010/main" val="325427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u="sng" dirty="0">
                <a:solidFill>
                  <a:srgbClr val="FF0000"/>
                </a:solidFill>
                <a:effectLst/>
              </a:rPr>
              <a:t>Tk2</a:t>
            </a:r>
            <a:r>
              <a:rPr lang="en-US" b="0" u="sng" dirty="0">
                <a:solidFill>
                  <a:srgbClr val="FF0000"/>
                </a:solidFill>
                <a:effectLst/>
              </a:rPr>
              <a:t>:</a:t>
            </a:r>
            <a:r>
              <a:rPr lang="en-US" b="0" dirty="0">
                <a:solidFill>
                  <a:srgbClr val="7030A0"/>
                </a:solidFill>
                <a:effectLst/>
              </a:rPr>
              <a:t> </a:t>
            </a:r>
            <a:r>
              <a:rPr lang="vi-VN" dirty="0">
                <a:solidFill>
                  <a:srgbClr val="00009E"/>
                </a:solidFill>
              </a:rPr>
              <a:t>Kìa muôn dân từ muôn nơi đã nhìn xem vinh quang Chúa Trời. Trên đời nay đã thấy Nhành Hoa thắm tươi. Này muôn dân ngàn năm sau sẽ còn luôn yêu thương thắm màu. Muôn đời luôn ghi nhớ mối tình thẳm sâu.</a:t>
            </a:r>
            <a:endParaRPr lang="en-US" b="0" dirty="0">
              <a:solidFill>
                <a:srgbClr val="00009E"/>
              </a:solidFill>
              <a:effectLst/>
            </a:endParaRPr>
          </a:p>
        </p:txBody>
      </p:sp>
    </p:spTree>
    <p:extLst>
      <p:ext uri="{BB962C8B-B14F-4D97-AF65-F5344CB8AC3E}">
        <p14:creationId xmlns:p14="http://schemas.microsoft.com/office/powerpoint/2010/main" val="58238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Tk2:</a:t>
            </a:r>
            <a:r>
              <a:rPr lang="en-US" sz="8000" dirty="0">
                <a:solidFill>
                  <a:srgbClr val="FF0000"/>
                </a:solidFill>
              </a:rPr>
              <a:t>  </a:t>
            </a:r>
            <a:r>
              <a:rPr lang="en-US" sz="8000" dirty="0" err="1">
                <a:solidFill>
                  <a:srgbClr val="00009E"/>
                </a:solidFill>
              </a:rPr>
              <a:t>Mẹ</a:t>
            </a:r>
            <a:r>
              <a:rPr lang="en-US" sz="8000" dirty="0">
                <a:solidFill>
                  <a:srgbClr val="00009E"/>
                </a:solidFill>
              </a:rPr>
              <a:t> </a:t>
            </a:r>
            <a:r>
              <a:rPr lang="en-US" sz="8000" dirty="0" err="1">
                <a:solidFill>
                  <a:srgbClr val="00009E"/>
                </a:solidFill>
              </a:rPr>
              <a:t>ơi</a:t>
            </a:r>
            <a:r>
              <a:rPr lang="en-US" sz="8000" dirty="0">
                <a:solidFill>
                  <a:srgbClr val="00009E"/>
                </a:solidFill>
              </a:rPr>
              <a:t>! </a:t>
            </a:r>
            <a:r>
              <a:rPr lang="en-US" sz="8000" dirty="0" err="1">
                <a:solidFill>
                  <a:srgbClr val="00009E"/>
                </a:solidFill>
              </a:rPr>
              <a:t>Xin</a:t>
            </a:r>
            <a:r>
              <a:rPr lang="en-US" sz="8000" dirty="0">
                <a:solidFill>
                  <a:srgbClr val="00009E"/>
                </a:solidFill>
              </a:rPr>
              <a:t> </a:t>
            </a:r>
            <a:r>
              <a:rPr lang="en-US" sz="8000" dirty="0" err="1">
                <a:solidFill>
                  <a:srgbClr val="00009E"/>
                </a:solidFill>
              </a:rPr>
              <a:t>cho</a:t>
            </a:r>
            <a:r>
              <a:rPr lang="en-US" sz="8000" dirty="0">
                <a:solidFill>
                  <a:srgbClr val="00009E"/>
                </a:solidFill>
              </a:rPr>
              <a:t> </a:t>
            </a:r>
            <a:r>
              <a:rPr lang="en-US" sz="8000" dirty="0" err="1">
                <a:solidFill>
                  <a:srgbClr val="00009E"/>
                </a:solidFill>
              </a:rPr>
              <a:t>đôi</a:t>
            </a:r>
            <a:r>
              <a:rPr lang="en-US" sz="8000" dirty="0">
                <a:solidFill>
                  <a:srgbClr val="00009E"/>
                </a:solidFill>
              </a:rPr>
              <a:t> </a:t>
            </a:r>
            <a:r>
              <a:rPr lang="en-US" sz="8000" dirty="0" err="1">
                <a:solidFill>
                  <a:srgbClr val="00009E"/>
                </a:solidFill>
              </a:rPr>
              <a:t>bạn</a:t>
            </a:r>
            <a:r>
              <a:rPr lang="en-US" sz="8000" dirty="0">
                <a:solidFill>
                  <a:srgbClr val="00009E"/>
                </a:solidFill>
              </a:rPr>
              <a:t> </a:t>
            </a:r>
            <a:r>
              <a:rPr lang="en-US" sz="8000" dirty="0" err="1">
                <a:solidFill>
                  <a:srgbClr val="00009E"/>
                </a:solidFill>
              </a:rPr>
              <a:t>sống</a:t>
            </a:r>
            <a:r>
              <a:rPr lang="en-US" sz="8000" dirty="0">
                <a:solidFill>
                  <a:srgbClr val="00009E"/>
                </a:solidFill>
              </a:rPr>
              <a:t> </a:t>
            </a:r>
            <a:r>
              <a:rPr lang="en-US" sz="8000" dirty="0" err="1">
                <a:solidFill>
                  <a:srgbClr val="00009E"/>
                </a:solidFill>
              </a:rPr>
              <a:t>đời</a:t>
            </a:r>
            <a:r>
              <a:rPr lang="en-US" sz="8000" dirty="0">
                <a:solidFill>
                  <a:srgbClr val="00009E"/>
                </a:solidFill>
              </a:rPr>
              <a:t> </a:t>
            </a:r>
            <a:r>
              <a:rPr lang="en-US" sz="8000" dirty="0" err="1">
                <a:solidFill>
                  <a:srgbClr val="00009E"/>
                </a:solidFill>
              </a:rPr>
              <a:t>đức</a:t>
            </a:r>
            <a:r>
              <a:rPr lang="en-US" sz="8000" dirty="0">
                <a:solidFill>
                  <a:srgbClr val="00009E"/>
                </a:solidFill>
              </a:rPr>
              <a:t> tin. </a:t>
            </a:r>
            <a:r>
              <a:rPr lang="en-US" sz="8000" dirty="0" err="1">
                <a:solidFill>
                  <a:srgbClr val="00009E"/>
                </a:solidFill>
              </a:rPr>
              <a:t>Làm</a:t>
            </a:r>
            <a:r>
              <a:rPr lang="en-US" sz="8000" dirty="0">
                <a:solidFill>
                  <a:srgbClr val="00009E"/>
                </a:solidFill>
              </a:rPr>
              <a:t> </a:t>
            </a:r>
            <a:r>
              <a:rPr lang="en-US" sz="8000" dirty="0" err="1">
                <a:solidFill>
                  <a:srgbClr val="00009E"/>
                </a:solidFill>
              </a:rPr>
              <a:t>gương</a:t>
            </a:r>
            <a:r>
              <a:rPr lang="en-US" sz="8000" dirty="0">
                <a:solidFill>
                  <a:srgbClr val="00009E"/>
                </a:solidFill>
              </a:rPr>
              <a:t> </a:t>
            </a:r>
            <a:r>
              <a:rPr lang="en-US" sz="8000" dirty="0" err="1">
                <a:solidFill>
                  <a:srgbClr val="00009E"/>
                </a:solidFill>
              </a:rPr>
              <a:t>cho</a:t>
            </a:r>
            <a:r>
              <a:rPr lang="en-US" sz="8000" dirty="0">
                <a:solidFill>
                  <a:srgbClr val="00009E"/>
                </a:solidFill>
              </a:rPr>
              <a:t> </a:t>
            </a:r>
            <a:r>
              <a:rPr lang="en-US" sz="8000" dirty="0" err="1">
                <a:solidFill>
                  <a:srgbClr val="00009E"/>
                </a:solidFill>
              </a:rPr>
              <a:t>các</a:t>
            </a:r>
            <a:r>
              <a:rPr lang="en-US" sz="8000" dirty="0">
                <a:solidFill>
                  <a:srgbClr val="00009E"/>
                </a:solidFill>
              </a:rPr>
              <a:t> </a:t>
            </a:r>
            <a:r>
              <a:rPr lang="en-US" sz="8000" dirty="0" err="1">
                <a:solidFill>
                  <a:srgbClr val="00009E"/>
                </a:solidFill>
              </a:rPr>
              <a:t>gia</a:t>
            </a:r>
            <a:r>
              <a:rPr lang="en-US" sz="8000" dirty="0">
                <a:solidFill>
                  <a:srgbClr val="00009E"/>
                </a:solidFill>
              </a:rPr>
              <a:t> </a:t>
            </a:r>
            <a:r>
              <a:rPr lang="en-US" sz="8000" dirty="0" err="1">
                <a:solidFill>
                  <a:srgbClr val="00009E"/>
                </a:solidFill>
              </a:rPr>
              <a:t>đình</a:t>
            </a:r>
            <a:r>
              <a:rPr lang="en-US" sz="8000" dirty="0">
                <a:solidFill>
                  <a:srgbClr val="00009E"/>
                </a:solidFill>
              </a:rPr>
              <a:t> </a:t>
            </a:r>
            <a:r>
              <a:rPr lang="en-US" sz="8000" dirty="0" err="1">
                <a:solidFill>
                  <a:srgbClr val="00009E"/>
                </a:solidFill>
              </a:rPr>
              <a:t>cuộc</a:t>
            </a:r>
            <a:r>
              <a:rPr lang="en-US" sz="8000" dirty="0">
                <a:solidFill>
                  <a:srgbClr val="00009E"/>
                </a:solidFill>
              </a:rPr>
              <a:t> </a:t>
            </a:r>
            <a:r>
              <a:rPr lang="en-US" sz="8000" dirty="0" err="1">
                <a:solidFill>
                  <a:srgbClr val="00009E"/>
                </a:solidFill>
              </a:rPr>
              <a:t>sống</a:t>
            </a:r>
            <a:r>
              <a:rPr lang="en-US" sz="8000" dirty="0">
                <a:solidFill>
                  <a:srgbClr val="00009E"/>
                </a:solidFill>
              </a:rPr>
              <a:t> </a:t>
            </a:r>
            <a:r>
              <a:rPr lang="en-US" sz="8000" dirty="0" err="1">
                <a:solidFill>
                  <a:srgbClr val="00009E"/>
                </a:solidFill>
              </a:rPr>
              <a:t>hy</a:t>
            </a:r>
            <a:r>
              <a:rPr lang="en-US" sz="8000" dirty="0">
                <a:solidFill>
                  <a:srgbClr val="00009E"/>
                </a:solidFill>
              </a:rPr>
              <a:t> </a:t>
            </a:r>
            <a:r>
              <a:rPr lang="en-US" sz="8000" dirty="0" err="1">
                <a:solidFill>
                  <a:srgbClr val="00009E"/>
                </a:solidFill>
              </a:rPr>
              <a:t>sinh</a:t>
            </a:r>
            <a:r>
              <a:rPr lang="en-US" sz="8000" dirty="0">
                <a:solidFill>
                  <a:srgbClr val="00009E"/>
                </a:solidFill>
              </a:rPr>
              <a:t>. </a:t>
            </a:r>
            <a:endParaRPr lang="vi-VN" sz="8000" dirty="0">
              <a:solidFill>
                <a:srgbClr val="00009E"/>
              </a:solidFill>
            </a:endParaRPr>
          </a:p>
        </p:txBody>
      </p:sp>
    </p:spTree>
    <p:extLst>
      <p:ext uri="{BB962C8B-B14F-4D97-AF65-F5344CB8AC3E}">
        <p14:creationId xmlns:p14="http://schemas.microsoft.com/office/powerpoint/2010/main" val="36587723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7733" u="sng" dirty="0">
                <a:solidFill>
                  <a:srgbClr val="FF0000"/>
                </a:solidFill>
              </a:rPr>
              <a:t>**</a:t>
            </a:r>
            <a:r>
              <a:rPr lang="en-US" sz="7733" u="sng" dirty="0">
                <a:solidFill>
                  <a:srgbClr val="FF0000"/>
                </a:solidFill>
              </a:rPr>
              <a:t>:</a:t>
            </a:r>
            <a:r>
              <a:rPr lang="en-US" sz="7733" dirty="0">
                <a:solidFill>
                  <a:schemeClr val="bg1"/>
                </a:solidFill>
              </a:rPr>
              <a:t> </a:t>
            </a:r>
            <a:r>
              <a:rPr lang="en-US" sz="7733" dirty="0" err="1">
                <a:solidFill>
                  <a:srgbClr val="00009E"/>
                </a:solidFill>
              </a:rPr>
              <a:t>Cùng</a:t>
            </a:r>
            <a:r>
              <a:rPr lang="en-US" sz="7733" dirty="0">
                <a:solidFill>
                  <a:srgbClr val="00009E"/>
                </a:solidFill>
              </a:rPr>
              <a:t> </a:t>
            </a:r>
            <a:r>
              <a:rPr lang="en-US" sz="7733" dirty="0" err="1">
                <a:solidFill>
                  <a:srgbClr val="00009E"/>
                </a:solidFill>
              </a:rPr>
              <a:t>nhau</a:t>
            </a:r>
            <a:r>
              <a:rPr lang="en-US" sz="7733" dirty="0">
                <a:solidFill>
                  <a:srgbClr val="00009E"/>
                </a:solidFill>
              </a:rPr>
              <a:t> </a:t>
            </a:r>
            <a:r>
              <a:rPr lang="en-US" sz="7733" dirty="0" err="1">
                <a:solidFill>
                  <a:srgbClr val="00009E"/>
                </a:solidFill>
              </a:rPr>
              <a:t>noi</a:t>
            </a:r>
            <a:r>
              <a:rPr lang="en-US" sz="7733" dirty="0">
                <a:solidFill>
                  <a:srgbClr val="00009E"/>
                </a:solidFill>
              </a:rPr>
              <a:t> </a:t>
            </a:r>
            <a:r>
              <a:rPr lang="en-US" sz="7733" dirty="0" err="1">
                <a:solidFill>
                  <a:srgbClr val="00009E"/>
                </a:solidFill>
              </a:rPr>
              <a:t>gương</a:t>
            </a:r>
            <a:r>
              <a:rPr lang="en-US" sz="7733" dirty="0">
                <a:solidFill>
                  <a:srgbClr val="00009E"/>
                </a:solidFill>
              </a:rPr>
              <a:t> </a:t>
            </a:r>
            <a:r>
              <a:rPr lang="en-US" sz="7733" dirty="0" err="1">
                <a:solidFill>
                  <a:srgbClr val="00009E"/>
                </a:solidFill>
              </a:rPr>
              <a:t>của</a:t>
            </a:r>
            <a:r>
              <a:rPr lang="en-US" sz="7733" dirty="0">
                <a:solidFill>
                  <a:srgbClr val="00009E"/>
                </a:solidFill>
              </a:rPr>
              <a:t> </a:t>
            </a:r>
            <a:r>
              <a:rPr lang="en-US" sz="7733" dirty="0" err="1">
                <a:solidFill>
                  <a:srgbClr val="00009E"/>
                </a:solidFill>
              </a:rPr>
              <a:t>Mẹ</a:t>
            </a:r>
            <a:r>
              <a:rPr lang="en-US" sz="7733" dirty="0">
                <a:solidFill>
                  <a:srgbClr val="00009E"/>
                </a:solidFill>
              </a:rPr>
              <a:t> </a:t>
            </a:r>
            <a:r>
              <a:rPr lang="en-US" sz="7733" dirty="0" err="1">
                <a:solidFill>
                  <a:srgbClr val="00009E"/>
                </a:solidFill>
              </a:rPr>
              <a:t>sống</a:t>
            </a:r>
            <a:r>
              <a:rPr lang="en-US" sz="7733" dirty="0">
                <a:solidFill>
                  <a:srgbClr val="00009E"/>
                </a:solidFill>
              </a:rPr>
              <a:t> </a:t>
            </a:r>
            <a:r>
              <a:rPr lang="en-US" sz="7733" dirty="0" err="1">
                <a:solidFill>
                  <a:srgbClr val="00009E"/>
                </a:solidFill>
              </a:rPr>
              <a:t>Lời</a:t>
            </a:r>
            <a:r>
              <a:rPr lang="en-US" sz="7733" dirty="0">
                <a:solidFill>
                  <a:srgbClr val="00009E"/>
                </a:solidFill>
              </a:rPr>
              <a:t> </a:t>
            </a:r>
            <a:r>
              <a:rPr lang="en-US" sz="7733" dirty="0" err="1">
                <a:solidFill>
                  <a:srgbClr val="00009E"/>
                </a:solidFill>
              </a:rPr>
              <a:t>Chúa</a:t>
            </a:r>
            <a:r>
              <a:rPr lang="en-US" sz="7733" dirty="0">
                <a:solidFill>
                  <a:srgbClr val="00009E"/>
                </a:solidFill>
              </a:rPr>
              <a:t> </a:t>
            </a:r>
            <a:r>
              <a:rPr lang="en-US" sz="7733" dirty="0" err="1">
                <a:solidFill>
                  <a:srgbClr val="00009E"/>
                </a:solidFill>
              </a:rPr>
              <a:t>luôn</a:t>
            </a:r>
            <a:r>
              <a:rPr lang="en-US" sz="7733" dirty="0">
                <a:solidFill>
                  <a:srgbClr val="00009E"/>
                </a:solidFill>
              </a:rPr>
              <a:t>. </a:t>
            </a:r>
            <a:r>
              <a:rPr lang="en-US" sz="7733" dirty="0" err="1">
                <a:solidFill>
                  <a:srgbClr val="00009E"/>
                </a:solidFill>
              </a:rPr>
              <a:t>Làm</a:t>
            </a:r>
            <a:r>
              <a:rPr lang="en-US" sz="7733" dirty="0">
                <a:solidFill>
                  <a:srgbClr val="00009E"/>
                </a:solidFill>
              </a:rPr>
              <a:t> </a:t>
            </a:r>
            <a:r>
              <a:rPr lang="en-US" sz="7733" dirty="0" err="1">
                <a:solidFill>
                  <a:srgbClr val="00009E"/>
                </a:solidFill>
              </a:rPr>
              <a:t>cho</a:t>
            </a:r>
            <a:r>
              <a:rPr lang="en-US" sz="7733" dirty="0">
                <a:solidFill>
                  <a:srgbClr val="00009E"/>
                </a:solidFill>
              </a:rPr>
              <a:t> </a:t>
            </a:r>
            <a:r>
              <a:rPr lang="en-US" sz="7733" dirty="0" err="1">
                <a:solidFill>
                  <a:srgbClr val="00009E"/>
                </a:solidFill>
              </a:rPr>
              <a:t>hạt</a:t>
            </a:r>
            <a:r>
              <a:rPr lang="en-US" sz="7733" dirty="0">
                <a:solidFill>
                  <a:srgbClr val="00009E"/>
                </a:solidFill>
              </a:rPr>
              <a:t> </a:t>
            </a:r>
            <a:r>
              <a:rPr lang="en-US" sz="7733" dirty="0" err="1">
                <a:solidFill>
                  <a:srgbClr val="00009E"/>
                </a:solidFill>
              </a:rPr>
              <a:t>giống</a:t>
            </a:r>
            <a:r>
              <a:rPr lang="en-US" sz="7733" dirty="0">
                <a:solidFill>
                  <a:srgbClr val="00009E"/>
                </a:solidFill>
              </a:rPr>
              <a:t> Tin </a:t>
            </a:r>
            <a:r>
              <a:rPr lang="en-US" sz="7733" dirty="0" err="1">
                <a:solidFill>
                  <a:srgbClr val="00009E"/>
                </a:solidFill>
              </a:rPr>
              <a:t>Mừng</a:t>
            </a:r>
            <a:r>
              <a:rPr lang="en-US" sz="7733" dirty="0">
                <a:solidFill>
                  <a:srgbClr val="00009E"/>
                </a:solidFill>
              </a:rPr>
              <a:t> </a:t>
            </a:r>
            <a:r>
              <a:rPr lang="en-US" sz="7733" dirty="0" err="1">
                <a:solidFill>
                  <a:srgbClr val="00009E"/>
                </a:solidFill>
              </a:rPr>
              <a:t>được</a:t>
            </a:r>
            <a:r>
              <a:rPr lang="en-US" sz="7733" dirty="0">
                <a:solidFill>
                  <a:srgbClr val="00009E"/>
                </a:solidFill>
              </a:rPr>
              <a:t> </a:t>
            </a:r>
            <a:r>
              <a:rPr lang="en-US" sz="7733" dirty="0" err="1">
                <a:solidFill>
                  <a:srgbClr val="00009E"/>
                </a:solidFill>
              </a:rPr>
              <a:t>đâm</a:t>
            </a:r>
            <a:r>
              <a:rPr lang="en-US" sz="7733" dirty="0">
                <a:solidFill>
                  <a:srgbClr val="00009E"/>
                </a:solidFill>
              </a:rPr>
              <a:t> </a:t>
            </a:r>
            <a:r>
              <a:rPr lang="en-US" sz="7733" dirty="0" err="1">
                <a:solidFill>
                  <a:srgbClr val="00009E"/>
                </a:solidFill>
              </a:rPr>
              <a:t>nhánh</a:t>
            </a:r>
            <a:r>
              <a:rPr lang="en-US" sz="7733" dirty="0">
                <a:solidFill>
                  <a:srgbClr val="00009E"/>
                </a:solidFill>
              </a:rPr>
              <a:t> </a:t>
            </a:r>
            <a:r>
              <a:rPr lang="en-US" sz="7733" dirty="0" err="1">
                <a:solidFill>
                  <a:srgbClr val="00009E"/>
                </a:solidFill>
              </a:rPr>
              <a:t>trổ</a:t>
            </a:r>
            <a:r>
              <a:rPr lang="en-US" sz="7733" dirty="0">
                <a:solidFill>
                  <a:srgbClr val="00009E"/>
                </a:solidFill>
              </a:rPr>
              <a:t> </a:t>
            </a:r>
            <a:r>
              <a:rPr lang="en-US" sz="7733" dirty="0" err="1">
                <a:solidFill>
                  <a:srgbClr val="00009E"/>
                </a:solidFill>
              </a:rPr>
              <a:t>bông</a:t>
            </a:r>
            <a:r>
              <a:rPr lang="en-US" sz="7733" dirty="0">
                <a:solidFill>
                  <a:srgbClr val="00009E"/>
                </a:solidFill>
              </a:rPr>
              <a:t>.</a:t>
            </a:r>
            <a:endParaRPr lang="vi-VN" sz="7733" dirty="0">
              <a:solidFill>
                <a:srgbClr val="00009E"/>
              </a:solidFill>
            </a:endParaRPr>
          </a:p>
        </p:txBody>
      </p:sp>
    </p:spTree>
    <p:extLst>
      <p:ext uri="{BB962C8B-B14F-4D97-AF65-F5344CB8AC3E}">
        <p14:creationId xmlns:p14="http://schemas.microsoft.com/office/powerpoint/2010/main" val="4142876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009E"/>
                </a:solidFill>
              </a:rPr>
              <a:t>Cho </a:t>
            </a:r>
            <a:r>
              <a:rPr lang="en-US" sz="6933" dirty="0" err="1">
                <a:solidFill>
                  <a:srgbClr val="00009E"/>
                </a:solidFill>
              </a:rPr>
              <a:t>hoa</a:t>
            </a:r>
            <a:r>
              <a:rPr lang="en-US" sz="6933" dirty="0">
                <a:solidFill>
                  <a:srgbClr val="00009E"/>
                </a:solidFill>
              </a:rPr>
              <a:t> </a:t>
            </a:r>
            <a:r>
              <a:rPr lang="en-US" sz="6933" dirty="0" err="1">
                <a:solidFill>
                  <a:srgbClr val="00009E"/>
                </a:solidFill>
              </a:rPr>
              <a:t>yêu</a:t>
            </a:r>
            <a:r>
              <a:rPr lang="en-US" sz="6933" dirty="0">
                <a:solidFill>
                  <a:srgbClr val="00009E"/>
                </a:solidFill>
              </a:rPr>
              <a:t> </a:t>
            </a:r>
            <a:r>
              <a:rPr lang="en-US" sz="6933" dirty="0" err="1">
                <a:solidFill>
                  <a:srgbClr val="00009E"/>
                </a:solidFill>
              </a:rPr>
              <a:t>thương</a:t>
            </a:r>
            <a:r>
              <a:rPr lang="en-US" sz="6933" dirty="0">
                <a:solidFill>
                  <a:srgbClr val="00009E"/>
                </a:solidFill>
              </a:rPr>
              <a:t> </a:t>
            </a:r>
            <a:r>
              <a:rPr lang="en-US" sz="6933" dirty="0" err="1">
                <a:solidFill>
                  <a:srgbClr val="00009E"/>
                </a:solidFill>
              </a:rPr>
              <a:t>kết</a:t>
            </a:r>
            <a:r>
              <a:rPr lang="en-US" sz="6933" dirty="0">
                <a:solidFill>
                  <a:srgbClr val="00009E"/>
                </a:solidFill>
              </a:rPr>
              <a:t> </a:t>
            </a:r>
            <a:r>
              <a:rPr lang="en-US" sz="6933" dirty="0" err="1">
                <a:solidFill>
                  <a:srgbClr val="00009E"/>
                </a:solidFill>
              </a:rPr>
              <a:t>trái</a:t>
            </a:r>
            <a:r>
              <a:rPr lang="en-US" sz="6933" dirty="0">
                <a:solidFill>
                  <a:srgbClr val="00009E"/>
                </a:solidFill>
              </a:rPr>
              <a:t> </a:t>
            </a:r>
            <a:r>
              <a:rPr lang="en-US" sz="6933" dirty="0" err="1">
                <a:solidFill>
                  <a:srgbClr val="00009E"/>
                </a:solidFill>
              </a:rPr>
              <a:t>đơm</a:t>
            </a:r>
            <a:r>
              <a:rPr lang="en-US" sz="6933" dirty="0">
                <a:solidFill>
                  <a:srgbClr val="00009E"/>
                </a:solidFill>
              </a:rPr>
              <a:t> </a:t>
            </a:r>
            <a:r>
              <a:rPr lang="en-US" sz="6933" dirty="0" err="1">
                <a:solidFill>
                  <a:srgbClr val="00009E"/>
                </a:solidFill>
              </a:rPr>
              <a:t>hương</a:t>
            </a:r>
            <a:r>
              <a:rPr lang="en-US" sz="6933" dirty="0">
                <a:solidFill>
                  <a:srgbClr val="00009E"/>
                </a:solidFill>
              </a:rPr>
              <a:t>, </a:t>
            </a:r>
            <a:r>
              <a:rPr lang="en-US" sz="6933" dirty="0" err="1">
                <a:solidFill>
                  <a:srgbClr val="00009E"/>
                </a:solidFill>
              </a:rPr>
              <a:t>trung</a:t>
            </a:r>
            <a:r>
              <a:rPr lang="en-US" sz="6933" dirty="0">
                <a:solidFill>
                  <a:srgbClr val="00009E"/>
                </a:solidFill>
              </a:rPr>
              <a:t> </a:t>
            </a:r>
            <a:r>
              <a:rPr lang="en-US" sz="6933" dirty="0" err="1">
                <a:solidFill>
                  <a:srgbClr val="00009E"/>
                </a:solidFill>
              </a:rPr>
              <a:t>trinh</a:t>
            </a:r>
            <a:r>
              <a:rPr lang="en-US" sz="6933" dirty="0">
                <a:solidFill>
                  <a:srgbClr val="00009E"/>
                </a:solidFill>
              </a:rPr>
              <a:t> tin </a:t>
            </a:r>
            <a:r>
              <a:rPr lang="en-US" sz="6933" dirty="0" err="1">
                <a:solidFill>
                  <a:srgbClr val="00009E"/>
                </a:solidFill>
              </a:rPr>
              <a:t>yêu</a:t>
            </a:r>
            <a:r>
              <a:rPr lang="en-US" sz="6933" dirty="0">
                <a:solidFill>
                  <a:srgbClr val="00009E"/>
                </a:solidFill>
              </a:rPr>
              <a:t> </a:t>
            </a:r>
            <a:r>
              <a:rPr lang="en-US" sz="6933" dirty="0" err="1">
                <a:solidFill>
                  <a:srgbClr val="00009E"/>
                </a:solidFill>
              </a:rPr>
              <a:t>bác</a:t>
            </a:r>
            <a:r>
              <a:rPr lang="en-US" sz="6933" dirty="0">
                <a:solidFill>
                  <a:srgbClr val="00009E"/>
                </a:solidFill>
              </a:rPr>
              <a:t> </a:t>
            </a:r>
            <a:r>
              <a:rPr lang="en-US" sz="6933" dirty="0" err="1">
                <a:solidFill>
                  <a:srgbClr val="00009E"/>
                </a:solidFill>
              </a:rPr>
              <a:t>ái</a:t>
            </a:r>
            <a:r>
              <a:rPr lang="en-US" sz="6933" dirty="0">
                <a:solidFill>
                  <a:srgbClr val="00009E"/>
                </a:solidFill>
              </a:rPr>
              <a:t> </a:t>
            </a:r>
            <a:r>
              <a:rPr lang="en-US" sz="6933" dirty="0" err="1">
                <a:solidFill>
                  <a:srgbClr val="00009E"/>
                </a:solidFill>
              </a:rPr>
              <a:t>nêu</a:t>
            </a:r>
            <a:r>
              <a:rPr lang="en-US" sz="6933" dirty="0">
                <a:solidFill>
                  <a:srgbClr val="00009E"/>
                </a:solidFill>
              </a:rPr>
              <a:t> </a:t>
            </a:r>
            <a:r>
              <a:rPr lang="en-US" sz="6933" dirty="0" err="1">
                <a:solidFill>
                  <a:srgbClr val="00009E"/>
                </a:solidFill>
              </a:rPr>
              <a:t>gương</a:t>
            </a:r>
            <a:r>
              <a:rPr lang="en-US" sz="6933" dirty="0">
                <a:solidFill>
                  <a:srgbClr val="00009E"/>
                </a:solidFill>
              </a:rPr>
              <a:t>. </a:t>
            </a:r>
            <a:r>
              <a:rPr lang="en-US" sz="6933" dirty="0" err="1">
                <a:solidFill>
                  <a:srgbClr val="00009E"/>
                </a:solidFill>
              </a:rPr>
              <a:t>Khiêm</a:t>
            </a:r>
            <a:r>
              <a:rPr lang="en-US" sz="6933" dirty="0">
                <a:solidFill>
                  <a:srgbClr val="00009E"/>
                </a:solidFill>
              </a:rPr>
              <a:t> </a:t>
            </a:r>
            <a:r>
              <a:rPr lang="en-US" sz="6933" dirty="0" err="1">
                <a:solidFill>
                  <a:srgbClr val="00009E"/>
                </a:solidFill>
              </a:rPr>
              <a:t>nhu</a:t>
            </a:r>
            <a:r>
              <a:rPr lang="en-US" sz="6933" dirty="0">
                <a:solidFill>
                  <a:srgbClr val="00009E"/>
                </a:solidFill>
              </a:rPr>
              <a:t> </a:t>
            </a:r>
            <a:r>
              <a:rPr lang="en-US" sz="6933" dirty="0" err="1">
                <a:solidFill>
                  <a:srgbClr val="00009E"/>
                </a:solidFill>
              </a:rPr>
              <a:t>đơn</a:t>
            </a:r>
            <a:r>
              <a:rPr lang="en-US" sz="6933" dirty="0">
                <a:solidFill>
                  <a:srgbClr val="00009E"/>
                </a:solidFill>
              </a:rPr>
              <a:t> </a:t>
            </a:r>
            <a:r>
              <a:rPr lang="en-US" sz="6933" dirty="0" err="1">
                <a:solidFill>
                  <a:srgbClr val="00009E"/>
                </a:solidFill>
              </a:rPr>
              <a:t>sơ</a:t>
            </a:r>
            <a:r>
              <a:rPr lang="en-US" sz="6933" dirty="0">
                <a:solidFill>
                  <a:srgbClr val="00009E"/>
                </a:solidFill>
              </a:rPr>
              <a:t> </a:t>
            </a:r>
            <a:r>
              <a:rPr lang="en-US" sz="6933" dirty="0" err="1">
                <a:solidFill>
                  <a:srgbClr val="00009E"/>
                </a:solidFill>
              </a:rPr>
              <a:t>giống</a:t>
            </a:r>
            <a:r>
              <a:rPr lang="en-US" sz="6933" dirty="0">
                <a:solidFill>
                  <a:srgbClr val="00009E"/>
                </a:solidFill>
              </a:rPr>
              <a:t> </a:t>
            </a:r>
            <a:r>
              <a:rPr lang="en-US" sz="6933" dirty="0" err="1">
                <a:solidFill>
                  <a:srgbClr val="00009E"/>
                </a:solidFill>
              </a:rPr>
              <a:t>Thánh</a:t>
            </a:r>
            <a:r>
              <a:rPr lang="en-US" sz="6933" dirty="0">
                <a:solidFill>
                  <a:srgbClr val="00009E"/>
                </a:solidFill>
              </a:rPr>
              <a:t> </a:t>
            </a:r>
            <a:r>
              <a:rPr lang="en-US" sz="6933" dirty="0" err="1">
                <a:solidFill>
                  <a:srgbClr val="00009E"/>
                </a:solidFill>
              </a:rPr>
              <a:t>Gia</a:t>
            </a:r>
            <a:r>
              <a:rPr lang="en-US" sz="6933" dirty="0">
                <a:solidFill>
                  <a:srgbClr val="00009E"/>
                </a:solidFill>
              </a:rPr>
              <a:t> </a:t>
            </a:r>
            <a:r>
              <a:rPr lang="en-US" sz="6933" dirty="0" err="1">
                <a:solidFill>
                  <a:srgbClr val="00009E"/>
                </a:solidFill>
              </a:rPr>
              <a:t>xưa</a:t>
            </a:r>
            <a:r>
              <a:rPr lang="en-US" sz="6933" dirty="0">
                <a:solidFill>
                  <a:srgbClr val="00009E"/>
                </a:solidFill>
              </a:rPr>
              <a:t>, </a:t>
            </a:r>
            <a:r>
              <a:rPr lang="en-US" sz="6933" dirty="0" err="1">
                <a:solidFill>
                  <a:srgbClr val="00009E"/>
                </a:solidFill>
              </a:rPr>
              <a:t>sống</a:t>
            </a:r>
            <a:r>
              <a:rPr lang="en-US" sz="6933" dirty="0">
                <a:solidFill>
                  <a:srgbClr val="00009E"/>
                </a:solidFill>
              </a:rPr>
              <a:t> </a:t>
            </a:r>
            <a:r>
              <a:rPr lang="en-US" sz="6933" dirty="0" err="1">
                <a:solidFill>
                  <a:srgbClr val="00009E"/>
                </a:solidFill>
              </a:rPr>
              <a:t>trọn</a:t>
            </a:r>
            <a:r>
              <a:rPr lang="en-US" sz="6933" dirty="0">
                <a:solidFill>
                  <a:srgbClr val="00009E"/>
                </a:solidFill>
              </a:rPr>
              <a:t> </a:t>
            </a:r>
            <a:r>
              <a:rPr lang="en-US" sz="6933" dirty="0" err="1">
                <a:solidFill>
                  <a:srgbClr val="00009E"/>
                </a:solidFill>
              </a:rPr>
              <a:t>một</a:t>
            </a:r>
            <a:r>
              <a:rPr lang="en-US" sz="6933" dirty="0">
                <a:solidFill>
                  <a:srgbClr val="00009E"/>
                </a:solidFill>
              </a:rPr>
              <a:t> </a:t>
            </a:r>
            <a:r>
              <a:rPr lang="en-US" sz="6933" dirty="0" err="1">
                <a:solidFill>
                  <a:srgbClr val="00009E"/>
                </a:solidFill>
              </a:rPr>
              <a:t>đời</a:t>
            </a:r>
            <a:r>
              <a:rPr lang="en-US" sz="6933" dirty="0">
                <a:solidFill>
                  <a:srgbClr val="00009E"/>
                </a:solidFill>
              </a:rPr>
              <a:t> </a:t>
            </a:r>
            <a:r>
              <a:rPr lang="en-US" sz="6933" dirty="0" err="1">
                <a:solidFill>
                  <a:srgbClr val="00009E"/>
                </a:solidFill>
              </a:rPr>
              <a:t>xứng</a:t>
            </a:r>
            <a:r>
              <a:rPr lang="en-US" sz="6933" dirty="0">
                <a:solidFill>
                  <a:srgbClr val="00009E"/>
                </a:solidFill>
              </a:rPr>
              <a:t> </a:t>
            </a:r>
            <a:r>
              <a:rPr lang="en-US" sz="6933" dirty="0" err="1">
                <a:solidFill>
                  <a:srgbClr val="00009E"/>
                </a:solidFill>
              </a:rPr>
              <a:t>với</a:t>
            </a:r>
            <a:r>
              <a:rPr lang="en-US" sz="6933" dirty="0">
                <a:solidFill>
                  <a:srgbClr val="00009E"/>
                </a:solidFill>
              </a:rPr>
              <a:t> </a:t>
            </a:r>
            <a:r>
              <a:rPr lang="en-US" sz="6933" dirty="0" err="1">
                <a:solidFill>
                  <a:srgbClr val="00009E"/>
                </a:solidFill>
              </a:rPr>
              <a:t>ơn</a:t>
            </a:r>
            <a:r>
              <a:rPr lang="en-US" sz="6933" dirty="0">
                <a:solidFill>
                  <a:srgbClr val="00009E"/>
                </a:solidFill>
              </a:rPr>
              <a:t> </a:t>
            </a:r>
            <a:r>
              <a:rPr lang="en-US" sz="6933" dirty="0" err="1">
                <a:solidFill>
                  <a:srgbClr val="00009E"/>
                </a:solidFill>
              </a:rPr>
              <a:t>gọi</a:t>
            </a:r>
            <a:r>
              <a:rPr lang="en-US" sz="6933" dirty="0">
                <a:solidFill>
                  <a:srgbClr val="00009E"/>
                </a:solidFill>
              </a:rPr>
              <a:t>.</a:t>
            </a:r>
            <a:endParaRPr lang="vi-VN" sz="6933" dirty="0">
              <a:solidFill>
                <a:srgbClr val="00009E"/>
              </a:solidFill>
            </a:endParaRPr>
          </a:p>
        </p:txBody>
      </p:sp>
    </p:spTree>
    <p:extLst>
      <p:ext uri="{BB962C8B-B14F-4D97-AF65-F5344CB8AC3E}">
        <p14:creationId xmlns:p14="http://schemas.microsoft.com/office/powerpoint/2010/main" val="977296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err="1">
                <a:solidFill>
                  <a:srgbClr val="FF0000"/>
                </a:solidFill>
              </a:rPr>
              <a:t>Đk</a:t>
            </a:r>
            <a:r>
              <a:rPr lang="en-US" sz="7466" u="sng" dirty="0">
                <a:solidFill>
                  <a:srgbClr val="FF0000"/>
                </a:solidFill>
              </a:rPr>
              <a:t>:</a:t>
            </a:r>
            <a:r>
              <a:rPr lang="en-US" sz="7466" dirty="0">
                <a:solidFill>
                  <a:srgbClr val="7030A0"/>
                </a:solidFill>
              </a:rPr>
              <a:t> </a:t>
            </a:r>
            <a:r>
              <a:rPr lang="vi-VN" sz="7466" dirty="0">
                <a:solidFill>
                  <a:srgbClr val="00009E"/>
                </a:solidFill>
              </a:rPr>
              <a:t>Kìa trông bầu trời cao cao, có ánh sao soi rạng ngời. Nào ta đi, nào ta đi tìm Hài Nhi đã sinh cho ta. Tìm Hài Nhi đã sinh cho đời.</a:t>
            </a:r>
          </a:p>
        </p:txBody>
      </p:sp>
    </p:spTree>
    <p:extLst>
      <p:ext uri="{BB962C8B-B14F-4D97-AF65-F5344CB8AC3E}">
        <p14:creationId xmlns:p14="http://schemas.microsoft.com/office/powerpoint/2010/main" val="1979011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u="sng" dirty="0" smtClean="0">
                <a:solidFill>
                  <a:srgbClr val="FF0000"/>
                </a:solidFill>
                <a:effectLst/>
              </a:rPr>
              <a:t>Tk3</a:t>
            </a:r>
            <a:r>
              <a:rPr lang="en-US" b="0" u="sng" dirty="0" smtClean="0">
                <a:solidFill>
                  <a:srgbClr val="FF0000"/>
                </a:solidFill>
                <a:effectLst/>
              </a:rPr>
              <a:t>:</a:t>
            </a:r>
            <a:r>
              <a:rPr lang="en-US" b="0" dirty="0" smtClean="0">
                <a:solidFill>
                  <a:srgbClr val="7030A0"/>
                </a:solidFill>
                <a:effectLst/>
              </a:rPr>
              <a:t> </a:t>
            </a:r>
            <a:r>
              <a:rPr lang="en-US" dirty="0" err="1" smtClean="0">
                <a:solidFill>
                  <a:srgbClr val="00009E"/>
                </a:solidFill>
              </a:rPr>
              <a:t>Người</a:t>
            </a:r>
            <a:r>
              <a:rPr lang="en-US" dirty="0" smtClean="0">
                <a:solidFill>
                  <a:srgbClr val="00009E"/>
                </a:solidFill>
              </a:rPr>
              <a:t> </a:t>
            </a:r>
            <a:r>
              <a:rPr lang="en-US" dirty="0" err="1" smtClean="0">
                <a:solidFill>
                  <a:srgbClr val="00009E"/>
                </a:solidFill>
              </a:rPr>
              <a:t>mang</a:t>
            </a:r>
            <a:r>
              <a:rPr lang="en-US" dirty="0" smtClean="0">
                <a:solidFill>
                  <a:srgbClr val="00009E"/>
                </a:solidFill>
              </a:rPr>
              <a:t> </a:t>
            </a:r>
            <a:r>
              <a:rPr lang="en-US" dirty="0" err="1" smtClean="0">
                <a:solidFill>
                  <a:srgbClr val="00009E"/>
                </a:solidFill>
              </a:rPr>
              <a:t>vương</a:t>
            </a:r>
            <a:r>
              <a:rPr lang="en-US" dirty="0" smtClean="0">
                <a:solidFill>
                  <a:srgbClr val="00009E"/>
                </a:solidFill>
              </a:rPr>
              <a:t> </a:t>
            </a:r>
            <a:r>
              <a:rPr lang="en-US" dirty="0" err="1" smtClean="0">
                <a:solidFill>
                  <a:srgbClr val="00009E"/>
                </a:solidFill>
              </a:rPr>
              <a:t>quyền</a:t>
            </a:r>
            <a:r>
              <a:rPr lang="en-US" dirty="0" smtClean="0">
                <a:solidFill>
                  <a:srgbClr val="00009E"/>
                </a:solidFill>
              </a:rPr>
              <a:t> </a:t>
            </a:r>
            <a:r>
              <a:rPr lang="en-US" dirty="0" err="1" smtClean="0">
                <a:solidFill>
                  <a:srgbClr val="00009E"/>
                </a:solidFill>
              </a:rPr>
              <a:t>trên</a:t>
            </a:r>
            <a:r>
              <a:rPr lang="en-US" dirty="0" smtClean="0">
                <a:solidFill>
                  <a:srgbClr val="00009E"/>
                </a:solidFill>
              </a:rPr>
              <a:t> </a:t>
            </a:r>
            <a:r>
              <a:rPr lang="en-US" dirty="0" err="1" smtClean="0">
                <a:solidFill>
                  <a:srgbClr val="00009E"/>
                </a:solidFill>
              </a:rPr>
              <a:t>vai</a:t>
            </a:r>
            <a:r>
              <a:rPr lang="en-US" dirty="0" smtClean="0">
                <a:solidFill>
                  <a:srgbClr val="00009E"/>
                </a:solidFill>
              </a:rPr>
              <a:t>, </a:t>
            </a:r>
            <a:r>
              <a:rPr lang="en-US" dirty="0" err="1" smtClean="0">
                <a:solidFill>
                  <a:srgbClr val="00009E"/>
                </a:solidFill>
              </a:rPr>
              <a:t>đến</a:t>
            </a:r>
            <a:r>
              <a:rPr lang="en-US" dirty="0" smtClean="0">
                <a:solidFill>
                  <a:srgbClr val="00009E"/>
                </a:solidFill>
              </a:rPr>
              <a:t> </a:t>
            </a:r>
            <a:r>
              <a:rPr lang="en-US" dirty="0" err="1" smtClean="0">
                <a:solidFill>
                  <a:srgbClr val="00009E"/>
                </a:solidFill>
              </a:rPr>
              <a:t>trần</a:t>
            </a:r>
            <a:r>
              <a:rPr lang="en-US" dirty="0" smtClean="0">
                <a:solidFill>
                  <a:srgbClr val="00009E"/>
                </a:solidFill>
              </a:rPr>
              <a:t> </a:t>
            </a:r>
            <a:r>
              <a:rPr lang="en-US" dirty="0" err="1" smtClean="0">
                <a:solidFill>
                  <a:srgbClr val="00009E"/>
                </a:solidFill>
              </a:rPr>
              <a:t>ai</a:t>
            </a:r>
            <a:r>
              <a:rPr lang="en-US" dirty="0" smtClean="0">
                <a:solidFill>
                  <a:srgbClr val="00009E"/>
                </a:solidFill>
              </a:rPr>
              <a:t> </a:t>
            </a:r>
            <a:r>
              <a:rPr lang="en-US" dirty="0" err="1" smtClean="0">
                <a:solidFill>
                  <a:srgbClr val="00009E"/>
                </a:solidFill>
              </a:rPr>
              <a:t>mang</a:t>
            </a:r>
            <a:r>
              <a:rPr lang="en-US" dirty="0" smtClean="0">
                <a:solidFill>
                  <a:srgbClr val="00009E"/>
                </a:solidFill>
              </a:rPr>
              <a:t> </a:t>
            </a:r>
            <a:r>
              <a:rPr lang="en-US" dirty="0" err="1" smtClean="0">
                <a:solidFill>
                  <a:srgbClr val="00009E"/>
                </a:solidFill>
              </a:rPr>
              <a:t>ơn</a:t>
            </a:r>
            <a:r>
              <a:rPr lang="en-US" dirty="0" smtClean="0">
                <a:solidFill>
                  <a:srgbClr val="00009E"/>
                </a:solidFill>
              </a:rPr>
              <a:t> </a:t>
            </a:r>
            <a:r>
              <a:rPr lang="en-US" dirty="0" err="1" smtClean="0">
                <a:solidFill>
                  <a:srgbClr val="00009E"/>
                </a:solidFill>
              </a:rPr>
              <a:t>thái</a:t>
            </a:r>
            <a:r>
              <a:rPr lang="en-US" dirty="0" smtClean="0">
                <a:solidFill>
                  <a:srgbClr val="00009E"/>
                </a:solidFill>
              </a:rPr>
              <a:t> </a:t>
            </a:r>
            <a:r>
              <a:rPr lang="en-US" dirty="0" err="1" smtClean="0">
                <a:solidFill>
                  <a:srgbClr val="00009E"/>
                </a:solidFill>
              </a:rPr>
              <a:t>hòa</a:t>
            </a:r>
            <a:r>
              <a:rPr lang="en-US" dirty="0" smtClean="0">
                <a:solidFill>
                  <a:srgbClr val="00009E"/>
                </a:solidFill>
              </a:rPr>
              <a:t>. </a:t>
            </a:r>
            <a:r>
              <a:rPr lang="en-US" dirty="0" err="1" smtClean="0">
                <a:solidFill>
                  <a:srgbClr val="00009E"/>
                </a:solidFill>
              </a:rPr>
              <a:t>Muôn</a:t>
            </a:r>
            <a:r>
              <a:rPr lang="en-US" dirty="0" smtClean="0">
                <a:solidFill>
                  <a:srgbClr val="00009E"/>
                </a:solidFill>
              </a:rPr>
              <a:t> </a:t>
            </a:r>
            <a:r>
              <a:rPr lang="en-US" dirty="0" err="1" smtClean="0">
                <a:solidFill>
                  <a:srgbClr val="00009E"/>
                </a:solidFill>
              </a:rPr>
              <a:t>nhà</a:t>
            </a:r>
            <a:r>
              <a:rPr lang="en-US" dirty="0" smtClean="0">
                <a:solidFill>
                  <a:srgbClr val="00009E"/>
                </a:solidFill>
              </a:rPr>
              <a:t> </a:t>
            </a:r>
            <a:r>
              <a:rPr lang="en-US" dirty="0" err="1" smtClean="0">
                <a:solidFill>
                  <a:srgbClr val="00009E"/>
                </a:solidFill>
              </a:rPr>
              <a:t>luôn</a:t>
            </a:r>
            <a:r>
              <a:rPr lang="en-US" dirty="0" smtClean="0">
                <a:solidFill>
                  <a:srgbClr val="00009E"/>
                </a:solidFill>
              </a:rPr>
              <a:t> </a:t>
            </a:r>
            <a:r>
              <a:rPr lang="en-US" dirty="0" err="1" smtClean="0">
                <a:solidFill>
                  <a:srgbClr val="00009E"/>
                </a:solidFill>
              </a:rPr>
              <a:t>năm</a:t>
            </a:r>
            <a:r>
              <a:rPr lang="en-US" dirty="0" smtClean="0">
                <a:solidFill>
                  <a:srgbClr val="00009E"/>
                </a:solidFill>
              </a:rPr>
              <a:t> </a:t>
            </a:r>
            <a:r>
              <a:rPr lang="en-US" dirty="0" err="1" smtClean="0">
                <a:solidFill>
                  <a:srgbClr val="00009E"/>
                </a:solidFill>
              </a:rPr>
              <a:t>tháng</a:t>
            </a:r>
            <a:r>
              <a:rPr lang="en-US" dirty="0" smtClean="0">
                <a:solidFill>
                  <a:srgbClr val="00009E"/>
                </a:solidFill>
              </a:rPr>
              <a:t> </a:t>
            </a:r>
            <a:r>
              <a:rPr lang="en-US" dirty="0" err="1" smtClean="0">
                <a:solidFill>
                  <a:srgbClr val="00009E"/>
                </a:solidFill>
              </a:rPr>
              <a:t>triền</a:t>
            </a:r>
            <a:r>
              <a:rPr lang="en-US" dirty="0" smtClean="0">
                <a:solidFill>
                  <a:srgbClr val="00009E"/>
                </a:solidFill>
              </a:rPr>
              <a:t> </a:t>
            </a:r>
            <a:r>
              <a:rPr lang="en-US" dirty="0" err="1" smtClean="0">
                <a:solidFill>
                  <a:srgbClr val="00009E"/>
                </a:solidFill>
              </a:rPr>
              <a:t>miên</a:t>
            </a:r>
            <a:r>
              <a:rPr lang="en-US" dirty="0" smtClean="0">
                <a:solidFill>
                  <a:srgbClr val="00009E"/>
                </a:solidFill>
              </a:rPr>
              <a:t> </a:t>
            </a:r>
            <a:r>
              <a:rPr lang="en-US" dirty="0" err="1" smtClean="0">
                <a:solidFill>
                  <a:srgbClr val="00009E"/>
                </a:solidFill>
              </a:rPr>
              <a:t>hát</a:t>
            </a:r>
            <a:r>
              <a:rPr lang="en-US" dirty="0" smtClean="0">
                <a:solidFill>
                  <a:srgbClr val="00009E"/>
                </a:solidFill>
              </a:rPr>
              <a:t> ca. </a:t>
            </a:r>
            <a:r>
              <a:rPr lang="en-US" dirty="0" err="1" smtClean="0">
                <a:solidFill>
                  <a:srgbClr val="00009E"/>
                </a:solidFill>
              </a:rPr>
              <a:t>Kìa</a:t>
            </a:r>
            <a:r>
              <a:rPr lang="en-US" dirty="0" smtClean="0">
                <a:solidFill>
                  <a:srgbClr val="00009E"/>
                </a:solidFill>
              </a:rPr>
              <a:t> </a:t>
            </a:r>
            <a:r>
              <a:rPr lang="en-US" dirty="0" err="1" smtClean="0">
                <a:solidFill>
                  <a:srgbClr val="00009E"/>
                </a:solidFill>
              </a:rPr>
              <a:t>trăng</a:t>
            </a:r>
            <a:r>
              <a:rPr lang="en-US" dirty="0" smtClean="0">
                <a:solidFill>
                  <a:srgbClr val="00009E"/>
                </a:solidFill>
              </a:rPr>
              <a:t> </a:t>
            </a:r>
            <a:r>
              <a:rPr lang="en-US" dirty="0" err="1" smtClean="0">
                <a:solidFill>
                  <a:srgbClr val="00009E"/>
                </a:solidFill>
              </a:rPr>
              <a:t>sao</a:t>
            </a:r>
            <a:r>
              <a:rPr lang="en-US" dirty="0" smtClean="0">
                <a:solidFill>
                  <a:srgbClr val="00009E"/>
                </a:solidFill>
              </a:rPr>
              <a:t> </a:t>
            </a:r>
            <a:r>
              <a:rPr lang="en-US" dirty="0" err="1" smtClean="0">
                <a:solidFill>
                  <a:srgbClr val="00009E"/>
                </a:solidFill>
              </a:rPr>
              <a:t>còn</a:t>
            </a:r>
            <a:r>
              <a:rPr lang="en-US" dirty="0" smtClean="0">
                <a:solidFill>
                  <a:srgbClr val="00009E"/>
                </a:solidFill>
              </a:rPr>
              <a:t> </a:t>
            </a:r>
            <a:r>
              <a:rPr lang="en-US" dirty="0" err="1" smtClean="0">
                <a:solidFill>
                  <a:srgbClr val="00009E"/>
                </a:solidFill>
              </a:rPr>
              <a:t>lên</a:t>
            </a:r>
            <a:r>
              <a:rPr lang="en-US" dirty="0" smtClean="0">
                <a:solidFill>
                  <a:srgbClr val="00009E"/>
                </a:solidFill>
              </a:rPr>
              <a:t> </a:t>
            </a:r>
            <a:r>
              <a:rPr lang="en-US" dirty="0" err="1" smtClean="0">
                <a:solidFill>
                  <a:srgbClr val="00009E"/>
                </a:solidFill>
              </a:rPr>
              <a:t>ngôi</a:t>
            </a:r>
            <a:r>
              <a:rPr lang="en-US" dirty="0" smtClean="0">
                <a:solidFill>
                  <a:srgbClr val="00009E"/>
                </a:solidFill>
              </a:rPr>
              <a:t>, </a:t>
            </a:r>
            <a:r>
              <a:rPr lang="en-US" dirty="0" err="1" smtClean="0">
                <a:solidFill>
                  <a:srgbClr val="00009E"/>
                </a:solidFill>
              </a:rPr>
              <a:t>mãi</a:t>
            </a:r>
            <a:r>
              <a:rPr lang="en-US" dirty="0" smtClean="0">
                <a:solidFill>
                  <a:srgbClr val="00009E"/>
                </a:solidFill>
              </a:rPr>
              <a:t> </a:t>
            </a:r>
            <a:r>
              <a:rPr lang="en-US" dirty="0" err="1" smtClean="0">
                <a:solidFill>
                  <a:srgbClr val="00009E"/>
                </a:solidFill>
              </a:rPr>
              <a:t>đẹp</a:t>
            </a:r>
            <a:r>
              <a:rPr lang="en-US" dirty="0" smtClean="0">
                <a:solidFill>
                  <a:srgbClr val="00009E"/>
                </a:solidFill>
              </a:rPr>
              <a:t> </a:t>
            </a:r>
            <a:r>
              <a:rPr lang="en-US" dirty="0" err="1" smtClean="0">
                <a:solidFill>
                  <a:srgbClr val="00009E"/>
                </a:solidFill>
              </a:rPr>
              <a:t>tươi</a:t>
            </a:r>
            <a:r>
              <a:rPr lang="en-US" dirty="0" smtClean="0">
                <a:solidFill>
                  <a:srgbClr val="00009E"/>
                </a:solidFill>
              </a:rPr>
              <a:t> </a:t>
            </a:r>
            <a:r>
              <a:rPr lang="en-US" dirty="0" err="1" smtClean="0">
                <a:solidFill>
                  <a:srgbClr val="00009E"/>
                </a:solidFill>
              </a:rPr>
              <a:t>Đức</a:t>
            </a:r>
            <a:r>
              <a:rPr lang="en-US" dirty="0" smtClean="0">
                <a:solidFill>
                  <a:srgbClr val="00009E"/>
                </a:solidFill>
              </a:rPr>
              <a:t> </a:t>
            </a:r>
            <a:r>
              <a:rPr lang="en-US" dirty="0" err="1" smtClean="0">
                <a:solidFill>
                  <a:srgbClr val="00009E"/>
                </a:solidFill>
              </a:rPr>
              <a:t>Công</a:t>
            </a:r>
            <a:r>
              <a:rPr lang="en-US" dirty="0" smtClean="0">
                <a:solidFill>
                  <a:srgbClr val="00009E"/>
                </a:solidFill>
              </a:rPr>
              <a:t> </a:t>
            </a:r>
            <a:r>
              <a:rPr lang="en-US" dirty="0" err="1" smtClean="0">
                <a:solidFill>
                  <a:srgbClr val="00009E"/>
                </a:solidFill>
              </a:rPr>
              <a:t>Chính</a:t>
            </a:r>
            <a:r>
              <a:rPr lang="en-US" dirty="0" smtClean="0">
                <a:solidFill>
                  <a:srgbClr val="00009E"/>
                </a:solidFill>
              </a:rPr>
              <a:t> </a:t>
            </a:r>
            <a:r>
              <a:rPr lang="en-US" dirty="0" err="1" smtClean="0">
                <a:solidFill>
                  <a:srgbClr val="00009E"/>
                </a:solidFill>
              </a:rPr>
              <a:t>Người</a:t>
            </a:r>
            <a:r>
              <a:rPr lang="en-US" dirty="0" smtClean="0">
                <a:solidFill>
                  <a:srgbClr val="00009E"/>
                </a:solidFill>
              </a:rPr>
              <a:t>. </a:t>
            </a:r>
            <a:r>
              <a:rPr lang="en-US" dirty="0" err="1" smtClean="0">
                <a:solidFill>
                  <a:srgbClr val="00009E"/>
                </a:solidFill>
              </a:rPr>
              <a:t>Chúa</a:t>
            </a:r>
            <a:r>
              <a:rPr lang="en-US" dirty="0" smtClean="0">
                <a:solidFill>
                  <a:srgbClr val="00009E"/>
                </a:solidFill>
              </a:rPr>
              <a:t> </a:t>
            </a:r>
            <a:r>
              <a:rPr lang="en-US" dirty="0" err="1" smtClean="0">
                <a:solidFill>
                  <a:srgbClr val="00009E"/>
                </a:solidFill>
              </a:rPr>
              <a:t>Trời</a:t>
            </a:r>
            <a:r>
              <a:rPr lang="en-US" dirty="0" smtClean="0">
                <a:solidFill>
                  <a:srgbClr val="00009E"/>
                </a:solidFill>
              </a:rPr>
              <a:t> </a:t>
            </a:r>
            <a:r>
              <a:rPr lang="en-US" dirty="0" err="1" smtClean="0">
                <a:solidFill>
                  <a:srgbClr val="00009E"/>
                </a:solidFill>
              </a:rPr>
              <a:t>trên</a:t>
            </a:r>
            <a:r>
              <a:rPr lang="en-US" dirty="0" smtClean="0">
                <a:solidFill>
                  <a:srgbClr val="00009E"/>
                </a:solidFill>
              </a:rPr>
              <a:t> </a:t>
            </a:r>
            <a:r>
              <a:rPr lang="en-US" dirty="0" err="1" smtClean="0">
                <a:solidFill>
                  <a:srgbClr val="00009E"/>
                </a:solidFill>
              </a:rPr>
              <a:t>ngai</a:t>
            </a:r>
            <a:r>
              <a:rPr lang="en-US" dirty="0" smtClean="0">
                <a:solidFill>
                  <a:srgbClr val="00009E"/>
                </a:solidFill>
              </a:rPr>
              <a:t> </a:t>
            </a:r>
            <a:r>
              <a:rPr lang="en-US" dirty="0" err="1" smtClean="0">
                <a:solidFill>
                  <a:srgbClr val="00009E"/>
                </a:solidFill>
              </a:rPr>
              <a:t>báu</a:t>
            </a:r>
            <a:r>
              <a:rPr lang="en-US" dirty="0" smtClean="0">
                <a:solidFill>
                  <a:srgbClr val="00009E"/>
                </a:solidFill>
              </a:rPr>
              <a:t> </a:t>
            </a:r>
            <a:r>
              <a:rPr lang="en-US" dirty="0" err="1" smtClean="0">
                <a:solidFill>
                  <a:srgbClr val="00009E"/>
                </a:solidFill>
              </a:rPr>
              <a:t>vững</a:t>
            </a:r>
            <a:r>
              <a:rPr lang="en-US" dirty="0" smtClean="0">
                <a:solidFill>
                  <a:srgbClr val="00009E"/>
                </a:solidFill>
              </a:rPr>
              <a:t> </a:t>
            </a:r>
            <a:r>
              <a:rPr lang="en-US" dirty="0" err="1" smtClean="0">
                <a:solidFill>
                  <a:srgbClr val="00009E"/>
                </a:solidFill>
              </a:rPr>
              <a:t>bền</a:t>
            </a:r>
            <a:r>
              <a:rPr lang="en-US" dirty="0" smtClean="0">
                <a:solidFill>
                  <a:srgbClr val="00009E"/>
                </a:solidFill>
              </a:rPr>
              <a:t> </a:t>
            </a:r>
            <a:r>
              <a:rPr lang="en-US" dirty="0" err="1" smtClean="0">
                <a:solidFill>
                  <a:srgbClr val="00009E"/>
                </a:solidFill>
              </a:rPr>
              <a:t>ngàn</a:t>
            </a:r>
            <a:r>
              <a:rPr lang="en-US" dirty="0" smtClean="0">
                <a:solidFill>
                  <a:srgbClr val="00009E"/>
                </a:solidFill>
              </a:rPr>
              <a:t> </a:t>
            </a:r>
            <a:r>
              <a:rPr lang="en-US" dirty="0" err="1" smtClean="0">
                <a:solidFill>
                  <a:srgbClr val="00009E"/>
                </a:solidFill>
              </a:rPr>
              <a:t>năm</a:t>
            </a:r>
            <a:r>
              <a:rPr lang="en-US" dirty="0" smtClean="0">
                <a:solidFill>
                  <a:srgbClr val="00009E"/>
                </a:solidFill>
              </a:rPr>
              <a:t>.</a:t>
            </a:r>
            <a:endParaRPr lang="en-US" b="0" dirty="0">
              <a:solidFill>
                <a:srgbClr val="00009E"/>
              </a:solidFill>
              <a:effectLst/>
            </a:endParaRPr>
          </a:p>
        </p:txBody>
      </p:sp>
    </p:spTree>
    <p:extLst>
      <p:ext uri="{BB962C8B-B14F-4D97-AF65-F5344CB8AC3E}">
        <p14:creationId xmlns:p14="http://schemas.microsoft.com/office/powerpoint/2010/main" val="62895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err="1">
                <a:solidFill>
                  <a:srgbClr val="FF0000"/>
                </a:solidFill>
              </a:rPr>
              <a:t>Đk</a:t>
            </a:r>
            <a:r>
              <a:rPr lang="en-US" sz="7466" u="sng" dirty="0">
                <a:solidFill>
                  <a:srgbClr val="FF0000"/>
                </a:solidFill>
              </a:rPr>
              <a:t>:</a:t>
            </a:r>
            <a:r>
              <a:rPr lang="en-US" sz="7466" dirty="0">
                <a:solidFill>
                  <a:srgbClr val="7030A0"/>
                </a:solidFill>
              </a:rPr>
              <a:t> </a:t>
            </a:r>
            <a:r>
              <a:rPr lang="vi-VN" sz="7466" dirty="0">
                <a:solidFill>
                  <a:srgbClr val="00009E"/>
                </a:solidFill>
              </a:rPr>
              <a:t>Kìa trông bầu trời cao cao, có ánh sao soi rạng ngời. Nào ta đi, nào ta đi tìm Hài Nhi đã sinh cho ta. Tìm Hài Nhi đã sinh cho đời.</a:t>
            </a:r>
          </a:p>
        </p:txBody>
      </p:sp>
    </p:spTree>
    <p:extLst>
      <p:ext uri="{BB962C8B-B14F-4D97-AF65-F5344CB8AC3E}">
        <p14:creationId xmlns:p14="http://schemas.microsoft.com/office/powerpoint/2010/main" val="2600484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1689</Words>
  <Application>Microsoft Office PowerPoint</Application>
  <PresentationFormat>Custom</PresentationFormat>
  <Paragraphs>118</Paragraphs>
  <Slides>63</Slides>
  <Notes>2</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3_Office Theme</vt:lpstr>
      <vt:lpstr>1_Office Theme</vt:lpstr>
      <vt:lpstr>12_Office Theme</vt:lpstr>
      <vt:lpstr>2_Office Theme</vt:lpstr>
      <vt:lpstr>4_Office Theme</vt:lpstr>
      <vt:lpstr>PowerPoint Presentation</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Tk3: Người mang vương quyền trên vai, đến trần ai mang ơn thái hòa. Muôn nhà luôn năm tháng triền miên hát ca. Kìa trăng sao còn lên ngôi, mãi đẹp tươi Đức Công Chính Người. Chúa Trời trên ngai báu vững bền ngàn năm.</vt:lpstr>
      <vt:lpstr>Đk: Kìa trông bầu trời cao cao, có ánh sao soi rạng ngời. Nào ta đi, nào ta đi tìm Hài Nhi đã sinh cho ta. Tìm Hài Nhi đã sinh cho đời.</vt:lpstr>
      <vt:lpstr>Tk4: Này con đi cùng Ba Vua, đến quỳ đây nơi hang đá này. Dâng Người hương say mến từ trong trái tim. Này con dâng đời con đây, với ngày mai khi vui lúc buồn. Xin Người như sao sáng dắt dìu đời con.</vt:lpstr>
      <vt:lpstr>Đk: Kìa trông bầu trời cao cao, có ánh sao soi rạng ngời. Nào ta đi, nào ta đi tìm Hài Nhi đã sinh cho ta. Tìm Hài Nhi đã sinh cho đời.</vt:lpstr>
      <vt:lpstr>PowerPoint Presentation</vt:lpstr>
      <vt:lpstr> </vt:lpstr>
      <vt:lpstr> </vt:lpstr>
      <vt:lpstr> </vt:lpstr>
      <vt:lpstr> </vt:lpstr>
      <vt:lpstr> </vt:lpstr>
      <vt:lpstr> </vt:lpstr>
      <vt:lpstr> </vt:lpstr>
      <vt:lpstr> </vt:lpstr>
      <vt:lpstr>PowerPoint Presentation</vt:lpstr>
      <vt:lpstr>PowerPoint Presentation</vt:lpstr>
      <vt:lpstr>Thánh Vịnh 71 Lm. Kim Long</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PowerPoint Presentation</vt:lpstr>
      <vt:lpstr>PowerPoint Presentation</vt:lpstr>
      <vt:lpstr> </vt:lpstr>
      <vt:lpstr> </vt:lpstr>
      <vt:lpstr> </vt:lpstr>
      <vt:lpstr> </vt:lpstr>
      <vt:lpstr> </vt:lpstr>
      <vt:lpstr> </vt:lpstr>
      <vt:lpstr>PowerPoint Presentation</vt:lpstr>
      <vt:lpstr>PowerPoint Presentation</vt:lpstr>
      <vt:lpstr> </vt:lpstr>
      <vt:lpstr>Tk1: Bầu trời Bêlem ngàn ánh sao lung linh trời cao. Ngôi Hai ra đời vì yêu thế nhân tội tình. Nào ai biết hay chăng? Đêm đông ấy có một trẻ thơ ra đời nơi chốn hang lừa chiên.</vt:lpstr>
      <vt:lpstr> </vt:lpstr>
      <vt:lpstr> </vt:lpstr>
      <vt:lpstr>Tk2: Mục đồng nhanh chân tìm đến hang Bê-lem quạnh hiu. Ô hay Vua trời mặc thân xác như con người. Giữa đêm tuyết lạnh lùng, này Hài Nhi êm đềm trong nôi, tiếng Mẹ tha thiết ru à ơi.</vt:lpstr>
      <vt:lpstr> </vt:lpstr>
      <vt:lpstr> </vt:lpstr>
      <vt:lpstr>Tk3: Trần hoàn vui ca mừng Giáng Sinh khắp nơi gần xa. Đêm đông nhiệm mầu, trời đất kết duyên ân tình. Người ơi! Hãy vui lên, vì này đây Tin Mừng cứu rỗi xóa sạch tội lỗi cho trần gian.</vt:lpstr>
      <vt:lpstr> </vt:lpstr>
      <vt:lpstr> </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Tk2:  Mẹ ơi! Xin cho đôi bạn sống đời đức tin. Làm gương cho các gia đình cuộc sống hy sinh.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Hung Nam</cp:lastModifiedBy>
  <cp:revision>115</cp:revision>
  <dcterms:created xsi:type="dcterms:W3CDTF">2023-07-01T15:31:22Z</dcterms:created>
  <dcterms:modified xsi:type="dcterms:W3CDTF">2024-01-04T22:16:59Z</dcterms:modified>
</cp:coreProperties>
</file>