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24" r:id="rId3"/>
    <p:sldMasterId id="2147483784" r:id="rId4"/>
    <p:sldMasterId id="2147483952" r:id="rId5"/>
    <p:sldMasterId id="2147483964" r:id="rId6"/>
    <p:sldMasterId id="2147483976" r:id="rId7"/>
    <p:sldMasterId id="2147483988" r:id="rId8"/>
    <p:sldMasterId id="2147484000" r:id="rId9"/>
    <p:sldMasterId id="2147484012" r:id="rId10"/>
    <p:sldMasterId id="2147484024" r:id="rId11"/>
    <p:sldMasterId id="2147484036" r:id="rId12"/>
  </p:sldMasterIdLst>
  <p:sldIdLst>
    <p:sldId id="627" r:id="rId13"/>
    <p:sldId id="256" r:id="rId14"/>
    <p:sldId id="444" r:id="rId15"/>
    <p:sldId id="480" r:id="rId16"/>
    <p:sldId id="555" r:id="rId17"/>
    <p:sldId id="556" r:id="rId18"/>
    <p:sldId id="606" r:id="rId19"/>
    <p:sldId id="607" r:id="rId20"/>
    <p:sldId id="628" r:id="rId21"/>
    <p:sldId id="392" r:id="rId22"/>
    <p:sldId id="393" r:id="rId23"/>
    <p:sldId id="394" r:id="rId24"/>
    <p:sldId id="395" r:id="rId25"/>
    <p:sldId id="396" r:id="rId26"/>
    <p:sldId id="397" r:id="rId27"/>
    <p:sldId id="398" r:id="rId28"/>
    <p:sldId id="399" r:id="rId29"/>
    <p:sldId id="629" r:id="rId30"/>
    <p:sldId id="536" r:id="rId31"/>
    <p:sldId id="537" r:id="rId32"/>
    <p:sldId id="559" r:id="rId33"/>
    <p:sldId id="597" r:id="rId34"/>
    <p:sldId id="598" r:id="rId35"/>
    <p:sldId id="599" r:id="rId36"/>
    <p:sldId id="600" r:id="rId37"/>
    <p:sldId id="601" r:id="rId38"/>
    <p:sldId id="602" r:id="rId39"/>
    <p:sldId id="603" r:id="rId40"/>
    <p:sldId id="604" r:id="rId41"/>
    <p:sldId id="625" r:id="rId42"/>
    <p:sldId id="541" r:id="rId43"/>
    <p:sldId id="626" r:id="rId44"/>
    <p:sldId id="414" r:id="rId45"/>
    <p:sldId id="271" r:id="rId46"/>
    <p:sldId id="272" r:id="rId47"/>
    <p:sldId id="610" r:id="rId48"/>
    <p:sldId id="611" r:id="rId49"/>
    <p:sldId id="612" r:id="rId50"/>
    <p:sldId id="613" r:id="rId51"/>
    <p:sldId id="630" r:id="rId52"/>
    <p:sldId id="276" r:id="rId53"/>
    <p:sldId id="277" r:id="rId54"/>
    <p:sldId id="278" r:id="rId55"/>
    <p:sldId id="575" r:id="rId56"/>
    <p:sldId id="279" r:id="rId57"/>
    <p:sldId id="614" r:id="rId58"/>
    <p:sldId id="615" r:id="rId59"/>
    <p:sldId id="616" r:id="rId60"/>
    <p:sldId id="617" r:id="rId61"/>
    <p:sldId id="618" r:id="rId62"/>
    <p:sldId id="619" r:id="rId63"/>
    <p:sldId id="624" r:id="rId64"/>
    <p:sldId id="502" r:id="rId65"/>
    <p:sldId id="294" r:id="rId66"/>
    <p:sldId id="586" r:id="rId67"/>
    <p:sldId id="587" r:id="rId68"/>
    <p:sldId id="620" r:id="rId69"/>
    <p:sldId id="621" r:id="rId70"/>
    <p:sldId id="622" r:id="rId71"/>
    <p:sldId id="623"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66"/>
    <a:srgbClr val="FFAFCD"/>
    <a:srgbClr val="FF8FBA"/>
    <a:srgbClr val="FF5050"/>
    <a:srgbClr val="FE48DB"/>
    <a:srgbClr val="D70F73"/>
    <a:srgbClr val="FF0066"/>
    <a:srgbClr val="FF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715" autoAdjust="0"/>
  </p:normalViewPr>
  <p:slideViewPr>
    <p:cSldViewPr>
      <p:cViewPr>
        <p:scale>
          <a:sx n="150" d="100"/>
          <a:sy n="150" d="100"/>
        </p:scale>
        <p:origin x="-888" y="-258"/>
      </p:cViewPr>
      <p:guideLst>
        <p:guide orient="horz" pos="1620"/>
        <p:guide pos="2880"/>
      </p:guideLst>
    </p:cSldViewPr>
  </p:slideViewPr>
  <p:outlineViewPr>
    <p:cViewPr>
      <p:scale>
        <a:sx n="33" d="100"/>
        <a:sy n="33" d="100"/>
      </p:scale>
      <p:origin x="36" y="107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937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739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7289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238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3201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8314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5338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7687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9506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0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902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9377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7399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7289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23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3201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831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5338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05699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869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2152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0836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2109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867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763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8588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4843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592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394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21/09/2023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21/09/2023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21/09/2023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21/09/2023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21/09/2023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21/09/2023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21/09/2023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21/09/2023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21/09/2023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21/09/2023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21/09/2023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7658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335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9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912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49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82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529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70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80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45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93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765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335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912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493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822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5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702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8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457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93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7658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33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29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9122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493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8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2529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702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80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45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93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7687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9506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0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90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93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7399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7289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4238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320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8314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533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7687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950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032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9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26409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26409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7148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21/09/2023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50369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503698"/>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50369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AFC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26409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8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0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3.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57350"/>
            <a:ext cx="3619500" cy="3619500"/>
          </a:xfrm>
          <a:prstGeom prst="rect">
            <a:avLst/>
          </a:prstGeom>
        </p:spPr>
      </p:pic>
      <p:sp>
        <p:nvSpPr>
          <p:cNvPr id="3" name="Rectangle 2"/>
          <p:cNvSpPr/>
          <p:nvPr/>
        </p:nvSpPr>
        <p:spPr>
          <a:xfrm>
            <a:off x="2647950" y="209550"/>
            <a:ext cx="6400800" cy="2062103"/>
          </a:xfrm>
          <a:prstGeom prst="rect">
            <a:avLst/>
          </a:prstGeom>
        </p:spPr>
        <p:txBody>
          <a:bodyPr wrap="square">
            <a:spAutoFit/>
          </a:bodyPr>
          <a:lstStyle/>
          <a:p>
            <a:pPr algn="ctr"/>
            <a:r>
              <a:rPr lang="en-US" sz="3200" smtClean="0">
                <a:solidFill>
                  <a:srgbClr val="800000"/>
                </a:solidFill>
              </a:rPr>
              <a:t>THÁNH LỄ HÔN PHỐI</a:t>
            </a:r>
          </a:p>
          <a:p>
            <a:pPr algn="ctr"/>
            <a:r>
              <a:rPr lang="en-US" sz="3200" smtClean="0">
                <a:solidFill>
                  <a:srgbClr val="800000"/>
                </a:solidFill>
              </a:rPr>
              <a:t>Anh Vincente Nguyễn Văn Thiện</a:t>
            </a:r>
          </a:p>
          <a:p>
            <a:pPr algn="ctr"/>
            <a:r>
              <a:rPr lang="en-US" sz="3200" smtClean="0">
                <a:solidFill>
                  <a:srgbClr val="800000"/>
                </a:solidFill>
              </a:rPr>
              <a:t>Và</a:t>
            </a:r>
          </a:p>
          <a:p>
            <a:pPr algn="ctr"/>
            <a:r>
              <a:rPr lang="en-US" sz="3200" smtClean="0">
                <a:solidFill>
                  <a:srgbClr val="800000"/>
                </a:solidFill>
              </a:rPr>
              <a:t>Chị Lucia Võ Thị Thùy Dương</a:t>
            </a:r>
            <a:endParaRPr lang="en-US" sz="4400" smtClean="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338788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0066"/>
              </a:solidFill>
              <a:effectLst/>
              <a:latin typeface="+mj-lt"/>
              <a:cs typeface="Times New Roman" panose="02020603050405020304" pitchFamily="18" charset="0"/>
            </a:endParaRPr>
          </a:p>
          <a:p>
            <a:pPr eaLnBrk="1" hangingPunct="1">
              <a:lnSpc>
                <a:spcPct val="150000"/>
              </a:lnSpc>
            </a:pPr>
            <a:r>
              <a:rPr lang="en-US" sz="7200" b="0" dirty="0">
                <a:solidFill>
                  <a:srgbClr val="000066"/>
                </a:solidFill>
                <a:effectLst/>
                <a:latin typeface="+mj-lt"/>
                <a:cs typeface="Times New Roman" panose="02020603050405020304" pitchFamily="18" charset="0"/>
              </a:rPr>
              <a:t>KINH VINH DANH</a:t>
            </a:r>
            <a:endParaRPr lang="vi-VN" sz="72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000066"/>
                </a:solidFill>
                <a:effectLst/>
                <a:latin typeface="+mj-lt"/>
                <a:cs typeface="Times New Roman" panose="02020603050405020304" pitchFamily="18" charset="0"/>
              </a:rPr>
              <a:t>Chủ</a:t>
            </a:r>
            <a:r>
              <a:rPr lang="en-US" sz="4000" b="0" u="sng" dirty="0">
                <a:solidFill>
                  <a:srgbClr val="000066"/>
                </a:solidFill>
                <a:effectLst/>
                <a:latin typeface="+mj-lt"/>
                <a:cs typeface="Times New Roman" panose="02020603050405020304" pitchFamily="18" charset="0"/>
              </a:rPr>
              <a:t> </a:t>
            </a:r>
            <a:r>
              <a:rPr lang="en-US" sz="4000" b="0" u="sng" dirty="0" err="1">
                <a:solidFill>
                  <a:srgbClr val="000066"/>
                </a:solidFill>
                <a:effectLst/>
                <a:latin typeface="+mj-lt"/>
                <a:cs typeface="Times New Roman" panose="02020603050405020304" pitchFamily="18" charset="0"/>
              </a:rPr>
              <a:t>tế</a:t>
            </a:r>
            <a:r>
              <a:rPr lang="en-US" sz="4000" b="0" u="sng" dirty="0">
                <a:solidFill>
                  <a:srgbClr val="000066"/>
                </a:solidFill>
                <a:effectLst/>
                <a:latin typeface="+mj-lt"/>
                <a:cs typeface="Times New Roman" panose="02020603050405020304" pitchFamily="18" charset="0"/>
              </a:rPr>
              <a:t>:</a:t>
            </a:r>
            <a:r>
              <a:rPr lang="en-US" sz="4000" b="0"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Vinh</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danh</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Thiên</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Chúa</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trên</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các</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tầng</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trời</a:t>
            </a:r>
            <a:r>
              <a:rPr lang="en-US" sz="5400" b="0" i="1" dirty="0">
                <a:solidFill>
                  <a:srgbClr val="000066"/>
                </a:solidFill>
                <a:effectLst/>
                <a:latin typeface="+mj-lt"/>
                <a:cs typeface="Times New Roman" panose="02020603050405020304" pitchFamily="18" charset="0"/>
              </a:rPr>
              <a:t>.</a:t>
            </a:r>
            <a:br>
              <a:rPr lang="en-US" sz="5400" b="0" i="1" dirty="0">
                <a:solidFill>
                  <a:srgbClr val="000066"/>
                </a:solidFill>
                <a:effectLst/>
                <a:latin typeface="+mj-lt"/>
                <a:cs typeface="Times New Roman" panose="02020603050405020304" pitchFamily="18" charset="0"/>
              </a:rPr>
            </a:br>
            <a:r>
              <a:rPr lang="vi-VN" sz="5400" b="0" u="sng" dirty="0">
                <a:solidFill>
                  <a:srgbClr val="000066"/>
                </a:solidFill>
                <a:effectLst/>
                <a:latin typeface="+mj-lt"/>
                <a:cs typeface="Times New Roman" panose="02020603050405020304" pitchFamily="18" charset="0"/>
              </a:rPr>
              <a:t>A+B:</a:t>
            </a:r>
            <a:r>
              <a:rPr lang="vi-VN" sz="5400" b="0" dirty="0">
                <a:solidFill>
                  <a:srgbClr val="000066"/>
                </a:solidFill>
                <a:effectLst/>
                <a:latin typeface="+mj-lt"/>
                <a:cs typeface="Times New Roman" panose="02020603050405020304" pitchFamily="18" charset="0"/>
              </a:rPr>
              <a:t> </a:t>
            </a:r>
            <a:r>
              <a:rPr lang="vi-VN" sz="5400" b="0" dirty="0">
                <a:solidFill>
                  <a:srgbClr val="800000"/>
                </a:solidFill>
                <a:effectLst/>
                <a:latin typeface="+mj-lt"/>
                <a:cs typeface="Times New Roman" panose="02020603050405020304" pitchFamily="18" charset="0"/>
              </a:rPr>
              <a:t>Và bình an dưới thế cho người thiện tâm</a:t>
            </a:r>
            <a:r>
              <a:rPr lang="en-US" sz="5400" b="0" dirty="0">
                <a:solidFill>
                  <a:srgbClr val="800000"/>
                </a:solidFill>
                <a:effectLst/>
                <a:latin typeface="+mj-lt"/>
                <a:cs typeface="Times New Roman" panose="02020603050405020304" pitchFamily="18" charset="0"/>
              </a:rPr>
              <a:t>.</a:t>
            </a:r>
            <a:endParaRPr lang="vi-VN" sz="5400" b="0" dirty="0">
              <a:solidFill>
                <a:srgbClr val="8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800000"/>
                </a:solidFill>
                <a:effectLst/>
                <a:latin typeface="+mj-lt"/>
              </a:rPr>
              <a:t/>
            </a:r>
            <a:br>
              <a:rPr lang="en-US" b="0">
                <a:solidFill>
                  <a:srgbClr val="800000"/>
                </a:solidFill>
                <a:effectLst/>
                <a:latin typeface="+mj-lt"/>
              </a:rPr>
            </a:br>
            <a:endParaRPr lang="en-US" b="0">
              <a:solidFill>
                <a:srgbClr val="80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000066"/>
                </a:solidFill>
                <a:effectLst/>
                <a:latin typeface="+mj-lt"/>
                <a:cs typeface="Times New Roman" panose="02020603050405020304" pitchFamily="18" charset="0"/>
              </a:rPr>
              <a:t>A:</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Chúng</a:t>
            </a:r>
            <a:r>
              <a:rPr lang="en-US" sz="5000" b="0" dirty="0">
                <a:solidFill>
                  <a:srgbClr val="800000"/>
                </a:solidFill>
                <a:effectLst/>
                <a:latin typeface="+mj-lt"/>
                <a:cs typeface="Times New Roman" panose="02020603050405020304" pitchFamily="18" charset="0"/>
              </a:rPr>
              <a:t> con </a:t>
            </a:r>
            <a:r>
              <a:rPr lang="en-US" sz="5000" b="0" dirty="0" err="1">
                <a:solidFill>
                  <a:srgbClr val="800000"/>
                </a:solidFill>
                <a:effectLst/>
                <a:latin typeface="+mj-lt"/>
                <a:cs typeface="Times New Roman" panose="02020603050405020304" pitchFamily="18" charset="0"/>
              </a:rPr>
              <a:t>ca</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ngợi</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Chúa</a:t>
            </a:r>
            <a:r>
              <a:rPr lang="en-US" sz="5000" b="0" dirty="0">
                <a:solidFill>
                  <a:srgbClr val="800000"/>
                </a:solidFill>
                <a:effectLst/>
                <a:latin typeface="+mj-lt"/>
                <a:cs typeface="Times New Roman" panose="02020603050405020304" pitchFamily="18" charset="0"/>
              </a:rPr>
              <a:t>.</a:t>
            </a:r>
          </a:p>
          <a:p>
            <a:pPr algn="l" eaLnBrk="1" hangingPunct="1">
              <a:lnSpc>
                <a:spcPct val="140000"/>
              </a:lnSpc>
            </a:pPr>
            <a:r>
              <a:rPr lang="en-US" sz="5000" b="0" u="sng" dirty="0">
                <a:solidFill>
                  <a:srgbClr val="000066"/>
                </a:solidFill>
                <a:effectLst/>
                <a:latin typeface="+mj-lt"/>
                <a:cs typeface="Times New Roman" panose="02020603050405020304" pitchFamily="18" charset="0"/>
              </a:rPr>
              <a:t>B:</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Chúng</a:t>
            </a:r>
            <a:r>
              <a:rPr lang="en-US" sz="5000" b="0" dirty="0">
                <a:solidFill>
                  <a:srgbClr val="800000"/>
                </a:solidFill>
                <a:effectLst/>
                <a:latin typeface="+mj-lt"/>
                <a:cs typeface="Times New Roman" panose="02020603050405020304" pitchFamily="18" charset="0"/>
              </a:rPr>
              <a:t> con </a:t>
            </a:r>
            <a:r>
              <a:rPr lang="en-US" sz="5000" b="0" dirty="0" err="1">
                <a:solidFill>
                  <a:srgbClr val="800000"/>
                </a:solidFill>
                <a:effectLst/>
                <a:latin typeface="+mj-lt"/>
                <a:cs typeface="Times New Roman" panose="02020603050405020304" pitchFamily="18" charset="0"/>
              </a:rPr>
              <a:t>chúc</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tụng</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Chúa</a:t>
            </a:r>
            <a:r>
              <a:rPr lang="en-US" sz="5000" b="0" dirty="0">
                <a:solidFill>
                  <a:srgbClr val="800000"/>
                </a:solidFill>
                <a:effectLst/>
                <a:latin typeface="+mj-lt"/>
                <a:cs typeface="Times New Roman" panose="02020603050405020304" pitchFamily="18" charset="0"/>
              </a:rPr>
              <a:t>. </a:t>
            </a:r>
            <a:br>
              <a:rPr lang="en-US" sz="5000" b="0" dirty="0">
                <a:solidFill>
                  <a:srgbClr val="800000"/>
                </a:solidFill>
                <a:effectLst/>
                <a:latin typeface="+mj-lt"/>
                <a:cs typeface="Times New Roman" panose="02020603050405020304" pitchFamily="18" charset="0"/>
              </a:rPr>
            </a:br>
            <a:r>
              <a:rPr lang="en-US" sz="5000" b="0" u="sng" dirty="0">
                <a:solidFill>
                  <a:srgbClr val="000066"/>
                </a:solidFill>
                <a:effectLst/>
                <a:latin typeface="+mj-lt"/>
                <a:cs typeface="Times New Roman" panose="02020603050405020304" pitchFamily="18" charset="0"/>
              </a:rPr>
              <a:t>A:</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Chúng</a:t>
            </a:r>
            <a:r>
              <a:rPr lang="en-US" sz="5000" b="0" dirty="0">
                <a:solidFill>
                  <a:srgbClr val="800000"/>
                </a:solidFill>
                <a:effectLst/>
                <a:latin typeface="+mj-lt"/>
                <a:cs typeface="Times New Roman" panose="02020603050405020304" pitchFamily="18" charset="0"/>
              </a:rPr>
              <a:t> con </a:t>
            </a:r>
            <a:r>
              <a:rPr lang="en-US" sz="5000" b="0" dirty="0" err="1">
                <a:solidFill>
                  <a:srgbClr val="800000"/>
                </a:solidFill>
                <a:effectLst/>
                <a:latin typeface="+mj-lt"/>
                <a:cs typeface="Times New Roman" panose="02020603050405020304" pitchFamily="18" charset="0"/>
              </a:rPr>
              <a:t>thờ</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lạy</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Chúa</a:t>
            </a:r>
            <a:r>
              <a:rPr lang="en-US" sz="5000" b="0" dirty="0">
                <a:solidFill>
                  <a:srgbClr val="800000"/>
                </a:solidFill>
                <a:effectLst/>
                <a:latin typeface="+mj-lt"/>
                <a:cs typeface="Times New Roman" panose="02020603050405020304" pitchFamily="18" charset="0"/>
              </a:rPr>
              <a:t>. </a:t>
            </a:r>
          </a:p>
          <a:p>
            <a:pPr algn="l" eaLnBrk="1" hangingPunct="1">
              <a:lnSpc>
                <a:spcPct val="140000"/>
              </a:lnSpc>
            </a:pPr>
            <a:r>
              <a:rPr lang="en-US" sz="5000" b="0" u="sng" dirty="0">
                <a:solidFill>
                  <a:srgbClr val="000066"/>
                </a:solidFill>
                <a:effectLst/>
                <a:latin typeface="+mj-lt"/>
                <a:cs typeface="Times New Roman" panose="02020603050405020304" pitchFamily="18" charset="0"/>
              </a:rPr>
              <a:t>B:</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Chúng</a:t>
            </a:r>
            <a:r>
              <a:rPr lang="en-US" sz="5000" b="0" dirty="0">
                <a:solidFill>
                  <a:srgbClr val="800000"/>
                </a:solidFill>
                <a:effectLst/>
                <a:latin typeface="+mj-lt"/>
                <a:cs typeface="Times New Roman" panose="02020603050405020304" pitchFamily="18" charset="0"/>
              </a:rPr>
              <a:t> con </a:t>
            </a:r>
            <a:r>
              <a:rPr lang="en-US" sz="5000" b="0" dirty="0" err="1">
                <a:solidFill>
                  <a:srgbClr val="800000"/>
                </a:solidFill>
                <a:effectLst/>
                <a:latin typeface="+mj-lt"/>
                <a:cs typeface="Times New Roman" panose="02020603050405020304" pitchFamily="18" charset="0"/>
              </a:rPr>
              <a:t>tôn</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vinh</a:t>
            </a:r>
            <a:r>
              <a:rPr lang="en-US" sz="5000" b="0" dirty="0">
                <a:solidFill>
                  <a:srgbClr val="800000"/>
                </a:solidFill>
                <a:effectLst/>
                <a:latin typeface="+mj-lt"/>
                <a:cs typeface="Times New Roman" panose="02020603050405020304" pitchFamily="18" charset="0"/>
              </a:rPr>
              <a:t> </a:t>
            </a:r>
            <a:r>
              <a:rPr lang="en-US" sz="5000" b="0" dirty="0" err="1">
                <a:solidFill>
                  <a:srgbClr val="800000"/>
                </a:solidFill>
                <a:effectLst/>
                <a:latin typeface="+mj-lt"/>
                <a:cs typeface="Times New Roman" panose="02020603050405020304" pitchFamily="18" charset="0"/>
              </a:rPr>
              <a:t>Chúa</a:t>
            </a:r>
            <a:r>
              <a:rPr lang="en-US" sz="5000" b="0" dirty="0">
                <a:solidFill>
                  <a:srgbClr val="8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Chúng</a:t>
            </a:r>
            <a:r>
              <a:rPr lang="en-US" sz="4800" b="0" dirty="0">
                <a:solidFill>
                  <a:srgbClr val="800000"/>
                </a:solidFill>
                <a:effectLst/>
                <a:latin typeface="+mj-lt"/>
                <a:cs typeface="Times New Roman" panose="02020603050405020304" pitchFamily="18" charset="0"/>
              </a:rPr>
              <a:t> con </a:t>
            </a:r>
            <a:r>
              <a:rPr lang="en-US" sz="4800" b="0" dirty="0" err="1">
                <a:solidFill>
                  <a:srgbClr val="800000"/>
                </a:solidFill>
                <a:effectLst/>
                <a:latin typeface="+mj-lt"/>
                <a:cs typeface="Times New Roman" panose="02020603050405020304" pitchFamily="18" charset="0"/>
              </a:rPr>
              <a:t>cảm</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tạ</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Chúa</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vì</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vinh</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quang</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cao</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cả</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Chúa</a:t>
            </a:r>
            <a:r>
              <a:rPr lang="en-US" sz="4800" b="0" dirty="0">
                <a:solidFill>
                  <a:srgbClr val="80000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80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Lạy</a:t>
            </a:r>
            <a:r>
              <a:rPr lang="en-US" sz="4800" b="0" dirty="0">
                <a:solidFill>
                  <a:srgbClr val="800000"/>
                </a:solidFill>
                <a:effectLst/>
                <a:latin typeface="+mj-lt"/>
                <a:cs typeface="Times New Roman" panose="02020603050405020304" pitchFamily="18" charset="0"/>
              </a:rPr>
              <a:t> con </a:t>
            </a:r>
            <a:r>
              <a:rPr lang="en-US" sz="4800" b="0" dirty="0" err="1">
                <a:solidFill>
                  <a:srgbClr val="800000"/>
                </a:solidFill>
                <a:effectLst/>
                <a:latin typeface="+mj-lt"/>
                <a:cs typeface="Times New Roman" panose="02020603050405020304" pitchFamily="18" charset="0"/>
              </a:rPr>
              <a:t>một</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Thiên</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Chúa</a:t>
            </a:r>
            <a:r>
              <a:rPr lang="en-US" sz="4800" b="0" dirty="0">
                <a:solidFill>
                  <a:srgbClr val="800000"/>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Giêsu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Kitô</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80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000066"/>
                </a:solidFill>
                <a:effectLst/>
                <a:latin typeface="+mj-lt"/>
                <a:cs typeface="Times New Roman" panose="02020603050405020304" pitchFamily="18" charset="0"/>
              </a:rPr>
              <a:t>A:</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Chúa</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xóa</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tội</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trần</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gian</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xin</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thương</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xót</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chúng</a:t>
            </a:r>
            <a:r>
              <a:rPr lang="en-US" sz="5400" b="0" dirty="0">
                <a:solidFill>
                  <a:srgbClr val="8000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000066"/>
                </a:solidFill>
                <a:effectLst/>
                <a:latin typeface="+mj-lt"/>
                <a:cs typeface="Times New Roman" panose="02020603050405020304" pitchFamily="18" charset="0"/>
              </a:rPr>
              <a:t>B:</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Chúa</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xóa</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tội</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trần</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gian</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xin</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nhậm</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lời</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chúng</a:t>
            </a:r>
            <a:r>
              <a:rPr lang="en-US" sz="5400" b="0" dirty="0">
                <a:solidFill>
                  <a:srgbClr val="800000"/>
                </a:solidFill>
                <a:effectLst/>
                <a:latin typeface="+mj-lt"/>
                <a:cs typeface="Times New Roman" panose="02020603050405020304" pitchFamily="18" charset="0"/>
              </a:rPr>
              <a:t> con </a:t>
            </a:r>
            <a:r>
              <a:rPr lang="en-US" sz="5400" b="0" dirty="0" err="1">
                <a:solidFill>
                  <a:srgbClr val="800000"/>
                </a:solidFill>
                <a:effectLst/>
                <a:latin typeface="+mj-lt"/>
                <a:cs typeface="Times New Roman" panose="02020603050405020304" pitchFamily="18" charset="0"/>
              </a:rPr>
              <a:t>cầu</a:t>
            </a:r>
            <a:r>
              <a:rPr lang="en-US" sz="5400" b="0" dirty="0">
                <a:solidFill>
                  <a:srgbClr val="800000"/>
                </a:solidFill>
                <a:effectLst/>
                <a:latin typeface="+mj-lt"/>
                <a:cs typeface="Times New Roman" panose="02020603050405020304" pitchFamily="18" charset="0"/>
              </a:rPr>
              <a:t> </a:t>
            </a:r>
            <a:r>
              <a:rPr lang="en-US" sz="5400" b="0" dirty="0" err="1">
                <a:solidFill>
                  <a:srgbClr val="800000"/>
                </a:solidFill>
                <a:effectLst/>
                <a:latin typeface="+mj-lt"/>
                <a:cs typeface="Times New Roman" panose="02020603050405020304" pitchFamily="18" charset="0"/>
              </a:rPr>
              <a:t>khẩn</a:t>
            </a:r>
            <a:r>
              <a:rPr lang="en-US" sz="5400" b="0" dirty="0">
                <a:solidFill>
                  <a:srgbClr val="8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Chúa</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ngự</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bên</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hữu</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Đức</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Chúa</a:t>
            </a:r>
            <a:r>
              <a:rPr lang="en-US" sz="4800" b="0" dirty="0">
                <a:solidFill>
                  <a:srgbClr val="800000"/>
                </a:solidFill>
                <a:effectLst/>
                <a:latin typeface="+mj-lt"/>
                <a:cs typeface="Times New Roman" panose="02020603050405020304" pitchFamily="18" charset="0"/>
              </a:rPr>
              <a:t> Cha, </a:t>
            </a:r>
            <a:r>
              <a:rPr lang="en-US" sz="4800" b="0" dirty="0" err="1">
                <a:solidFill>
                  <a:srgbClr val="800000"/>
                </a:solidFill>
                <a:effectLst/>
                <a:latin typeface="+mj-lt"/>
                <a:cs typeface="Times New Roman" panose="02020603050405020304" pitchFamily="18" charset="0"/>
              </a:rPr>
              <a:t>xin</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thương</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xót</a:t>
            </a:r>
            <a:r>
              <a:rPr lang="en-US" sz="4800" b="0" dirty="0">
                <a:solidFill>
                  <a:srgbClr val="800000"/>
                </a:solidFill>
                <a:effectLst/>
                <a:latin typeface="+mj-lt"/>
                <a:cs typeface="Times New Roman" panose="02020603050405020304" pitchFamily="18" charset="0"/>
              </a:rPr>
              <a:t> </a:t>
            </a:r>
            <a:r>
              <a:rPr lang="en-US" sz="4800" b="0" dirty="0" err="1">
                <a:solidFill>
                  <a:srgbClr val="800000"/>
                </a:solidFill>
                <a:effectLst/>
                <a:latin typeface="+mj-lt"/>
                <a:cs typeface="Times New Roman" panose="02020603050405020304" pitchFamily="18" charset="0"/>
              </a:rPr>
              <a:t>chúng</a:t>
            </a:r>
            <a:r>
              <a:rPr lang="en-US" sz="4800" b="0" dirty="0">
                <a:solidFill>
                  <a:srgbClr val="8000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800000"/>
                </a:solidFill>
                <a:effectLst/>
                <a:latin typeface="+mj-lt"/>
                <a:cs typeface="Times New Roman" panose="02020603050405020304" pitchFamily="18" charset="0"/>
              </a:rPr>
              <a:t> Vì lạy </a:t>
            </a:r>
            <a:r>
              <a:rPr lang="vi-VN" sz="4800" b="0" dirty="0">
                <a:solidFill>
                  <a:srgbClr val="000066"/>
                </a:solidFill>
                <a:effectLst/>
                <a:latin typeface="+mj-lt"/>
                <a:cs typeface="Times New Roman" panose="02020603050405020304" pitchFamily="18" charset="0"/>
              </a:rPr>
              <a:t>Chúa Giêsu Kitô, </a:t>
            </a:r>
            <a:r>
              <a:rPr lang="vi-VN" sz="4800" b="0" dirty="0">
                <a:solidFill>
                  <a:srgbClr val="8000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800000"/>
                </a:solidFill>
                <a:effectLst/>
                <a:latin typeface="+mj-lt"/>
              </a:rPr>
              <a:t/>
            </a:r>
            <a:br>
              <a:rPr lang="en-US" sz="4000" b="0">
                <a:solidFill>
                  <a:srgbClr val="800000"/>
                </a:solidFill>
                <a:effectLst/>
                <a:latin typeface="+mj-lt"/>
              </a:rPr>
            </a:br>
            <a:endParaRPr lang="en-US" sz="4000" b="0">
              <a:solidFill>
                <a:srgbClr val="80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800000"/>
                </a:solidFill>
                <a:effectLst/>
                <a:latin typeface="+mj-lt"/>
                <a:cs typeface="Times New Roman" panose="02020603050405020304" pitchFamily="18" charset="0"/>
              </a:rPr>
              <a:t>Chỉ</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có</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Chúa</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là</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Chúa</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chỉ</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có</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Chúa</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là</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đấng</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tối</a:t>
            </a:r>
            <a:r>
              <a:rPr lang="en-US" sz="4400" b="0" dirty="0">
                <a:solidFill>
                  <a:srgbClr val="800000"/>
                </a:solidFill>
                <a:effectLst/>
                <a:latin typeface="+mj-lt"/>
                <a:cs typeface="Times New Roman" panose="02020603050405020304" pitchFamily="18" charset="0"/>
              </a:rPr>
              <a:t> </a:t>
            </a:r>
            <a:r>
              <a:rPr lang="en-US" sz="4400" b="0" dirty="0" err="1">
                <a:solidFill>
                  <a:srgbClr val="800000"/>
                </a:solidFill>
                <a:effectLst/>
                <a:latin typeface="+mj-lt"/>
                <a:cs typeface="Times New Roman" panose="02020603050405020304" pitchFamily="18" charset="0"/>
              </a:rPr>
              <a:t>cao</a:t>
            </a:r>
            <a:r>
              <a:rPr lang="en-US" sz="4400" b="0" dirty="0">
                <a:solidFill>
                  <a:srgbClr val="8000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000066"/>
                </a:solidFill>
                <a:effectLst/>
                <a:latin typeface="+mj-lt"/>
                <a:cs typeface="Times New Roman" panose="02020603050405020304" pitchFamily="18" charset="0"/>
              </a:rPr>
              <a:t>A+</a:t>
            </a:r>
            <a:r>
              <a:rPr lang="en-US" sz="4400" b="0" u="sng" dirty="0">
                <a:solidFill>
                  <a:srgbClr val="000066"/>
                </a:solidFill>
                <a:effectLst/>
                <a:latin typeface="+mj-lt"/>
                <a:cs typeface="Times New Roman" panose="02020603050405020304" pitchFamily="18" charset="0"/>
              </a:rPr>
              <a:t>B</a:t>
            </a:r>
            <a:r>
              <a:rPr lang="vi-VN" sz="4400" b="0" u="sng" dirty="0">
                <a:solidFill>
                  <a:srgbClr val="000066"/>
                </a:solidFill>
                <a:effectLst/>
                <a:latin typeface="+mj-lt"/>
                <a:cs typeface="Times New Roman" panose="02020603050405020304" pitchFamily="18" charset="0"/>
              </a:rPr>
              <a:t>:</a:t>
            </a:r>
            <a:r>
              <a:rPr lang="vi-VN" sz="4400" b="0" dirty="0">
                <a:solidFill>
                  <a:srgbClr val="80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000066"/>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57350"/>
            <a:ext cx="3619500" cy="3619500"/>
          </a:xfrm>
          <a:prstGeom prst="rect">
            <a:avLst/>
          </a:prstGeom>
        </p:spPr>
      </p:pic>
      <p:sp>
        <p:nvSpPr>
          <p:cNvPr id="3" name="Rectangle 2"/>
          <p:cNvSpPr/>
          <p:nvPr/>
        </p:nvSpPr>
        <p:spPr>
          <a:xfrm>
            <a:off x="2647950" y="209550"/>
            <a:ext cx="6400800" cy="2062103"/>
          </a:xfrm>
          <a:prstGeom prst="rect">
            <a:avLst/>
          </a:prstGeom>
        </p:spPr>
        <p:txBody>
          <a:bodyPr wrap="square">
            <a:spAutoFit/>
          </a:bodyPr>
          <a:lstStyle/>
          <a:p>
            <a:pPr algn="ctr"/>
            <a:r>
              <a:rPr lang="en-US" sz="3200" smtClean="0">
                <a:solidFill>
                  <a:srgbClr val="800000"/>
                </a:solidFill>
              </a:rPr>
              <a:t>THÁNH LỄ HÔN PHỐI</a:t>
            </a:r>
          </a:p>
          <a:p>
            <a:pPr algn="ctr"/>
            <a:r>
              <a:rPr lang="en-US" sz="3200" smtClean="0">
                <a:solidFill>
                  <a:srgbClr val="800000"/>
                </a:solidFill>
              </a:rPr>
              <a:t>Anh Vincente Nguyễn Văn Thiện</a:t>
            </a:r>
          </a:p>
          <a:p>
            <a:pPr algn="ctr"/>
            <a:r>
              <a:rPr lang="en-US" sz="3200" smtClean="0">
                <a:solidFill>
                  <a:srgbClr val="800000"/>
                </a:solidFill>
              </a:rPr>
              <a:t>Và</a:t>
            </a:r>
          </a:p>
          <a:p>
            <a:pPr algn="ctr"/>
            <a:r>
              <a:rPr lang="en-US" sz="3200" smtClean="0">
                <a:solidFill>
                  <a:srgbClr val="800000"/>
                </a:solidFill>
              </a:rPr>
              <a:t>Chị Lucia Võ Thị Thùy Dương</a:t>
            </a:r>
            <a:endParaRPr lang="en-US" sz="4400" smtClean="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3387886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pPr>
              <a:lnSpc>
                <a:spcPct val="120000"/>
              </a:lnSpc>
            </a:pPr>
            <a:r>
              <a:rPr lang="en-US" sz="5000" dirty="0" err="1" smtClean="0">
                <a:solidFill>
                  <a:srgbClr val="000066"/>
                </a:solidFill>
                <a:effectLst/>
              </a:rPr>
              <a:t>Thánh</a:t>
            </a:r>
            <a:r>
              <a:rPr lang="en-US" sz="5000" dirty="0" smtClean="0">
                <a:solidFill>
                  <a:srgbClr val="000066"/>
                </a:solidFill>
                <a:effectLst/>
              </a:rPr>
              <a:t> </a:t>
            </a:r>
            <a:r>
              <a:rPr lang="en-US" sz="5000" dirty="0" err="1" smtClean="0">
                <a:solidFill>
                  <a:srgbClr val="000066"/>
                </a:solidFill>
                <a:effectLst/>
              </a:rPr>
              <a:t>Vịnh</a:t>
            </a:r>
            <a:r>
              <a:rPr lang="en-US" sz="5000" dirty="0" smtClean="0">
                <a:solidFill>
                  <a:srgbClr val="000066"/>
                </a:solidFill>
                <a:effectLst/>
              </a:rPr>
              <a:t> 127</a:t>
            </a:r>
            <a:br>
              <a:rPr lang="en-US" sz="5000" dirty="0" smtClean="0">
                <a:solidFill>
                  <a:srgbClr val="000066"/>
                </a:solidFill>
                <a:effectLst/>
              </a:rPr>
            </a:br>
            <a:r>
              <a:rPr lang="en-US" sz="5000" dirty="0" err="1" smtClean="0">
                <a:solidFill>
                  <a:srgbClr val="000066"/>
                </a:solidFill>
                <a:effectLst/>
              </a:rPr>
              <a:t>Phúc</a:t>
            </a:r>
            <a:r>
              <a:rPr lang="en-US" sz="5000" dirty="0" smtClean="0">
                <a:solidFill>
                  <a:srgbClr val="000066"/>
                </a:solidFill>
                <a:effectLst/>
              </a:rPr>
              <a:t> Cho </a:t>
            </a:r>
            <a:r>
              <a:rPr lang="en-US" sz="5000" dirty="0" err="1" smtClean="0">
                <a:solidFill>
                  <a:srgbClr val="000066"/>
                </a:solidFill>
                <a:effectLst/>
              </a:rPr>
              <a:t>Những</a:t>
            </a:r>
            <a:r>
              <a:rPr lang="en-US" sz="5000" dirty="0" smtClean="0">
                <a:solidFill>
                  <a:srgbClr val="000066"/>
                </a:solidFill>
                <a:effectLst/>
              </a:rPr>
              <a:t> Ai</a:t>
            </a:r>
            <a:br>
              <a:rPr lang="en-US" sz="5000" dirty="0" smtClean="0">
                <a:solidFill>
                  <a:srgbClr val="000066"/>
                </a:solidFill>
                <a:effectLst/>
              </a:rPr>
            </a:br>
            <a:r>
              <a:rPr lang="en-US" i="1" dirty="0" err="1" smtClean="0">
                <a:solidFill>
                  <a:srgbClr val="800000"/>
                </a:solidFill>
                <a:effectLst/>
              </a:rPr>
              <a:t>Huyền</a:t>
            </a:r>
            <a:r>
              <a:rPr lang="en-US" i="1" dirty="0" smtClean="0">
                <a:solidFill>
                  <a:srgbClr val="800000"/>
                </a:solidFill>
                <a:effectLst/>
              </a:rPr>
              <a:t> </a:t>
            </a:r>
            <a:r>
              <a:rPr lang="en-US" i="1" dirty="0" err="1" smtClean="0">
                <a:solidFill>
                  <a:srgbClr val="800000"/>
                </a:solidFill>
                <a:effectLst/>
              </a:rPr>
              <a:t>Linh</a:t>
            </a:r>
            <a:endParaRPr lang="en-US" i="1" dirty="0">
              <a:solidFill>
                <a:srgbClr val="800000"/>
              </a:solidFill>
              <a:effectLst/>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204960" cy="5143500"/>
          </a:xfrm>
        </p:spPr>
        <p:txBody>
          <a:bodyPr>
            <a:normAutofit/>
          </a:bodyPr>
          <a:lstStyle/>
          <a:p>
            <a:r>
              <a:rPr lang="en-US" sz="6000" b="0" dirty="0" err="1" smtClean="0">
                <a:solidFill>
                  <a:srgbClr val="000066"/>
                </a:solidFill>
                <a:effectLst/>
              </a:rPr>
              <a:t>Ca</a:t>
            </a:r>
            <a:r>
              <a:rPr lang="en-US" sz="6000" b="0" dirty="0" smtClean="0">
                <a:solidFill>
                  <a:srgbClr val="000066"/>
                </a:solidFill>
                <a:effectLst/>
              </a:rPr>
              <a:t> </a:t>
            </a:r>
            <a:r>
              <a:rPr lang="en-US" sz="6000" b="0" dirty="0" err="1" smtClean="0">
                <a:solidFill>
                  <a:srgbClr val="000066"/>
                </a:solidFill>
                <a:effectLst/>
              </a:rPr>
              <a:t>Nhập</a:t>
            </a:r>
            <a:r>
              <a:rPr lang="en-US" sz="6000" b="0" dirty="0" smtClean="0">
                <a:solidFill>
                  <a:srgbClr val="000066"/>
                </a:solidFill>
                <a:effectLst/>
              </a:rPr>
              <a:t> </a:t>
            </a:r>
            <a:r>
              <a:rPr lang="en-US" sz="6000" b="0" dirty="0" err="1" smtClean="0">
                <a:solidFill>
                  <a:srgbClr val="000066"/>
                </a:solidFill>
                <a:effectLst/>
              </a:rPr>
              <a:t>Lễ</a:t>
            </a:r>
            <a:r>
              <a:rPr lang="en-US" sz="6000" b="0" dirty="0" smtClean="0">
                <a:solidFill>
                  <a:srgbClr val="000066"/>
                </a:solidFill>
                <a:effectLst/>
              </a:rPr>
              <a:t/>
            </a:r>
            <a:br>
              <a:rPr lang="en-US" sz="6000" b="0" dirty="0" smtClean="0">
                <a:solidFill>
                  <a:srgbClr val="000066"/>
                </a:solidFill>
                <a:effectLst/>
              </a:rPr>
            </a:br>
            <a:r>
              <a:rPr lang="en-US" sz="6000" dirty="0" err="1" smtClean="0">
                <a:solidFill>
                  <a:srgbClr val="000066"/>
                </a:solidFill>
                <a:effectLst/>
              </a:rPr>
              <a:t>Đưa</a:t>
            </a:r>
            <a:r>
              <a:rPr lang="en-US" sz="6000" dirty="0" smtClean="0">
                <a:solidFill>
                  <a:srgbClr val="000066"/>
                </a:solidFill>
                <a:effectLst/>
              </a:rPr>
              <a:t> </a:t>
            </a:r>
            <a:r>
              <a:rPr lang="en-US" sz="6000" dirty="0" err="1" smtClean="0">
                <a:solidFill>
                  <a:srgbClr val="000066"/>
                </a:solidFill>
                <a:effectLst/>
              </a:rPr>
              <a:t>Nhau</a:t>
            </a:r>
            <a:r>
              <a:rPr lang="vi-VN" sz="6000" dirty="0" smtClean="0">
                <a:solidFill>
                  <a:srgbClr val="000066"/>
                </a:solidFill>
                <a:effectLst/>
              </a:rPr>
              <a:t/>
            </a:r>
            <a:br>
              <a:rPr lang="vi-VN" sz="6000" dirty="0" smtClean="0">
                <a:solidFill>
                  <a:srgbClr val="000066"/>
                </a:solidFill>
                <a:effectLst/>
              </a:rPr>
            </a:br>
            <a:r>
              <a:rPr lang="vi-VN" sz="5000" i="1" dirty="0" smtClean="0">
                <a:solidFill>
                  <a:srgbClr val="000066"/>
                </a:solidFill>
                <a:effectLst/>
              </a:rPr>
              <a:t>Nguyễn Duy</a:t>
            </a:r>
            <a:r>
              <a:rPr lang="en-US" sz="6000" i="1" dirty="0" smtClean="0">
                <a:solidFill>
                  <a:srgbClr val="000066"/>
                </a:solidFill>
                <a:effectLst/>
              </a:rPr>
              <a:t/>
            </a:r>
            <a:br>
              <a:rPr lang="en-US" sz="6000" i="1" dirty="0" smtClean="0">
                <a:solidFill>
                  <a:srgbClr val="000066"/>
                </a:solidFill>
                <a:effectLst/>
              </a:rPr>
            </a:br>
            <a:endParaRPr lang="en-US" sz="6000" b="0" i="1" dirty="0">
              <a:solidFill>
                <a:srgbClr val="000066"/>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10000"/>
              </a:lnSpc>
            </a:pPr>
            <a:r>
              <a:rPr lang="en-US" sz="6600" u="sng" dirty="0" err="1" smtClean="0">
                <a:solidFill>
                  <a:srgbClr val="000066"/>
                </a:solidFill>
                <a:effectLst/>
              </a:rPr>
              <a:t>Đk</a:t>
            </a:r>
            <a:r>
              <a:rPr lang="en-US" sz="6600" u="sng" dirty="0" smtClean="0">
                <a:solidFill>
                  <a:srgbClr val="000066"/>
                </a:solidFill>
                <a:effectLst/>
              </a:rPr>
              <a:t>:</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tôn</a:t>
            </a:r>
            <a:r>
              <a:rPr lang="en-US" sz="6600" dirty="0" smtClean="0">
                <a:solidFill>
                  <a:srgbClr val="800000"/>
                </a:solidFill>
                <a:effectLst/>
              </a:rPr>
              <a:t> </a:t>
            </a:r>
            <a:r>
              <a:rPr lang="en-US" sz="6600" dirty="0" err="1" smtClean="0">
                <a:solidFill>
                  <a:srgbClr val="800000"/>
                </a:solidFill>
                <a:effectLst/>
              </a:rPr>
              <a:t>sợ</a:t>
            </a:r>
            <a:r>
              <a:rPr lang="en-US" sz="6600" dirty="0" smtClean="0">
                <a:solidFill>
                  <a:srgbClr val="800000"/>
                </a:solidFill>
                <a:effectLst/>
              </a:rPr>
              <a:t> </a:t>
            </a:r>
            <a:r>
              <a:rPr lang="en-US" sz="6600" dirty="0" err="1" smtClean="0">
                <a:solidFill>
                  <a:srgbClr val="800000"/>
                </a:solidFill>
                <a:effectLst/>
              </a:rPr>
              <a:t>Thiên</a:t>
            </a:r>
            <a:r>
              <a:rPr lang="en-US" sz="6600" dirty="0" smtClean="0">
                <a:solidFill>
                  <a:srgbClr val="800000"/>
                </a:solidFill>
                <a:effectLst/>
              </a:rPr>
              <a:t> </a:t>
            </a:r>
            <a:r>
              <a:rPr lang="en-US" sz="6600" dirty="0" err="1" smtClean="0">
                <a:solidFill>
                  <a:srgbClr val="800000"/>
                </a:solidFill>
                <a:effectLst/>
              </a:rPr>
              <a:t>Chúa</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sống</a:t>
            </a:r>
            <a:r>
              <a:rPr lang="en-US" sz="6600" dirty="0" smtClean="0">
                <a:solidFill>
                  <a:srgbClr val="800000"/>
                </a:solidFill>
                <a:effectLst/>
              </a:rPr>
              <a:t> </a:t>
            </a:r>
            <a:r>
              <a:rPr lang="en-US" sz="6600" dirty="0" err="1" smtClean="0">
                <a:solidFill>
                  <a:srgbClr val="800000"/>
                </a:solidFill>
                <a:effectLst/>
              </a:rPr>
              <a:t>theo</a:t>
            </a:r>
            <a:r>
              <a:rPr lang="en-US" sz="6600" dirty="0" smtClean="0">
                <a:solidFill>
                  <a:srgbClr val="800000"/>
                </a:solidFill>
                <a:effectLst/>
              </a:rPr>
              <a:t> </a:t>
            </a:r>
            <a:r>
              <a:rPr lang="en-US" sz="6600" dirty="0" err="1" smtClean="0">
                <a:solidFill>
                  <a:srgbClr val="800000"/>
                </a:solidFill>
                <a:effectLst/>
              </a:rPr>
              <a:t>Lời</a:t>
            </a:r>
            <a:r>
              <a:rPr lang="en-US" sz="6600" dirty="0" smtClean="0">
                <a:solidFill>
                  <a:srgbClr val="800000"/>
                </a:solidFill>
                <a:effectLst/>
              </a:rPr>
              <a:t> </a:t>
            </a:r>
            <a:r>
              <a:rPr lang="en-US" sz="6600" dirty="0" err="1" smtClean="0">
                <a:solidFill>
                  <a:srgbClr val="800000"/>
                </a:solidFill>
                <a:effectLst/>
              </a:rPr>
              <a:t>Người</a:t>
            </a:r>
            <a:r>
              <a:rPr lang="en-US" sz="6600" dirty="0" smtClean="0">
                <a:solidFill>
                  <a:srgbClr val="800000"/>
                </a:solidFill>
                <a:effectLst/>
              </a:rPr>
              <a:t>.</a:t>
            </a:r>
            <a:endParaRPr lang="vi-VN" sz="6600" dirty="0" smtClean="0">
              <a:solidFill>
                <a:srgbClr val="800000"/>
              </a:solidFill>
              <a:effectLst/>
            </a:endParaRP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20000"/>
              </a:lnSpc>
            </a:pPr>
            <a:r>
              <a:rPr lang="en-US" sz="5400" u="sng" dirty="0" smtClean="0">
                <a:solidFill>
                  <a:srgbClr val="000066"/>
                </a:solidFill>
                <a:effectLst/>
              </a:rPr>
              <a:t>Tk1:</a:t>
            </a:r>
            <a:r>
              <a:rPr lang="en-US" sz="5400" dirty="0" smtClean="0">
                <a:solidFill>
                  <a:srgbClr val="800000"/>
                </a:solidFill>
                <a:effectLst/>
              </a:rPr>
              <a:t> </a:t>
            </a:r>
            <a:r>
              <a:rPr lang="en-US" sz="5400" dirty="0" err="1" smtClean="0">
                <a:solidFill>
                  <a:srgbClr val="800000"/>
                </a:solidFill>
                <a:effectLst/>
              </a:rPr>
              <a:t>Hiền</a:t>
            </a:r>
            <a:r>
              <a:rPr lang="en-US" sz="5400" dirty="0" smtClean="0">
                <a:solidFill>
                  <a:srgbClr val="800000"/>
                </a:solidFill>
                <a:effectLst/>
              </a:rPr>
              <a:t> </a:t>
            </a:r>
            <a:r>
              <a:rPr lang="en-US" sz="5400" dirty="0" err="1" smtClean="0">
                <a:solidFill>
                  <a:srgbClr val="800000"/>
                </a:solidFill>
                <a:effectLst/>
              </a:rPr>
              <a:t>thê</a:t>
            </a:r>
            <a:r>
              <a:rPr lang="en-US" sz="5400" dirty="0" smtClean="0">
                <a:solidFill>
                  <a:srgbClr val="800000"/>
                </a:solidFill>
                <a:effectLst/>
              </a:rPr>
              <a:t> </a:t>
            </a:r>
            <a:r>
              <a:rPr lang="en-US" sz="5400" dirty="0" err="1" smtClean="0">
                <a:solidFill>
                  <a:srgbClr val="800000"/>
                </a:solidFill>
                <a:effectLst/>
              </a:rPr>
              <a:t>trong</a:t>
            </a:r>
            <a:r>
              <a:rPr lang="en-US" sz="5400" dirty="0" smtClean="0">
                <a:solidFill>
                  <a:srgbClr val="800000"/>
                </a:solidFill>
                <a:effectLst/>
              </a:rPr>
              <a:t> </a:t>
            </a:r>
            <a:r>
              <a:rPr lang="en-US" sz="5400" dirty="0" err="1" smtClean="0">
                <a:solidFill>
                  <a:srgbClr val="800000"/>
                </a:solidFill>
                <a:effectLst/>
              </a:rPr>
              <a:t>gia</a:t>
            </a:r>
            <a:r>
              <a:rPr lang="en-US" sz="5400" dirty="0" smtClean="0">
                <a:solidFill>
                  <a:srgbClr val="800000"/>
                </a:solidFill>
                <a:effectLst/>
              </a:rPr>
              <a:t> </a:t>
            </a:r>
            <a:r>
              <a:rPr lang="en-US" sz="5400" dirty="0" err="1" smtClean="0">
                <a:solidFill>
                  <a:srgbClr val="800000"/>
                </a:solidFill>
                <a:effectLst/>
              </a:rPr>
              <a:t>cư</a:t>
            </a:r>
            <a:r>
              <a:rPr lang="en-US" sz="5400" dirty="0" smtClean="0">
                <a:solidFill>
                  <a:srgbClr val="800000"/>
                </a:solidFill>
                <a:effectLst/>
              </a:rPr>
              <a:t> </a:t>
            </a:r>
            <a:r>
              <a:rPr lang="en-US" sz="5400" dirty="0" err="1" smtClean="0">
                <a:solidFill>
                  <a:srgbClr val="800000"/>
                </a:solidFill>
                <a:effectLst/>
              </a:rPr>
              <a:t>bạn</a:t>
            </a:r>
            <a:r>
              <a:rPr lang="en-US" sz="5400" dirty="0" smtClean="0">
                <a:solidFill>
                  <a:srgbClr val="800000"/>
                </a:solidFill>
                <a:effectLst/>
              </a:rPr>
              <a:t> </a:t>
            </a:r>
            <a:r>
              <a:rPr lang="en-US" sz="5400" dirty="0" err="1" smtClean="0">
                <a:solidFill>
                  <a:srgbClr val="800000"/>
                </a:solidFill>
                <a:effectLst/>
              </a:rPr>
              <a:t>như</a:t>
            </a:r>
            <a:r>
              <a:rPr lang="en-US" sz="5400" dirty="0" smtClean="0">
                <a:solidFill>
                  <a:srgbClr val="800000"/>
                </a:solidFill>
                <a:effectLst/>
              </a:rPr>
              <a:t> </a:t>
            </a:r>
            <a:r>
              <a:rPr lang="en-US" sz="5400" dirty="0" err="1" smtClean="0">
                <a:solidFill>
                  <a:srgbClr val="800000"/>
                </a:solidFill>
                <a:effectLst/>
              </a:rPr>
              <a:t>một</a:t>
            </a:r>
            <a:r>
              <a:rPr lang="en-US" sz="5400" dirty="0" smtClean="0">
                <a:solidFill>
                  <a:srgbClr val="800000"/>
                </a:solidFill>
                <a:effectLst/>
              </a:rPr>
              <a:t> </a:t>
            </a:r>
            <a:r>
              <a:rPr lang="en-US" sz="5400" dirty="0" err="1" smtClean="0">
                <a:solidFill>
                  <a:srgbClr val="800000"/>
                </a:solidFill>
                <a:effectLst/>
              </a:rPr>
              <a:t>thân</a:t>
            </a:r>
            <a:r>
              <a:rPr lang="en-US" sz="5400" dirty="0" smtClean="0">
                <a:solidFill>
                  <a:srgbClr val="800000"/>
                </a:solidFill>
                <a:effectLst/>
              </a:rPr>
              <a:t> </a:t>
            </a:r>
            <a:r>
              <a:rPr lang="en-US" sz="5400" dirty="0" err="1" smtClean="0">
                <a:solidFill>
                  <a:srgbClr val="800000"/>
                </a:solidFill>
                <a:effectLst/>
              </a:rPr>
              <a:t>nho</a:t>
            </a:r>
            <a:r>
              <a:rPr lang="en-US" sz="5400" dirty="0" smtClean="0">
                <a:solidFill>
                  <a:srgbClr val="800000"/>
                </a:solidFill>
                <a:effectLst/>
              </a:rPr>
              <a:t> </a:t>
            </a:r>
            <a:r>
              <a:rPr lang="en-US" sz="5400" dirty="0" err="1" smtClean="0">
                <a:solidFill>
                  <a:srgbClr val="800000"/>
                </a:solidFill>
                <a:effectLst/>
              </a:rPr>
              <a:t>tốt</a:t>
            </a:r>
            <a:r>
              <a:rPr lang="en-US" sz="5400" dirty="0" smtClean="0">
                <a:solidFill>
                  <a:srgbClr val="800000"/>
                </a:solidFill>
                <a:effectLst/>
              </a:rPr>
              <a:t> </a:t>
            </a:r>
            <a:r>
              <a:rPr lang="en-US" sz="5400" dirty="0" err="1" smtClean="0">
                <a:solidFill>
                  <a:srgbClr val="800000"/>
                </a:solidFill>
                <a:effectLst/>
              </a:rPr>
              <a:t>tươi</a:t>
            </a:r>
            <a:r>
              <a:rPr lang="en-US" sz="5400" dirty="0" smtClean="0">
                <a:solidFill>
                  <a:srgbClr val="800000"/>
                </a:solidFill>
                <a:effectLst/>
              </a:rPr>
              <a:t>. </a:t>
            </a:r>
            <a:r>
              <a:rPr lang="en-US" sz="5400" dirty="0" err="1" smtClean="0">
                <a:solidFill>
                  <a:srgbClr val="800000"/>
                </a:solidFill>
                <a:effectLst/>
              </a:rPr>
              <a:t>Nàng</a:t>
            </a:r>
            <a:r>
              <a:rPr lang="en-US" sz="5400" dirty="0" smtClean="0">
                <a:solidFill>
                  <a:srgbClr val="800000"/>
                </a:solidFill>
                <a:effectLst/>
              </a:rPr>
              <a:t> </a:t>
            </a:r>
            <a:r>
              <a:rPr lang="en-US" sz="5400" dirty="0" err="1" smtClean="0">
                <a:solidFill>
                  <a:srgbClr val="800000"/>
                </a:solidFill>
                <a:effectLst/>
              </a:rPr>
              <a:t>đem</a:t>
            </a:r>
            <a:r>
              <a:rPr lang="en-US" sz="5400" dirty="0" smtClean="0">
                <a:solidFill>
                  <a:srgbClr val="800000"/>
                </a:solidFill>
                <a:effectLst/>
              </a:rPr>
              <a:t> </a:t>
            </a:r>
            <a:r>
              <a:rPr lang="en-US" sz="5400" dirty="0" err="1" smtClean="0">
                <a:solidFill>
                  <a:srgbClr val="800000"/>
                </a:solidFill>
                <a:effectLst/>
              </a:rPr>
              <a:t>bao</a:t>
            </a:r>
            <a:r>
              <a:rPr lang="en-US" sz="5400" dirty="0" smtClean="0">
                <a:solidFill>
                  <a:srgbClr val="800000"/>
                </a:solidFill>
                <a:effectLst/>
              </a:rPr>
              <a:t> </a:t>
            </a:r>
            <a:r>
              <a:rPr lang="en-US" sz="5400" dirty="0" err="1" smtClean="0">
                <a:solidFill>
                  <a:srgbClr val="800000"/>
                </a:solidFill>
                <a:effectLst/>
              </a:rPr>
              <a:t>nhiêu</a:t>
            </a:r>
            <a:r>
              <a:rPr lang="en-US" sz="5400" dirty="0" smtClean="0">
                <a:solidFill>
                  <a:srgbClr val="800000"/>
                </a:solidFill>
                <a:effectLst/>
              </a:rPr>
              <a:t> </a:t>
            </a:r>
            <a:r>
              <a:rPr lang="en-US" sz="5400" dirty="0" err="1" smtClean="0">
                <a:solidFill>
                  <a:srgbClr val="800000"/>
                </a:solidFill>
                <a:effectLst/>
              </a:rPr>
              <a:t>hoan</a:t>
            </a:r>
            <a:r>
              <a:rPr lang="en-US" sz="5400" dirty="0" smtClean="0">
                <a:solidFill>
                  <a:srgbClr val="800000"/>
                </a:solidFill>
                <a:effectLst/>
              </a:rPr>
              <a:t> </a:t>
            </a:r>
            <a:r>
              <a:rPr lang="en-US" sz="5400" dirty="0" err="1" smtClean="0">
                <a:solidFill>
                  <a:srgbClr val="800000"/>
                </a:solidFill>
                <a:effectLst/>
              </a:rPr>
              <a:t>lạc</a:t>
            </a:r>
            <a:r>
              <a:rPr lang="en-US" sz="5400" dirty="0" smtClean="0">
                <a:solidFill>
                  <a:srgbClr val="800000"/>
                </a:solidFill>
                <a:effectLst/>
              </a:rPr>
              <a:t> </a:t>
            </a:r>
            <a:r>
              <a:rPr lang="en-US" sz="5400" dirty="0" err="1" smtClean="0">
                <a:solidFill>
                  <a:srgbClr val="800000"/>
                </a:solidFill>
                <a:effectLst/>
              </a:rPr>
              <a:t>với</a:t>
            </a:r>
            <a:r>
              <a:rPr lang="en-US" sz="5400" dirty="0" smtClean="0">
                <a:solidFill>
                  <a:srgbClr val="800000"/>
                </a:solidFill>
                <a:effectLst/>
              </a:rPr>
              <a:t> </a:t>
            </a:r>
            <a:r>
              <a:rPr lang="en-US" sz="5400" dirty="0" err="1" smtClean="0">
                <a:solidFill>
                  <a:srgbClr val="800000"/>
                </a:solidFill>
                <a:effectLst/>
              </a:rPr>
              <a:t>muôn</a:t>
            </a:r>
            <a:r>
              <a:rPr lang="en-US" sz="5400" dirty="0" smtClean="0">
                <a:solidFill>
                  <a:srgbClr val="800000"/>
                </a:solidFill>
                <a:effectLst/>
              </a:rPr>
              <a:t> </a:t>
            </a:r>
            <a:r>
              <a:rPr lang="en-US" sz="5400" dirty="0" err="1" smtClean="0">
                <a:solidFill>
                  <a:srgbClr val="800000"/>
                </a:solidFill>
                <a:effectLst/>
              </a:rPr>
              <a:t>trái</a:t>
            </a:r>
            <a:r>
              <a:rPr lang="en-US" sz="5400" dirty="0" smtClean="0">
                <a:solidFill>
                  <a:srgbClr val="800000"/>
                </a:solidFill>
                <a:effectLst/>
              </a:rPr>
              <a:t> </a:t>
            </a:r>
            <a:r>
              <a:rPr lang="en-US" sz="5400" dirty="0" err="1" smtClean="0">
                <a:solidFill>
                  <a:srgbClr val="800000"/>
                </a:solidFill>
                <a:effectLst/>
              </a:rPr>
              <a:t>thơm</a:t>
            </a:r>
            <a:r>
              <a:rPr lang="en-US" sz="5400" dirty="0" smtClean="0">
                <a:solidFill>
                  <a:srgbClr val="800000"/>
                </a:solidFill>
                <a:effectLst/>
              </a:rPr>
              <a:t> </a:t>
            </a:r>
            <a:r>
              <a:rPr lang="en-US" sz="5400" dirty="0" err="1" smtClean="0">
                <a:solidFill>
                  <a:srgbClr val="800000"/>
                </a:solidFill>
                <a:effectLst/>
              </a:rPr>
              <a:t>dịu</a:t>
            </a:r>
            <a:r>
              <a:rPr lang="en-US" sz="5400" dirty="0" smtClean="0">
                <a:solidFill>
                  <a:srgbClr val="800000"/>
                </a:solidFill>
                <a:effectLst/>
              </a:rPr>
              <a:t> </a:t>
            </a:r>
            <a:r>
              <a:rPr lang="en-US" sz="5400" dirty="0" err="1" smtClean="0">
                <a:solidFill>
                  <a:srgbClr val="800000"/>
                </a:solidFill>
                <a:effectLst/>
              </a:rPr>
              <a:t>ngọt</a:t>
            </a:r>
            <a:r>
              <a:rPr lang="en-US" sz="5400" dirty="0" smtClean="0">
                <a:solidFill>
                  <a:srgbClr val="800000"/>
                </a:solidFill>
                <a:effectLst/>
              </a:rPr>
              <a:t>.</a:t>
            </a:r>
            <a:endParaRPr lang="vi-VN" sz="5400" dirty="0" smtClean="0">
              <a:solidFill>
                <a:srgbClr val="800000"/>
              </a:solidFill>
              <a:effectLst/>
            </a:endParaRPr>
          </a:p>
        </p:txBody>
      </p:sp>
    </p:spTree>
    <p:extLst>
      <p:ext uri="{BB962C8B-B14F-4D97-AF65-F5344CB8AC3E}">
        <p14:creationId xmlns:p14="http://schemas.microsoft.com/office/powerpoint/2010/main" val="2684144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20000"/>
              </a:lnSpc>
            </a:pPr>
            <a:r>
              <a:rPr lang="en-US" sz="5400" u="sng" dirty="0" smtClean="0">
                <a:solidFill>
                  <a:srgbClr val="000066"/>
                </a:solidFill>
                <a:effectLst/>
              </a:rPr>
              <a:t>**:</a:t>
            </a:r>
            <a:r>
              <a:rPr lang="en-US" sz="5400" dirty="0" smtClean="0">
                <a:solidFill>
                  <a:srgbClr val="800000"/>
                </a:solidFill>
                <a:effectLst/>
              </a:rPr>
              <a:t> </a:t>
            </a:r>
            <a:r>
              <a:rPr lang="en-US" sz="5400" dirty="0" err="1" smtClean="0">
                <a:solidFill>
                  <a:srgbClr val="800000"/>
                </a:solidFill>
                <a:effectLst/>
              </a:rPr>
              <a:t>Này</a:t>
            </a:r>
            <a:r>
              <a:rPr lang="en-US" sz="5400" dirty="0" smtClean="0">
                <a:solidFill>
                  <a:srgbClr val="800000"/>
                </a:solidFill>
                <a:effectLst/>
              </a:rPr>
              <a:t> </a:t>
            </a:r>
            <a:r>
              <a:rPr lang="en-US" sz="5400" dirty="0" err="1" smtClean="0">
                <a:solidFill>
                  <a:srgbClr val="800000"/>
                </a:solidFill>
                <a:effectLst/>
              </a:rPr>
              <a:t>đây</a:t>
            </a:r>
            <a:r>
              <a:rPr lang="en-US" sz="5400" dirty="0" smtClean="0">
                <a:solidFill>
                  <a:srgbClr val="800000"/>
                </a:solidFill>
                <a:effectLst/>
              </a:rPr>
              <a:t> </a:t>
            </a:r>
            <a:r>
              <a:rPr lang="en-US" sz="5400" dirty="0" err="1" smtClean="0">
                <a:solidFill>
                  <a:srgbClr val="800000"/>
                </a:solidFill>
                <a:effectLst/>
              </a:rPr>
              <a:t>vây</a:t>
            </a:r>
            <a:r>
              <a:rPr lang="en-US" sz="5400" dirty="0" smtClean="0">
                <a:solidFill>
                  <a:srgbClr val="800000"/>
                </a:solidFill>
                <a:effectLst/>
              </a:rPr>
              <a:t> </a:t>
            </a:r>
            <a:r>
              <a:rPr lang="en-US" sz="5400" dirty="0" err="1" smtClean="0">
                <a:solidFill>
                  <a:srgbClr val="800000"/>
                </a:solidFill>
                <a:effectLst/>
              </a:rPr>
              <a:t>chung</a:t>
            </a:r>
            <a:r>
              <a:rPr lang="en-US" sz="5400" dirty="0" smtClean="0">
                <a:solidFill>
                  <a:srgbClr val="800000"/>
                </a:solidFill>
                <a:effectLst/>
              </a:rPr>
              <a:t> </a:t>
            </a:r>
            <a:r>
              <a:rPr lang="en-US" sz="5400" dirty="0" err="1" smtClean="0">
                <a:solidFill>
                  <a:srgbClr val="800000"/>
                </a:solidFill>
                <a:effectLst/>
              </a:rPr>
              <a:t>quanh</a:t>
            </a:r>
            <a:r>
              <a:rPr lang="en-US" sz="5400" dirty="0" smtClean="0">
                <a:solidFill>
                  <a:srgbClr val="800000"/>
                </a:solidFill>
                <a:effectLst/>
              </a:rPr>
              <a:t> </a:t>
            </a:r>
            <a:r>
              <a:rPr lang="en-US" sz="5400" dirty="0" err="1" smtClean="0">
                <a:solidFill>
                  <a:srgbClr val="800000"/>
                </a:solidFill>
                <a:effectLst/>
              </a:rPr>
              <a:t>bạn</a:t>
            </a:r>
            <a:r>
              <a:rPr lang="en-US" sz="5400" dirty="0" smtClean="0">
                <a:solidFill>
                  <a:srgbClr val="800000"/>
                </a:solidFill>
                <a:effectLst/>
              </a:rPr>
              <a:t> </a:t>
            </a:r>
            <a:r>
              <a:rPr lang="en-US" sz="5400" dirty="0" err="1" smtClean="0">
                <a:solidFill>
                  <a:srgbClr val="800000"/>
                </a:solidFill>
                <a:effectLst/>
              </a:rPr>
              <a:t>đàn</a:t>
            </a:r>
            <a:r>
              <a:rPr lang="en-US" sz="5400" dirty="0" smtClean="0">
                <a:solidFill>
                  <a:srgbClr val="800000"/>
                </a:solidFill>
                <a:effectLst/>
              </a:rPr>
              <a:t> con </a:t>
            </a:r>
            <a:r>
              <a:rPr lang="en-US" sz="5400" dirty="0" err="1" smtClean="0">
                <a:solidFill>
                  <a:srgbClr val="800000"/>
                </a:solidFill>
                <a:effectLst/>
              </a:rPr>
              <a:t>khôn</a:t>
            </a:r>
            <a:r>
              <a:rPr lang="en-US" sz="5400" dirty="0" smtClean="0">
                <a:solidFill>
                  <a:srgbClr val="800000"/>
                </a:solidFill>
                <a:effectLst/>
              </a:rPr>
              <a:t> </a:t>
            </a:r>
            <a:r>
              <a:rPr lang="en-US" sz="5400" dirty="0" err="1" smtClean="0">
                <a:solidFill>
                  <a:srgbClr val="800000"/>
                </a:solidFill>
                <a:effectLst/>
              </a:rPr>
              <a:t>ngoan</a:t>
            </a:r>
            <a:r>
              <a:rPr lang="en-US" sz="5400" dirty="0" smtClean="0">
                <a:solidFill>
                  <a:srgbClr val="800000"/>
                </a:solidFill>
                <a:effectLst/>
              </a:rPr>
              <a:t> </a:t>
            </a:r>
            <a:r>
              <a:rPr lang="en-US" sz="5400" dirty="0" err="1" smtClean="0">
                <a:solidFill>
                  <a:srgbClr val="800000"/>
                </a:solidFill>
                <a:effectLst/>
              </a:rPr>
              <a:t>xinh</a:t>
            </a:r>
            <a:r>
              <a:rPr lang="en-US" sz="5400" dirty="0" smtClean="0">
                <a:solidFill>
                  <a:srgbClr val="800000"/>
                </a:solidFill>
                <a:effectLst/>
              </a:rPr>
              <a:t> </a:t>
            </a:r>
            <a:r>
              <a:rPr lang="en-US" sz="5400" dirty="0" err="1" smtClean="0">
                <a:solidFill>
                  <a:srgbClr val="800000"/>
                </a:solidFill>
                <a:effectLst/>
              </a:rPr>
              <a:t>đẹp</a:t>
            </a:r>
            <a:r>
              <a:rPr lang="en-US" sz="5400" dirty="0" smtClean="0">
                <a:solidFill>
                  <a:srgbClr val="800000"/>
                </a:solidFill>
                <a:effectLst/>
              </a:rPr>
              <a:t>. </a:t>
            </a:r>
            <a:r>
              <a:rPr lang="en-US" sz="5400" dirty="0" err="1" smtClean="0">
                <a:solidFill>
                  <a:srgbClr val="800000"/>
                </a:solidFill>
                <a:effectLst/>
              </a:rPr>
              <a:t>Tựa</a:t>
            </a:r>
            <a:r>
              <a:rPr lang="en-US" sz="5400" dirty="0" smtClean="0">
                <a:solidFill>
                  <a:srgbClr val="800000"/>
                </a:solidFill>
                <a:effectLst/>
              </a:rPr>
              <a:t> </a:t>
            </a:r>
            <a:r>
              <a:rPr lang="en-US" sz="5400" dirty="0" err="1" smtClean="0">
                <a:solidFill>
                  <a:srgbClr val="800000"/>
                </a:solidFill>
                <a:effectLst/>
              </a:rPr>
              <a:t>như</a:t>
            </a:r>
            <a:r>
              <a:rPr lang="en-US" sz="5400" dirty="0" smtClean="0">
                <a:solidFill>
                  <a:srgbClr val="800000"/>
                </a:solidFill>
                <a:effectLst/>
              </a:rPr>
              <a:t> Ô-</a:t>
            </a:r>
            <a:r>
              <a:rPr lang="en-US" sz="5400" dirty="0" err="1" smtClean="0">
                <a:solidFill>
                  <a:srgbClr val="800000"/>
                </a:solidFill>
                <a:effectLst/>
              </a:rPr>
              <a:t>liu</a:t>
            </a:r>
            <a:r>
              <a:rPr lang="en-US" sz="5400" dirty="0" smtClean="0">
                <a:solidFill>
                  <a:srgbClr val="800000"/>
                </a:solidFill>
                <a:effectLst/>
              </a:rPr>
              <a:t> </a:t>
            </a:r>
            <a:r>
              <a:rPr lang="en-US" sz="5400" dirty="0" err="1" smtClean="0">
                <a:solidFill>
                  <a:srgbClr val="800000"/>
                </a:solidFill>
                <a:effectLst/>
              </a:rPr>
              <a:t>xanh</a:t>
            </a:r>
            <a:r>
              <a:rPr lang="en-US" sz="5400" dirty="0" smtClean="0">
                <a:solidFill>
                  <a:srgbClr val="800000"/>
                </a:solidFill>
                <a:effectLst/>
              </a:rPr>
              <a:t> </a:t>
            </a:r>
            <a:r>
              <a:rPr lang="en-US" sz="5400" dirty="0" err="1" smtClean="0">
                <a:solidFill>
                  <a:srgbClr val="800000"/>
                </a:solidFill>
                <a:effectLst/>
              </a:rPr>
              <a:t>rờn</a:t>
            </a:r>
            <a:r>
              <a:rPr lang="en-US" sz="5400" dirty="0" smtClean="0">
                <a:solidFill>
                  <a:srgbClr val="800000"/>
                </a:solidFill>
                <a:effectLst/>
              </a:rPr>
              <a:t> </a:t>
            </a:r>
            <a:r>
              <a:rPr lang="en-US" sz="5400" dirty="0" err="1" smtClean="0">
                <a:solidFill>
                  <a:srgbClr val="800000"/>
                </a:solidFill>
                <a:effectLst/>
              </a:rPr>
              <a:t>chồi</a:t>
            </a:r>
            <a:r>
              <a:rPr lang="en-US" sz="5400" dirty="0" smtClean="0">
                <a:solidFill>
                  <a:srgbClr val="800000"/>
                </a:solidFill>
                <a:effectLst/>
              </a:rPr>
              <a:t> non </a:t>
            </a:r>
            <a:r>
              <a:rPr lang="en-US" sz="5400" dirty="0" err="1" smtClean="0">
                <a:solidFill>
                  <a:srgbClr val="800000"/>
                </a:solidFill>
                <a:effectLst/>
              </a:rPr>
              <a:t>đang</a:t>
            </a:r>
            <a:r>
              <a:rPr lang="en-US" sz="5400" dirty="0" smtClean="0">
                <a:solidFill>
                  <a:srgbClr val="800000"/>
                </a:solidFill>
                <a:effectLst/>
              </a:rPr>
              <a:t> </a:t>
            </a:r>
            <a:r>
              <a:rPr lang="en-US" sz="5400" dirty="0" err="1" smtClean="0">
                <a:solidFill>
                  <a:srgbClr val="800000"/>
                </a:solidFill>
                <a:effectLst/>
              </a:rPr>
              <a:t>lớn</a:t>
            </a:r>
            <a:r>
              <a:rPr lang="en-US" sz="5400" dirty="0" smtClean="0">
                <a:solidFill>
                  <a:srgbClr val="800000"/>
                </a:solidFill>
                <a:effectLst/>
              </a:rPr>
              <a:t> </a:t>
            </a:r>
            <a:r>
              <a:rPr lang="en-US" sz="5400" dirty="0" err="1" smtClean="0">
                <a:solidFill>
                  <a:srgbClr val="800000"/>
                </a:solidFill>
                <a:effectLst/>
              </a:rPr>
              <a:t>Chúa</a:t>
            </a:r>
            <a:r>
              <a:rPr lang="en-US" sz="5400" dirty="0" smtClean="0">
                <a:solidFill>
                  <a:srgbClr val="800000"/>
                </a:solidFill>
                <a:effectLst/>
              </a:rPr>
              <a:t> </a:t>
            </a:r>
            <a:r>
              <a:rPr lang="en-US" sz="5400" dirty="0" err="1" smtClean="0">
                <a:solidFill>
                  <a:srgbClr val="800000"/>
                </a:solidFill>
                <a:effectLst/>
              </a:rPr>
              <a:t>thương</a:t>
            </a:r>
            <a:r>
              <a:rPr lang="en-US" sz="5400" dirty="0" smtClean="0">
                <a:solidFill>
                  <a:srgbClr val="800000"/>
                </a:solidFill>
                <a:effectLst/>
              </a:rPr>
              <a:t> </a:t>
            </a:r>
            <a:r>
              <a:rPr lang="en-US" sz="5400" dirty="0" err="1" smtClean="0">
                <a:solidFill>
                  <a:srgbClr val="800000"/>
                </a:solidFill>
                <a:effectLst/>
              </a:rPr>
              <a:t>chở</a:t>
            </a:r>
            <a:r>
              <a:rPr lang="en-US" sz="5400" dirty="0" smtClean="0">
                <a:solidFill>
                  <a:srgbClr val="800000"/>
                </a:solidFill>
                <a:effectLst/>
              </a:rPr>
              <a:t> </a:t>
            </a:r>
            <a:r>
              <a:rPr lang="en-US" sz="5400" dirty="0" err="1" smtClean="0">
                <a:solidFill>
                  <a:srgbClr val="800000"/>
                </a:solidFill>
                <a:effectLst/>
              </a:rPr>
              <a:t>che</a:t>
            </a:r>
            <a:r>
              <a:rPr lang="en-US" sz="5400" dirty="0" smtClean="0">
                <a:solidFill>
                  <a:srgbClr val="800000"/>
                </a:solidFill>
                <a:effectLst/>
              </a:rPr>
              <a:t>.</a:t>
            </a:r>
            <a:endParaRPr lang="vi-VN" sz="5400" dirty="0" smtClean="0">
              <a:solidFill>
                <a:srgbClr val="800000"/>
              </a:solidFill>
              <a:effectLst/>
            </a:endParaRPr>
          </a:p>
        </p:txBody>
      </p:sp>
    </p:spTree>
    <p:extLst>
      <p:ext uri="{BB962C8B-B14F-4D97-AF65-F5344CB8AC3E}">
        <p14:creationId xmlns:p14="http://schemas.microsoft.com/office/powerpoint/2010/main" val="2511964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10000"/>
              </a:lnSpc>
            </a:pPr>
            <a:r>
              <a:rPr lang="en-US" sz="6600" u="sng" dirty="0" err="1" smtClean="0">
                <a:solidFill>
                  <a:srgbClr val="000066"/>
                </a:solidFill>
                <a:effectLst/>
              </a:rPr>
              <a:t>Đk</a:t>
            </a:r>
            <a:r>
              <a:rPr lang="en-US" sz="6600" u="sng" dirty="0" smtClean="0">
                <a:solidFill>
                  <a:srgbClr val="000066"/>
                </a:solidFill>
                <a:effectLst/>
              </a:rPr>
              <a:t>:</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tôn</a:t>
            </a:r>
            <a:r>
              <a:rPr lang="en-US" sz="6600" dirty="0" smtClean="0">
                <a:solidFill>
                  <a:srgbClr val="800000"/>
                </a:solidFill>
                <a:effectLst/>
              </a:rPr>
              <a:t> </a:t>
            </a:r>
            <a:r>
              <a:rPr lang="en-US" sz="6600" dirty="0" err="1" smtClean="0">
                <a:solidFill>
                  <a:srgbClr val="800000"/>
                </a:solidFill>
                <a:effectLst/>
              </a:rPr>
              <a:t>sợ</a:t>
            </a:r>
            <a:r>
              <a:rPr lang="en-US" sz="6600" dirty="0" smtClean="0">
                <a:solidFill>
                  <a:srgbClr val="800000"/>
                </a:solidFill>
                <a:effectLst/>
              </a:rPr>
              <a:t> </a:t>
            </a:r>
            <a:r>
              <a:rPr lang="en-US" sz="6600" dirty="0" err="1" smtClean="0">
                <a:solidFill>
                  <a:srgbClr val="800000"/>
                </a:solidFill>
                <a:effectLst/>
              </a:rPr>
              <a:t>Thiên</a:t>
            </a:r>
            <a:r>
              <a:rPr lang="en-US" sz="6600" dirty="0" smtClean="0">
                <a:solidFill>
                  <a:srgbClr val="800000"/>
                </a:solidFill>
                <a:effectLst/>
              </a:rPr>
              <a:t> </a:t>
            </a:r>
            <a:r>
              <a:rPr lang="en-US" sz="6600" dirty="0" err="1" smtClean="0">
                <a:solidFill>
                  <a:srgbClr val="800000"/>
                </a:solidFill>
                <a:effectLst/>
              </a:rPr>
              <a:t>Chúa</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sống</a:t>
            </a:r>
            <a:r>
              <a:rPr lang="en-US" sz="6600" dirty="0" smtClean="0">
                <a:solidFill>
                  <a:srgbClr val="800000"/>
                </a:solidFill>
                <a:effectLst/>
              </a:rPr>
              <a:t> </a:t>
            </a:r>
            <a:r>
              <a:rPr lang="en-US" sz="6600" dirty="0" err="1" smtClean="0">
                <a:solidFill>
                  <a:srgbClr val="800000"/>
                </a:solidFill>
                <a:effectLst/>
              </a:rPr>
              <a:t>theo</a:t>
            </a:r>
            <a:r>
              <a:rPr lang="en-US" sz="6600" dirty="0" smtClean="0">
                <a:solidFill>
                  <a:srgbClr val="800000"/>
                </a:solidFill>
                <a:effectLst/>
              </a:rPr>
              <a:t> </a:t>
            </a:r>
            <a:r>
              <a:rPr lang="en-US" sz="6600" dirty="0" err="1" smtClean="0">
                <a:solidFill>
                  <a:srgbClr val="800000"/>
                </a:solidFill>
                <a:effectLst/>
              </a:rPr>
              <a:t>Lời</a:t>
            </a:r>
            <a:r>
              <a:rPr lang="en-US" sz="6600" dirty="0" smtClean="0">
                <a:solidFill>
                  <a:srgbClr val="800000"/>
                </a:solidFill>
                <a:effectLst/>
              </a:rPr>
              <a:t> </a:t>
            </a:r>
            <a:r>
              <a:rPr lang="en-US" sz="6600" dirty="0" err="1" smtClean="0">
                <a:solidFill>
                  <a:srgbClr val="800000"/>
                </a:solidFill>
                <a:effectLst/>
              </a:rPr>
              <a:t>Người</a:t>
            </a:r>
            <a:r>
              <a:rPr lang="en-US" sz="6600" dirty="0" smtClean="0">
                <a:solidFill>
                  <a:srgbClr val="800000"/>
                </a:solidFill>
                <a:effectLst/>
              </a:rPr>
              <a:t>.</a:t>
            </a:r>
            <a:endParaRPr lang="vi-VN" sz="6600" dirty="0" smtClean="0">
              <a:solidFill>
                <a:srgbClr val="800000"/>
              </a:solidFill>
              <a:effectLst/>
            </a:endParaRPr>
          </a:p>
        </p:txBody>
      </p:sp>
    </p:spTree>
    <p:extLst>
      <p:ext uri="{BB962C8B-B14F-4D97-AF65-F5344CB8AC3E}">
        <p14:creationId xmlns:p14="http://schemas.microsoft.com/office/powerpoint/2010/main" val="189290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20000"/>
              </a:lnSpc>
            </a:pPr>
            <a:r>
              <a:rPr lang="en-US" sz="5400" u="sng" dirty="0" smtClean="0">
                <a:solidFill>
                  <a:srgbClr val="000066"/>
                </a:solidFill>
                <a:effectLst/>
              </a:rPr>
              <a:t>Tk2:</a:t>
            </a:r>
            <a:r>
              <a:rPr lang="en-US" sz="5400" dirty="0" smtClean="0">
                <a:solidFill>
                  <a:srgbClr val="800000"/>
                </a:solidFill>
                <a:effectLst/>
              </a:rPr>
              <a:t> </a:t>
            </a:r>
            <a:r>
              <a:rPr lang="en-US" sz="5400" dirty="0" err="1" smtClean="0">
                <a:solidFill>
                  <a:srgbClr val="800000"/>
                </a:solidFill>
                <a:effectLst/>
              </a:rPr>
              <a:t>Người</a:t>
            </a:r>
            <a:r>
              <a:rPr lang="en-US" sz="5400" dirty="0" smtClean="0">
                <a:solidFill>
                  <a:srgbClr val="800000"/>
                </a:solidFill>
                <a:effectLst/>
              </a:rPr>
              <a:t> </a:t>
            </a:r>
            <a:r>
              <a:rPr lang="en-US" sz="5400" dirty="0" err="1" smtClean="0">
                <a:solidFill>
                  <a:srgbClr val="800000"/>
                </a:solidFill>
                <a:effectLst/>
              </a:rPr>
              <a:t>thương</a:t>
            </a:r>
            <a:r>
              <a:rPr lang="en-US" sz="5400" dirty="0" smtClean="0">
                <a:solidFill>
                  <a:srgbClr val="800000"/>
                </a:solidFill>
                <a:effectLst/>
              </a:rPr>
              <a:t> </a:t>
            </a:r>
            <a:r>
              <a:rPr lang="en-US" sz="5400" dirty="0" err="1" smtClean="0">
                <a:solidFill>
                  <a:srgbClr val="800000"/>
                </a:solidFill>
                <a:effectLst/>
              </a:rPr>
              <a:t>luôn</a:t>
            </a:r>
            <a:r>
              <a:rPr lang="en-US" sz="5400" dirty="0" smtClean="0">
                <a:solidFill>
                  <a:srgbClr val="800000"/>
                </a:solidFill>
                <a:effectLst/>
              </a:rPr>
              <a:t> ban </a:t>
            </a:r>
            <a:r>
              <a:rPr lang="en-US" sz="5400" dirty="0" err="1" smtClean="0">
                <a:solidFill>
                  <a:srgbClr val="800000"/>
                </a:solidFill>
                <a:effectLst/>
              </a:rPr>
              <a:t>cho</a:t>
            </a:r>
            <a:r>
              <a:rPr lang="en-US" sz="5400" dirty="0" smtClean="0">
                <a:solidFill>
                  <a:srgbClr val="800000"/>
                </a:solidFill>
                <a:effectLst/>
              </a:rPr>
              <a:t> </a:t>
            </a:r>
            <a:r>
              <a:rPr lang="en-US" sz="5400" dirty="0" err="1" smtClean="0">
                <a:solidFill>
                  <a:srgbClr val="800000"/>
                </a:solidFill>
                <a:effectLst/>
              </a:rPr>
              <a:t>bạn</a:t>
            </a:r>
            <a:r>
              <a:rPr lang="en-US" sz="5400" dirty="0" smtClean="0">
                <a:solidFill>
                  <a:srgbClr val="800000"/>
                </a:solidFill>
                <a:effectLst/>
              </a:rPr>
              <a:t> an </a:t>
            </a:r>
            <a:r>
              <a:rPr lang="en-US" sz="5400" dirty="0" err="1" smtClean="0">
                <a:solidFill>
                  <a:srgbClr val="800000"/>
                </a:solidFill>
                <a:effectLst/>
              </a:rPr>
              <a:t>bình</a:t>
            </a:r>
            <a:r>
              <a:rPr lang="en-US" sz="5400" dirty="0" smtClean="0">
                <a:solidFill>
                  <a:srgbClr val="800000"/>
                </a:solidFill>
                <a:effectLst/>
              </a:rPr>
              <a:t> </a:t>
            </a:r>
            <a:r>
              <a:rPr lang="en-US" sz="5400" dirty="0" err="1" smtClean="0">
                <a:solidFill>
                  <a:srgbClr val="800000"/>
                </a:solidFill>
                <a:effectLst/>
              </a:rPr>
              <a:t>hân</a:t>
            </a:r>
            <a:r>
              <a:rPr lang="en-US" sz="5400" dirty="0" smtClean="0">
                <a:solidFill>
                  <a:srgbClr val="800000"/>
                </a:solidFill>
                <a:effectLst/>
              </a:rPr>
              <a:t> </a:t>
            </a:r>
            <a:r>
              <a:rPr lang="en-US" sz="5400" dirty="0" err="1" smtClean="0">
                <a:solidFill>
                  <a:srgbClr val="800000"/>
                </a:solidFill>
                <a:effectLst/>
              </a:rPr>
              <a:t>hoan</a:t>
            </a:r>
            <a:r>
              <a:rPr lang="en-US" sz="5400" dirty="0" smtClean="0">
                <a:solidFill>
                  <a:srgbClr val="800000"/>
                </a:solidFill>
                <a:effectLst/>
              </a:rPr>
              <a:t> </a:t>
            </a:r>
            <a:r>
              <a:rPr lang="en-US" sz="5400" dirty="0" err="1" smtClean="0">
                <a:solidFill>
                  <a:srgbClr val="800000"/>
                </a:solidFill>
                <a:effectLst/>
              </a:rPr>
              <a:t>sướng</a:t>
            </a:r>
            <a:r>
              <a:rPr lang="en-US" sz="5400" dirty="0" smtClean="0">
                <a:solidFill>
                  <a:srgbClr val="800000"/>
                </a:solidFill>
                <a:effectLst/>
              </a:rPr>
              <a:t> </a:t>
            </a:r>
            <a:r>
              <a:rPr lang="en-US" sz="5400" dirty="0" err="1" smtClean="0">
                <a:solidFill>
                  <a:srgbClr val="800000"/>
                </a:solidFill>
                <a:effectLst/>
              </a:rPr>
              <a:t>vui</a:t>
            </a:r>
            <a:r>
              <a:rPr lang="en-US" sz="5400" dirty="0" smtClean="0">
                <a:solidFill>
                  <a:srgbClr val="800000"/>
                </a:solidFill>
                <a:effectLst/>
              </a:rPr>
              <a:t>. </a:t>
            </a:r>
            <a:r>
              <a:rPr lang="en-US" sz="5400" dirty="0" err="1" smtClean="0">
                <a:solidFill>
                  <a:srgbClr val="800000"/>
                </a:solidFill>
                <a:effectLst/>
              </a:rPr>
              <a:t>Vì</a:t>
            </a:r>
            <a:r>
              <a:rPr lang="en-US" sz="5400" dirty="0" smtClean="0">
                <a:solidFill>
                  <a:srgbClr val="800000"/>
                </a:solidFill>
                <a:effectLst/>
              </a:rPr>
              <a:t> </a:t>
            </a:r>
            <a:r>
              <a:rPr lang="en-US" sz="5400" dirty="0" err="1" smtClean="0">
                <a:solidFill>
                  <a:srgbClr val="800000"/>
                </a:solidFill>
                <a:effectLst/>
              </a:rPr>
              <a:t>đây</a:t>
            </a:r>
            <a:r>
              <a:rPr lang="en-US" sz="5400" dirty="0" smtClean="0">
                <a:solidFill>
                  <a:srgbClr val="800000"/>
                </a:solidFill>
                <a:effectLst/>
              </a:rPr>
              <a:t> </a:t>
            </a:r>
            <a:r>
              <a:rPr lang="en-US" sz="5400" dirty="0" err="1" smtClean="0">
                <a:solidFill>
                  <a:srgbClr val="800000"/>
                </a:solidFill>
                <a:effectLst/>
              </a:rPr>
              <a:t>bao</a:t>
            </a:r>
            <a:r>
              <a:rPr lang="en-US" sz="5400" dirty="0" smtClean="0">
                <a:solidFill>
                  <a:srgbClr val="800000"/>
                </a:solidFill>
                <a:effectLst/>
              </a:rPr>
              <a:t> </a:t>
            </a:r>
            <a:r>
              <a:rPr lang="en-US" sz="5400" dirty="0" err="1" smtClean="0">
                <a:solidFill>
                  <a:srgbClr val="800000"/>
                </a:solidFill>
                <a:effectLst/>
              </a:rPr>
              <a:t>nhiêu</a:t>
            </a:r>
            <a:r>
              <a:rPr lang="en-US" sz="5400" dirty="0" smtClean="0">
                <a:solidFill>
                  <a:srgbClr val="800000"/>
                </a:solidFill>
                <a:effectLst/>
              </a:rPr>
              <a:t> </a:t>
            </a:r>
            <a:r>
              <a:rPr lang="en-US" sz="5400" dirty="0" err="1" smtClean="0">
                <a:solidFill>
                  <a:srgbClr val="800000"/>
                </a:solidFill>
                <a:effectLst/>
              </a:rPr>
              <a:t>phúc</a:t>
            </a:r>
            <a:r>
              <a:rPr lang="en-US" sz="5400" dirty="0" smtClean="0">
                <a:solidFill>
                  <a:srgbClr val="800000"/>
                </a:solidFill>
                <a:effectLst/>
              </a:rPr>
              <a:t> </a:t>
            </a:r>
            <a:r>
              <a:rPr lang="en-US" sz="5400" dirty="0" err="1" smtClean="0">
                <a:solidFill>
                  <a:srgbClr val="800000"/>
                </a:solidFill>
                <a:effectLst/>
              </a:rPr>
              <a:t>lộc</a:t>
            </a:r>
            <a:r>
              <a:rPr lang="en-US" sz="5400" dirty="0" smtClean="0">
                <a:solidFill>
                  <a:srgbClr val="800000"/>
                </a:solidFill>
                <a:effectLst/>
              </a:rPr>
              <a:t> </a:t>
            </a:r>
            <a:r>
              <a:rPr lang="en-US" sz="5400" dirty="0" err="1" smtClean="0">
                <a:solidFill>
                  <a:srgbClr val="800000"/>
                </a:solidFill>
                <a:effectLst/>
              </a:rPr>
              <a:t>chứa</a:t>
            </a:r>
            <a:r>
              <a:rPr lang="en-US" sz="5400" dirty="0" smtClean="0">
                <a:solidFill>
                  <a:srgbClr val="800000"/>
                </a:solidFill>
                <a:effectLst/>
              </a:rPr>
              <a:t> </a:t>
            </a:r>
            <a:r>
              <a:rPr lang="en-US" sz="5400" dirty="0" err="1" smtClean="0">
                <a:solidFill>
                  <a:srgbClr val="800000"/>
                </a:solidFill>
                <a:effectLst/>
              </a:rPr>
              <a:t>chan</a:t>
            </a:r>
            <a:r>
              <a:rPr lang="en-US" sz="5400" dirty="0" smtClean="0">
                <a:solidFill>
                  <a:srgbClr val="800000"/>
                </a:solidFill>
                <a:effectLst/>
              </a:rPr>
              <a:t> </a:t>
            </a:r>
            <a:r>
              <a:rPr lang="en-US" sz="5400" dirty="0" err="1" smtClean="0">
                <a:solidFill>
                  <a:srgbClr val="800000"/>
                </a:solidFill>
                <a:effectLst/>
              </a:rPr>
              <a:t>suốt</a:t>
            </a:r>
            <a:r>
              <a:rPr lang="en-US" sz="5400" dirty="0" smtClean="0">
                <a:solidFill>
                  <a:srgbClr val="800000"/>
                </a:solidFill>
                <a:effectLst/>
              </a:rPr>
              <a:t> </a:t>
            </a:r>
            <a:r>
              <a:rPr lang="en-US" sz="5400" dirty="0" err="1" smtClean="0">
                <a:solidFill>
                  <a:srgbClr val="800000"/>
                </a:solidFill>
                <a:effectLst/>
              </a:rPr>
              <a:t>trong</a:t>
            </a:r>
            <a:r>
              <a:rPr lang="en-US" sz="5400" dirty="0" smtClean="0">
                <a:solidFill>
                  <a:srgbClr val="800000"/>
                </a:solidFill>
                <a:effectLst/>
              </a:rPr>
              <a:t> </a:t>
            </a:r>
            <a:r>
              <a:rPr lang="en-US" sz="5400" dirty="0" err="1" smtClean="0">
                <a:solidFill>
                  <a:srgbClr val="800000"/>
                </a:solidFill>
                <a:effectLst/>
              </a:rPr>
              <a:t>một</a:t>
            </a:r>
            <a:r>
              <a:rPr lang="en-US" sz="5400" dirty="0" smtClean="0">
                <a:solidFill>
                  <a:srgbClr val="800000"/>
                </a:solidFill>
                <a:effectLst/>
              </a:rPr>
              <a:t> </a:t>
            </a:r>
            <a:r>
              <a:rPr lang="en-US" sz="5400" dirty="0" err="1" smtClean="0">
                <a:solidFill>
                  <a:srgbClr val="800000"/>
                </a:solidFill>
                <a:effectLst/>
              </a:rPr>
              <a:t>đời</a:t>
            </a:r>
            <a:r>
              <a:rPr lang="en-US" sz="5400" dirty="0" smtClean="0">
                <a:solidFill>
                  <a:srgbClr val="800000"/>
                </a:solidFill>
                <a:effectLst/>
              </a:rPr>
              <a:t>.</a:t>
            </a:r>
            <a:endParaRPr lang="vi-VN" sz="5400" dirty="0" smtClean="0">
              <a:solidFill>
                <a:srgbClr val="800000"/>
              </a:solidFill>
              <a:effectLst/>
            </a:endParaRPr>
          </a:p>
        </p:txBody>
      </p:sp>
    </p:spTree>
    <p:extLst>
      <p:ext uri="{BB962C8B-B14F-4D97-AF65-F5344CB8AC3E}">
        <p14:creationId xmlns:p14="http://schemas.microsoft.com/office/powerpoint/2010/main" val="948729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20000"/>
              </a:lnSpc>
            </a:pPr>
            <a:r>
              <a:rPr lang="en-US" sz="5600" u="sng" dirty="0" smtClean="0">
                <a:solidFill>
                  <a:srgbClr val="000066"/>
                </a:solidFill>
                <a:effectLst/>
              </a:rPr>
              <a:t>**:</a:t>
            </a:r>
            <a:r>
              <a:rPr lang="en-US" sz="5600" dirty="0" smtClean="0">
                <a:solidFill>
                  <a:srgbClr val="800000"/>
                </a:solidFill>
                <a:effectLst/>
              </a:rPr>
              <a:t> </a:t>
            </a:r>
            <a:r>
              <a:rPr lang="en-US" sz="5600" dirty="0" err="1" smtClean="0">
                <a:solidFill>
                  <a:srgbClr val="800000"/>
                </a:solidFill>
                <a:effectLst/>
              </a:rPr>
              <a:t>Bạn</a:t>
            </a:r>
            <a:r>
              <a:rPr lang="en-US" sz="5600" dirty="0" smtClean="0">
                <a:solidFill>
                  <a:srgbClr val="800000"/>
                </a:solidFill>
                <a:effectLst/>
              </a:rPr>
              <a:t> </a:t>
            </a:r>
            <a:r>
              <a:rPr lang="en-US" sz="5600" dirty="0" err="1" smtClean="0">
                <a:solidFill>
                  <a:srgbClr val="800000"/>
                </a:solidFill>
                <a:effectLst/>
              </a:rPr>
              <a:t>ơi</a:t>
            </a:r>
            <a:r>
              <a:rPr lang="en-US" sz="5600" dirty="0" smtClean="0">
                <a:solidFill>
                  <a:srgbClr val="800000"/>
                </a:solidFill>
                <a:effectLst/>
              </a:rPr>
              <a:t> </a:t>
            </a:r>
            <a:r>
              <a:rPr lang="en-US" sz="5600" dirty="0" err="1" smtClean="0">
                <a:solidFill>
                  <a:srgbClr val="800000"/>
                </a:solidFill>
                <a:effectLst/>
              </a:rPr>
              <a:t>công</a:t>
            </a:r>
            <a:r>
              <a:rPr lang="en-US" sz="5600" dirty="0" smtClean="0">
                <a:solidFill>
                  <a:srgbClr val="800000"/>
                </a:solidFill>
                <a:effectLst/>
              </a:rPr>
              <a:t> </a:t>
            </a:r>
            <a:r>
              <a:rPr lang="en-US" sz="5600" dirty="0" err="1" smtClean="0">
                <a:solidFill>
                  <a:srgbClr val="800000"/>
                </a:solidFill>
                <a:effectLst/>
              </a:rPr>
              <a:t>lao</a:t>
            </a:r>
            <a:r>
              <a:rPr lang="en-US" sz="5600" dirty="0" smtClean="0">
                <a:solidFill>
                  <a:srgbClr val="800000"/>
                </a:solidFill>
                <a:effectLst/>
              </a:rPr>
              <a:t> </a:t>
            </a:r>
            <a:r>
              <a:rPr lang="en-US" sz="5600" dirty="0" err="1" smtClean="0">
                <a:solidFill>
                  <a:srgbClr val="800000"/>
                </a:solidFill>
                <a:effectLst/>
              </a:rPr>
              <a:t>tay</a:t>
            </a:r>
            <a:r>
              <a:rPr lang="en-US" sz="5600" dirty="0" smtClean="0">
                <a:solidFill>
                  <a:srgbClr val="800000"/>
                </a:solidFill>
                <a:effectLst/>
              </a:rPr>
              <a:t> </a:t>
            </a:r>
            <a:r>
              <a:rPr lang="en-US" sz="5600" dirty="0" err="1" smtClean="0">
                <a:solidFill>
                  <a:srgbClr val="800000"/>
                </a:solidFill>
                <a:effectLst/>
              </a:rPr>
              <a:t>bạn</a:t>
            </a:r>
            <a:r>
              <a:rPr lang="en-US" sz="5600" dirty="0" smtClean="0">
                <a:solidFill>
                  <a:srgbClr val="800000"/>
                </a:solidFill>
                <a:effectLst/>
              </a:rPr>
              <a:t> </a:t>
            </a:r>
            <a:r>
              <a:rPr lang="en-US" sz="5600" dirty="0" err="1" smtClean="0">
                <a:solidFill>
                  <a:srgbClr val="800000"/>
                </a:solidFill>
                <a:effectLst/>
              </a:rPr>
              <a:t>dài</a:t>
            </a:r>
            <a:r>
              <a:rPr lang="en-US" sz="5600" dirty="0" smtClean="0">
                <a:solidFill>
                  <a:srgbClr val="800000"/>
                </a:solidFill>
                <a:effectLst/>
              </a:rPr>
              <a:t> </a:t>
            </a:r>
            <a:r>
              <a:rPr lang="en-US" sz="5600" dirty="0" err="1" smtClean="0">
                <a:solidFill>
                  <a:srgbClr val="800000"/>
                </a:solidFill>
                <a:effectLst/>
              </a:rPr>
              <a:t>lâu</a:t>
            </a:r>
            <a:r>
              <a:rPr lang="en-US" sz="5600" dirty="0" smtClean="0">
                <a:solidFill>
                  <a:srgbClr val="800000"/>
                </a:solidFill>
                <a:effectLst/>
              </a:rPr>
              <a:t> </a:t>
            </a:r>
            <a:r>
              <a:rPr lang="en-US" sz="5600" dirty="0" err="1" smtClean="0">
                <a:solidFill>
                  <a:srgbClr val="800000"/>
                </a:solidFill>
                <a:effectLst/>
              </a:rPr>
              <a:t>ra</a:t>
            </a:r>
            <a:r>
              <a:rPr lang="en-US" sz="5600" dirty="0" smtClean="0">
                <a:solidFill>
                  <a:srgbClr val="800000"/>
                </a:solidFill>
                <a:effectLst/>
              </a:rPr>
              <a:t> </a:t>
            </a:r>
            <a:r>
              <a:rPr lang="en-US" sz="5600" dirty="0" err="1" smtClean="0">
                <a:solidFill>
                  <a:srgbClr val="800000"/>
                </a:solidFill>
                <a:effectLst/>
              </a:rPr>
              <a:t>hoa</a:t>
            </a:r>
            <a:r>
              <a:rPr lang="en-US" sz="5600" dirty="0" smtClean="0">
                <a:solidFill>
                  <a:srgbClr val="800000"/>
                </a:solidFill>
                <a:effectLst/>
              </a:rPr>
              <a:t> </a:t>
            </a:r>
            <a:r>
              <a:rPr lang="en-US" sz="5600" dirty="0" err="1" smtClean="0">
                <a:solidFill>
                  <a:srgbClr val="800000"/>
                </a:solidFill>
                <a:effectLst/>
              </a:rPr>
              <a:t>thơm</a:t>
            </a:r>
            <a:r>
              <a:rPr lang="en-US" sz="5600" dirty="0" smtClean="0">
                <a:solidFill>
                  <a:srgbClr val="800000"/>
                </a:solidFill>
                <a:effectLst/>
              </a:rPr>
              <a:t> </a:t>
            </a:r>
            <a:r>
              <a:rPr lang="en-US" sz="5600" dirty="0" err="1" smtClean="0">
                <a:solidFill>
                  <a:srgbClr val="800000"/>
                </a:solidFill>
                <a:effectLst/>
              </a:rPr>
              <a:t>nụ</a:t>
            </a:r>
            <a:r>
              <a:rPr lang="en-US" sz="5600" dirty="0" smtClean="0">
                <a:solidFill>
                  <a:srgbClr val="800000"/>
                </a:solidFill>
                <a:effectLst/>
              </a:rPr>
              <a:t>. </a:t>
            </a:r>
            <a:r>
              <a:rPr lang="en-US" sz="5600" dirty="0" err="1" smtClean="0">
                <a:solidFill>
                  <a:srgbClr val="800000"/>
                </a:solidFill>
                <a:effectLst/>
              </a:rPr>
              <a:t>Mừng</a:t>
            </a:r>
            <a:r>
              <a:rPr lang="en-US" sz="5600" dirty="0" smtClean="0">
                <a:solidFill>
                  <a:srgbClr val="800000"/>
                </a:solidFill>
                <a:effectLst/>
              </a:rPr>
              <a:t> </a:t>
            </a:r>
            <a:r>
              <a:rPr lang="en-US" sz="5600" dirty="0" err="1" smtClean="0">
                <a:solidFill>
                  <a:srgbClr val="800000"/>
                </a:solidFill>
                <a:effectLst/>
              </a:rPr>
              <a:t>cho</a:t>
            </a:r>
            <a:r>
              <a:rPr lang="en-US" sz="5600" dirty="0" smtClean="0">
                <a:solidFill>
                  <a:srgbClr val="800000"/>
                </a:solidFill>
                <a:effectLst/>
              </a:rPr>
              <a:t> Si-on </a:t>
            </a:r>
            <a:r>
              <a:rPr lang="en-US" sz="5600" dirty="0" err="1" smtClean="0">
                <a:solidFill>
                  <a:srgbClr val="800000"/>
                </a:solidFill>
                <a:effectLst/>
              </a:rPr>
              <a:t>hưng</a:t>
            </a:r>
            <a:r>
              <a:rPr lang="en-US" sz="5600" dirty="0" smtClean="0">
                <a:solidFill>
                  <a:srgbClr val="800000"/>
                </a:solidFill>
                <a:effectLst/>
              </a:rPr>
              <a:t> </a:t>
            </a:r>
            <a:r>
              <a:rPr lang="en-US" sz="5600" dirty="0" err="1" smtClean="0">
                <a:solidFill>
                  <a:srgbClr val="800000"/>
                </a:solidFill>
                <a:effectLst/>
              </a:rPr>
              <a:t>thịnh</a:t>
            </a:r>
            <a:r>
              <a:rPr lang="en-US" sz="5600" dirty="0" smtClean="0">
                <a:solidFill>
                  <a:srgbClr val="800000"/>
                </a:solidFill>
                <a:effectLst/>
              </a:rPr>
              <a:t> </a:t>
            </a:r>
            <a:r>
              <a:rPr lang="en-US" sz="5600" dirty="0" err="1" smtClean="0">
                <a:solidFill>
                  <a:srgbClr val="800000"/>
                </a:solidFill>
                <a:effectLst/>
              </a:rPr>
              <a:t>và</a:t>
            </a:r>
            <a:r>
              <a:rPr lang="en-US" sz="5600" dirty="0" smtClean="0">
                <a:solidFill>
                  <a:srgbClr val="800000"/>
                </a:solidFill>
                <a:effectLst/>
              </a:rPr>
              <a:t> </a:t>
            </a:r>
            <a:r>
              <a:rPr lang="en-US" sz="5600" dirty="0" err="1" smtClean="0">
                <a:solidFill>
                  <a:srgbClr val="800000"/>
                </a:solidFill>
                <a:effectLst/>
              </a:rPr>
              <a:t>vui</a:t>
            </a:r>
            <a:r>
              <a:rPr lang="en-US" sz="5600" dirty="0" smtClean="0">
                <a:solidFill>
                  <a:srgbClr val="800000"/>
                </a:solidFill>
                <a:effectLst/>
              </a:rPr>
              <a:t> con </a:t>
            </a:r>
            <a:r>
              <a:rPr lang="en-US" sz="5600" dirty="0" err="1" smtClean="0">
                <a:solidFill>
                  <a:srgbClr val="800000"/>
                </a:solidFill>
                <a:effectLst/>
              </a:rPr>
              <a:t>cháu</a:t>
            </a:r>
            <a:r>
              <a:rPr lang="en-US" sz="5600" dirty="0" smtClean="0">
                <a:solidFill>
                  <a:srgbClr val="800000"/>
                </a:solidFill>
                <a:effectLst/>
              </a:rPr>
              <a:t> </a:t>
            </a:r>
            <a:r>
              <a:rPr lang="en-US" sz="5600" dirty="0" err="1" smtClean="0">
                <a:solidFill>
                  <a:srgbClr val="800000"/>
                </a:solidFill>
                <a:effectLst/>
              </a:rPr>
              <a:t>lớn</a:t>
            </a:r>
            <a:r>
              <a:rPr lang="en-US" sz="5600" dirty="0" smtClean="0">
                <a:solidFill>
                  <a:srgbClr val="800000"/>
                </a:solidFill>
                <a:effectLst/>
              </a:rPr>
              <a:t> </a:t>
            </a:r>
            <a:r>
              <a:rPr lang="en-US" sz="5600" dirty="0" err="1" smtClean="0">
                <a:solidFill>
                  <a:srgbClr val="800000"/>
                </a:solidFill>
                <a:effectLst/>
              </a:rPr>
              <a:t>khôn</a:t>
            </a:r>
            <a:r>
              <a:rPr lang="en-US" sz="5600" dirty="0" smtClean="0">
                <a:solidFill>
                  <a:srgbClr val="800000"/>
                </a:solidFill>
                <a:effectLst/>
              </a:rPr>
              <a:t> </a:t>
            </a:r>
            <a:r>
              <a:rPr lang="en-US" sz="5600" dirty="0" err="1" smtClean="0">
                <a:solidFill>
                  <a:srgbClr val="800000"/>
                </a:solidFill>
                <a:effectLst/>
              </a:rPr>
              <a:t>tài</a:t>
            </a:r>
            <a:r>
              <a:rPr lang="en-US" sz="5600" dirty="0" smtClean="0">
                <a:solidFill>
                  <a:srgbClr val="800000"/>
                </a:solidFill>
                <a:effectLst/>
              </a:rPr>
              <a:t> </a:t>
            </a:r>
            <a:r>
              <a:rPr lang="en-US" sz="5600" dirty="0" err="1" smtClean="0">
                <a:solidFill>
                  <a:srgbClr val="800000"/>
                </a:solidFill>
                <a:effectLst/>
              </a:rPr>
              <a:t>hoa</a:t>
            </a:r>
            <a:r>
              <a:rPr lang="en-US" sz="5600" dirty="0" smtClean="0">
                <a:solidFill>
                  <a:srgbClr val="800000"/>
                </a:solidFill>
                <a:effectLst/>
              </a:rPr>
              <a:t>.</a:t>
            </a:r>
            <a:endParaRPr lang="vi-VN" sz="5600" dirty="0" smtClean="0">
              <a:solidFill>
                <a:srgbClr val="800000"/>
              </a:solidFill>
              <a:effectLst/>
            </a:endParaRPr>
          </a:p>
        </p:txBody>
      </p:sp>
    </p:spTree>
    <p:extLst>
      <p:ext uri="{BB962C8B-B14F-4D97-AF65-F5344CB8AC3E}">
        <p14:creationId xmlns:p14="http://schemas.microsoft.com/office/powerpoint/2010/main" val="593414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10000"/>
              </a:lnSpc>
            </a:pPr>
            <a:r>
              <a:rPr lang="en-US" sz="6600" u="sng" dirty="0" err="1" smtClean="0">
                <a:solidFill>
                  <a:srgbClr val="000066"/>
                </a:solidFill>
                <a:effectLst/>
              </a:rPr>
              <a:t>Đk</a:t>
            </a:r>
            <a:r>
              <a:rPr lang="en-US" sz="6600" u="sng" dirty="0" smtClean="0">
                <a:solidFill>
                  <a:srgbClr val="000066"/>
                </a:solidFill>
                <a:effectLst/>
              </a:rPr>
              <a:t>:</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tôn</a:t>
            </a:r>
            <a:r>
              <a:rPr lang="en-US" sz="6600" dirty="0" smtClean="0">
                <a:solidFill>
                  <a:srgbClr val="800000"/>
                </a:solidFill>
                <a:effectLst/>
              </a:rPr>
              <a:t> </a:t>
            </a:r>
            <a:r>
              <a:rPr lang="en-US" sz="6600" dirty="0" err="1" smtClean="0">
                <a:solidFill>
                  <a:srgbClr val="800000"/>
                </a:solidFill>
                <a:effectLst/>
              </a:rPr>
              <a:t>sợ</a:t>
            </a:r>
            <a:r>
              <a:rPr lang="en-US" sz="6600" dirty="0" smtClean="0">
                <a:solidFill>
                  <a:srgbClr val="800000"/>
                </a:solidFill>
                <a:effectLst/>
              </a:rPr>
              <a:t> </a:t>
            </a:r>
            <a:r>
              <a:rPr lang="en-US" sz="6600" dirty="0" err="1" smtClean="0">
                <a:solidFill>
                  <a:srgbClr val="800000"/>
                </a:solidFill>
                <a:effectLst/>
              </a:rPr>
              <a:t>Thiên</a:t>
            </a:r>
            <a:r>
              <a:rPr lang="en-US" sz="6600" dirty="0" smtClean="0">
                <a:solidFill>
                  <a:srgbClr val="800000"/>
                </a:solidFill>
                <a:effectLst/>
              </a:rPr>
              <a:t> </a:t>
            </a:r>
            <a:r>
              <a:rPr lang="en-US" sz="6600" dirty="0" err="1" smtClean="0">
                <a:solidFill>
                  <a:srgbClr val="800000"/>
                </a:solidFill>
                <a:effectLst/>
              </a:rPr>
              <a:t>Chúa</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sống</a:t>
            </a:r>
            <a:r>
              <a:rPr lang="en-US" sz="6600" dirty="0" smtClean="0">
                <a:solidFill>
                  <a:srgbClr val="800000"/>
                </a:solidFill>
                <a:effectLst/>
              </a:rPr>
              <a:t> </a:t>
            </a:r>
            <a:r>
              <a:rPr lang="en-US" sz="6600" dirty="0" err="1" smtClean="0">
                <a:solidFill>
                  <a:srgbClr val="800000"/>
                </a:solidFill>
                <a:effectLst/>
              </a:rPr>
              <a:t>theo</a:t>
            </a:r>
            <a:r>
              <a:rPr lang="en-US" sz="6600" dirty="0" smtClean="0">
                <a:solidFill>
                  <a:srgbClr val="800000"/>
                </a:solidFill>
                <a:effectLst/>
              </a:rPr>
              <a:t> </a:t>
            </a:r>
            <a:r>
              <a:rPr lang="en-US" sz="6600" dirty="0" err="1" smtClean="0">
                <a:solidFill>
                  <a:srgbClr val="800000"/>
                </a:solidFill>
                <a:effectLst/>
              </a:rPr>
              <a:t>Lời</a:t>
            </a:r>
            <a:r>
              <a:rPr lang="en-US" sz="6600" dirty="0" smtClean="0">
                <a:solidFill>
                  <a:srgbClr val="800000"/>
                </a:solidFill>
                <a:effectLst/>
              </a:rPr>
              <a:t> </a:t>
            </a:r>
            <a:r>
              <a:rPr lang="en-US" sz="6600" dirty="0" err="1" smtClean="0">
                <a:solidFill>
                  <a:srgbClr val="800000"/>
                </a:solidFill>
                <a:effectLst/>
              </a:rPr>
              <a:t>Người</a:t>
            </a:r>
            <a:r>
              <a:rPr lang="en-US" sz="6600" dirty="0" smtClean="0">
                <a:solidFill>
                  <a:srgbClr val="800000"/>
                </a:solidFill>
                <a:effectLst/>
              </a:rPr>
              <a:t>.</a:t>
            </a:r>
            <a:endParaRPr lang="vi-VN" sz="6600" dirty="0" smtClean="0">
              <a:solidFill>
                <a:srgbClr val="800000"/>
              </a:solidFill>
              <a:effectLst/>
            </a:endParaRPr>
          </a:p>
        </p:txBody>
      </p:sp>
    </p:spTree>
    <p:extLst>
      <p:ext uri="{BB962C8B-B14F-4D97-AF65-F5344CB8AC3E}">
        <p14:creationId xmlns:p14="http://schemas.microsoft.com/office/powerpoint/2010/main" val="1494833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20000"/>
              </a:lnSpc>
            </a:pPr>
            <a:r>
              <a:rPr lang="en-US" sz="5400" u="sng" dirty="0" smtClean="0">
                <a:solidFill>
                  <a:srgbClr val="000066"/>
                </a:solidFill>
                <a:effectLst/>
              </a:rPr>
              <a:t>Tk3:</a:t>
            </a:r>
            <a:r>
              <a:rPr lang="en-US" sz="5400" dirty="0" smtClean="0">
                <a:solidFill>
                  <a:srgbClr val="800000"/>
                </a:solidFill>
                <a:effectLst/>
              </a:rPr>
              <a:t> </a:t>
            </a:r>
            <a:r>
              <a:rPr lang="en-US" sz="5400" dirty="0" err="1" smtClean="0">
                <a:solidFill>
                  <a:srgbClr val="800000"/>
                </a:solidFill>
                <a:effectLst/>
              </a:rPr>
              <a:t>Hồn</a:t>
            </a:r>
            <a:r>
              <a:rPr lang="en-US" sz="5400" dirty="0" smtClean="0">
                <a:solidFill>
                  <a:srgbClr val="800000"/>
                </a:solidFill>
                <a:effectLst/>
              </a:rPr>
              <a:t> con </a:t>
            </a:r>
            <a:r>
              <a:rPr lang="en-US" sz="5400" dirty="0" err="1" smtClean="0">
                <a:solidFill>
                  <a:srgbClr val="800000"/>
                </a:solidFill>
                <a:effectLst/>
              </a:rPr>
              <a:t>ca</a:t>
            </a:r>
            <a:r>
              <a:rPr lang="en-US" sz="5400" dirty="0" smtClean="0">
                <a:solidFill>
                  <a:srgbClr val="800000"/>
                </a:solidFill>
                <a:effectLst/>
              </a:rPr>
              <a:t> </a:t>
            </a:r>
            <a:r>
              <a:rPr lang="en-US" sz="5400" dirty="0" err="1" smtClean="0">
                <a:solidFill>
                  <a:srgbClr val="800000"/>
                </a:solidFill>
                <a:effectLst/>
              </a:rPr>
              <a:t>lên</a:t>
            </a:r>
            <a:r>
              <a:rPr lang="en-US" sz="5400" dirty="0" smtClean="0">
                <a:solidFill>
                  <a:srgbClr val="800000"/>
                </a:solidFill>
                <a:effectLst/>
              </a:rPr>
              <a:t> </a:t>
            </a:r>
            <a:r>
              <a:rPr lang="en-US" sz="5400" dirty="0" err="1" smtClean="0">
                <a:solidFill>
                  <a:srgbClr val="800000"/>
                </a:solidFill>
                <a:effectLst/>
              </a:rPr>
              <a:t>muôn</a:t>
            </a:r>
            <a:r>
              <a:rPr lang="en-US" sz="5400" dirty="0" smtClean="0">
                <a:solidFill>
                  <a:srgbClr val="800000"/>
                </a:solidFill>
                <a:effectLst/>
              </a:rPr>
              <a:t> </a:t>
            </a:r>
            <a:r>
              <a:rPr lang="en-US" sz="5400" dirty="0" err="1" smtClean="0">
                <a:solidFill>
                  <a:srgbClr val="800000"/>
                </a:solidFill>
                <a:effectLst/>
              </a:rPr>
              <a:t>lời</a:t>
            </a:r>
            <a:r>
              <a:rPr lang="en-US" sz="5400" dirty="0" smtClean="0">
                <a:solidFill>
                  <a:srgbClr val="800000"/>
                </a:solidFill>
                <a:effectLst/>
              </a:rPr>
              <a:t> </a:t>
            </a:r>
            <a:r>
              <a:rPr lang="en-US" sz="5400" dirty="0" err="1" smtClean="0">
                <a:solidFill>
                  <a:srgbClr val="800000"/>
                </a:solidFill>
                <a:effectLst/>
              </a:rPr>
              <a:t>tán</a:t>
            </a:r>
            <a:r>
              <a:rPr lang="en-US" sz="5400" dirty="0" smtClean="0">
                <a:solidFill>
                  <a:srgbClr val="800000"/>
                </a:solidFill>
                <a:effectLst/>
              </a:rPr>
              <a:t> </a:t>
            </a:r>
            <a:r>
              <a:rPr lang="en-US" sz="5400" dirty="0" err="1" smtClean="0">
                <a:solidFill>
                  <a:srgbClr val="800000"/>
                </a:solidFill>
                <a:effectLst/>
              </a:rPr>
              <a:t>tụng</a:t>
            </a:r>
            <a:r>
              <a:rPr lang="en-US" sz="5400" dirty="0" smtClean="0">
                <a:solidFill>
                  <a:srgbClr val="800000"/>
                </a:solidFill>
                <a:effectLst/>
              </a:rPr>
              <a:t> </a:t>
            </a:r>
            <a:r>
              <a:rPr lang="en-US" sz="5400" dirty="0" err="1" smtClean="0">
                <a:solidFill>
                  <a:srgbClr val="800000"/>
                </a:solidFill>
                <a:effectLst/>
              </a:rPr>
              <a:t>danh</a:t>
            </a:r>
            <a:r>
              <a:rPr lang="en-US" sz="5400" dirty="0" smtClean="0">
                <a:solidFill>
                  <a:srgbClr val="800000"/>
                </a:solidFill>
                <a:effectLst/>
              </a:rPr>
              <a:t> Cha </a:t>
            </a:r>
            <a:r>
              <a:rPr lang="en-US" sz="5400" dirty="0" err="1" smtClean="0">
                <a:solidFill>
                  <a:srgbClr val="800000"/>
                </a:solidFill>
                <a:effectLst/>
              </a:rPr>
              <a:t>suốt</a:t>
            </a:r>
            <a:r>
              <a:rPr lang="en-US" sz="5400" dirty="0" smtClean="0">
                <a:solidFill>
                  <a:srgbClr val="800000"/>
                </a:solidFill>
                <a:effectLst/>
              </a:rPr>
              <a:t> </a:t>
            </a:r>
            <a:r>
              <a:rPr lang="en-US" sz="5400" dirty="0" err="1" smtClean="0">
                <a:solidFill>
                  <a:srgbClr val="800000"/>
                </a:solidFill>
                <a:effectLst/>
              </a:rPr>
              <a:t>đời</a:t>
            </a:r>
            <a:r>
              <a:rPr lang="en-US" sz="5400" dirty="0" smtClean="0">
                <a:solidFill>
                  <a:srgbClr val="800000"/>
                </a:solidFill>
                <a:effectLst/>
              </a:rPr>
              <a:t>. </a:t>
            </a:r>
            <a:r>
              <a:rPr lang="en-US" sz="5400" dirty="0" err="1" smtClean="0">
                <a:solidFill>
                  <a:srgbClr val="800000"/>
                </a:solidFill>
                <a:effectLst/>
              </a:rPr>
              <a:t>Ngài</a:t>
            </a:r>
            <a:r>
              <a:rPr lang="en-US" sz="5400" dirty="0" smtClean="0">
                <a:solidFill>
                  <a:srgbClr val="800000"/>
                </a:solidFill>
                <a:effectLst/>
              </a:rPr>
              <a:t> ban </a:t>
            </a:r>
            <a:r>
              <a:rPr lang="en-US" sz="5400" dirty="0" err="1" smtClean="0">
                <a:solidFill>
                  <a:srgbClr val="800000"/>
                </a:solidFill>
                <a:effectLst/>
              </a:rPr>
              <a:t>cho</a:t>
            </a:r>
            <a:r>
              <a:rPr lang="en-US" sz="5400" dirty="0" smtClean="0">
                <a:solidFill>
                  <a:srgbClr val="800000"/>
                </a:solidFill>
                <a:effectLst/>
              </a:rPr>
              <a:t> con </a:t>
            </a:r>
            <a:r>
              <a:rPr lang="en-US" sz="5400" dirty="0" err="1" smtClean="0">
                <a:solidFill>
                  <a:srgbClr val="800000"/>
                </a:solidFill>
                <a:effectLst/>
              </a:rPr>
              <a:t>gia</a:t>
            </a:r>
            <a:r>
              <a:rPr lang="en-US" sz="5400" dirty="0" smtClean="0">
                <a:solidFill>
                  <a:srgbClr val="800000"/>
                </a:solidFill>
                <a:effectLst/>
              </a:rPr>
              <a:t> </a:t>
            </a:r>
            <a:r>
              <a:rPr lang="en-US" sz="5400" dirty="0" err="1" smtClean="0">
                <a:solidFill>
                  <a:srgbClr val="800000"/>
                </a:solidFill>
                <a:effectLst/>
              </a:rPr>
              <a:t>đình</a:t>
            </a:r>
            <a:r>
              <a:rPr lang="en-US" sz="5400" dirty="0" smtClean="0">
                <a:solidFill>
                  <a:srgbClr val="800000"/>
                </a:solidFill>
                <a:effectLst/>
              </a:rPr>
              <a:t> </a:t>
            </a:r>
            <a:r>
              <a:rPr lang="en-US" sz="5400" dirty="0" err="1" smtClean="0">
                <a:solidFill>
                  <a:srgbClr val="800000"/>
                </a:solidFill>
                <a:effectLst/>
              </a:rPr>
              <a:t>có</a:t>
            </a:r>
            <a:r>
              <a:rPr lang="en-US" sz="5400" dirty="0" smtClean="0">
                <a:solidFill>
                  <a:srgbClr val="800000"/>
                </a:solidFill>
                <a:effectLst/>
              </a:rPr>
              <a:t> </a:t>
            </a:r>
            <a:r>
              <a:rPr lang="en-US" sz="5400" dirty="0" err="1" smtClean="0">
                <a:solidFill>
                  <a:srgbClr val="800000"/>
                </a:solidFill>
                <a:effectLst/>
              </a:rPr>
              <a:t>mẹ</a:t>
            </a:r>
            <a:r>
              <a:rPr lang="en-US" sz="5400" dirty="0" smtClean="0">
                <a:solidFill>
                  <a:srgbClr val="800000"/>
                </a:solidFill>
                <a:effectLst/>
              </a:rPr>
              <a:t> </a:t>
            </a:r>
            <a:r>
              <a:rPr lang="en-US" sz="5400" dirty="0" err="1" smtClean="0">
                <a:solidFill>
                  <a:srgbClr val="800000"/>
                </a:solidFill>
                <a:effectLst/>
              </a:rPr>
              <a:t>có</a:t>
            </a:r>
            <a:r>
              <a:rPr lang="en-US" sz="5400" dirty="0" smtClean="0">
                <a:solidFill>
                  <a:srgbClr val="800000"/>
                </a:solidFill>
                <a:effectLst/>
              </a:rPr>
              <a:t> cha an </a:t>
            </a:r>
            <a:r>
              <a:rPr lang="en-US" sz="5400" dirty="0" err="1" smtClean="0">
                <a:solidFill>
                  <a:srgbClr val="800000"/>
                </a:solidFill>
                <a:effectLst/>
              </a:rPr>
              <a:t>bình</a:t>
            </a:r>
            <a:r>
              <a:rPr lang="en-US" sz="5400" dirty="0" smtClean="0">
                <a:solidFill>
                  <a:srgbClr val="800000"/>
                </a:solidFill>
                <a:effectLst/>
              </a:rPr>
              <a:t>.</a:t>
            </a:r>
            <a:endParaRPr lang="vi-VN" sz="5400" dirty="0" smtClean="0">
              <a:solidFill>
                <a:srgbClr val="800000"/>
              </a:solidFill>
              <a:effectLst/>
            </a:endParaRPr>
          </a:p>
        </p:txBody>
      </p:sp>
    </p:spTree>
    <p:extLst>
      <p:ext uri="{BB962C8B-B14F-4D97-AF65-F5344CB8AC3E}">
        <p14:creationId xmlns:p14="http://schemas.microsoft.com/office/powerpoint/2010/main" val="1018810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20000"/>
              </a:lnSpc>
            </a:pPr>
            <a:r>
              <a:rPr lang="en-US" sz="5400" u="sng" dirty="0" smtClean="0">
                <a:solidFill>
                  <a:srgbClr val="000066"/>
                </a:solidFill>
                <a:effectLst/>
              </a:rPr>
              <a:t>**:</a:t>
            </a:r>
            <a:r>
              <a:rPr lang="en-US" sz="5400" dirty="0" smtClean="0">
                <a:solidFill>
                  <a:srgbClr val="800000"/>
                </a:solidFill>
                <a:effectLst/>
              </a:rPr>
              <a:t> </a:t>
            </a:r>
            <a:r>
              <a:rPr lang="en-US" sz="5400" dirty="0" err="1" smtClean="0">
                <a:solidFill>
                  <a:srgbClr val="800000"/>
                </a:solidFill>
                <a:effectLst/>
              </a:rPr>
              <a:t>Niềm</a:t>
            </a:r>
            <a:r>
              <a:rPr lang="en-US" sz="5400" dirty="0" smtClean="0">
                <a:solidFill>
                  <a:srgbClr val="800000"/>
                </a:solidFill>
                <a:effectLst/>
              </a:rPr>
              <a:t> </a:t>
            </a:r>
            <a:r>
              <a:rPr lang="en-US" sz="5400" dirty="0" err="1" smtClean="0">
                <a:solidFill>
                  <a:srgbClr val="800000"/>
                </a:solidFill>
                <a:effectLst/>
              </a:rPr>
              <a:t>vui</a:t>
            </a:r>
            <a:r>
              <a:rPr lang="en-US" sz="5400" dirty="0" smtClean="0">
                <a:solidFill>
                  <a:srgbClr val="800000"/>
                </a:solidFill>
                <a:effectLst/>
              </a:rPr>
              <a:t> con </a:t>
            </a:r>
            <a:r>
              <a:rPr lang="en-US" sz="5400" dirty="0" err="1" smtClean="0">
                <a:solidFill>
                  <a:srgbClr val="800000"/>
                </a:solidFill>
                <a:effectLst/>
              </a:rPr>
              <a:t>sẽ</a:t>
            </a:r>
            <a:r>
              <a:rPr lang="en-US" sz="5400" dirty="0" smtClean="0">
                <a:solidFill>
                  <a:srgbClr val="800000"/>
                </a:solidFill>
                <a:effectLst/>
              </a:rPr>
              <a:t> </a:t>
            </a:r>
            <a:r>
              <a:rPr lang="en-US" sz="5400" dirty="0" err="1" smtClean="0">
                <a:solidFill>
                  <a:srgbClr val="800000"/>
                </a:solidFill>
                <a:effectLst/>
              </a:rPr>
              <a:t>lãnh</a:t>
            </a:r>
            <a:r>
              <a:rPr lang="en-US" sz="5400" dirty="0" smtClean="0">
                <a:solidFill>
                  <a:srgbClr val="800000"/>
                </a:solidFill>
                <a:effectLst/>
              </a:rPr>
              <a:t> </a:t>
            </a:r>
            <a:r>
              <a:rPr lang="en-US" sz="5400" dirty="0" err="1" smtClean="0">
                <a:solidFill>
                  <a:srgbClr val="800000"/>
                </a:solidFill>
                <a:effectLst/>
              </a:rPr>
              <a:t>nhận</a:t>
            </a:r>
            <a:r>
              <a:rPr lang="en-US" sz="5400" dirty="0" smtClean="0">
                <a:solidFill>
                  <a:srgbClr val="800000"/>
                </a:solidFill>
                <a:effectLst/>
              </a:rPr>
              <a:t> </a:t>
            </a:r>
            <a:r>
              <a:rPr lang="en-US" sz="5400" dirty="0" err="1" smtClean="0">
                <a:solidFill>
                  <a:srgbClr val="800000"/>
                </a:solidFill>
                <a:effectLst/>
              </a:rPr>
              <a:t>dựng</a:t>
            </a:r>
            <a:r>
              <a:rPr lang="en-US" sz="5400" dirty="0" smtClean="0">
                <a:solidFill>
                  <a:srgbClr val="800000"/>
                </a:solidFill>
                <a:effectLst/>
              </a:rPr>
              <a:t> </a:t>
            </a:r>
            <a:r>
              <a:rPr lang="en-US" sz="5400" dirty="0" err="1" smtClean="0">
                <a:solidFill>
                  <a:srgbClr val="800000"/>
                </a:solidFill>
                <a:effectLst/>
              </a:rPr>
              <a:t>xây</a:t>
            </a:r>
            <a:r>
              <a:rPr lang="en-US" sz="5400" dirty="0" smtClean="0">
                <a:solidFill>
                  <a:srgbClr val="800000"/>
                </a:solidFill>
                <a:effectLst/>
              </a:rPr>
              <a:t> </a:t>
            </a:r>
            <a:r>
              <a:rPr lang="en-US" sz="5400" dirty="0" err="1" smtClean="0">
                <a:solidFill>
                  <a:srgbClr val="800000"/>
                </a:solidFill>
                <a:effectLst/>
              </a:rPr>
              <a:t>mái</a:t>
            </a:r>
            <a:r>
              <a:rPr lang="en-US" sz="5400" dirty="0" smtClean="0">
                <a:solidFill>
                  <a:srgbClr val="800000"/>
                </a:solidFill>
                <a:effectLst/>
              </a:rPr>
              <a:t> </a:t>
            </a:r>
            <a:r>
              <a:rPr lang="en-US" sz="5400" dirty="0" err="1" smtClean="0">
                <a:solidFill>
                  <a:srgbClr val="800000"/>
                </a:solidFill>
                <a:effectLst/>
              </a:rPr>
              <a:t>ấm</a:t>
            </a:r>
            <a:r>
              <a:rPr lang="en-US" sz="5400" dirty="0" smtClean="0">
                <a:solidFill>
                  <a:srgbClr val="800000"/>
                </a:solidFill>
                <a:effectLst/>
              </a:rPr>
              <a:t> </a:t>
            </a:r>
            <a:r>
              <a:rPr lang="en-US" sz="5400" dirty="0" err="1" smtClean="0">
                <a:solidFill>
                  <a:srgbClr val="800000"/>
                </a:solidFill>
                <a:effectLst/>
              </a:rPr>
              <a:t>lâu</a:t>
            </a:r>
            <a:r>
              <a:rPr lang="en-US" sz="5400" dirty="0" smtClean="0">
                <a:solidFill>
                  <a:srgbClr val="800000"/>
                </a:solidFill>
                <a:effectLst/>
              </a:rPr>
              <a:t> </a:t>
            </a:r>
            <a:r>
              <a:rPr lang="en-US" sz="5400" dirty="0" err="1" smtClean="0">
                <a:solidFill>
                  <a:srgbClr val="800000"/>
                </a:solidFill>
                <a:effectLst/>
              </a:rPr>
              <a:t>bền</a:t>
            </a:r>
            <a:r>
              <a:rPr lang="en-US" sz="5400" dirty="0" smtClean="0">
                <a:solidFill>
                  <a:srgbClr val="800000"/>
                </a:solidFill>
                <a:effectLst/>
              </a:rPr>
              <a:t>. </a:t>
            </a:r>
            <a:r>
              <a:rPr lang="en-US" sz="5400" dirty="0" err="1" smtClean="0">
                <a:solidFill>
                  <a:srgbClr val="800000"/>
                </a:solidFill>
                <a:effectLst/>
              </a:rPr>
              <a:t>Tình</a:t>
            </a:r>
            <a:r>
              <a:rPr lang="en-US" sz="5400" dirty="0" smtClean="0">
                <a:solidFill>
                  <a:srgbClr val="800000"/>
                </a:solidFill>
                <a:effectLst/>
              </a:rPr>
              <a:t> </a:t>
            </a:r>
            <a:r>
              <a:rPr lang="en-US" sz="5400" dirty="0" err="1" smtClean="0">
                <a:solidFill>
                  <a:srgbClr val="800000"/>
                </a:solidFill>
                <a:effectLst/>
              </a:rPr>
              <a:t>yêu</a:t>
            </a:r>
            <a:r>
              <a:rPr lang="en-US" sz="5400" dirty="0" smtClean="0">
                <a:solidFill>
                  <a:srgbClr val="800000"/>
                </a:solidFill>
                <a:effectLst/>
              </a:rPr>
              <a:t> </a:t>
            </a:r>
            <a:r>
              <a:rPr lang="en-US" sz="5400" dirty="0" err="1" smtClean="0">
                <a:solidFill>
                  <a:srgbClr val="800000"/>
                </a:solidFill>
                <a:effectLst/>
              </a:rPr>
              <a:t>mãi</a:t>
            </a:r>
            <a:r>
              <a:rPr lang="en-US" sz="5400" dirty="0" smtClean="0">
                <a:solidFill>
                  <a:srgbClr val="800000"/>
                </a:solidFill>
                <a:effectLst/>
              </a:rPr>
              <a:t> </a:t>
            </a:r>
            <a:r>
              <a:rPr lang="en-US" sz="5400" dirty="0" err="1" smtClean="0">
                <a:solidFill>
                  <a:srgbClr val="800000"/>
                </a:solidFill>
                <a:effectLst/>
              </a:rPr>
              <a:t>thắm</a:t>
            </a:r>
            <a:r>
              <a:rPr lang="en-US" sz="5400" dirty="0" smtClean="0">
                <a:solidFill>
                  <a:srgbClr val="800000"/>
                </a:solidFill>
                <a:effectLst/>
              </a:rPr>
              <a:t> </a:t>
            </a:r>
            <a:r>
              <a:rPr lang="en-US" sz="5400" dirty="0" err="1" smtClean="0">
                <a:solidFill>
                  <a:srgbClr val="800000"/>
                </a:solidFill>
                <a:effectLst/>
              </a:rPr>
              <a:t>tươi</a:t>
            </a:r>
            <a:r>
              <a:rPr lang="en-US" sz="5400" dirty="0" smtClean="0">
                <a:solidFill>
                  <a:srgbClr val="800000"/>
                </a:solidFill>
                <a:effectLst/>
              </a:rPr>
              <a:t> </a:t>
            </a:r>
            <a:r>
              <a:rPr lang="en-US" sz="5400" dirty="0" err="1" smtClean="0">
                <a:solidFill>
                  <a:srgbClr val="800000"/>
                </a:solidFill>
                <a:effectLst/>
              </a:rPr>
              <a:t>mầu</a:t>
            </a:r>
            <a:r>
              <a:rPr lang="en-US" sz="5400" dirty="0" smtClean="0">
                <a:solidFill>
                  <a:srgbClr val="800000"/>
                </a:solidFill>
                <a:effectLst/>
              </a:rPr>
              <a:t> </a:t>
            </a:r>
            <a:r>
              <a:rPr lang="en-US" sz="5400" dirty="0" err="1" smtClean="0">
                <a:solidFill>
                  <a:srgbClr val="800000"/>
                </a:solidFill>
                <a:effectLst/>
              </a:rPr>
              <a:t>cùng</a:t>
            </a:r>
            <a:r>
              <a:rPr lang="en-US" sz="5400" dirty="0" smtClean="0">
                <a:solidFill>
                  <a:srgbClr val="800000"/>
                </a:solidFill>
                <a:effectLst/>
              </a:rPr>
              <a:t> </a:t>
            </a:r>
            <a:r>
              <a:rPr lang="en-US" sz="5400" dirty="0" err="1" smtClean="0">
                <a:solidFill>
                  <a:srgbClr val="800000"/>
                </a:solidFill>
                <a:effectLst/>
              </a:rPr>
              <a:t>ca</a:t>
            </a:r>
            <a:r>
              <a:rPr lang="en-US" sz="5400" dirty="0" smtClean="0">
                <a:solidFill>
                  <a:srgbClr val="800000"/>
                </a:solidFill>
                <a:effectLst/>
              </a:rPr>
              <a:t> </a:t>
            </a:r>
            <a:r>
              <a:rPr lang="en-US" sz="5400" dirty="0" err="1" smtClean="0">
                <a:solidFill>
                  <a:srgbClr val="800000"/>
                </a:solidFill>
                <a:effectLst/>
              </a:rPr>
              <a:t>khen</a:t>
            </a:r>
            <a:r>
              <a:rPr lang="en-US" sz="5400" dirty="0" smtClean="0">
                <a:solidFill>
                  <a:srgbClr val="800000"/>
                </a:solidFill>
                <a:effectLst/>
              </a:rPr>
              <a:t> </a:t>
            </a:r>
            <a:r>
              <a:rPr lang="en-US" sz="5400" dirty="0" err="1" smtClean="0">
                <a:solidFill>
                  <a:srgbClr val="800000"/>
                </a:solidFill>
                <a:effectLst/>
              </a:rPr>
              <a:t>Chúa</a:t>
            </a:r>
            <a:r>
              <a:rPr lang="en-US" sz="5400" dirty="0" smtClean="0">
                <a:solidFill>
                  <a:srgbClr val="800000"/>
                </a:solidFill>
                <a:effectLst/>
              </a:rPr>
              <a:t> </a:t>
            </a:r>
            <a:r>
              <a:rPr lang="en-US" sz="5400" dirty="0" err="1" smtClean="0">
                <a:solidFill>
                  <a:srgbClr val="800000"/>
                </a:solidFill>
                <a:effectLst/>
              </a:rPr>
              <a:t>phúc</a:t>
            </a:r>
            <a:r>
              <a:rPr lang="en-US" sz="5400" dirty="0" smtClean="0">
                <a:solidFill>
                  <a:srgbClr val="800000"/>
                </a:solidFill>
                <a:effectLst/>
              </a:rPr>
              <a:t> </a:t>
            </a:r>
            <a:r>
              <a:rPr lang="en-US" sz="5400" dirty="0" err="1" smtClean="0">
                <a:solidFill>
                  <a:srgbClr val="800000"/>
                </a:solidFill>
                <a:effectLst/>
              </a:rPr>
              <a:t>cho</a:t>
            </a:r>
            <a:r>
              <a:rPr lang="en-US" sz="5400" dirty="0" smtClean="0">
                <a:solidFill>
                  <a:srgbClr val="800000"/>
                </a:solidFill>
                <a:effectLst/>
              </a:rPr>
              <a:t> </a:t>
            </a:r>
            <a:r>
              <a:rPr lang="en-US" sz="5400" dirty="0" err="1" smtClean="0">
                <a:solidFill>
                  <a:srgbClr val="800000"/>
                </a:solidFill>
                <a:effectLst/>
              </a:rPr>
              <a:t>đời</a:t>
            </a:r>
            <a:r>
              <a:rPr lang="en-US" sz="5400" dirty="0" smtClean="0">
                <a:solidFill>
                  <a:srgbClr val="800000"/>
                </a:solidFill>
                <a:effectLst/>
              </a:rPr>
              <a:t> con.</a:t>
            </a:r>
            <a:endParaRPr lang="vi-VN" sz="5400" dirty="0" smtClean="0">
              <a:solidFill>
                <a:srgbClr val="800000"/>
              </a:solidFill>
              <a:effectLst/>
            </a:endParaRPr>
          </a:p>
        </p:txBody>
      </p:sp>
    </p:spTree>
    <p:extLst>
      <p:ext uri="{BB962C8B-B14F-4D97-AF65-F5344CB8AC3E}">
        <p14:creationId xmlns:p14="http://schemas.microsoft.com/office/powerpoint/2010/main" val="3085490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9031"/>
            <a:ext cx="9144000" cy="5114470"/>
          </a:xfrm>
        </p:spPr>
        <p:txBody>
          <a:bodyPr>
            <a:noAutofit/>
          </a:bodyPr>
          <a:lstStyle/>
          <a:p>
            <a:pPr algn="just">
              <a:lnSpc>
                <a:spcPct val="110000"/>
              </a:lnSpc>
            </a:pPr>
            <a:r>
              <a:rPr lang="en-US" sz="6600" u="sng" dirty="0" err="1" smtClean="0">
                <a:solidFill>
                  <a:srgbClr val="000066"/>
                </a:solidFill>
                <a:effectLst/>
              </a:rPr>
              <a:t>Đk</a:t>
            </a:r>
            <a:r>
              <a:rPr lang="en-US" sz="6600" u="sng" dirty="0" smtClean="0">
                <a:solidFill>
                  <a:srgbClr val="000066"/>
                </a:solidFill>
                <a:effectLst/>
              </a:rPr>
              <a:t>:</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tôn</a:t>
            </a:r>
            <a:r>
              <a:rPr lang="en-US" sz="6600" dirty="0" smtClean="0">
                <a:solidFill>
                  <a:srgbClr val="800000"/>
                </a:solidFill>
                <a:effectLst/>
              </a:rPr>
              <a:t> </a:t>
            </a:r>
            <a:r>
              <a:rPr lang="en-US" sz="6600" dirty="0" err="1" smtClean="0">
                <a:solidFill>
                  <a:srgbClr val="800000"/>
                </a:solidFill>
                <a:effectLst/>
              </a:rPr>
              <a:t>sợ</a:t>
            </a:r>
            <a:r>
              <a:rPr lang="en-US" sz="6600" dirty="0" smtClean="0">
                <a:solidFill>
                  <a:srgbClr val="800000"/>
                </a:solidFill>
                <a:effectLst/>
              </a:rPr>
              <a:t> </a:t>
            </a:r>
            <a:r>
              <a:rPr lang="en-US" sz="6600" dirty="0" err="1" smtClean="0">
                <a:solidFill>
                  <a:srgbClr val="800000"/>
                </a:solidFill>
                <a:effectLst/>
              </a:rPr>
              <a:t>Thiên</a:t>
            </a:r>
            <a:r>
              <a:rPr lang="en-US" sz="6600" dirty="0" smtClean="0">
                <a:solidFill>
                  <a:srgbClr val="800000"/>
                </a:solidFill>
                <a:effectLst/>
              </a:rPr>
              <a:t> </a:t>
            </a:r>
            <a:r>
              <a:rPr lang="en-US" sz="6600" dirty="0" err="1" smtClean="0">
                <a:solidFill>
                  <a:srgbClr val="800000"/>
                </a:solidFill>
                <a:effectLst/>
              </a:rPr>
              <a:t>Chúa</a:t>
            </a:r>
            <a:r>
              <a:rPr lang="en-US" sz="6600" dirty="0" smtClean="0">
                <a:solidFill>
                  <a:srgbClr val="800000"/>
                </a:solidFill>
                <a:effectLst/>
              </a:rPr>
              <a:t>. </a:t>
            </a:r>
            <a:r>
              <a:rPr lang="en-US" sz="6600" dirty="0" err="1" smtClean="0">
                <a:solidFill>
                  <a:srgbClr val="800000"/>
                </a:solidFill>
                <a:effectLst/>
              </a:rPr>
              <a:t>Phúc</a:t>
            </a:r>
            <a:r>
              <a:rPr lang="en-US" sz="6600" dirty="0" smtClean="0">
                <a:solidFill>
                  <a:srgbClr val="800000"/>
                </a:solidFill>
                <a:effectLst/>
              </a:rPr>
              <a:t> </a:t>
            </a:r>
            <a:r>
              <a:rPr lang="en-US" sz="6600" dirty="0" err="1" smtClean="0">
                <a:solidFill>
                  <a:srgbClr val="800000"/>
                </a:solidFill>
                <a:effectLst/>
              </a:rPr>
              <a:t>cho</a:t>
            </a:r>
            <a:r>
              <a:rPr lang="en-US" sz="6600" dirty="0" smtClean="0">
                <a:solidFill>
                  <a:srgbClr val="800000"/>
                </a:solidFill>
                <a:effectLst/>
              </a:rPr>
              <a:t> </a:t>
            </a:r>
            <a:r>
              <a:rPr lang="en-US" sz="6600" dirty="0" err="1" smtClean="0">
                <a:solidFill>
                  <a:srgbClr val="800000"/>
                </a:solidFill>
                <a:effectLst/>
              </a:rPr>
              <a:t>những</a:t>
            </a:r>
            <a:r>
              <a:rPr lang="en-US" sz="6600" dirty="0" smtClean="0">
                <a:solidFill>
                  <a:srgbClr val="800000"/>
                </a:solidFill>
                <a:effectLst/>
              </a:rPr>
              <a:t> </a:t>
            </a:r>
            <a:r>
              <a:rPr lang="en-US" sz="6600" dirty="0" err="1" smtClean="0">
                <a:solidFill>
                  <a:srgbClr val="800000"/>
                </a:solidFill>
                <a:effectLst/>
              </a:rPr>
              <a:t>ai</a:t>
            </a:r>
            <a:r>
              <a:rPr lang="en-US" sz="6600" dirty="0" smtClean="0">
                <a:solidFill>
                  <a:srgbClr val="800000"/>
                </a:solidFill>
                <a:effectLst/>
              </a:rPr>
              <a:t> </a:t>
            </a:r>
            <a:r>
              <a:rPr lang="en-US" sz="6600" dirty="0" err="1" smtClean="0">
                <a:solidFill>
                  <a:srgbClr val="800000"/>
                </a:solidFill>
                <a:effectLst/>
              </a:rPr>
              <a:t>sống</a:t>
            </a:r>
            <a:r>
              <a:rPr lang="en-US" sz="6600" dirty="0" smtClean="0">
                <a:solidFill>
                  <a:srgbClr val="800000"/>
                </a:solidFill>
                <a:effectLst/>
              </a:rPr>
              <a:t> </a:t>
            </a:r>
            <a:r>
              <a:rPr lang="en-US" sz="6600" dirty="0" err="1" smtClean="0">
                <a:solidFill>
                  <a:srgbClr val="800000"/>
                </a:solidFill>
                <a:effectLst/>
              </a:rPr>
              <a:t>theo</a:t>
            </a:r>
            <a:r>
              <a:rPr lang="en-US" sz="6600" dirty="0" smtClean="0">
                <a:solidFill>
                  <a:srgbClr val="800000"/>
                </a:solidFill>
                <a:effectLst/>
              </a:rPr>
              <a:t> </a:t>
            </a:r>
            <a:r>
              <a:rPr lang="en-US" sz="6600" dirty="0" err="1" smtClean="0">
                <a:solidFill>
                  <a:srgbClr val="800000"/>
                </a:solidFill>
                <a:effectLst/>
              </a:rPr>
              <a:t>Lời</a:t>
            </a:r>
            <a:r>
              <a:rPr lang="en-US" sz="6600" dirty="0" smtClean="0">
                <a:solidFill>
                  <a:srgbClr val="800000"/>
                </a:solidFill>
                <a:effectLst/>
              </a:rPr>
              <a:t> </a:t>
            </a:r>
            <a:r>
              <a:rPr lang="en-US" sz="6600" dirty="0" err="1" smtClean="0">
                <a:solidFill>
                  <a:srgbClr val="800000"/>
                </a:solidFill>
                <a:effectLst/>
              </a:rPr>
              <a:t>Người</a:t>
            </a:r>
            <a:r>
              <a:rPr lang="en-US" sz="6600" dirty="0" smtClean="0">
                <a:solidFill>
                  <a:srgbClr val="800000"/>
                </a:solidFill>
                <a:effectLst/>
              </a:rPr>
              <a:t>.</a:t>
            </a:r>
            <a:endParaRPr lang="vi-VN" sz="6600" dirty="0" smtClean="0">
              <a:solidFill>
                <a:srgbClr val="800000"/>
              </a:solidFill>
              <a:effectLst/>
            </a:endParaRPr>
          </a:p>
        </p:txBody>
      </p:sp>
    </p:spTree>
    <p:extLst>
      <p:ext uri="{BB962C8B-B14F-4D97-AF65-F5344CB8AC3E}">
        <p14:creationId xmlns:p14="http://schemas.microsoft.com/office/powerpoint/2010/main" val="359968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chor="ctr">
            <a:noAutofit/>
          </a:bodyPr>
          <a:lstStyle/>
          <a:p>
            <a:pPr algn="just">
              <a:lnSpc>
                <a:spcPct val="110000"/>
              </a:lnSpc>
              <a:spcBef>
                <a:spcPts val="0"/>
              </a:spcBef>
            </a:pPr>
            <a:r>
              <a:rPr lang="en-US" sz="4000" b="0" u="sng" dirty="0" err="1" smtClean="0">
                <a:solidFill>
                  <a:srgbClr val="000066"/>
                </a:solidFill>
                <a:effectLst/>
                <a:latin typeface="+mj-lt"/>
              </a:rPr>
              <a:t>Tk</a:t>
            </a:r>
            <a:r>
              <a:rPr lang="vi-VN" sz="4000" b="0" u="sng" dirty="0" smtClean="0">
                <a:solidFill>
                  <a:srgbClr val="000066"/>
                </a:solidFill>
                <a:effectLst/>
                <a:latin typeface="+mj-lt"/>
              </a:rPr>
              <a:t>1</a:t>
            </a:r>
            <a:r>
              <a:rPr lang="en-US" sz="4000" b="0" u="sng" dirty="0" smtClean="0">
                <a:solidFill>
                  <a:srgbClr val="000066"/>
                </a:solidFill>
                <a:effectLst/>
                <a:latin typeface="+mj-lt"/>
              </a:rPr>
              <a:t>:</a:t>
            </a:r>
            <a:r>
              <a:rPr lang="vi-VN" sz="4000" b="0" dirty="0" smtClean="0">
                <a:solidFill>
                  <a:srgbClr val="800000"/>
                </a:solidFill>
                <a:effectLst/>
                <a:latin typeface="+mj-lt"/>
              </a:rPr>
              <a:t> </a:t>
            </a:r>
            <a:r>
              <a:rPr lang="en-US" sz="4000" dirty="0" err="1" smtClean="0">
                <a:solidFill>
                  <a:srgbClr val="800000"/>
                </a:solidFill>
                <a:effectLst/>
                <a:latin typeface="+mj-lt"/>
              </a:rPr>
              <a:t>Đưa</a:t>
            </a:r>
            <a:r>
              <a:rPr lang="en-US" sz="4000" dirty="0" smtClean="0">
                <a:solidFill>
                  <a:srgbClr val="800000"/>
                </a:solidFill>
                <a:effectLst/>
                <a:latin typeface="+mj-lt"/>
              </a:rPr>
              <a:t> </a:t>
            </a:r>
            <a:r>
              <a:rPr lang="en-US" sz="4000" dirty="0" err="1" smtClean="0">
                <a:solidFill>
                  <a:srgbClr val="800000"/>
                </a:solidFill>
                <a:effectLst/>
                <a:latin typeface="+mj-lt"/>
              </a:rPr>
              <a:t>nhau</a:t>
            </a:r>
            <a:r>
              <a:rPr lang="en-US" sz="4000" dirty="0" smtClean="0">
                <a:solidFill>
                  <a:srgbClr val="800000"/>
                </a:solidFill>
                <a:effectLst/>
                <a:latin typeface="+mj-lt"/>
              </a:rPr>
              <a:t> </a:t>
            </a:r>
            <a:r>
              <a:rPr lang="en-US" sz="4000" dirty="0" err="1" smtClean="0">
                <a:solidFill>
                  <a:srgbClr val="800000"/>
                </a:solidFill>
                <a:effectLst/>
                <a:latin typeface="+mj-lt"/>
              </a:rPr>
              <a:t>đến</a:t>
            </a:r>
            <a:r>
              <a:rPr lang="en-US" sz="4000" dirty="0" smtClean="0">
                <a:solidFill>
                  <a:srgbClr val="800000"/>
                </a:solidFill>
                <a:effectLst/>
                <a:latin typeface="+mj-lt"/>
              </a:rPr>
              <a:t> </a:t>
            </a:r>
            <a:r>
              <a:rPr lang="en-US" sz="4000" dirty="0" err="1" smtClean="0">
                <a:solidFill>
                  <a:srgbClr val="800000"/>
                </a:solidFill>
                <a:effectLst/>
                <a:latin typeface="+mj-lt"/>
              </a:rPr>
              <a:t>trước</a:t>
            </a:r>
            <a:r>
              <a:rPr lang="en-US" sz="4000" dirty="0" smtClean="0">
                <a:solidFill>
                  <a:srgbClr val="800000"/>
                </a:solidFill>
                <a:effectLst/>
                <a:latin typeface="+mj-lt"/>
              </a:rPr>
              <a:t> </a:t>
            </a:r>
            <a:r>
              <a:rPr lang="en-US" sz="4000" dirty="0" err="1" smtClean="0">
                <a:solidFill>
                  <a:srgbClr val="800000"/>
                </a:solidFill>
                <a:effectLst/>
                <a:latin typeface="+mj-lt"/>
              </a:rPr>
              <a:t>bàn</a:t>
            </a:r>
            <a:r>
              <a:rPr lang="en-US" sz="4000" dirty="0" smtClean="0">
                <a:solidFill>
                  <a:srgbClr val="800000"/>
                </a:solidFill>
                <a:effectLst/>
                <a:latin typeface="+mj-lt"/>
              </a:rPr>
              <a:t> </a:t>
            </a:r>
            <a:r>
              <a:rPr lang="en-US" sz="4000" dirty="0" err="1" smtClean="0">
                <a:solidFill>
                  <a:srgbClr val="800000"/>
                </a:solidFill>
                <a:effectLst/>
                <a:latin typeface="+mj-lt"/>
              </a:rPr>
              <a:t>thờ</a:t>
            </a:r>
            <a:r>
              <a:rPr lang="en-US" sz="4000" dirty="0" smtClean="0">
                <a:solidFill>
                  <a:srgbClr val="800000"/>
                </a:solidFill>
                <a:effectLst/>
                <a:latin typeface="+mj-lt"/>
              </a:rPr>
              <a:t> </a:t>
            </a:r>
            <a:r>
              <a:rPr lang="en-US" sz="4000" dirty="0" err="1" smtClean="0">
                <a:solidFill>
                  <a:srgbClr val="800000"/>
                </a:solidFill>
                <a:effectLst/>
                <a:latin typeface="+mj-lt"/>
              </a:rPr>
              <a:t>chung</a:t>
            </a:r>
            <a:r>
              <a:rPr lang="en-US" sz="4000" dirty="0" smtClean="0">
                <a:solidFill>
                  <a:srgbClr val="800000"/>
                </a:solidFill>
                <a:effectLst/>
                <a:latin typeface="+mj-lt"/>
              </a:rPr>
              <a:t> </a:t>
            </a:r>
            <a:r>
              <a:rPr lang="en-US" sz="4000" dirty="0" err="1" smtClean="0">
                <a:solidFill>
                  <a:srgbClr val="800000"/>
                </a:solidFill>
                <a:effectLst/>
                <a:latin typeface="+mj-lt"/>
              </a:rPr>
              <a:t>lòng</a:t>
            </a:r>
            <a:r>
              <a:rPr lang="en-US" sz="4000" dirty="0" smtClean="0">
                <a:solidFill>
                  <a:srgbClr val="800000"/>
                </a:solidFill>
                <a:effectLst/>
                <a:latin typeface="+mj-lt"/>
              </a:rPr>
              <a:t> </a:t>
            </a:r>
            <a:r>
              <a:rPr lang="en-US" sz="4000" dirty="0" err="1" smtClean="0">
                <a:solidFill>
                  <a:srgbClr val="800000"/>
                </a:solidFill>
                <a:effectLst/>
                <a:latin typeface="+mj-lt"/>
              </a:rPr>
              <a:t>thề</a:t>
            </a:r>
            <a:r>
              <a:rPr lang="en-US" sz="4000" dirty="0" smtClean="0">
                <a:solidFill>
                  <a:srgbClr val="800000"/>
                </a:solidFill>
                <a:effectLst/>
                <a:latin typeface="+mj-lt"/>
              </a:rPr>
              <a:t> </a:t>
            </a:r>
            <a:r>
              <a:rPr lang="en-US" sz="4000" dirty="0" err="1" smtClean="0">
                <a:solidFill>
                  <a:srgbClr val="800000"/>
                </a:solidFill>
                <a:effectLst/>
                <a:latin typeface="+mj-lt"/>
              </a:rPr>
              <a:t>hứa</a:t>
            </a:r>
            <a:r>
              <a:rPr lang="en-US" sz="4000" dirty="0" smtClean="0">
                <a:solidFill>
                  <a:srgbClr val="800000"/>
                </a:solidFill>
                <a:effectLst/>
                <a:latin typeface="+mj-lt"/>
              </a:rPr>
              <a:t> </a:t>
            </a:r>
            <a:r>
              <a:rPr lang="en-US" sz="4000" dirty="0" err="1" smtClean="0">
                <a:solidFill>
                  <a:srgbClr val="800000"/>
                </a:solidFill>
                <a:effectLst/>
                <a:latin typeface="+mj-lt"/>
              </a:rPr>
              <a:t>yêu</a:t>
            </a:r>
            <a:r>
              <a:rPr lang="en-US" sz="4000" dirty="0" smtClean="0">
                <a:solidFill>
                  <a:srgbClr val="800000"/>
                </a:solidFill>
                <a:effectLst/>
                <a:latin typeface="+mj-lt"/>
              </a:rPr>
              <a:t> </a:t>
            </a:r>
            <a:r>
              <a:rPr lang="en-US" sz="4000" dirty="0" err="1" smtClean="0">
                <a:solidFill>
                  <a:srgbClr val="800000"/>
                </a:solidFill>
                <a:effectLst/>
                <a:latin typeface="+mj-lt"/>
              </a:rPr>
              <a:t>nhau</a:t>
            </a:r>
            <a:r>
              <a:rPr lang="en-US" sz="4000" dirty="0" smtClean="0">
                <a:solidFill>
                  <a:srgbClr val="800000"/>
                </a:solidFill>
                <a:effectLst/>
                <a:latin typeface="+mj-lt"/>
              </a:rPr>
              <a:t>. </a:t>
            </a:r>
            <a:r>
              <a:rPr lang="en-US" sz="4000" dirty="0" err="1" smtClean="0">
                <a:solidFill>
                  <a:srgbClr val="800000"/>
                </a:solidFill>
                <a:effectLst/>
                <a:latin typeface="+mj-lt"/>
              </a:rPr>
              <a:t>Nơi</a:t>
            </a:r>
            <a:r>
              <a:rPr lang="en-US" sz="4000" dirty="0" smtClean="0">
                <a:solidFill>
                  <a:srgbClr val="800000"/>
                </a:solidFill>
                <a:effectLst/>
                <a:latin typeface="+mj-lt"/>
              </a:rPr>
              <a:t> </a:t>
            </a:r>
            <a:r>
              <a:rPr lang="en-US" sz="4000" dirty="0" err="1" smtClean="0">
                <a:solidFill>
                  <a:srgbClr val="800000"/>
                </a:solidFill>
                <a:effectLst/>
                <a:latin typeface="+mj-lt"/>
              </a:rPr>
              <a:t>đây</a:t>
            </a:r>
            <a:r>
              <a:rPr lang="en-US" sz="4000" dirty="0" smtClean="0">
                <a:solidFill>
                  <a:srgbClr val="800000"/>
                </a:solidFill>
                <a:effectLst/>
                <a:latin typeface="+mj-lt"/>
              </a:rPr>
              <a:t> </a:t>
            </a:r>
            <a:r>
              <a:rPr lang="en-US" sz="4000" dirty="0" err="1" smtClean="0">
                <a:solidFill>
                  <a:srgbClr val="800000"/>
                </a:solidFill>
                <a:effectLst/>
                <a:latin typeface="+mj-lt"/>
              </a:rPr>
              <a:t>yêu</a:t>
            </a:r>
            <a:r>
              <a:rPr lang="en-US" sz="4000" dirty="0" smtClean="0">
                <a:solidFill>
                  <a:srgbClr val="800000"/>
                </a:solidFill>
                <a:effectLst/>
                <a:latin typeface="+mj-lt"/>
              </a:rPr>
              <a:t> </a:t>
            </a:r>
            <a:r>
              <a:rPr lang="en-US" sz="4000" dirty="0" err="1" smtClean="0">
                <a:solidFill>
                  <a:srgbClr val="800000"/>
                </a:solidFill>
                <a:effectLst/>
                <a:latin typeface="+mj-lt"/>
              </a:rPr>
              <a:t>thương</a:t>
            </a:r>
            <a:r>
              <a:rPr lang="en-US" sz="4000" dirty="0" smtClean="0">
                <a:solidFill>
                  <a:srgbClr val="800000"/>
                </a:solidFill>
                <a:effectLst/>
                <a:latin typeface="+mj-lt"/>
              </a:rPr>
              <a:t> </a:t>
            </a:r>
            <a:r>
              <a:rPr lang="en-US" sz="4000" dirty="0" err="1" smtClean="0">
                <a:solidFill>
                  <a:srgbClr val="800000"/>
                </a:solidFill>
                <a:effectLst/>
                <a:latin typeface="+mj-lt"/>
              </a:rPr>
              <a:t>trao</a:t>
            </a:r>
            <a:r>
              <a:rPr lang="en-US" sz="4000" dirty="0" smtClean="0">
                <a:solidFill>
                  <a:srgbClr val="800000"/>
                </a:solidFill>
                <a:effectLst/>
                <a:latin typeface="+mj-lt"/>
              </a:rPr>
              <a:t> </a:t>
            </a:r>
            <a:r>
              <a:rPr lang="en-US" sz="4000" dirty="0" err="1" smtClean="0">
                <a:solidFill>
                  <a:srgbClr val="800000"/>
                </a:solidFill>
                <a:effectLst/>
                <a:latin typeface="+mj-lt"/>
              </a:rPr>
              <a:t>hiến</a:t>
            </a:r>
            <a:r>
              <a:rPr lang="en-US" sz="4000" dirty="0" smtClean="0">
                <a:solidFill>
                  <a:srgbClr val="800000"/>
                </a:solidFill>
                <a:effectLst/>
                <a:latin typeface="+mj-lt"/>
              </a:rPr>
              <a:t> </a:t>
            </a:r>
            <a:r>
              <a:rPr lang="en-US" sz="4000" dirty="0" err="1" smtClean="0">
                <a:solidFill>
                  <a:srgbClr val="800000"/>
                </a:solidFill>
                <a:effectLst/>
                <a:latin typeface="+mj-lt"/>
              </a:rPr>
              <a:t>xin</a:t>
            </a:r>
            <a:r>
              <a:rPr lang="en-US" sz="4000" dirty="0" smtClean="0">
                <a:solidFill>
                  <a:srgbClr val="800000"/>
                </a:solidFill>
                <a:effectLst/>
                <a:latin typeface="+mj-lt"/>
              </a:rPr>
              <a:t> </a:t>
            </a:r>
            <a:r>
              <a:rPr lang="en-US" sz="4000" dirty="0" err="1" smtClean="0">
                <a:solidFill>
                  <a:srgbClr val="800000"/>
                </a:solidFill>
                <a:effectLst/>
                <a:latin typeface="+mj-lt"/>
              </a:rPr>
              <a:t>trọn</a:t>
            </a:r>
            <a:r>
              <a:rPr lang="en-US" sz="4000" dirty="0" smtClean="0">
                <a:solidFill>
                  <a:srgbClr val="800000"/>
                </a:solidFill>
                <a:effectLst/>
                <a:latin typeface="+mj-lt"/>
              </a:rPr>
              <a:t> </a:t>
            </a:r>
            <a:r>
              <a:rPr lang="en-US" sz="4000" dirty="0" err="1" smtClean="0">
                <a:solidFill>
                  <a:srgbClr val="800000"/>
                </a:solidFill>
                <a:effectLst/>
                <a:latin typeface="+mj-lt"/>
              </a:rPr>
              <a:t>lời</a:t>
            </a:r>
            <a:r>
              <a:rPr lang="en-US" sz="4000" dirty="0" smtClean="0">
                <a:solidFill>
                  <a:srgbClr val="800000"/>
                </a:solidFill>
                <a:effectLst/>
                <a:latin typeface="+mj-lt"/>
              </a:rPr>
              <a:t> </a:t>
            </a:r>
            <a:r>
              <a:rPr lang="en-US" sz="4000" dirty="0" err="1" smtClean="0">
                <a:solidFill>
                  <a:srgbClr val="800000"/>
                </a:solidFill>
                <a:effectLst/>
                <a:latin typeface="+mj-lt"/>
              </a:rPr>
              <a:t>hứa</a:t>
            </a:r>
            <a:r>
              <a:rPr lang="en-US" sz="4000" dirty="0" smtClean="0">
                <a:solidFill>
                  <a:srgbClr val="800000"/>
                </a:solidFill>
                <a:effectLst/>
                <a:latin typeface="+mj-lt"/>
              </a:rPr>
              <a:t> </a:t>
            </a:r>
            <a:r>
              <a:rPr lang="en-US" sz="4000" dirty="0" err="1" smtClean="0">
                <a:solidFill>
                  <a:srgbClr val="800000"/>
                </a:solidFill>
                <a:effectLst/>
                <a:latin typeface="+mj-lt"/>
              </a:rPr>
              <a:t>ngày</a:t>
            </a:r>
            <a:r>
              <a:rPr lang="en-US" sz="4000" dirty="0" smtClean="0">
                <a:solidFill>
                  <a:srgbClr val="800000"/>
                </a:solidFill>
                <a:effectLst/>
                <a:latin typeface="+mj-lt"/>
              </a:rPr>
              <a:t> nay. </a:t>
            </a:r>
            <a:r>
              <a:rPr lang="en-US" sz="4000" dirty="0" err="1" smtClean="0">
                <a:solidFill>
                  <a:srgbClr val="800000"/>
                </a:solidFill>
                <a:effectLst/>
                <a:latin typeface="+mj-lt"/>
              </a:rPr>
              <a:t>Yêu</a:t>
            </a:r>
            <a:r>
              <a:rPr lang="en-US" sz="4000" dirty="0" smtClean="0">
                <a:solidFill>
                  <a:srgbClr val="800000"/>
                </a:solidFill>
                <a:effectLst/>
                <a:latin typeface="+mj-lt"/>
              </a:rPr>
              <a:t> </a:t>
            </a:r>
            <a:r>
              <a:rPr lang="en-US" sz="4000" dirty="0" err="1" smtClean="0">
                <a:solidFill>
                  <a:srgbClr val="800000"/>
                </a:solidFill>
                <a:effectLst/>
                <a:latin typeface="+mj-lt"/>
              </a:rPr>
              <a:t>thương</a:t>
            </a:r>
            <a:r>
              <a:rPr lang="en-US" sz="4000" dirty="0" smtClean="0">
                <a:solidFill>
                  <a:srgbClr val="800000"/>
                </a:solidFill>
                <a:effectLst/>
                <a:latin typeface="+mj-lt"/>
              </a:rPr>
              <a:t> </a:t>
            </a:r>
            <a:r>
              <a:rPr lang="en-US" sz="4000" dirty="0" err="1" smtClean="0">
                <a:solidFill>
                  <a:srgbClr val="800000"/>
                </a:solidFill>
                <a:effectLst/>
                <a:latin typeface="+mj-lt"/>
              </a:rPr>
              <a:t>xin</a:t>
            </a:r>
            <a:r>
              <a:rPr lang="en-US" sz="4000" dirty="0" smtClean="0">
                <a:solidFill>
                  <a:srgbClr val="800000"/>
                </a:solidFill>
                <a:effectLst/>
                <a:latin typeface="+mj-lt"/>
              </a:rPr>
              <a:t> </a:t>
            </a:r>
            <a:r>
              <a:rPr lang="en-US" sz="4000" dirty="0" err="1" smtClean="0">
                <a:solidFill>
                  <a:srgbClr val="800000"/>
                </a:solidFill>
                <a:effectLst/>
                <a:latin typeface="+mj-lt"/>
              </a:rPr>
              <a:t>mãi</a:t>
            </a:r>
            <a:r>
              <a:rPr lang="en-US" sz="4000" dirty="0" smtClean="0">
                <a:solidFill>
                  <a:srgbClr val="800000"/>
                </a:solidFill>
                <a:effectLst/>
                <a:latin typeface="+mj-lt"/>
              </a:rPr>
              <a:t> </a:t>
            </a:r>
            <a:r>
              <a:rPr lang="en-US" sz="4000" dirty="0" err="1" smtClean="0">
                <a:solidFill>
                  <a:srgbClr val="800000"/>
                </a:solidFill>
                <a:effectLst/>
                <a:latin typeface="+mj-lt"/>
              </a:rPr>
              <a:t>dâng</a:t>
            </a:r>
            <a:r>
              <a:rPr lang="en-US" sz="4000" dirty="0" smtClean="0">
                <a:solidFill>
                  <a:srgbClr val="800000"/>
                </a:solidFill>
                <a:effectLst/>
                <a:latin typeface="+mj-lt"/>
              </a:rPr>
              <a:t> </a:t>
            </a:r>
            <a:r>
              <a:rPr lang="en-US" sz="4000" dirty="0" err="1" smtClean="0">
                <a:solidFill>
                  <a:srgbClr val="800000"/>
                </a:solidFill>
                <a:effectLst/>
                <a:latin typeface="+mj-lt"/>
              </a:rPr>
              <a:t>đầy</a:t>
            </a:r>
            <a:r>
              <a:rPr lang="en-US" sz="4000" dirty="0" smtClean="0">
                <a:solidFill>
                  <a:srgbClr val="800000"/>
                </a:solidFill>
                <a:effectLst/>
                <a:latin typeface="+mj-lt"/>
              </a:rPr>
              <a:t>, </a:t>
            </a:r>
            <a:r>
              <a:rPr lang="en-US" sz="4000" dirty="0" err="1" smtClean="0">
                <a:solidFill>
                  <a:srgbClr val="800000"/>
                </a:solidFill>
                <a:effectLst/>
                <a:latin typeface="+mj-lt"/>
              </a:rPr>
              <a:t>cho</a:t>
            </a:r>
            <a:r>
              <a:rPr lang="en-US" sz="4000" dirty="0" smtClean="0">
                <a:solidFill>
                  <a:srgbClr val="800000"/>
                </a:solidFill>
                <a:effectLst/>
                <a:latin typeface="+mj-lt"/>
              </a:rPr>
              <a:t> </a:t>
            </a:r>
            <a:r>
              <a:rPr lang="en-US" sz="4000" dirty="0" err="1" smtClean="0">
                <a:solidFill>
                  <a:srgbClr val="800000"/>
                </a:solidFill>
                <a:effectLst/>
                <a:latin typeface="+mj-lt"/>
              </a:rPr>
              <a:t>tình</a:t>
            </a:r>
            <a:r>
              <a:rPr lang="en-US" sz="4000" dirty="0" smtClean="0">
                <a:solidFill>
                  <a:srgbClr val="800000"/>
                </a:solidFill>
                <a:effectLst/>
                <a:latin typeface="+mj-lt"/>
              </a:rPr>
              <a:t> </a:t>
            </a:r>
            <a:r>
              <a:rPr lang="en-US" sz="4000" dirty="0" err="1" smtClean="0">
                <a:solidFill>
                  <a:srgbClr val="800000"/>
                </a:solidFill>
                <a:effectLst/>
                <a:latin typeface="+mj-lt"/>
              </a:rPr>
              <a:t>nồng</a:t>
            </a:r>
            <a:r>
              <a:rPr lang="en-US" sz="4000" dirty="0" smtClean="0">
                <a:solidFill>
                  <a:srgbClr val="800000"/>
                </a:solidFill>
                <a:effectLst/>
                <a:latin typeface="+mj-lt"/>
              </a:rPr>
              <a:t> </a:t>
            </a:r>
            <a:r>
              <a:rPr lang="en-US" sz="4000" dirty="0" err="1" smtClean="0">
                <a:solidFill>
                  <a:srgbClr val="800000"/>
                </a:solidFill>
                <a:effectLst/>
                <a:latin typeface="+mj-lt"/>
              </a:rPr>
              <a:t>ấm</a:t>
            </a:r>
            <a:r>
              <a:rPr lang="en-US" sz="4000" dirty="0" smtClean="0">
                <a:solidFill>
                  <a:srgbClr val="800000"/>
                </a:solidFill>
                <a:effectLst/>
                <a:latin typeface="+mj-lt"/>
              </a:rPr>
              <a:t> men say. </a:t>
            </a:r>
            <a:r>
              <a:rPr lang="en-US" sz="4000" dirty="0" err="1" smtClean="0">
                <a:solidFill>
                  <a:srgbClr val="800000"/>
                </a:solidFill>
                <a:effectLst/>
                <a:latin typeface="+mj-lt"/>
              </a:rPr>
              <a:t>Xin</a:t>
            </a:r>
            <a:r>
              <a:rPr lang="en-US" sz="4000" dirty="0" smtClean="0">
                <a:solidFill>
                  <a:srgbClr val="800000"/>
                </a:solidFill>
                <a:effectLst/>
                <a:latin typeface="+mj-lt"/>
              </a:rPr>
              <a:t> Cha </a:t>
            </a:r>
            <a:r>
              <a:rPr lang="en-US" sz="4000" dirty="0" err="1" smtClean="0">
                <a:solidFill>
                  <a:srgbClr val="800000"/>
                </a:solidFill>
                <a:effectLst/>
                <a:latin typeface="+mj-lt"/>
              </a:rPr>
              <a:t>yêu</a:t>
            </a:r>
            <a:r>
              <a:rPr lang="en-US" sz="4000" dirty="0" smtClean="0">
                <a:solidFill>
                  <a:srgbClr val="800000"/>
                </a:solidFill>
                <a:effectLst/>
                <a:latin typeface="+mj-lt"/>
              </a:rPr>
              <a:t> </a:t>
            </a:r>
            <a:r>
              <a:rPr lang="en-US" sz="4000" dirty="0" err="1" smtClean="0">
                <a:solidFill>
                  <a:srgbClr val="800000"/>
                </a:solidFill>
                <a:effectLst/>
                <a:latin typeface="+mj-lt"/>
              </a:rPr>
              <a:t>thương</a:t>
            </a:r>
            <a:r>
              <a:rPr lang="en-US" sz="4000" dirty="0" smtClean="0">
                <a:solidFill>
                  <a:srgbClr val="800000"/>
                </a:solidFill>
                <a:effectLst/>
                <a:latin typeface="+mj-lt"/>
              </a:rPr>
              <a:t> </a:t>
            </a:r>
            <a:r>
              <a:rPr lang="en-US" sz="4000" dirty="0" err="1" smtClean="0">
                <a:solidFill>
                  <a:srgbClr val="800000"/>
                </a:solidFill>
                <a:effectLst/>
                <a:latin typeface="+mj-lt"/>
              </a:rPr>
              <a:t>đưa</a:t>
            </a:r>
            <a:r>
              <a:rPr lang="en-US" sz="4000" dirty="0" smtClean="0">
                <a:solidFill>
                  <a:srgbClr val="800000"/>
                </a:solidFill>
                <a:effectLst/>
                <a:latin typeface="+mj-lt"/>
              </a:rPr>
              <a:t> </a:t>
            </a:r>
            <a:r>
              <a:rPr lang="en-US" sz="4000" dirty="0" err="1" smtClean="0">
                <a:solidFill>
                  <a:srgbClr val="800000"/>
                </a:solidFill>
                <a:effectLst/>
                <a:latin typeface="+mj-lt"/>
              </a:rPr>
              <a:t>dìu</a:t>
            </a:r>
            <a:r>
              <a:rPr lang="en-US" sz="4000" dirty="0" smtClean="0">
                <a:solidFill>
                  <a:srgbClr val="800000"/>
                </a:solidFill>
                <a:effectLst/>
                <a:latin typeface="+mj-lt"/>
              </a:rPr>
              <a:t>, </a:t>
            </a:r>
            <a:r>
              <a:rPr lang="en-US" sz="4000" dirty="0" err="1" smtClean="0">
                <a:solidFill>
                  <a:srgbClr val="800000"/>
                </a:solidFill>
                <a:effectLst/>
                <a:latin typeface="+mj-lt"/>
              </a:rPr>
              <a:t>cho</a:t>
            </a:r>
            <a:r>
              <a:rPr lang="en-US" sz="4000" dirty="0" smtClean="0">
                <a:solidFill>
                  <a:srgbClr val="800000"/>
                </a:solidFill>
                <a:effectLst/>
                <a:latin typeface="+mj-lt"/>
              </a:rPr>
              <a:t> </a:t>
            </a:r>
            <a:r>
              <a:rPr lang="en-US" sz="4000" dirty="0" err="1" smtClean="0">
                <a:solidFill>
                  <a:srgbClr val="800000"/>
                </a:solidFill>
                <a:effectLst/>
                <a:latin typeface="+mj-lt"/>
              </a:rPr>
              <a:t>tình</a:t>
            </a:r>
            <a:r>
              <a:rPr lang="en-US" sz="4000" dirty="0" smtClean="0">
                <a:solidFill>
                  <a:srgbClr val="800000"/>
                </a:solidFill>
                <a:effectLst/>
                <a:latin typeface="+mj-lt"/>
              </a:rPr>
              <a:t> </a:t>
            </a:r>
            <a:r>
              <a:rPr lang="en-US" sz="4000" dirty="0" err="1" smtClean="0">
                <a:solidFill>
                  <a:srgbClr val="800000"/>
                </a:solidFill>
                <a:effectLst/>
                <a:latin typeface="+mj-lt"/>
              </a:rPr>
              <a:t>không</a:t>
            </a:r>
            <a:r>
              <a:rPr lang="en-US" sz="4000" dirty="0" smtClean="0">
                <a:solidFill>
                  <a:srgbClr val="800000"/>
                </a:solidFill>
                <a:effectLst/>
                <a:latin typeface="+mj-lt"/>
              </a:rPr>
              <a:t> </a:t>
            </a:r>
            <a:r>
              <a:rPr lang="en-US" sz="4000" dirty="0" err="1" smtClean="0">
                <a:solidFill>
                  <a:srgbClr val="800000"/>
                </a:solidFill>
                <a:effectLst/>
                <a:latin typeface="+mj-lt"/>
              </a:rPr>
              <a:t>chút</a:t>
            </a:r>
            <a:r>
              <a:rPr lang="en-US" sz="4000" dirty="0" smtClean="0">
                <a:solidFill>
                  <a:srgbClr val="800000"/>
                </a:solidFill>
                <a:effectLst/>
                <a:latin typeface="+mj-lt"/>
              </a:rPr>
              <a:t> </a:t>
            </a:r>
            <a:r>
              <a:rPr lang="en-US" sz="4000" dirty="0" err="1" smtClean="0">
                <a:solidFill>
                  <a:srgbClr val="800000"/>
                </a:solidFill>
                <a:effectLst/>
                <a:latin typeface="+mj-lt"/>
              </a:rPr>
              <a:t>phôi</a:t>
            </a:r>
            <a:r>
              <a:rPr lang="en-US" sz="4000" dirty="0" smtClean="0">
                <a:solidFill>
                  <a:srgbClr val="800000"/>
                </a:solidFill>
                <a:effectLst/>
                <a:latin typeface="+mj-lt"/>
              </a:rPr>
              <a:t> </a:t>
            </a:r>
            <a:r>
              <a:rPr lang="en-US" sz="4000" dirty="0" err="1" smtClean="0">
                <a:solidFill>
                  <a:srgbClr val="800000"/>
                </a:solidFill>
                <a:effectLst/>
                <a:latin typeface="+mj-lt"/>
              </a:rPr>
              <a:t>pha</a:t>
            </a:r>
            <a:r>
              <a:rPr lang="en-US" sz="4000" dirty="0" smtClean="0">
                <a:solidFill>
                  <a:srgbClr val="800000"/>
                </a:solidFill>
                <a:effectLst/>
                <a:latin typeface="+mj-lt"/>
              </a:rPr>
              <a:t>.</a:t>
            </a:r>
            <a:endParaRPr lang="vi-VN" sz="4000" b="0" dirty="0">
              <a:solidFill>
                <a:srgbClr val="800000"/>
              </a:solidFill>
              <a:effectLst/>
              <a:latin typeface="+mj-lt"/>
            </a:endParaRP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14450"/>
            <a:ext cx="3962400" cy="3962400"/>
          </a:xfrm>
          <a:prstGeom prst="rect">
            <a:avLst/>
          </a:prstGeom>
        </p:spPr>
      </p:pic>
      <p:sp>
        <p:nvSpPr>
          <p:cNvPr id="3" name="Rectangle 2"/>
          <p:cNvSpPr/>
          <p:nvPr/>
        </p:nvSpPr>
        <p:spPr>
          <a:xfrm>
            <a:off x="1752600" y="209550"/>
            <a:ext cx="6400800" cy="1569660"/>
          </a:xfrm>
          <a:prstGeom prst="rect">
            <a:avLst/>
          </a:prstGeom>
        </p:spPr>
        <p:txBody>
          <a:bodyPr wrap="square">
            <a:spAutoFit/>
          </a:bodyPr>
          <a:lstStyle/>
          <a:p>
            <a:pPr algn="ctr"/>
            <a:r>
              <a:rPr lang="en-US" sz="3200" smtClean="0">
                <a:solidFill>
                  <a:srgbClr val="800000"/>
                </a:solidFill>
              </a:rPr>
              <a:t>Xin Thiên Chúa</a:t>
            </a:r>
            <a:r>
              <a:rPr lang="en-US" sz="3200">
                <a:solidFill>
                  <a:srgbClr val="800000"/>
                </a:solidFill>
              </a:rPr>
              <a:t/>
            </a:r>
            <a:br>
              <a:rPr lang="en-US" sz="3200">
                <a:solidFill>
                  <a:srgbClr val="800000"/>
                </a:solidFill>
              </a:rPr>
            </a:br>
            <a:r>
              <a:rPr lang="en-US" sz="3200" smtClean="0">
                <a:solidFill>
                  <a:srgbClr val="800000"/>
                </a:solidFill>
              </a:rPr>
              <a:t>Chúc Phúc Cho Tình Yêu Chúng Con</a:t>
            </a:r>
            <a:endParaRPr lang="en-US" sz="4400" smtClean="0">
              <a:solidFill>
                <a:srgbClr val="800000"/>
              </a:solidFill>
            </a:endParaRPr>
          </a:p>
          <a:p>
            <a:pPr algn="ctr"/>
            <a:r>
              <a:rPr lang="en-US" sz="3200" smtClean="0">
                <a:solidFill>
                  <a:srgbClr val="800000"/>
                </a:solidFill>
              </a:rPr>
              <a:t>Hôm Nay và Mãi Mãi</a:t>
            </a:r>
            <a:endParaRPr lang="en-US" sz="320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3876932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962400"/>
          </a:xfrm>
        </p:spPr>
        <p:txBody>
          <a:bodyPr>
            <a:noAutofit/>
          </a:bodyPr>
          <a:lstStyle/>
          <a:p>
            <a:pPr algn="just">
              <a:lnSpc>
                <a:spcPct val="110000"/>
              </a:lnSpc>
            </a:pPr>
            <a:r>
              <a:rPr lang="en-US" sz="5800" dirty="0" err="1" smtClean="0">
                <a:solidFill>
                  <a:srgbClr val="800000"/>
                </a:solidFill>
                <a:effectLst/>
              </a:rPr>
              <a:t>Thiên</a:t>
            </a:r>
            <a:r>
              <a:rPr lang="en-US" sz="5800" dirty="0" smtClean="0">
                <a:solidFill>
                  <a:srgbClr val="800000"/>
                </a:solidFill>
                <a:effectLst/>
              </a:rPr>
              <a:t> </a:t>
            </a:r>
            <a:r>
              <a:rPr lang="en-US" sz="5800" dirty="0" err="1" smtClean="0">
                <a:solidFill>
                  <a:srgbClr val="800000"/>
                </a:solidFill>
                <a:effectLst/>
              </a:rPr>
              <a:t>Chúa</a:t>
            </a:r>
            <a:r>
              <a:rPr lang="en-US" sz="5800" dirty="0" smtClean="0">
                <a:solidFill>
                  <a:srgbClr val="800000"/>
                </a:solidFill>
                <a:effectLst/>
              </a:rPr>
              <a:t> </a:t>
            </a:r>
            <a:r>
              <a:rPr lang="en-US" sz="5800" dirty="0" err="1" smtClean="0">
                <a:solidFill>
                  <a:srgbClr val="800000"/>
                </a:solidFill>
                <a:effectLst/>
              </a:rPr>
              <a:t>là</a:t>
            </a:r>
            <a:r>
              <a:rPr lang="en-US" sz="5800" dirty="0" smtClean="0">
                <a:solidFill>
                  <a:srgbClr val="800000"/>
                </a:solidFill>
                <a:effectLst/>
              </a:rPr>
              <a:t> </a:t>
            </a:r>
            <a:r>
              <a:rPr lang="en-US" sz="5800" dirty="0" err="1" smtClean="0">
                <a:solidFill>
                  <a:srgbClr val="800000"/>
                </a:solidFill>
                <a:effectLst/>
              </a:rPr>
              <a:t>tình</a:t>
            </a:r>
            <a:r>
              <a:rPr lang="en-US" sz="5800" dirty="0" smtClean="0">
                <a:solidFill>
                  <a:srgbClr val="800000"/>
                </a:solidFill>
                <a:effectLst/>
              </a:rPr>
              <a:t> </a:t>
            </a:r>
            <a:r>
              <a:rPr lang="en-US" sz="5800" dirty="0" err="1" smtClean="0">
                <a:solidFill>
                  <a:srgbClr val="800000"/>
                </a:solidFill>
                <a:effectLst/>
              </a:rPr>
              <a:t>yêu</a:t>
            </a:r>
            <a:r>
              <a:rPr lang="en-US" sz="5800" dirty="0" smtClean="0">
                <a:solidFill>
                  <a:srgbClr val="800000"/>
                </a:solidFill>
                <a:effectLst/>
              </a:rPr>
              <a:t>, </a:t>
            </a:r>
            <a:r>
              <a:rPr lang="en-US" sz="5800" dirty="0" err="1" smtClean="0">
                <a:solidFill>
                  <a:srgbClr val="800000"/>
                </a:solidFill>
                <a:effectLst/>
              </a:rPr>
              <a:t>chúng</a:t>
            </a:r>
            <a:r>
              <a:rPr lang="en-US" sz="5800" dirty="0" smtClean="0">
                <a:solidFill>
                  <a:srgbClr val="800000"/>
                </a:solidFill>
                <a:effectLst/>
              </a:rPr>
              <a:t> ta </a:t>
            </a:r>
            <a:r>
              <a:rPr lang="en-US" sz="5800" dirty="0" err="1" smtClean="0">
                <a:solidFill>
                  <a:srgbClr val="800000"/>
                </a:solidFill>
                <a:effectLst/>
              </a:rPr>
              <a:t>hãy</a:t>
            </a:r>
            <a:r>
              <a:rPr lang="en-US" sz="5800" dirty="0" smtClean="0">
                <a:solidFill>
                  <a:srgbClr val="800000"/>
                </a:solidFill>
                <a:effectLst/>
              </a:rPr>
              <a:t> </a:t>
            </a:r>
            <a:r>
              <a:rPr lang="en-US" sz="5800" dirty="0" err="1" smtClean="0">
                <a:solidFill>
                  <a:srgbClr val="800000"/>
                </a:solidFill>
                <a:effectLst/>
              </a:rPr>
              <a:t>yêu</a:t>
            </a:r>
            <a:r>
              <a:rPr lang="en-US" sz="5800" dirty="0" smtClean="0">
                <a:solidFill>
                  <a:srgbClr val="800000"/>
                </a:solidFill>
                <a:effectLst/>
              </a:rPr>
              <a:t> </a:t>
            </a:r>
            <a:r>
              <a:rPr lang="en-US" sz="5800" dirty="0" err="1" smtClean="0">
                <a:solidFill>
                  <a:srgbClr val="800000"/>
                </a:solidFill>
                <a:effectLst/>
              </a:rPr>
              <a:t>thương</a:t>
            </a:r>
            <a:r>
              <a:rPr lang="en-US" sz="5800" dirty="0" smtClean="0">
                <a:solidFill>
                  <a:srgbClr val="800000"/>
                </a:solidFill>
                <a:effectLst/>
              </a:rPr>
              <a:t> </a:t>
            </a:r>
            <a:r>
              <a:rPr lang="en-US" sz="5800" dirty="0" err="1" smtClean="0">
                <a:solidFill>
                  <a:srgbClr val="800000"/>
                </a:solidFill>
                <a:effectLst/>
              </a:rPr>
              <a:t>nhau</a:t>
            </a:r>
            <a:r>
              <a:rPr lang="en-US" sz="5800" dirty="0" smtClean="0">
                <a:solidFill>
                  <a:srgbClr val="800000"/>
                </a:solidFill>
                <a:effectLst/>
              </a:rPr>
              <a:t> </a:t>
            </a:r>
            <a:r>
              <a:rPr lang="en-US" sz="5800" dirty="0" err="1" smtClean="0">
                <a:solidFill>
                  <a:srgbClr val="800000"/>
                </a:solidFill>
                <a:effectLst/>
              </a:rPr>
              <a:t>như</a:t>
            </a:r>
            <a:r>
              <a:rPr lang="en-US" sz="5800" dirty="0" smtClean="0">
                <a:solidFill>
                  <a:srgbClr val="800000"/>
                </a:solidFill>
                <a:effectLst/>
              </a:rPr>
              <a:t> </a:t>
            </a:r>
            <a:r>
              <a:rPr lang="en-US" sz="5800" dirty="0" err="1" smtClean="0">
                <a:solidFill>
                  <a:srgbClr val="800000"/>
                </a:solidFill>
                <a:effectLst/>
              </a:rPr>
              <a:t>Thiên</a:t>
            </a:r>
            <a:r>
              <a:rPr lang="en-US" sz="5800" dirty="0" smtClean="0">
                <a:solidFill>
                  <a:srgbClr val="800000"/>
                </a:solidFill>
                <a:effectLst/>
              </a:rPr>
              <a:t> </a:t>
            </a:r>
            <a:r>
              <a:rPr lang="en-US" sz="5800" dirty="0" err="1" smtClean="0">
                <a:solidFill>
                  <a:srgbClr val="800000"/>
                </a:solidFill>
                <a:effectLst/>
              </a:rPr>
              <a:t>Chúa</a:t>
            </a:r>
            <a:r>
              <a:rPr lang="en-US" sz="5800" dirty="0" smtClean="0">
                <a:solidFill>
                  <a:srgbClr val="800000"/>
                </a:solidFill>
                <a:effectLst/>
              </a:rPr>
              <a:t> </a:t>
            </a:r>
            <a:r>
              <a:rPr lang="en-US" sz="5800" dirty="0" err="1" smtClean="0">
                <a:solidFill>
                  <a:srgbClr val="800000"/>
                </a:solidFill>
                <a:effectLst/>
              </a:rPr>
              <a:t>đã</a:t>
            </a:r>
            <a:r>
              <a:rPr lang="en-US" sz="5800" dirty="0" smtClean="0">
                <a:solidFill>
                  <a:srgbClr val="800000"/>
                </a:solidFill>
                <a:effectLst/>
              </a:rPr>
              <a:t> </a:t>
            </a:r>
            <a:r>
              <a:rPr lang="en-US" sz="5800" dirty="0" err="1" smtClean="0">
                <a:solidFill>
                  <a:srgbClr val="800000"/>
                </a:solidFill>
                <a:effectLst/>
              </a:rPr>
              <a:t>yêu</a:t>
            </a:r>
            <a:r>
              <a:rPr lang="en-US" sz="5800" dirty="0" smtClean="0">
                <a:solidFill>
                  <a:srgbClr val="800000"/>
                </a:solidFill>
                <a:effectLst/>
              </a:rPr>
              <a:t> </a:t>
            </a:r>
            <a:r>
              <a:rPr lang="en-US" sz="5800" dirty="0" err="1" smtClean="0">
                <a:solidFill>
                  <a:srgbClr val="800000"/>
                </a:solidFill>
                <a:effectLst/>
              </a:rPr>
              <a:t>thương</a:t>
            </a:r>
            <a:r>
              <a:rPr lang="en-US" sz="5800" dirty="0" smtClean="0">
                <a:solidFill>
                  <a:srgbClr val="800000"/>
                </a:solidFill>
                <a:effectLst/>
              </a:rPr>
              <a:t> </a:t>
            </a:r>
            <a:r>
              <a:rPr lang="en-US" sz="5800" dirty="0" err="1" smtClean="0">
                <a:solidFill>
                  <a:srgbClr val="800000"/>
                </a:solidFill>
                <a:effectLst/>
              </a:rPr>
              <a:t>chúng</a:t>
            </a:r>
            <a:r>
              <a:rPr lang="en-US" sz="5800" dirty="0" smtClean="0">
                <a:solidFill>
                  <a:srgbClr val="800000"/>
                </a:solidFill>
                <a:effectLst/>
              </a:rPr>
              <a:t> ta.</a:t>
            </a:r>
            <a:endParaRPr lang="en-US" sz="5800" dirty="0">
              <a:solidFill>
                <a:srgbClr val="800000"/>
              </a:solidFill>
              <a:effectLs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0066"/>
                </a:solidFill>
              </a:rPr>
              <a:t>Alleluia - Alleluia</a:t>
            </a:r>
            <a:r>
              <a:rPr lang="en-US" sz="3600">
                <a:solidFill>
                  <a:srgbClr val="FFFF00"/>
                </a:solidFill>
              </a:rPr>
              <a:t>:</a:t>
            </a:r>
          </a:p>
        </p:txBody>
      </p:sp>
      <p:sp>
        <p:nvSpPr>
          <p:cNvPr id="4" name="Rectangle 3"/>
          <p:cNvSpPr/>
          <p:nvPr/>
        </p:nvSpPr>
        <p:spPr>
          <a:xfrm>
            <a:off x="6019800" y="4478802"/>
            <a:ext cx="2053767" cy="646331"/>
          </a:xfrm>
          <a:prstGeom prst="rect">
            <a:avLst/>
          </a:prstGeom>
        </p:spPr>
        <p:txBody>
          <a:bodyPr wrap="none">
            <a:spAutoFit/>
          </a:bodyPr>
          <a:lstStyle/>
          <a:p>
            <a:r>
              <a:rPr lang="en-US" sz="3600" dirty="0">
                <a:solidFill>
                  <a:srgbClr val="000066"/>
                </a:solidFill>
              </a:rPr>
              <a:t>Alleluia …</a:t>
            </a:r>
          </a:p>
        </p:txBody>
      </p:sp>
    </p:spTree>
    <p:extLst>
      <p:ext uri="{BB962C8B-B14F-4D97-AF65-F5344CB8AC3E}">
        <p14:creationId xmlns:p14="http://schemas.microsoft.com/office/powerpoint/2010/main" val="33831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57350"/>
            <a:ext cx="3619500" cy="3619500"/>
          </a:xfrm>
          <a:prstGeom prst="rect">
            <a:avLst/>
          </a:prstGeom>
        </p:spPr>
      </p:pic>
      <p:sp>
        <p:nvSpPr>
          <p:cNvPr id="3" name="Rectangle 2"/>
          <p:cNvSpPr/>
          <p:nvPr/>
        </p:nvSpPr>
        <p:spPr>
          <a:xfrm>
            <a:off x="2647950" y="209550"/>
            <a:ext cx="6400800" cy="2062103"/>
          </a:xfrm>
          <a:prstGeom prst="rect">
            <a:avLst/>
          </a:prstGeom>
        </p:spPr>
        <p:txBody>
          <a:bodyPr wrap="square">
            <a:spAutoFit/>
          </a:bodyPr>
          <a:lstStyle/>
          <a:p>
            <a:pPr algn="ctr"/>
            <a:r>
              <a:rPr lang="en-US" sz="3200" smtClean="0">
                <a:solidFill>
                  <a:srgbClr val="800000"/>
                </a:solidFill>
              </a:rPr>
              <a:t>THÁNH LỄ HÔN PHỐI</a:t>
            </a:r>
          </a:p>
          <a:p>
            <a:pPr algn="ctr"/>
            <a:r>
              <a:rPr lang="en-US" sz="3200" smtClean="0">
                <a:solidFill>
                  <a:srgbClr val="800000"/>
                </a:solidFill>
              </a:rPr>
              <a:t>Anh Vincente Nguyễn Văn Thiện</a:t>
            </a:r>
          </a:p>
          <a:p>
            <a:pPr algn="ctr"/>
            <a:r>
              <a:rPr lang="en-US" sz="3200" smtClean="0">
                <a:solidFill>
                  <a:srgbClr val="800000"/>
                </a:solidFill>
              </a:rPr>
              <a:t>Và</a:t>
            </a:r>
          </a:p>
          <a:p>
            <a:pPr algn="ctr"/>
            <a:r>
              <a:rPr lang="en-US" sz="3200" smtClean="0">
                <a:solidFill>
                  <a:srgbClr val="800000"/>
                </a:solidFill>
              </a:rPr>
              <a:t>Chị Lucia Võ Thị Thùy Dương</a:t>
            </a:r>
            <a:endParaRPr lang="en-US" sz="4400" smtClean="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2779858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05200" y="1123950"/>
            <a:ext cx="5486400" cy="2246769"/>
          </a:xfrm>
          <a:prstGeom prst="rect">
            <a:avLst/>
          </a:prstGeom>
        </p:spPr>
        <p:txBody>
          <a:bodyPr wrap="square">
            <a:spAutoFit/>
          </a:bodyPr>
          <a:lstStyle/>
          <a:p>
            <a:pPr algn="ctr"/>
            <a:r>
              <a:rPr lang="en-US" sz="6000" dirty="0" err="1" smtClean="0">
                <a:solidFill>
                  <a:srgbClr val="FF0000"/>
                </a:solidFill>
                <a:effectLst/>
              </a:rPr>
              <a:t>Dâng</a:t>
            </a:r>
            <a:r>
              <a:rPr lang="en-US" sz="6000" dirty="0" smtClean="0">
                <a:solidFill>
                  <a:srgbClr val="FF0000"/>
                </a:solidFill>
                <a:effectLst/>
              </a:rPr>
              <a:t> </a:t>
            </a:r>
            <a:r>
              <a:rPr lang="en-US" sz="6000" dirty="0" err="1" smtClean="0">
                <a:solidFill>
                  <a:srgbClr val="FF0000"/>
                </a:solidFill>
                <a:effectLst/>
              </a:rPr>
              <a:t>Lễ</a:t>
            </a:r>
            <a:endParaRPr lang="en-US" sz="6000" dirty="0" smtClean="0">
              <a:solidFill>
                <a:srgbClr val="FF0000"/>
              </a:solidFill>
              <a:effectLst/>
            </a:endParaRPr>
          </a:p>
          <a:p>
            <a:pPr algn="ctr"/>
            <a:r>
              <a:rPr lang="en-US" sz="4000" dirty="0" err="1" smtClean="0">
                <a:solidFill>
                  <a:srgbClr val="FF0000"/>
                </a:solidFill>
              </a:rPr>
              <a:t>Dâng</a:t>
            </a:r>
            <a:r>
              <a:rPr lang="en-US" sz="4000" dirty="0" smtClean="0">
                <a:solidFill>
                  <a:srgbClr val="FF0000"/>
                </a:solidFill>
              </a:rPr>
              <a:t> </a:t>
            </a:r>
            <a:r>
              <a:rPr lang="en-US" sz="4000" dirty="0" err="1" smtClean="0">
                <a:solidFill>
                  <a:srgbClr val="FF0000"/>
                </a:solidFill>
              </a:rPr>
              <a:t>Đôi</a:t>
            </a:r>
            <a:r>
              <a:rPr lang="en-US" sz="4000" dirty="0" smtClean="0">
                <a:solidFill>
                  <a:srgbClr val="FF0000"/>
                </a:solidFill>
              </a:rPr>
              <a:t> Tim </a:t>
            </a:r>
            <a:r>
              <a:rPr lang="en-US" sz="4000" dirty="0" err="1" smtClean="0">
                <a:solidFill>
                  <a:srgbClr val="FF0000"/>
                </a:solidFill>
              </a:rPr>
              <a:t>Hồng</a:t>
            </a:r>
            <a:endParaRPr lang="en-US" sz="4000" dirty="0" smtClean="0">
              <a:solidFill>
                <a:srgbClr val="FF0000"/>
              </a:solidFill>
            </a:endParaRPr>
          </a:p>
          <a:p>
            <a:pPr algn="ctr"/>
            <a:r>
              <a:rPr lang="en-US" sz="4000" i="1" dirty="0" err="1" smtClean="0">
                <a:solidFill>
                  <a:srgbClr val="000066"/>
                </a:solidFill>
              </a:rPr>
              <a:t>Đỗ</a:t>
            </a:r>
            <a:r>
              <a:rPr lang="en-US" sz="4000" i="1" dirty="0" smtClean="0">
                <a:solidFill>
                  <a:srgbClr val="000066"/>
                </a:solidFill>
              </a:rPr>
              <a:t> </a:t>
            </a:r>
            <a:r>
              <a:rPr lang="en-US" sz="4000" i="1" dirty="0" err="1" smtClean="0">
                <a:solidFill>
                  <a:srgbClr val="000066"/>
                </a:solidFill>
              </a:rPr>
              <a:t>Vy</a:t>
            </a:r>
            <a:r>
              <a:rPr lang="en-US" sz="4000" i="1" dirty="0" smtClean="0">
                <a:solidFill>
                  <a:srgbClr val="000066"/>
                </a:solidFill>
              </a:rPr>
              <a:t> </a:t>
            </a:r>
            <a:r>
              <a:rPr lang="en-US" sz="4000" i="1" dirty="0" err="1" smtClean="0">
                <a:solidFill>
                  <a:srgbClr val="000066"/>
                </a:solidFill>
              </a:rPr>
              <a:t>Hạ</a:t>
            </a:r>
            <a:endParaRPr lang="en-US" sz="4000" i="1" dirty="0">
              <a:solidFill>
                <a:srgbClr val="000066"/>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8150"/>
            <a:ext cx="4111919" cy="45593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0" y="2571750"/>
            <a:ext cx="2181385" cy="2425700"/>
          </a:xfrm>
          <a:prstGeom prst="rect">
            <a:avLst/>
          </a:prstGeom>
        </p:spPr>
      </p:pic>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smtClean="0">
                <a:solidFill>
                  <a:srgbClr val="000066"/>
                </a:solidFill>
                <a:effectLst/>
              </a:rPr>
              <a:t>Tk1:</a:t>
            </a:r>
            <a:r>
              <a:rPr lang="en-US" sz="5600" b="0" dirty="0" smtClean="0">
                <a:solidFill>
                  <a:srgbClr val="800000"/>
                </a:solidFill>
                <a:effectLst/>
              </a:rPr>
              <a:t> </a:t>
            </a:r>
            <a:r>
              <a:rPr lang="en-US" sz="5600" dirty="0" err="1" smtClean="0">
                <a:solidFill>
                  <a:srgbClr val="800000"/>
                </a:solidFill>
                <a:effectLst/>
              </a:rPr>
              <a:t>Cùng</a:t>
            </a:r>
            <a:r>
              <a:rPr lang="en-US" sz="5600" dirty="0" smtClean="0">
                <a:solidFill>
                  <a:srgbClr val="800000"/>
                </a:solidFill>
                <a:effectLst/>
              </a:rPr>
              <a:t> </a:t>
            </a:r>
            <a:r>
              <a:rPr lang="en-US" sz="5600" dirty="0" err="1" smtClean="0">
                <a:solidFill>
                  <a:srgbClr val="800000"/>
                </a:solidFill>
                <a:effectLst/>
              </a:rPr>
              <a:t>dâng</a:t>
            </a:r>
            <a:r>
              <a:rPr lang="en-US" sz="5600" dirty="0" smtClean="0">
                <a:solidFill>
                  <a:srgbClr val="800000"/>
                </a:solidFill>
                <a:effectLst/>
              </a:rPr>
              <a:t> </a:t>
            </a:r>
            <a:r>
              <a:rPr lang="en-US" sz="5600" dirty="0" err="1" smtClean="0">
                <a:solidFill>
                  <a:srgbClr val="800000"/>
                </a:solidFill>
                <a:effectLst/>
              </a:rPr>
              <a:t>lên</a:t>
            </a:r>
            <a:r>
              <a:rPr lang="en-US" sz="5600" dirty="0" smtClean="0">
                <a:solidFill>
                  <a:srgbClr val="800000"/>
                </a:solidFill>
                <a:effectLst/>
              </a:rPr>
              <a:t> </a:t>
            </a:r>
            <a:r>
              <a:rPr lang="en-US" sz="5600" dirty="0" err="1" smtClean="0">
                <a:solidFill>
                  <a:srgbClr val="800000"/>
                </a:solidFill>
                <a:effectLst/>
              </a:rPr>
              <a:t>trước</a:t>
            </a:r>
            <a:r>
              <a:rPr lang="en-US" sz="5600" dirty="0" smtClean="0">
                <a:solidFill>
                  <a:srgbClr val="800000"/>
                </a:solidFill>
                <a:effectLst/>
              </a:rPr>
              <a:t> </a:t>
            </a:r>
            <a:r>
              <a:rPr lang="en-US" sz="5600" dirty="0" err="1" smtClean="0">
                <a:solidFill>
                  <a:srgbClr val="800000"/>
                </a:solidFill>
                <a:effectLst/>
              </a:rPr>
              <a:t>ngai</a:t>
            </a:r>
            <a:r>
              <a:rPr lang="en-US" sz="5600" dirty="0" smtClean="0">
                <a:solidFill>
                  <a:srgbClr val="800000"/>
                </a:solidFill>
                <a:effectLst/>
              </a:rPr>
              <a:t> Cha </a:t>
            </a:r>
            <a:r>
              <a:rPr lang="en-US" sz="5600" dirty="0" err="1" smtClean="0">
                <a:solidFill>
                  <a:srgbClr val="800000"/>
                </a:solidFill>
                <a:effectLst/>
              </a:rPr>
              <a:t>lành</a:t>
            </a:r>
            <a:r>
              <a:rPr lang="en-US" sz="5600" dirty="0" smtClean="0">
                <a:solidFill>
                  <a:srgbClr val="800000"/>
                </a:solidFill>
                <a:effectLst/>
              </a:rPr>
              <a:t> </a:t>
            </a:r>
            <a:r>
              <a:rPr lang="en-US" sz="5600" dirty="0" err="1" smtClean="0">
                <a:solidFill>
                  <a:srgbClr val="800000"/>
                </a:solidFill>
                <a:effectLst/>
              </a:rPr>
              <a:t>này</a:t>
            </a:r>
            <a:r>
              <a:rPr lang="en-US" sz="5600" dirty="0" smtClean="0">
                <a:solidFill>
                  <a:srgbClr val="800000"/>
                </a:solidFill>
                <a:effectLst/>
              </a:rPr>
              <a:t> </a:t>
            </a:r>
            <a:r>
              <a:rPr lang="en-US" sz="5600" dirty="0" err="1" smtClean="0">
                <a:solidFill>
                  <a:srgbClr val="800000"/>
                </a:solidFill>
                <a:effectLst/>
              </a:rPr>
              <a:t>bánh</a:t>
            </a:r>
            <a:r>
              <a:rPr lang="en-US" sz="5600" dirty="0" smtClean="0">
                <a:solidFill>
                  <a:srgbClr val="800000"/>
                </a:solidFill>
                <a:effectLst/>
              </a:rPr>
              <a:t> </a:t>
            </a:r>
            <a:r>
              <a:rPr lang="en-US" sz="5600" dirty="0" err="1" smtClean="0">
                <a:solidFill>
                  <a:srgbClr val="800000"/>
                </a:solidFill>
                <a:effectLst/>
              </a:rPr>
              <a:t>thơm</a:t>
            </a:r>
            <a:r>
              <a:rPr lang="en-US" sz="5600" dirty="0" smtClean="0">
                <a:solidFill>
                  <a:srgbClr val="800000"/>
                </a:solidFill>
                <a:effectLst/>
              </a:rPr>
              <a:t> </a:t>
            </a:r>
            <a:r>
              <a:rPr lang="en-US" sz="5600" dirty="0" err="1" smtClean="0">
                <a:solidFill>
                  <a:srgbClr val="800000"/>
                </a:solidFill>
                <a:effectLst/>
              </a:rPr>
              <a:t>ruộng</a:t>
            </a:r>
            <a:r>
              <a:rPr lang="en-US" sz="5600" dirty="0" smtClean="0">
                <a:solidFill>
                  <a:srgbClr val="800000"/>
                </a:solidFill>
                <a:effectLst/>
              </a:rPr>
              <a:t> </a:t>
            </a:r>
            <a:r>
              <a:rPr lang="en-US" sz="5600" dirty="0" err="1" smtClean="0">
                <a:solidFill>
                  <a:srgbClr val="800000"/>
                </a:solidFill>
                <a:effectLst/>
              </a:rPr>
              <a:t>đồng</a:t>
            </a:r>
            <a:r>
              <a:rPr lang="en-US" sz="5600" dirty="0" smtClean="0">
                <a:solidFill>
                  <a:srgbClr val="800000"/>
                </a:solidFill>
                <a:effectLst/>
              </a:rPr>
              <a:t>. </a:t>
            </a:r>
            <a:r>
              <a:rPr lang="en-US" sz="5600" dirty="0" err="1" smtClean="0">
                <a:solidFill>
                  <a:srgbClr val="800000"/>
                </a:solidFill>
                <a:effectLst/>
              </a:rPr>
              <a:t>Nguyện</a:t>
            </a:r>
            <a:r>
              <a:rPr lang="en-US" sz="5600" dirty="0" smtClean="0">
                <a:solidFill>
                  <a:srgbClr val="800000"/>
                </a:solidFill>
                <a:effectLst/>
              </a:rPr>
              <a:t> </a:t>
            </a:r>
            <a:r>
              <a:rPr lang="en-US" sz="5600" dirty="0" err="1" smtClean="0">
                <a:solidFill>
                  <a:srgbClr val="800000"/>
                </a:solidFill>
                <a:effectLst/>
              </a:rPr>
              <a:t>xin</a:t>
            </a:r>
            <a:r>
              <a:rPr lang="en-US" sz="5600" dirty="0" smtClean="0">
                <a:solidFill>
                  <a:srgbClr val="800000"/>
                </a:solidFill>
                <a:effectLst/>
              </a:rPr>
              <a:t> </a:t>
            </a:r>
            <a:r>
              <a:rPr lang="en-US" sz="5600" dirty="0" err="1" smtClean="0">
                <a:solidFill>
                  <a:srgbClr val="800000"/>
                </a:solidFill>
                <a:effectLst/>
              </a:rPr>
              <a:t>cho</a:t>
            </a:r>
            <a:r>
              <a:rPr lang="en-US" sz="5600" dirty="0" smtClean="0">
                <a:solidFill>
                  <a:srgbClr val="800000"/>
                </a:solidFill>
                <a:effectLst/>
              </a:rPr>
              <a:t> </a:t>
            </a:r>
            <a:r>
              <a:rPr lang="en-US" sz="5600" dirty="0" err="1" smtClean="0">
                <a:solidFill>
                  <a:srgbClr val="800000"/>
                </a:solidFill>
                <a:effectLst/>
              </a:rPr>
              <a:t>lứa</a:t>
            </a:r>
            <a:r>
              <a:rPr lang="en-US" sz="5600" dirty="0" smtClean="0">
                <a:solidFill>
                  <a:srgbClr val="800000"/>
                </a:solidFill>
                <a:effectLst/>
              </a:rPr>
              <a:t> </a:t>
            </a:r>
            <a:r>
              <a:rPr lang="en-US" sz="5600" dirty="0" err="1" smtClean="0">
                <a:solidFill>
                  <a:srgbClr val="800000"/>
                </a:solidFill>
                <a:effectLst/>
              </a:rPr>
              <a:t>đôi</a:t>
            </a:r>
            <a:r>
              <a:rPr lang="en-US" sz="5600" dirty="0" smtClean="0">
                <a:solidFill>
                  <a:srgbClr val="800000"/>
                </a:solidFill>
                <a:effectLst/>
              </a:rPr>
              <a:t> </a:t>
            </a:r>
            <a:r>
              <a:rPr lang="en-US" sz="5600" dirty="0" err="1" smtClean="0">
                <a:solidFill>
                  <a:srgbClr val="800000"/>
                </a:solidFill>
                <a:effectLst/>
              </a:rPr>
              <a:t>thủy</a:t>
            </a:r>
            <a:r>
              <a:rPr lang="en-US" sz="5600" dirty="0" smtClean="0">
                <a:solidFill>
                  <a:srgbClr val="800000"/>
                </a:solidFill>
                <a:effectLst/>
              </a:rPr>
              <a:t> </a:t>
            </a:r>
            <a:r>
              <a:rPr lang="en-US" sz="5600" dirty="0" err="1" smtClean="0">
                <a:solidFill>
                  <a:srgbClr val="800000"/>
                </a:solidFill>
                <a:effectLst/>
              </a:rPr>
              <a:t>chung</a:t>
            </a:r>
            <a:r>
              <a:rPr lang="en-US" sz="5600" dirty="0" smtClean="0">
                <a:solidFill>
                  <a:srgbClr val="800000"/>
                </a:solidFill>
                <a:effectLst/>
              </a:rPr>
              <a:t> </a:t>
            </a:r>
            <a:r>
              <a:rPr lang="en-US" sz="5600" dirty="0" err="1" smtClean="0">
                <a:solidFill>
                  <a:srgbClr val="800000"/>
                </a:solidFill>
                <a:effectLst/>
              </a:rPr>
              <a:t>được</a:t>
            </a:r>
            <a:r>
              <a:rPr lang="en-US" sz="5600" dirty="0" smtClean="0">
                <a:solidFill>
                  <a:srgbClr val="800000"/>
                </a:solidFill>
                <a:effectLst/>
              </a:rPr>
              <a:t> </a:t>
            </a:r>
            <a:r>
              <a:rPr lang="en-US" sz="5600" dirty="0" err="1" smtClean="0">
                <a:solidFill>
                  <a:srgbClr val="800000"/>
                </a:solidFill>
                <a:effectLst/>
              </a:rPr>
              <a:t>mãi</a:t>
            </a:r>
            <a:r>
              <a:rPr lang="en-US" sz="5600" dirty="0" smtClean="0">
                <a:solidFill>
                  <a:srgbClr val="800000"/>
                </a:solidFill>
                <a:effectLst/>
              </a:rPr>
              <a:t> </a:t>
            </a:r>
            <a:r>
              <a:rPr lang="en-US" sz="5600" dirty="0" err="1" smtClean="0">
                <a:solidFill>
                  <a:srgbClr val="800000"/>
                </a:solidFill>
                <a:effectLst/>
              </a:rPr>
              <a:t>yêu</a:t>
            </a:r>
            <a:r>
              <a:rPr lang="en-US" sz="5600" dirty="0" smtClean="0">
                <a:solidFill>
                  <a:srgbClr val="800000"/>
                </a:solidFill>
                <a:effectLst/>
              </a:rPr>
              <a:t> </a:t>
            </a:r>
            <a:r>
              <a:rPr lang="en-US" sz="5600" dirty="0" err="1" smtClean="0">
                <a:solidFill>
                  <a:srgbClr val="800000"/>
                </a:solidFill>
                <a:effectLst/>
              </a:rPr>
              <a:t>thương</a:t>
            </a:r>
            <a:r>
              <a:rPr lang="en-US" sz="5600" dirty="0" smtClean="0">
                <a:solidFill>
                  <a:srgbClr val="800000"/>
                </a:solidFill>
                <a:effectLst/>
              </a:rPr>
              <a:t> </a:t>
            </a:r>
            <a:r>
              <a:rPr lang="en-US" sz="5600" dirty="0" err="1" smtClean="0">
                <a:solidFill>
                  <a:srgbClr val="800000"/>
                </a:solidFill>
                <a:effectLst/>
              </a:rPr>
              <a:t>nhau</a:t>
            </a:r>
            <a:r>
              <a:rPr lang="en-US" sz="5600" dirty="0" smtClean="0">
                <a:solidFill>
                  <a:srgbClr val="800000"/>
                </a:solidFill>
                <a:effectLst/>
              </a:rPr>
              <a:t> </a:t>
            </a:r>
            <a:r>
              <a:rPr lang="en-US" sz="5600" dirty="0" err="1" smtClean="0">
                <a:solidFill>
                  <a:srgbClr val="800000"/>
                </a:solidFill>
                <a:effectLst/>
              </a:rPr>
              <a:t>dài</a:t>
            </a:r>
            <a:r>
              <a:rPr lang="en-US" sz="5600" dirty="0" smtClean="0">
                <a:solidFill>
                  <a:srgbClr val="800000"/>
                </a:solidFill>
                <a:effectLst/>
              </a:rPr>
              <a:t> </a:t>
            </a:r>
            <a:r>
              <a:rPr lang="en-US" sz="5600" dirty="0" err="1" smtClean="0">
                <a:solidFill>
                  <a:srgbClr val="800000"/>
                </a:solidFill>
                <a:effectLst/>
              </a:rPr>
              <a:t>lâu</a:t>
            </a:r>
            <a:r>
              <a:rPr lang="en-US" sz="5600" dirty="0" smtClean="0">
                <a:solidFill>
                  <a:srgbClr val="800000"/>
                </a:solidFill>
                <a:effectLst/>
              </a:rPr>
              <a:t>.</a:t>
            </a:r>
            <a:endParaRPr lang="en-US" sz="5600" b="0" dirty="0">
              <a:solidFill>
                <a:srgbClr val="8000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20000"/>
              </a:lnSpc>
            </a:pPr>
            <a:r>
              <a:rPr lang="en-US" sz="4600" b="0" u="sng" dirty="0" err="1" smtClean="0">
                <a:solidFill>
                  <a:srgbClr val="000066"/>
                </a:solidFill>
                <a:effectLst/>
              </a:rPr>
              <a:t>Đk</a:t>
            </a:r>
            <a:r>
              <a:rPr lang="en-US" sz="4600" b="0" u="sng" dirty="0" smtClean="0">
                <a:solidFill>
                  <a:srgbClr val="000066"/>
                </a:solidFill>
                <a:effectLst/>
              </a:rPr>
              <a:t>:</a:t>
            </a:r>
            <a:r>
              <a:rPr lang="en-US" sz="4600" b="0" dirty="0" smtClean="0">
                <a:solidFill>
                  <a:srgbClr val="800000"/>
                </a:solidFill>
                <a:effectLst/>
              </a:rPr>
              <a:t> </a:t>
            </a:r>
            <a:r>
              <a:rPr lang="en-US" sz="4600" dirty="0" err="1" smtClean="0">
                <a:solidFill>
                  <a:srgbClr val="800000"/>
                </a:solidFill>
                <a:effectLst/>
              </a:rPr>
              <a:t>Xin</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lên</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Chúa</a:t>
            </a:r>
            <a:r>
              <a:rPr lang="en-US" sz="4600" dirty="0" smtClean="0">
                <a:solidFill>
                  <a:srgbClr val="800000"/>
                </a:solidFill>
                <a:effectLst/>
              </a:rPr>
              <a:t> </a:t>
            </a:r>
            <a:r>
              <a:rPr lang="en-US" sz="4600" dirty="0" err="1" smtClean="0">
                <a:solidFill>
                  <a:srgbClr val="800000"/>
                </a:solidFill>
                <a:effectLst/>
              </a:rPr>
              <a:t>lòng</a:t>
            </a:r>
            <a:r>
              <a:rPr lang="en-US" sz="4600" dirty="0" smtClean="0">
                <a:solidFill>
                  <a:srgbClr val="800000"/>
                </a:solidFill>
                <a:effectLst/>
              </a:rPr>
              <a:t> </a:t>
            </a:r>
            <a:r>
              <a:rPr lang="en-US" sz="4600" dirty="0" err="1" smtClean="0">
                <a:solidFill>
                  <a:srgbClr val="800000"/>
                </a:solidFill>
                <a:effectLst/>
              </a:rPr>
              <a:t>kính</a:t>
            </a:r>
            <a:r>
              <a:rPr lang="en-US" sz="4600" dirty="0" smtClean="0">
                <a:solidFill>
                  <a:srgbClr val="800000"/>
                </a:solidFill>
                <a:effectLst/>
              </a:rPr>
              <a:t> tin </a:t>
            </a:r>
            <a:r>
              <a:rPr lang="en-US" sz="4600" dirty="0" err="1" smtClean="0">
                <a:solidFill>
                  <a:srgbClr val="800000"/>
                </a:solidFill>
                <a:effectLst/>
              </a:rPr>
              <a:t>chân</a:t>
            </a:r>
            <a:r>
              <a:rPr lang="en-US" sz="4600" dirty="0" smtClean="0">
                <a:solidFill>
                  <a:srgbClr val="800000"/>
                </a:solidFill>
                <a:effectLst/>
              </a:rPr>
              <a:t> </a:t>
            </a:r>
            <a:r>
              <a:rPr lang="en-US" sz="4600" dirty="0" err="1" smtClean="0">
                <a:solidFill>
                  <a:srgbClr val="800000"/>
                </a:solidFill>
                <a:effectLst/>
              </a:rPr>
              <a:t>thành</a:t>
            </a:r>
            <a:r>
              <a:rPr lang="en-US" sz="4600" dirty="0" smtClean="0">
                <a:solidFill>
                  <a:srgbClr val="800000"/>
                </a:solidFill>
                <a:effectLst/>
              </a:rPr>
              <a:t>. </a:t>
            </a:r>
            <a:r>
              <a:rPr lang="en-US" sz="4600" dirty="0" err="1" smtClean="0">
                <a:solidFill>
                  <a:srgbClr val="800000"/>
                </a:solidFill>
                <a:effectLst/>
              </a:rPr>
              <a:t>Cùng</a:t>
            </a:r>
            <a:r>
              <a:rPr lang="en-US" sz="4600" dirty="0" smtClean="0">
                <a:solidFill>
                  <a:srgbClr val="800000"/>
                </a:solidFill>
                <a:effectLst/>
              </a:rPr>
              <a:t> </a:t>
            </a:r>
            <a:r>
              <a:rPr lang="en-US" sz="4600" dirty="0" err="1" smtClean="0">
                <a:solidFill>
                  <a:srgbClr val="800000"/>
                </a:solidFill>
                <a:effectLst/>
              </a:rPr>
              <a:t>lễ</a:t>
            </a:r>
            <a:r>
              <a:rPr lang="en-US" sz="4600" dirty="0" smtClean="0">
                <a:solidFill>
                  <a:srgbClr val="800000"/>
                </a:solidFill>
                <a:effectLst/>
              </a:rPr>
              <a:t> </a:t>
            </a:r>
            <a:r>
              <a:rPr lang="en-US" sz="4600" dirty="0" err="1" smtClean="0">
                <a:solidFill>
                  <a:srgbClr val="800000"/>
                </a:solidFill>
                <a:effectLst/>
              </a:rPr>
              <a:t>vật</a:t>
            </a:r>
            <a:r>
              <a:rPr lang="en-US" sz="4600" dirty="0" smtClean="0">
                <a:solidFill>
                  <a:srgbClr val="800000"/>
                </a:solidFill>
                <a:effectLst/>
              </a:rPr>
              <a:t> </a:t>
            </a:r>
            <a:r>
              <a:rPr lang="en-US" sz="4600" dirty="0" err="1" smtClean="0">
                <a:solidFill>
                  <a:srgbClr val="800000"/>
                </a:solidFill>
                <a:effectLst/>
              </a:rPr>
              <a:t>tình</a:t>
            </a:r>
            <a:r>
              <a:rPr lang="en-US" sz="4600" dirty="0" smtClean="0">
                <a:solidFill>
                  <a:srgbClr val="800000"/>
                </a:solidFill>
                <a:effectLst/>
              </a:rPr>
              <a:t> </a:t>
            </a:r>
            <a:r>
              <a:rPr lang="en-US" sz="4600" dirty="0" err="1" smtClean="0">
                <a:solidFill>
                  <a:srgbClr val="800000"/>
                </a:solidFill>
                <a:effectLst/>
              </a:rPr>
              <a:t>yêu</a:t>
            </a:r>
            <a:r>
              <a:rPr lang="en-US" sz="4600" dirty="0" smtClean="0">
                <a:solidFill>
                  <a:srgbClr val="800000"/>
                </a:solidFill>
                <a:effectLst/>
              </a:rPr>
              <a:t> </a:t>
            </a:r>
            <a:r>
              <a:rPr lang="en-US" sz="4600" dirty="0" err="1" smtClean="0">
                <a:solidFill>
                  <a:srgbClr val="800000"/>
                </a:solidFill>
                <a:effectLst/>
              </a:rPr>
              <a:t>xưa</a:t>
            </a:r>
            <a:r>
              <a:rPr lang="en-US" sz="4600" dirty="0" smtClean="0">
                <a:solidFill>
                  <a:srgbClr val="800000"/>
                </a:solidFill>
                <a:effectLst/>
              </a:rPr>
              <a:t> </a:t>
            </a:r>
            <a:r>
              <a:rPr lang="en-US" sz="4600" dirty="0" err="1" smtClean="0">
                <a:solidFill>
                  <a:srgbClr val="800000"/>
                </a:solidFill>
                <a:effectLst/>
              </a:rPr>
              <a:t>Chúa</a:t>
            </a:r>
            <a:r>
              <a:rPr lang="en-US" sz="4600" dirty="0" smtClean="0">
                <a:solidFill>
                  <a:srgbClr val="800000"/>
                </a:solidFill>
                <a:effectLst/>
              </a:rPr>
              <a:t> Con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hiến</a:t>
            </a:r>
            <a:r>
              <a:rPr lang="en-US" sz="4600" dirty="0" smtClean="0">
                <a:solidFill>
                  <a:srgbClr val="800000"/>
                </a:solidFill>
                <a:effectLst/>
              </a:rPr>
              <a:t>. </a:t>
            </a:r>
            <a:r>
              <a:rPr lang="en-US" sz="4600" dirty="0" err="1" smtClean="0">
                <a:solidFill>
                  <a:srgbClr val="800000"/>
                </a:solidFill>
                <a:effectLst/>
              </a:rPr>
              <a:t>Xin</a:t>
            </a:r>
            <a:r>
              <a:rPr lang="en-US" sz="4600" dirty="0" smtClean="0">
                <a:solidFill>
                  <a:srgbClr val="800000"/>
                </a:solidFill>
                <a:effectLst/>
              </a:rPr>
              <a:t> Cha </a:t>
            </a:r>
            <a:r>
              <a:rPr lang="en-US" sz="4600" dirty="0" err="1" smtClean="0">
                <a:solidFill>
                  <a:srgbClr val="800000"/>
                </a:solidFill>
                <a:effectLst/>
              </a:rPr>
              <a:t>trông</a:t>
            </a:r>
            <a:r>
              <a:rPr lang="en-US" sz="4600" dirty="0" smtClean="0">
                <a:solidFill>
                  <a:srgbClr val="800000"/>
                </a:solidFill>
                <a:effectLst/>
              </a:rPr>
              <a:t> </a:t>
            </a:r>
            <a:r>
              <a:rPr lang="en-US" sz="4600" dirty="0" err="1" smtClean="0">
                <a:solidFill>
                  <a:srgbClr val="800000"/>
                </a:solidFill>
                <a:effectLst/>
              </a:rPr>
              <a:t>thương</a:t>
            </a:r>
            <a:r>
              <a:rPr lang="en-US" sz="4600" dirty="0" smtClean="0">
                <a:solidFill>
                  <a:srgbClr val="800000"/>
                </a:solidFill>
                <a:effectLst/>
              </a:rPr>
              <a:t> </a:t>
            </a:r>
            <a:r>
              <a:rPr lang="en-US" sz="4600" dirty="0" err="1" smtClean="0">
                <a:solidFill>
                  <a:srgbClr val="800000"/>
                </a:solidFill>
                <a:effectLst/>
              </a:rPr>
              <a:t>đoái</a:t>
            </a:r>
            <a:r>
              <a:rPr lang="en-US" sz="4600" dirty="0" smtClean="0">
                <a:solidFill>
                  <a:srgbClr val="800000"/>
                </a:solidFill>
                <a:effectLst/>
              </a:rPr>
              <a:t> </a:t>
            </a:r>
            <a:r>
              <a:rPr lang="en-US" sz="4600" dirty="0" err="1" smtClean="0">
                <a:solidFill>
                  <a:srgbClr val="800000"/>
                </a:solidFill>
                <a:effectLst/>
              </a:rPr>
              <a:t>nhận</a:t>
            </a:r>
            <a:r>
              <a:rPr lang="en-US" sz="4600" dirty="0" smtClean="0">
                <a:solidFill>
                  <a:srgbClr val="800000"/>
                </a:solidFill>
                <a:effectLst/>
              </a:rPr>
              <a:t> </a:t>
            </a:r>
            <a:r>
              <a:rPr lang="en-US" sz="4600" dirty="0" err="1" smtClean="0">
                <a:solidFill>
                  <a:srgbClr val="800000"/>
                </a:solidFill>
                <a:effectLst/>
              </a:rPr>
              <a:t>lễ</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mọn</a:t>
            </a:r>
            <a:r>
              <a:rPr lang="en-US" sz="4600" dirty="0" smtClean="0">
                <a:solidFill>
                  <a:srgbClr val="800000"/>
                </a:solidFill>
                <a:effectLst/>
              </a:rPr>
              <a:t> </a:t>
            </a:r>
            <a:r>
              <a:rPr lang="en-US" sz="4600" dirty="0" err="1" smtClean="0">
                <a:solidFill>
                  <a:srgbClr val="800000"/>
                </a:solidFill>
                <a:effectLst/>
              </a:rPr>
              <a:t>hèn</a:t>
            </a:r>
            <a:r>
              <a:rPr lang="en-US" sz="4600" dirty="0" smtClean="0">
                <a:solidFill>
                  <a:srgbClr val="800000"/>
                </a:solidFill>
                <a:effectLst/>
              </a:rPr>
              <a:t>. </a:t>
            </a:r>
            <a:r>
              <a:rPr lang="en-US" sz="4600" dirty="0" err="1" smtClean="0">
                <a:solidFill>
                  <a:srgbClr val="800000"/>
                </a:solidFill>
                <a:effectLst/>
              </a:rPr>
              <a:t>Này</a:t>
            </a:r>
            <a:r>
              <a:rPr lang="en-US" sz="4600" dirty="0" smtClean="0">
                <a:solidFill>
                  <a:srgbClr val="800000"/>
                </a:solidFill>
                <a:effectLst/>
              </a:rPr>
              <a:t> </a:t>
            </a:r>
            <a:r>
              <a:rPr lang="en-US" sz="4600" dirty="0" err="1" smtClean="0">
                <a:solidFill>
                  <a:srgbClr val="800000"/>
                </a:solidFill>
                <a:effectLst/>
              </a:rPr>
              <a:t>khúc</a:t>
            </a:r>
            <a:r>
              <a:rPr lang="en-US" sz="4600" dirty="0" smtClean="0">
                <a:solidFill>
                  <a:srgbClr val="800000"/>
                </a:solidFill>
                <a:effectLst/>
              </a:rPr>
              <a:t> </a:t>
            </a:r>
            <a:r>
              <a:rPr lang="en-US" sz="4600" dirty="0" err="1" smtClean="0">
                <a:solidFill>
                  <a:srgbClr val="800000"/>
                </a:solidFill>
                <a:effectLst/>
              </a:rPr>
              <a:t>nhạc</a:t>
            </a:r>
            <a:r>
              <a:rPr lang="en-US" sz="4600" dirty="0" smtClean="0">
                <a:solidFill>
                  <a:srgbClr val="800000"/>
                </a:solidFill>
                <a:effectLst/>
              </a:rPr>
              <a:t> </a:t>
            </a:r>
            <a:r>
              <a:rPr lang="en-US" sz="4600" dirty="0" err="1" smtClean="0">
                <a:solidFill>
                  <a:srgbClr val="800000"/>
                </a:solidFill>
                <a:effectLst/>
              </a:rPr>
              <a:t>tình</a:t>
            </a:r>
            <a:r>
              <a:rPr lang="en-US" sz="4600" dirty="0" smtClean="0">
                <a:solidFill>
                  <a:srgbClr val="800000"/>
                </a:solidFill>
                <a:effectLst/>
              </a:rPr>
              <a:t> </a:t>
            </a:r>
            <a:r>
              <a:rPr lang="en-US" sz="4600" dirty="0" err="1" smtClean="0">
                <a:solidFill>
                  <a:srgbClr val="800000"/>
                </a:solidFill>
                <a:effectLst/>
              </a:rPr>
              <a:t>yêu</a:t>
            </a:r>
            <a:r>
              <a:rPr lang="en-US" sz="4600" dirty="0" smtClean="0">
                <a:solidFill>
                  <a:srgbClr val="800000"/>
                </a:solidFill>
                <a:effectLst/>
              </a:rPr>
              <a:t>. </a:t>
            </a:r>
            <a:r>
              <a:rPr lang="en-US" sz="4600" dirty="0" err="1" smtClean="0">
                <a:solidFill>
                  <a:srgbClr val="800000"/>
                </a:solidFill>
                <a:effectLst/>
              </a:rPr>
              <a:t>Ôi</a:t>
            </a:r>
            <a:r>
              <a:rPr lang="en-US" sz="4600" dirty="0" smtClean="0">
                <a:solidFill>
                  <a:srgbClr val="800000"/>
                </a:solidFill>
                <a:effectLst/>
              </a:rPr>
              <a:t> </a:t>
            </a:r>
            <a:r>
              <a:rPr lang="en-US" sz="4600" dirty="0" err="1" smtClean="0">
                <a:solidFill>
                  <a:srgbClr val="800000"/>
                </a:solidFill>
                <a:effectLst/>
              </a:rPr>
              <a:t>xiết</a:t>
            </a:r>
            <a:r>
              <a:rPr lang="en-US" sz="4600" dirty="0" smtClean="0">
                <a:solidFill>
                  <a:srgbClr val="800000"/>
                </a:solidFill>
                <a:effectLst/>
              </a:rPr>
              <a:t> </a:t>
            </a:r>
            <a:r>
              <a:rPr lang="en-US" sz="4600" dirty="0" err="1" smtClean="0">
                <a:solidFill>
                  <a:srgbClr val="800000"/>
                </a:solidFill>
                <a:effectLst/>
              </a:rPr>
              <a:t>bao</a:t>
            </a:r>
            <a:r>
              <a:rPr lang="en-US" sz="4600" dirty="0" smtClean="0">
                <a:solidFill>
                  <a:srgbClr val="800000"/>
                </a:solidFill>
                <a:effectLst/>
              </a:rPr>
              <a:t> </a:t>
            </a:r>
            <a:r>
              <a:rPr lang="en-US" sz="4600" dirty="0" err="1" smtClean="0">
                <a:solidFill>
                  <a:srgbClr val="800000"/>
                </a:solidFill>
                <a:effectLst/>
              </a:rPr>
              <a:t>êm</a:t>
            </a:r>
            <a:r>
              <a:rPr lang="en-US" sz="4600" dirty="0" smtClean="0">
                <a:solidFill>
                  <a:srgbClr val="800000"/>
                </a:solidFill>
                <a:effectLst/>
              </a:rPr>
              <a:t> </a:t>
            </a:r>
            <a:r>
              <a:rPr lang="en-US" sz="4600" dirty="0" err="1" smtClean="0">
                <a:solidFill>
                  <a:srgbClr val="800000"/>
                </a:solidFill>
                <a:effectLst/>
              </a:rPr>
              <a:t>đềm</a:t>
            </a:r>
            <a:r>
              <a:rPr lang="en-US" sz="4600" dirty="0" smtClean="0">
                <a:solidFill>
                  <a:srgbClr val="800000"/>
                </a:solidFill>
                <a:effectLst/>
              </a:rPr>
              <a:t>.</a:t>
            </a:r>
            <a:endParaRPr lang="vi-VN" sz="4600" dirty="0">
              <a:solidFill>
                <a:srgbClr val="800000"/>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464"/>
            <a:ext cx="9144000" cy="5092573"/>
          </a:xfrm>
        </p:spPr>
        <p:txBody>
          <a:bodyPr>
            <a:noAutofit/>
          </a:bodyPr>
          <a:lstStyle/>
          <a:p>
            <a:pPr algn="just">
              <a:lnSpc>
                <a:spcPct val="120000"/>
              </a:lnSpc>
            </a:pPr>
            <a:r>
              <a:rPr lang="en-US" sz="5600" b="0" u="sng" dirty="0" smtClean="0">
                <a:solidFill>
                  <a:srgbClr val="000066"/>
                </a:solidFill>
                <a:effectLst/>
              </a:rPr>
              <a:t>Tk2:</a:t>
            </a:r>
            <a:r>
              <a:rPr lang="en-US" sz="5600" b="0" dirty="0" smtClean="0">
                <a:solidFill>
                  <a:srgbClr val="800000"/>
                </a:solidFill>
                <a:effectLst/>
              </a:rPr>
              <a:t> </a:t>
            </a:r>
            <a:r>
              <a:rPr lang="en-US" sz="5600" dirty="0" err="1" smtClean="0">
                <a:solidFill>
                  <a:srgbClr val="800000"/>
                </a:solidFill>
                <a:effectLst/>
              </a:rPr>
              <a:t>Cùng</a:t>
            </a:r>
            <a:r>
              <a:rPr lang="en-US" sz="5600" dirty="0" smtClean="0">
                <a:solidFill>
                  <a:srgbClr val="800000"/>
                </a:solidFill>
                <a:effectLst/>
              </a:rPr>
              <a:t> </a:t>
            </a:r>
            <a:r>
              <a:rPr lang="en-US" sz="5600" dirty="0" err="1" smtClean="0">
                <a:solidFill>
                  <a:srgbClr val="800000"/>
                </a:solidFill>
                <a:effectLst/>
              </a:rPr>
              <a:t>dâng</a:t>
            </a:r>
            <a:r>
              <a:rPr lang="en-US" sz="5600" dirty="0" smtClean="0">
                <a:solidFill>
                  <a:srgbClr val="800000"/>
                </a:solidFill>
                <a:effectLst/>
              </a:rPr>
              <a:t> </a:t>
            </a:r>
            <a:r>
              <a:rPr lang="en-US" sz="5600" dirty="0" err="1" smtClean="0">
                <a:solidFill>
                  <a:srgbClr val="800000"/>
                </a:solidFill>
                <a:effectLst/>
              </a:rPr>
              <a:t>lên</a:t>
            </a:r>
            <a:r>
              <a:rPr lang="en-US" sz="5600" dirty="0" smtClean="0">
                <a:solidFill>
                  <a:srgbClr val="800000"/>
                </a:solidFill>
                <a:effectLst/>
              </a:rPr>
              <a:t> </a:t>
            </a:r>
            <a:r>
              <a:rPr lang="en-US" sz="5600" dirty="0" err="1" smtClean="0">
                <a:solidFill>
                  <a:srgbClr val="800000"/>
                </a:solidFill>
                <a:effectLst/>
              </a:rPr>
              <a:t>Chúa</a:t>
            </a:r>
            <a:r>
              <a:rPr lang="en-US" sz="5600" dirty="0" smtClean="0">
                <a:solidFill>
                  <a:srgbClr val="800000"/>
                </a:solidFill>
                <a:effectLst/>
              </a:rPr>
              <a:t> </a:t>
            </a:r>
            <a:r>
              <a:rPr lang="en-US" sz="5600" dirty="0" err="1" smtClean="0">
                <a:solidFill>
                  <a:srgbClr val="800000"/>
                </a:solidFill>
                <a:effectLst/>
              </a:rPr>
              <a:t>ly</a:t>
            </a:r>
            <a:r>
              <a:rPr lang="en-US" sz="5600" dirty="0" smtClean="0">
                <a:solidFill>
                  <a:srgbClr val="800000"/>
                </a:solidFill>
                <a:effectLst/>
              </a:rPr>
              <a:t> </a:t>
            </a:r>
            <a:r>
              <a:rPr lang="en-US" sz="5600" dirty="0" err="1" smtClean="0">
                <a:solidFill>
                  <a:srgbClr val="800000"/>
                </a:solidFill>
                <a:effectLst/>
              </a:rPr>
              <a:t>rượu</a:t>
            </a:r>
            <a:r>
              <a:rPr lang="en-US" sz="5600" dirty="0" smtClean="0">
                <a:solidFill>
                  <a:srgbClr val="800000"/>
                </a:solidFill>
                <a:effectLst/>
              </a:rPr>
              <a:t> </a:t>
            </a:r>
            <a:r>
              <a:rPr lang="en-US" sz="5600" dirty="0" err="1" smtClean="0">
                <a:solidFill>
                  <a:srgbClr val="800000"/>
                </a:solidFill>
                <a:effectLst/>
              </a:rPr>
              <a:t>nồng</a:t>
            </a:r>
            <a:r>
              <a:rPr lang="en-US" sz="5600" dirty="0" smtClean="0">
                <a:solidFill>
                  <a:srgbClr val="800000"/>
                </a:solidFill>
                <a:effectLst/>
              </a:rPr>
              <a:t> </a:t>
            </a:r>
            <a:r>
              <a:rPr lang="en-US" sz="5600" dirty="0" err="1" smtClean="0">
                <a:solidFill>
                  <a:srgbClr val="800000"/>
                </a:solidFill>
                <a:effectLst/>
              </a:rPr>
              <a:t>từ</a:t>
            </a:r>
            <a:r>
              <a:rPr lang="en-US" sz="5600" dirty="0" smtClean="0">
                <a:solidFill>
                  <a:srgbClr val="800000"/>
                </a:solidFill>
                <a:effectLst/>
              </a:rPr>
              <a:t> </a:t>
            </a:r>
            <a:r>
              <a:rPr lang="en-US" sz="5600" dirty="0" err="1" smtClean="0">
                <a:solidFill>
                  <a:srgbClr val="800000"/>
                </a:solidFill>
                <a:effectLst/>
              </a:rPr>
              <a:t>trái</a:t>
            </a:r>
            <a:r>
              <a:rPr lang="en-US" sz="5600" dirty="0" smtClean="0">
                <a:solidFill>
                  <a:srgbClr val="800000"/>
                </a:solidFill>
                <a:effectLst/>
              </a:rPr>
              <a:t> </a:t>
            </a:r>
            <a:r>
              <a:rPr lang="en-US" sz="5600" dirty="0" err="1" smtClean="0">
                <a:solidFill>
                  <a:srgbClr val="800000"/>
                </a:solidFill>
                <a:effectLst/>
              </a:rPr>
              <a:t>nho</a:t>
            </a:r>
            <a:r>
              <a:rPr lang="en-US" sz="5600" dirty="0" smtClean="0">
                <a:solidFill>
                  <a:srgbClr val="800000"/>
                </a:solidFill>
                <a:effectLst/>
              </a:rPr>
              <a:t> </a:t>
            </a:r>
            <a:r>
              <a:rPr lang="en-US" sz="5600" dirty="0" err="1" smtClean="0">
                <a:solidFill>
                  <a:srgbClr val="800000"/>
                </a:solidFill>
                <a:effectLst/>
              </a:rPr>
              <a:t>xinh</a:t>
            </a:r>
            <a:r>
              <a:rPr lang="en-US" sz="5600" dirty="0" smtClean="0">
                <a:solidFill>
                  <a:srgbClr val="800000"/>
                </a:solidFill>
                <a:effectLst/>
              </a:rPr>
              <a:t> </a:t>
            </a:r>
            <a:r>
              <a:rPr lang="en-US" sz="5600" dirty="0" err="1" smtClean="0">
                <a:solidFill>
                  <a:srgbClr val="800000"/>
                </a:solidFill>
                <a:effectLst/>
              </a:rPr>
              <a:t>hồng</a:t>
            </a:r>
            <a:r>
              <a:rPr lang="en-US" sz="5600" dirty="0" smtClean="0">
                <a:solidFill>
                  <a:srgbClr val="800000"/>
                </a:solidFill>
                <a:effectLst/>
              </a:rPr>
              <a:t>. </a:t>
            </a:r>
            <a:r>
              <a:rPr lang="en-US" sz="5600" dirty="0" err="1" smtClean="0">
                <a:solidFill>
                  <a:srgbClr val="800000"/>
                </a:solidFill>
                <a:effectLst/>
              </a:rPr>
              <a:t>Nguyện</a:t>
            </a:r>
            <a:r>
              <a:rPr lang="en-US" sz="5600" dirty="0" smtClean="0">
                <a:solidFill>
                  <a:srgbClr val="800000"/>
                </a:solidFill>
                <a:effectLst/>
              </a:rPr>
              <a:t> </a:t>
            </a:r>
            <a:r>
              <a:rPr lang="en-US" sz="5600" dirty="0" err="1" smtClean="0">
                <a:solidFill>
                  <a:srgbClr val="800000"/>
                </a:solidFill>
                <a:effectLst/>
              </a:rPr>
              <a:t>xin</a:t>
            </a:r>
            <a:r>
              <a:rPr lang="en-US" sz="5600" dirty="0" smtClean="0">
                <a:solidFill>
                  <a:srgbClr val="800000"/>
                </a:solidFill>
                <a:effectLst/>
              </a:rPr>
              <a:t> </a:t>
            </a:r>
            <a:r>
              <a:rPr lang="en-US" sz="5600" dirty="0" err="1" smtClean="0">
                <a:solidFill>
                  <a:srgbClr val="800000"/>
                </a:solidFill>
                <a:effectLst/>
              </a:rPr>
              <a:t>cho</a:t>
            </a:r>
            <a:r>
              <a:rPr lang="en-US" sz="5600" dirty="0" smtClean="0">
                <a:solidFill>
                  <a:srgbClr val="800000"/>
                </a:solidFill>
                <a:effectLst/>
              </a:rPr>
              <a:t> </a:t>
            </a:r>
            <a:r>
              <a:rPr lang="en-US" sz="5600" dirty="0" err="1" smtClean="0">
                <a:solidFill>
                  <a:srgbClr val="800000"/>
                </a:solidFill>
                <a:effectLst/>
              </a:rPr>
              <a:t>lứa</a:t>
            </a:r>
            <a:r>
              <a:rPr lang="en-US" sz="5600" dirty="0" smtClean="0">
                <a:solidFill>
                  <a:srgbClr val="800000"/>
                </a:solidFill>
                <a:effectLst/>
              </a:rPr>
              <a:t> </a:t>
            </a:r>
            <a:r>
              <a:rPr lang="en-US" sz="5600" dirty="0" err="1" smtClean="0">
                <a:solidFill>
                  <a:srgbClr val="800000"/>
                </a:solidFill>
                <a:effectLst/>
              </a:rPr>
              <a:t>đôi</a:t>
            </a:r>
            <a:r>
              <a:rPr lang="en-US" sz="5600" dirty="0" smtClean="0">
                <a:solidFill>
                  <a:srgbClr val="800000"/>
                </a:solidFill>
                <a:effectLst/>
              </a:rPr>
              <a:t> </a:t>
            </a:r>
            <a:r>
              <a:rPr lang="en-US" sz="5600" dirty="0" err="1" smtClean="0">
                <a:solidFill>
                  <a:srgbClr val="800000"/>
                </a:solidFill>
                <a:effectLst/>
              </a:rPr>
              <a:t>từ</a:t>
            </a:r>
            <a:r>
              <a:rPr lang="en-US" sz="5600" dirty="0" smtClean="0">
                <a:solidFill>
                  <a:srgbClr val="800000"/>
                </a:solidFill>
                <a:effectLst/>
              </a:rPr>
              <a:t> nay </a:t>
            </a:r>
            <a:r>
              <a:rPr lang="en-US" sz="5600" dirty="0" err="1" smtClean="0">
                <a:solidFill>
                  <a:srgbClr val="800000"/>
                </a:solidFill>
                <a:effectLst/>
              </a:rPr>
              <a:t>được</a:t>
            </a:r>
            <a:r>
              <a:rPr lang="en-US" sz="5600" dirty="0" smtClean="0">
                <a:solidFill>
                  <a:srgbClr val="800000"/>
                </a:solidFill>
                <a:effectLst/>
              </a:rPr>
              <a:t> </a:t>
            </a:r>
            <a:r>
              <a:rPr lang="en-US" sz="5600" dirty="0" err="1" smtClean="0">
                <a:solidFill>
                  <a:srgbClr val="800000"/>
                </a:solidFill>
                <a:effectLst/>
              </a:rPr>
              <a:t>sống</a:t>
            </a:r>
            <a:r>
              <a:rPr lang="en-US" sz="5600" dirty="0" smtClean="0">
                <a:solidFill>
                  <a:srgbClr val="800000"/>
                </a:solidFill>
                <a:effectLst/>
              </a:rPr>
              <a:t> </a:t>
            </a:r>
            <a:r>
              <a:rPr lang="en-US" sz="5600" dirty="0" err="1" smtClean="0">
                <a:solidFill>
                  <a:srgbClr val="800000"/>
                </a:solidFill>
                <a:effectLst/>
              </a:rPr>
              <a:t>vui</a:t>
            </a:r>
            <a:r>
              <a:rPr lang="en-US" sz="5600" dirty="0" smtClean="0">
                <a:solidFill>
                  <a:srgbClr val="800000"/>
                </a:solidFill>
                <a:effectLst/>
              </a:rPr>
              <a:t> </a:t>
            </a:r>
            <a:r>
              <a:rPr lang="en-US" sz="5600" dirty="0" err="1" smtClean="0">
                <a:solidFill>
                  <a:srgbClr val="800000"/>
                </a:solidFill>
                <a:effectLst/>
              </a:rPr>
              <a:t>bên</a:t>
            </a:r>
            <a:r>
              <a:rPr lang="en-US" sz="5600" dirty="0" smtClean="0">
                <a:solidFill>
                  <a:srgbClr val="800000"/>
                </a:solidFill>
                <a:effectLst/>
              </a:rPr>
              <a:t> </a:t>
            </a:r>
            <a:r>
              <a:rPr lang="en-US" sz="5600" dirty="0" err="1" smtClean="0">
                <a:solidFill>
                  <a:srgbClr val="800000"/>
                </a:solidFill>
                <a:effectLst/>
              </a:rPr>
              <a:t>nhau</a:t>
            </a:r>
            <a:r>
              <a:rPr lang="en-US" sz="5600" dirty="0" smtClean="0">
                <a:solidFill>
                  <a:srgbClr val="800000"/>
                </a:solidFill>
                <a:effectLst/>
              </a:rPr>
              <a:t> </a:t>
            </a:r>
            <a:r>
              <a:rPr lang="en-US" sz="5600" dirty="0" err="1" smtClean="0">
                <a:solidFill>
                  <a:srgbClr val="800000"/>
                </a:solidFill>
                <a:effectLst/>
              </a:rPr>
              <a:t>ngàn</a:t>
            </a:r>
            <a:r>
              <a:rPr lang="en-US" sz="5600" dirty="0" smtClean="0">
                <a:solidFill>
                  <a:srgbClr val="800000"/>
                </a:solidFill>
                <a:effectLst/>
              </a:rPr>
              <a:t> </a:t>
            </a:r>
            <a:r>
              <a:rPr lang="en-US" sz="5600" dirty="0" err="1" smtClean="0">
                <a:solidFill>
                  <a:srgbClr val="800000"/>
                </a:solidFill>
                <a:effectLst/>
              </a:rPr>
              <a:t>sau</a:t>
            </a:r>
            <a:r>
              <a:rPr lang="en-US" sz="5600" dirty="0" smtClean="0">
                <a:solidFill>
                  <a:srgbClr val="800000"/>
                </a:solidFill>
                <a:effectLst/>
              </a:rPr>
              <a:t>.</a:t>
            </a:r>
            <a:endParaRPr lang="en-US" sz="5600" b="0" dirty="0">
              <a:solidFill>
                <a:srgbClr val="800000"/>
              </a:solidFill>
              <a:effectLst/>
            </a:endParaRPr>
          </a:p>
        </p:txBody>
      </p:sp>
    </p:spTree>
    <p:extLst>
      <p:ext uri="{BB962C8B-B14F-4D97-AF65-F5344CB8AC3E}">
        <p14:creationId xmlns:p14="http://schemas.microsoft.com/office/powerpoint/2010/main" val="2008795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20000"/>
              </a:lnSpc>
            </a:pPr>
            <a:r>
              <a:rPr lang="en-US" sz="4600" b="0" u="sng" dirty="0" err="1" smtClean="0">
                <a:solidFill>
                  <a:srgbClr val="000066"/>
                </a:solidFill>
                <a:effectLst/>
              </a:rPr>
              <a:t>Đk</a:t>
            </a:r>
            <a:r>
              <a:rPr lang="en-US" sz="4600" b="0" u="sng" dirty="0" smtClean="0">
                <a:solidFill>
                  <a:srgbClr val="000066"/>
                </a:solidFill>
                <a:effectLst/>
              </a:rPr>
              <a:t>:</a:t>
            </a:r>
            <a:r>
              <a:rPr lang="en-US" sz="4600" b="0" dirty="0" smtClean="0">
                <a:solidFill>
                  <a:srgbClr val="800000"/>
                </a:solidFill>
                <a:effectLst/>
              </a:rPr>
              <a:t> </a:t>
            </a:r>
            <a:r>
              <a:rPr lang="en-US" sz="4600" dirty="0" err="1" smtClean="0">
                <a:solidFill>
                  <a:srgbClr val="800000"/>
                </a:solidFill>
                <a:effectLst/>
              </a:rPr>
              <a:t>Xin</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lên</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Chúa</a:t>
            </a:r>
            <a:r>
              <a:rPr lang="en-US" sz="4600" dirty="0" smtClean="0">
                <a:solidFill>
                  <a:srgbClr val="800000"/>
                </a:solidFill>
                <a:effectLst/>
              </a:rPr>
              <a:t> </a:t>
            </a:r>
            <a:r>
              <a:rPr lang="en-US" sz="4600" dirty="0" err="1" smtClean="0">
                <a:solidFill>
                  <a:srgbClr val="800000"/>
                </a:solidFill>
                <a:effectLst/>
              </a:rPr>
              <a:t>lòng</a:t>
            </a:r>
            <a:r>
              <a:rPr lang="en-US" sz="4600" dirty="0" smtClean="0">
                <a:solidFill>
                  <a:srgbClr val="800000"/>
                </a:solidFill>
                <a:effectLst/>
              </a:rPr>
              <a:t> </a:t>
            </a:r>
            <a:r>
              <a:rPr lang="en-US" sz="4600" dirty="0" err="1" smtClean="0">
                <a:solidFill>
                  <a:srgbClr val="800000"/>
                </a:solidFill>
                <a:effectLst/>
              </a:rPr>
              <a:t>kính</a:t>
            </a:r>
            <a:r>
              <a:rPr lang="en-US" sz="4600" dirty="0" smtClean="0">
                <a:solidFill>
                  <a:srgbClr val="800000"/>
                </a:solidFill>
                <a:effectLst/>
              </a:rPr>
              <a:t> tin </a:t>
            </a:r>
            <a:r>
              <a:rPr lang="en-US" sz="4600" dirty="0" err="1" smtClean="0">
                <a:solidFill>
                  <a:srgbClr val="800000"/>
                </a:solidFill>
                <a:effectLst/>
              </a:rPr>
              <a:t>chân</a:t>
            </a:r>
            <a:r>
              <a:rPr lang="en-US" sz="4600" dirty="0" smtClean="0">
                <a:solidFill>
                  <a:srgbClr val="800000"/>
                </a:solidFill>
                <a:effectLst/>
              </a:rPr>
              <a:t> </a:t>
            </a:r>
            <a:r>
              <a:rPr lang="en-US" sz="4600" dirty="0" err="1" smtClean="0">
                <a:solidFill>
                  <a:srgbClr val="800000"/>
                </a:solidFill>
                <a:effectLst/>
              </a:rPr>
              <a:t>thành</a:t>
            </a:r>
            <a:r>
              <a:rPr lang="en-US" sz="4600" dirty="0" smtClean="0">
                <a:solidFill>
                  <a:srgbClr val="800000"/>
                </a:solidFill>
                <a:effectLst/>
              </a:rPr>
              <a:t>. </a:t>
            </a:r>
            <a:r>
              <a:rPr lang="en-US" sz="4600" dirty="0" err="1" smtClean="0">
                <a:solidFill>
                  <a:srgbClr val="800000"/>
                </a:solidFill>
                <a:effectLst/>
              </a:rPr>
              <a:t>Cùng</a:t>
            </a:r>
            <a:r>
              <a:rPr lang="en-US" sz="4600" dirty="0" smtClean="0">
                <a:solidFill>
                  <a:srgbClr val="800000"/>
                </a:solidFill>
                <a:effectLst/>
              </a:rPr>
              <a:t> </a:t>
            </a:r>
            <a:r>
              <a:rPr lang="en-US" sz="4600" dirty="0" err="1" smtClean="0">
                <a:solidFill>
                  <a:srgbClr val="800000"/>
                </a:solidFill>
                <a:effectLst/>
              </a:rPr>
              <a:t>lễ</a:t>
            </a:r>
            <a:r>
              <a:rPr lang="en-US" sz="4600" dirty="0" smtClean="0">
                <a:solidFill>
                  <a:srgbClr val="800000"/>
                </a:solidFill>
                <a:effectLst/>
              </a:rPr>
              <a:t> </a:t>
            </a:r>
            <a:r>
              <a:rPr lang="en-US" sz="4600" dirty="0" err="1" smtClean="0">
                <a:solidFill>
                  <a:srgbClr val="800000"/>
                </a:solidFill>
                <a:effectLst/>
              </a:rPr>
              <a:t>vật</a:t>
            </a:r>
            <a:r>
              <a:rPr lang="en-US" sz="4600" dirty="0" smtClean="0">
                <a:solidFill>
                  <a:srgbClr val="800000"/>
                </a:solidFill>
                <a:effectLst/>
              </a:rPr>
              <a:t> </a:t>
            </a:r>
            <a:r>
              <a:rPr lang="en-US" sz="4600" dirty="0" err="1" smtClean="0">
                <a:solidFill>
                  <a:srgbClr val="800000"/>
                </a:solidFill>
                <a:effectLst/>
              </a:rPr>
              <a:t>tình</a:t>
            </a:r>
            <a:r>
              <a:rPr lang="en-US" sz="4600" dirty="0" smtClean="0">
                <a:solidFill>
                  <a:srgbClr val="800000"/>
                </a:solidFill>
                <a:effectLst/>
              </a:rPr>
              <a:t> </a:t>
            </a:r>
            <a:r>
              <a:rPr lang="en-US" sz="4600" dirty="0" err="1" smtClean="0">
                <a:solidFill>
                  <a:srgbClr val="800000"/>
                </a:solidFill>
                <a:effectLst/>
              </a:rPr>
              <a:t>yêu</a:t>
            </a:r>
            <a:r>
              <a:rPr lang="en-US" sz="4600" dirty="0" smtClean="0">
                <a:solidFill>
                  <a:srgbClr val="800000"/>
                </a:solidFill>
                <a:effectLst/>
              </a:rPr>
              <a:t> </a:t>
            </a:r>
            <a:r>
              <a:rPr lang="en-US" sz="4600" dirty="0" err="1" smtClean="0">
                <a:solidFill>
                  <a:srgbClr val="800000"/>
                </a:solidFill>
                <a:effectLst/>
              </a:rPr>
              <a:t>xưa</a:t>
            </a:r>
            <a:r>
              <a:rPr lang="en-US" sz="4600" dirty="0" smtClean="0">
                <a:solidFill>
                  <a:srgbClr val="800000"/>
                </a:solidFill>
                <a:effectLst/>
              </a:rPr>
              <a:t> </a:t>
            </a:r>
            <a:r>
              <a:rPr lang="en-US" sz="4600" dirty="0" err="1" smtClean="0">
                <a:solidFill>
                  <a:srgbClr val="800000"/>
                </a:solidFill>
                <a:effectLst/>
              </a:rPr>
              <a:t>Chúa</a:t>
            </a:r>
            <a:r>
              <a:rPr lang="en-US" sz="4600" dirty="0" smtClean="0">
                <a:solidFill>
                  <a:srgbClr val="800000"/>
                </a:solidFill>
                <a:effectLst/>
              </a:rPr>
              <a:t> Con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hiến</a:t>
            </a:r>
            <a:r>
              <a:rPr lang="en-US" sz="4600" dirty="0" smtClean="0">
                <a:solidFill>
                  <a:srgbClr val="800000"/>
                </a:solidFill>
                <a:effectLst/>
              </a:rPr>
              <a:t>. </a:t>
            </a:r>
            <a:r>
              <a:rPr lang="en-US" sz="4600" dirty="0" err="1" smtClean="0">
                <a:solidFill>
                  <a:srgbClr val="800000"/>
                </a:solidFill>
                <a:effectLst/>
              </a:rPr>
              <a:t>Xin</a:t>
            </a:r>
            <a:r>
              <a:rPr lang="en-US" sz="4600" dirty="0" smtClean="0">
                <a:solidFill>
                  <a:srgbClr val="800000"/>
                </a:solidFill>
                <a:effectLst/>
              </a:rPr>
              <a:t> Cha </a:t>
            </a:r>
            <a:r>
              <a:rPr lang="en-US" sz="4600" dirty="0" err="1" smtClean="0">
                <a:solidFill>
                  <a:srgbClr val="800000"/>
                </a:solidFill>
                <a:effectLst/>
              </a:rPr>
              <a:t>trông</a:t>
            </a:r>
            <a:r>
              <a:rPr lang="en-US" sz="4600" dirty="0" smtClean="0">
                <a:solidFill>
                  <a:srgbClr val="800000"/>
                </a:solidFill>
                <a:effectLst/>
              </a:rPr>
              <a:t> </a:t>
            </a:r>
            <a:r>
              <a:rPr lang="en-US" sz="4600" dirty="0" err="1" smtClean="0">
                <a:solidFill>
                  <a:srgbClr val="800000"/>
                </a:solidFill>
                <a:effectLst/>
              </a:rPr>
              <a:t>thương</a:t>
            </a:r>
            <a:r>
              <a:rPr lang="en-US" sz="4600" dirty="0" smtClean="0">
                <a:solidFill>
                  <a:srgbClr val="800000"/>
                </a:solidFill>
                <a:effectLst/>
              </a:rPr>
              <a:t> </a:t>
            </a:r>
            <a:r>
              <a:rPr lang="en-US" sz="4600" dirty="0" err="1" smtClean="0">
                <a:solidFill>
                  <a:srgbClr val="800000"/>
                </a:solidFill>
                <a:effectLst/>
              </a:rPr>
              <a:t>đoái</a:t>
            </a:r>
            <a:r>
              <a:rPr lang="en-US" sz="4600" dirty="0" smtClean="0">
                <a:solidFill>
                  <a:srgbClr val="800000"/>
                </a:solidFill>
                <a:effectLst/>
              </a:rPr>
              <a:t> </a:t>
            </a:r>
            <a:r>
              <a:rPr lang="en-US" sz="4600" dirty="0" err="1" smtClean="0">
                <a:solidFill>
                  <a:srgbClr val="800000"/>
                </a:solidFill>
                <a:effectLst/>
              </a:rPr>
              <a:t>nhận</a:t>
            </a:r>
            <a:r>
              <a:rPr lang="en-US" sz="4600" dirty="0" smtClean="0">
                <a:solidFill>
                  <a:srgbClr val="800000"/>
                </a:solidFill>
                <a:effectLst/>
              </a:rPr>
              <a:t> </a:t>
            </a:r>
            <a:r>
              <a:rPr lang="en-US" sz="4600" dirty="0" err="1" smtClean="0">
                <a:solidFill>
                  <a:srgbClr val="800000"/>
                </a:solidFill>
                <a:effectLst/>
              </a:rPr>
              <a:t>lễ</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mọn</a:t>
            </a:r>
            <a:r>
              <a:rPr lang="en-US" sz="4600" dirty="0" smtClean="0">
                <a:solidFill>
                  <a:srgbClr val="800000"/>
                </a:solidFill>
                <a:effectLst/>
              </a:rPr>
              <a:t> </a:t>
            </a:r>
            <a:r>
              <a:rPr lang="en-US" sz="4600" dirty="0" err="1" smtClean="0">
                <a:solidFill>
                  <a:srgbClr val="800000"/>
                </a:solidFill>
                <a:effectLst/>
              </a:rPr>
              <a:t>hèn</a:t>
            </a:r>
            <a:r>
              <a:rPr lang="en-US" sz="4600" dirty="0" smtClean="0">
                <a:solidFill>
                  <a:srgbClr val="800000"/>
                </a:solidFill>
                <a:effectLst/>
              </a:rPr>
              <a:t>. </a:t>
            </a:r>
            <a:r>
              <a:rPr lang="en-US" sz="4600" dirty="0" err="1" smtClean="0">
                <a:solidFill>
                  <a:srgbClr val="800000"/>
                </a:solidFill>
                <a:effectLst/>
              </a:rPr>
              <a:t>Này</a:t>
            </a:r>
            <a:r>
              <a:rPr lang="en-US" sz="4600" dirty="0" smtClean="0">
                <a:solidFill>
                  <a:srgbClr val="800000"/>
                </a:solidFill>
                <a:effectLst/>
              </a:rPr>
              <a:t> </a:t>
            </a:r>
            <a:r>
              <a:rPr lang="en-US" sz="4600" dirty="0" err="1" smtClean="0">
                <a:solidFill>
                  <a:srgbClr val="800000"/>
                </a:solidFill>
                <a:effectLst/>
              </a:rPr>
              <a:t>khúc</a:t>
            </a:r>
            <a:r>
              <a:rPr lang="en-US" sz="4600" dirty="0" smtClean="0">
                <a:solidFill>
                  <a:srgbClr val="800000"/>
                </a:solidFill>
                <a:effectLst/>
              </a:rPr>
              <a:t> </a:t>
            </a:r>
            <a:r>
              <a:rPr lang="en-US" sz="4600" dirty="0" err="1" smtClean="0">
                <a:solidFill>
                  <a:srgbClr val="800000"/>
                </a:solidFill>
                <a:effectLst/>
              </a:rPr>
              <a:t>nhạc</a:t>
            </a:r>
            <a:r>
              <a:rPr lang="en-US" sz="4600" dirty="0" smtClean="0">
                <a:solidFill>
                  <a:srgbClr val="800000"/>
                </a:solidFill>
                <a:effectLst/>
              </a:rPr>
              <a:t> </a:t>
            </a:r>
            <a:r>
              <a:rPr lang="en-US" sz="4600" dirty="0" err="1" smtClean="0">
                <a:solidFill>
                  <a:srgbClr val="800000"/>
                </a:solidFill>
                <a:effectLst/>
              </a:rPr>
              <a:t>tình</a:t>
            </a:r>
            <a:r>
              <a:rPr lang="en-US" sz="4600" dirty="0" smtClean="0">
                <a:solidFill>
                  <a:srgbClr val="800000"/>
                </a:solidFill>
                <a:effectLst/>
              </a:rPr>
              <a:t> </a:t>
            </a:r>
            <a:r>
              <a:rPr lang="en-US" sz="4600" dirty="0" err="1" smtClean="0">
                <a:solidFill>
                  <a:srgbClr val="800000"/>
                </a:solidFill>
                <a:effectLst/>
              </a:rPr>
              <a:t>yêu</a:t>
            </a:r>
            <a:r>
              <a:rPr lang="en-US" sz="4600" dirty="0" smtClean="0">
                <a:solidFill>
                  <a:srgbClr val="800000"/>
                </a:solidFill>
                <a:effectLst/>
              </a:rPr>
              <a:t>. </a:t>
            </a:r>
            <a:r>
              <a:rPr lang="en-US" sz="4600" dirty="0" err="1" smtClean="0">
                <a:solidFill>
                  <a:srgbClr val="800000"/>
                </a:solidFill>
                <a:effectLst/>
              </a:rPr>
              <a:t>Ôi</a:t>
            </a:r>
            <a:r>
              <a:rPr lang="en-US" sz="4600" dirty="0" smtClean="0">
                <a:solidFill>
                  <a:srgbClr val="800000"/>
                </a:solidFill>
                <a:effectLst/>
              </a:rPr>
              <a:t> </a:t>
            </a:r>
            <a:r>
              <a:rPr lang="en-US" sz="4600" dirty="0" err="1" smtClean="0">
                <a:solidFill>
                  <a:srgbClr val="800000"/>
                </a:solidFill>
                <a:effectLst/>
              </a:rPr>
              <a:t>xiết</a:t>
            </a:r>
            <a:r>
              <a:rPr lang="en-US" sz="4600" dirty="0" smtClean="0">
                <a:solidFill>
                  <a:srgbClr val="800000"/>
                </a:solidFill>
                <a:effectLst/>
              </a:rPr>
              <a:t> </a:t>
            </a:r>
            <a:r>
              <a:rPr lang="en-US" sz="4600" dirty="0" err="1" smtClean="0">
                <a:solidFill>
                  <a:srgbClr val="800000"/>
                </a:solidFill>
                <a:effectLst/>
              </a:rPr>
              <a:t>bao</a:t>
            </a:r>
            <a:r>
              <a:rPr lang="en-US" sz="4600" dirty="0" smtClean="0">
                <a:solidFill>
                  <a:srgbClr val="800000"/>
                </a:solidFill>
                <a:effectLst/>
              </a:rPr>
              <a:t> </a:t>
            </a:r>
            <a:r>
              <a:rPr lang="en-US" sz="4600" dirty="0" err="1" smtClean="0">
                <a:solidFill>
                  <a:srgbClr val="800000"/>
                </a:solidFill>
                <a:effectLst/>
              </a:rPr>
              <a:t>êm</a:t>
            </a:r>
            <a:r>
              <a:rPr lang="en-US" sz="4600" dirty="0" smtClean="0">
                <a:solidFill>
                  <a:srgbClr val="800000"/>
                </a:solidFill>
                <a:effectLst/>
              </a:rPr>
              <a:t> </a:t>
            </a:r>
            <a:r>
              <a:rPr lang="en-US" sz="4600" dirty="0" err="1" smtClean="0">
                <a:solidFill>
                  <a:srgbClr val="800000"/>
                </a:solidFill>
                <a:effectLst/>
              </a:rPr>
              <a:t>đềm</a:t>
            </a:r>
            <a:r>
              <a:rPr lang="en-US" sz="4600" dirty="0" smtClean="0">
                <a:solidFill>
                  <a:srgbClr val="800000"/>
                </a:solidFill>
                <a:effectLst/>
              </a:rPr>
              <a:t>.</a:t>
            </a:r>
            <a:endParaRPr lang="vi-VN" sz="4600" dirty="0">
              <a:solidFill>
                <a:srgbClr val="800000"/>
              </a:solidFill>
              <a:effectLst/>
            </a:endParaRPr>
          </a:p>
        </p:txBody>
      </p:sp>
    </p:spTree>
    <p:extLst>
      <p:ext uri="{BB962C8B-B14F-4D97-AF65-F5344CB8AC3E}">
        <p14:creationId xmlns:p14="http://schemas.microsoft.com/office/powerpoint/2010/main" val="2178720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464"/>
            <a:ext cx="9144000" cy="5092573"/>
          </a:xfrm>
        </p:spPr>
        <p:txBody>
          <a:bodyPr>
            <a:noAutofit/>
          </a:bodyPr>
          <a:lstStyle/>
          <a:p>
            <a:pPr algn="just">
              <a:lnSpc>
                <a:spcPct val="120000"/>
              </a:lnSpc>
            </a:pPr>
            <a:r>
              <a:rPr lang="en-US" sz="5600" b="0" u="sng" dirty="0" smtClean="0">
                <a:solidFill>
                  <a:srgbClr val="000066"/>
                </a:solidFill>
                <a:effectLst/>
              </a:rPr>
              <a:t>Tk3:</a:t>
            </a:r>
            <a:r>
              <a:rPr lang="en-US" sz="5600" b="0" dirty="0" smtClean="0">
                <a:solidFill>
                  <a:srgbClr val="800000"/>
                </a:solidFill>
                <a:effectLst/>
              </a:rPr>
              <a:t> </a:t>
            </a:r>
            <a:r>
              <a:rPr lang="en-US" sz="5600" dirty="0" err="1" smtClean="0">
                <a:solidFill>
                  <a:srgbClr val="800000"/>
                </a:solidFill>
                <a:effectLst/>
              </a:rPr>
              <a:t>Cùng</a:t>
            </a:r>
            <a:r>
              <a:rPr lang="en-US" sz="5600" dirty="0" smtClean="0">
                <a:solidFill>
                  <a:srgbClr val="800000"/>
                </a:solidFill>
                <a:effectLst/>
              </a:rPr>
              <a:t> </a:t>
            </a:r>
            <a:r>
              <a:rPr lang="en-US" sz="5600" dirty="0" err="1" smtClean="0">
                <a:solidFill>
                  <a:srgbClr val="800000"/>
                </a:solidFill>
                <a:effectLst/>
              </a:rPr>
              <a:t>dâng</a:t>
            </a:r>
            <a:r>
              <a:rPr lang="en-US" sz="5600" dirty="0" smtClean="0">
                <a:solidFill>
                  <a:srgbClr val="800000"/>
                </a:solidFill>
                <a:effectLst/>
              </a:rPr>
              <a:t> </a:t>
            </a:r>
            <a:r>
              <a:rPr lang="en-US" sz="5600" dirty="0" err="1" smtClean="0">
                <a:solidFill>
                  <a:srgbClr val="800000"/>
                </a:solidFill>
                <a:effectLst/>
              </a:rPr>
              <a:t>lên</a:t>
            </a:r>
            <a:r>
              <a:rPr lang="en-US" sz="5600" dirty="0" smtClean="0">
                <a:solidFill>
                  <a:srgbClr val="800000"/>
                </a:solidFill>
                <a:effectLst/>
              </a:rPr>
              <a:t> </a:t>
            </a:r>
            <a:r>
              <a:rPr lang="en-US" sz="5600" dirty="0" err="1" smtClean="0">
                <a:solidFill>
                  <a:srgbClr val="800000"/>
                </a:solidFill>
                <a:effectLst/>
              </a:rPr>
              <a:t>Chúa</a:t>
            </a:r>
            <a:r>
              <a:rPr lang="en-US" sz="5600" dirty="0" smtClean="0">
                <a:solidFill>
                  <a:srgbClr val="800000"/>
                </a:solidFill>
                <a:effectLst/>
              </a:rPr>
              <a:t> </a:t>
            </a:r>
            <a:r>
              <a:rPr lang="en-US" sz="5600" dirty="0" err="1" smtClean="0">
                <a:solidFill>
                  <a:srgbClr val="800000"/>
                </a:solidFill>
                <a:effectLst/>
              </a:rPr>
              <a:t>đôi</a:t>
            </a:r>
            <a:r>
              <a:rPr lang="en-US" sz="5600" dirty="0" smtClean="0">
                <a:solidFill>
                  <a:srgbClr val="800000"/>
                </a:solidFill>
                <a:effectLst/>
              </a:rPr>
              <a:t> </a:t>
            </a:r>
            <a:r>
              <a:rPr lang="en-US" sz="5600" dirty="0" err="1" smtClean="0">
                <a:solidFill>
                  <a:srgbClr val="800000"/>
                </a:solidFill>
                <a:effectLst/>
              </a:rPr>
              <a:t>tâm</a:t>
            </a:r>
            <a:r>
              <a:rPr lang="en-US" sz="5600" dirty="0" smtClean="0">
                <a:solidFill>
                  <a:srgbClr val="800000"/>
                </a:solidFill>
                <a:effectLst/>
              </a:rPr>
              <a:t> </a:t>
            </a:r>
            <a:r>
              <a:rPr lang="en-US" sz="5600" dirty="0" err="1" smtClean="0">
                <a:solidFill>
                  <a:srgbClr val="800000"/>
                </a:solidFill>
                <a:effectLst/>
              </a:rPr>
              <a:t>hồn</a:t>
            </a:r>
            <a:r>
              <a:rPr lang="en-US" sz="5600" dirty="0" smtClean="0">
                <a:solidFill>
                  <a:srgbClr val="800000"/>
                </a:solidFill>
                <a:effectLst/>
              </a:rPr>
              <a:t> </a:t>
            </a:r>
            <a:r>
              <a:rPr lang="en-US" sz="5600" dirty="0" err="1" smtClean="0">
                <a:solidFill>
                  <a:srgbClr val="800000"/>
                </a:solidFill>
                <a:effectLst/>
              </a:rPr>
              <a:t>thề</a:t>
            </a:r>
            <a:r>
              <a:rPr lang="en-US" sz="5600" dirty="0" smtClean="0">
                <a:solidFill>
                  <a:srgbClr val="800000"/>
                </a:solidFill>
                <a:effectLst/>
              </a:rPr>
              <a:t> </a:t>
            </a:r>
            <a:r>
              <a:rPr lang="en-US" sz="5600" dirty="0" err="1" smtClean="0">
                <a:solidFill>
                  <a:srgbClr val="800000"/>
                </a:solidFill>
                <a:effectLst/>
              </a:rPr>
              <a:t>kết</a:t>
            </a:r>
            <a:r>
              <a:rPr lang="en-US" sz="5600" dirty="0" smtClean="0">
                <a:solidFill>
                  <a:srgbClr val="800000"/>
                </a:solidFill>
                <a:effectLst/>
              </a:rPr>
              <a:t> </a:t>
            </a:r>
            <a:r>
              <a:rPr lang="en-US" sz="5600" dirty="0" err="1" smtClean="0">
                <a:solidFill>
                  <a:srgbClr val="800000"/>
                </a:solidFill>
                <a:effectLst/>
              </a:rPr>
              <a:t>duyên</a:t>
            </a:r>
            <a:r>
              <a:rPr lang="en-US" sz="5600" dirty="0" smtClean="0">
                <a:solidFill>
                  <a:srgbClr val="800000"/>
                </a:solidFill>
                <a:effectLst/>
              </a:rPr>
              <a:t> </a:t>
            </a:r>
            <a:r>
              <a:rPr lang="en-US" sz="5600" dirty="0" err="1" smtClean="0">
                <a:solidFill>
                  <a:srgbClr val="800000"/>
                </a:solidFill>
                <a:effectLst/>
              </a:rPr>
              <a:t>sắt</a:t>
            </a:r>
            <a:r>
              <a:rPr lang="en-US" sz="5600" dirty="0">
                <a:solidFill>
                  <a:srgbClr val="800000"/>
                </a:solidFill>
                <a:effectLst/>
              </a:rPr>
              <a:t> </a:t>
            </a:r>
            <a:r>
              <a:rPr lang="en-US" sz="5600" dirty="0" err="1" smtClean="0">
                <a:solidFill>
                  <a:srgbClr val="800000"/>
                </a:solidFill>
                <a:effectLst/>
              </a:rPr>
              <a:t>cầm</a:t>
            </a:r>
            <a:r>
              <a:rPr lang="en-US" sz="5600" dirty="0" smtClean="0">
                <a:solidFill>
                  <a:srgbClr val="800000"/>
                </a:solidFill>
                <a:effectLst/>
              </a:rPr>
              <a:t>. </a:t>
            </a:r>
            <a:r>
              <a:rPr lang="en-US" sz="5600" dirty="0" err="1" smtClean="0">
                <a:solidFill>
                  <a:srgbClr val="800000"/>
                </a:solidFill>
                <a:effectLst/>
              </a:rPr>
              <a:t>Nguyện</a:t>
            </a:r>
            <a:r>
              <a:rPr lang="en-US" sz="5600" dirty="0" smtClean="0">
                <a:solidFill>
                  <a:srgbClr val="800000"/>
                </a:solidFill>
                <a:effectLst/>
              </a:rPr>
              <a:t> </a:t>
            </a:r>
            <a:r>
              <a:rPr lang="en-US" sz="5600" dirty="0" err="1" smtClean="0">
                <a:solidFill>
                  <a:srgbClr val="800000"/>
                </a:solidFill>
                <a:effectLst/>
              </a:rPr>
              <a:t>xin</a:t>
            </a:r>
            <a:r>
              <a:rPr lang="en-US" sz="5600" dirty="0" smtClean="0">
                <a:solidFill>
                  <a:srgbClr val="800000"/>
                </a:solidFill>
                <a:effectLst/>
              </a:rPr>
              <a:t> Cha </a:t>
            </a:r>
            <a:r>
              <a:rPr lang="en-US" sz="5600" dirty="0" err="1" smtClean="0">
                <a:solidFill>
                  <a:srgbClr val="800000"/>
                </a:solidFill>
                <a:effectLst/>
              </a:rPr>
              <a:t>khấng</a:t>
            </a:r>
            <a:r>
              <a:rPr lang="en-US" sz="5600" dirty="0" smtClean="0">
                <a:solidFill>
                  <a:srgbClr val="800000"/>
                </a:solidFill>
                <a:effectLst/>
              </a:rPr>
              <a:t> ban </a:t>
            </a:r>
            <a:r>
              <a:rPr lang="en-US" sz="5600" dirty="0" err="1" smtClean="0">
                <a:solidFill>
                  <a:srgbClr val="800000"/>
                </a:solidFill>
                <a:effectLst/>
              </a:rPr>
              <a:t>hồng</a:t>
            </a:r>
            <a:r>
              <a:rPr lang="en-US" sz="5600" dirty="0" smtClean="0">
                <a:solidFill>
                  <a:srgbClr val="800000"/>
                </a:solidFill>
                <a:effectLst/>
              </a:rPr>
              <a:t> </a:t>
            </a:r>
            <a:r>
              <a:rPr lang="en-US" sz="5600" dirty="0" err="1" smtClean="0">
                <a:solidFill>
                  <a:srgbClr val="800000"/>
                </a:solidFill>
                <a:effectLst/>
              </a:rPr>
              <a:t>ân</a:t>
            </a:r>
            <a:r>
              <a:rPr lang="en-US" sz="5600" dirty="0" smtClean="0">
                <a:solidFill>
                  <a:srgbClr val="800000"/>
                </a:solidFill>
                <a:effectLst/>
              </a:rPr>
              <a:t> </a:t>
            </a:r>
            <a:r>
              <a:rPr lang="en-US" sz="5600" dirty="0" err="1" smtClean="0">
                <a:solidFill>
                  <a:srgbClr val="800000"/>
                </a:solidFill>
                <a:effectLst/>
              </a:rPr>
              <a:t>hạnh</a:t>
            </a:r>
            <a:r>
              <a:rPr lang="en-US" sz="5600" dirty="0" smtClean="0">
                <a:solidFill>
                  <a:srgbClr val="800000"/>
                </a:solidFill>
                <a:effectLst/>
              </a:rPr>
              <a:t> </a:t>
            </a:r>
            <a:r>
              <a:rPr lang="en-US" sz="5600" dirty="0" err="1" smtClean="0">
                <a:solidFill>
                  <a:srgbClr val="800000"/>
                </a:solidFill>
                <a:effectLst/>
              </a:rPr>
              <a:t>phúc</a:t>
            </a:r>
            <a:r>
              <a:rPr lang="en-US" sz="5600" dirty="0" smtClean="0">
                <a:solidFill>
                  <a:srgbClr val="800000"/>
                </a:solidFill>
                <a:effectLst/>
              </a:rPr>
              <a:t> </a:t>
            </a:r>
            <a:r>
              <a:rPr lang="en-US" sz="5600" dirty="0" err="1" smtClean="0">
                <a:solidFill>
                  <a:srgbClr val="800000"/>
                </a:solidFill>
                <a:effectLst/>
              </a:rPr>
              <a:t>trong</a:t>
            </a:r>
            <a:r>
              <a:rPr lang="en-US" sz="5600" dirty="0" smtClean="0">
                <a:solidFill>
                  <a:srgbClr val="800000"/>
                </a:solidFill>
                <a:effectLst/>
              </a:rPr>
              <a:t> </a:t>
            </a:r>
            <a:r>
              <a:rPr lang="en-US" sz="5600" dirty="0" err="1" smtClean="0">
                <a:solidFill>
                  <a:srgbClr val="800000"/>
                </a:solidFill>
                <a:effectLst/>
              </a:rPr>
              <a:t>đôi</a:t>
            </a:r>
            <a:r>
              <a:rPr lang="en-US" sz="5600" dirty="0" smtClean="0">
                <a:solidFill>
                  <a:srgbClr val="800000"/>
                </a:solidFill>
                <a:effectLst/>
              </a:rPr>
              <a:t> </a:t>
            </a:r>
            <a:r>
              <a:rPr lang="en-US" sz="5600" dirty="0" err="1" smtClean="0">
                <a:solidFill>
                  <a:srgbClr val="800000"/>
                </a:solidFill>
                <a:effectLst/>
              </a:rPr>
              <a:t>tim</a:t>
            </a:r>
            <a:r>
              <a:rPr lang="en-US" sz="5600" dirty="0" smtClean="0">
                <a:solidFill>
                  <a:srgbClr val="800000"/>
                </a:solidFill>
                <a:effectLst/>
              </a:rPr>
              <a:t> </a:t>
            </a:r>
            <a:r>
              <a:rPr lang="en-US" sz="5600" dirty="0" err="1" smtClean="0">
                <a:solidFill>
                  <a:srgbClr val="800000"/>
                </a:solidFill>
                <a:effectLst/>
              </a:rPr>
              <a:t>tràn</a:t>
            </a:r>
            <a:r>
              <a:rPr lang="en-US" sz="5600" dirty="0" smtClean="0">
                <a:solidFill>
                  <a:srgbClr val="800000"/>
                </a:solidFill>
                <a:effectLst/>
              </a:rPr>
              <a:t> </a:t>
            </a:r>
            <a:r>
              <a:rPr lang="en-US" sz="5600" dirty="0" err="1" smtClean="0">
                <a:solidFill>
                  <a:srgbClr val="800000"/>
                </a:solidFill>
                <a:effectLst/>
              </a:rPr>
              <a:t>dâng</a:t>
            </a:r>
            <a:r>
              <a:rPr lang="en-US" sz="5600" dirty="0" smtClean="0">
                <a:solidFill>
                  <a:srgbClr val="800000"/>
                </a:solidFill>
                <a:effectLst/>
              </a:rPr>
              <a:t>.</a:t>
            </a:r>
            <a:endParaRPr lang="en-US" sz="5600" b="0" dirty="0">
              <a:solidFill>
                <a:srgbClr val="800000"/>
              </a:solidFill>
              <a:effectLst/>
            </a:endParaRPr>
          </a:p>
        </p:txBody>
      </p:sp>
    </p:spTree>
    <p:extLst>
      <p:ext uri="{BB962C8B-B14F-4D97-AF65-F5344CB8AC3E}">
        <p14:creationId xmlns:p14="http://schemas.microsoft.com/office/powerpoint/2010/main" val="398332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20000"/>
              </a:lnSpc>
            </a:pPr>
            <a:r>
              <a:rPr lang="en-US" sz="4600" b="0" u="sng" dirty="0" err="1" smtClean="0">
                <a:solidFill>
                  <a:srgbClr val="000066"/>
                </a:solidFill>
                <a:effectLst/>
              </a:rPr>
              <a:t>Đk</a:t>
            </a:r>
            <a:r>
              <a:rPr lang="en-US" sz="4600" b="0" u="sng" dirty="0" smtClean="0">
                <a:solidFill>
                  <a:srgbClr val="000066"/>
                </a:solidFill>
                <a:effectLst/>
              </a:rPr>
              <a:t>:</a:t>
            </a:r>
            <a:r>
              <a:rPr lang="en-US" sz="4600" b="0" dirty="0" smtClean="0">
                <a:solidFill>
                  <a:srgbClr val="800000"/>
                </a:solidFill>
                <a:effectLst/>
              </a:rPr>
              <a:t> </a:t>
            </a:r>
            <a:r>
              <a:rPr lang="en-US" sz="4600" dirty="0" err="1" smtClean="0">
                <a:solidFill>
                  <a:srgbClr val="800000"/>
                </a:solidFill>
                <a:effectLst/>
              </a:rPr>
              <a:t>Xin</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lên</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Chúa</a:t>
            </a:r>
            <a:r>
              <a:rPr lang="en-US" sz="4600" dirty="0" smtClean="0">
                <a:solidFill>
                  <a:srgbClr val="800000"/>
                </a:solidFill>
                <a:effectLst/>
              </a:rPr>
              <a:t> </a:t>
            </a:r>
            <a:r>
              <a:rPr lang="en-US" sz="4600" dirty="0" err="1" smtClean="0">
                <a:solidFill>
                  <a:srgbClr val="800000"/>
                </a:solidFill>
                <a:effectLst/>
              </a:rPr>
              <a:t>lòng</a:t>
            </a:r>
            <a:r>
              <a:rPr lang="en-US" sz="4600" dirty="0" smtClean="0">
                <a:solidFill>
                  <a:srgbClr val="800000"/>
                </a:solidFill>
                <a:effectLst/>
              </a:rPr>
              <a:t> </a:t>
            </a:r>
            <a:r>
              <a:rPr lang="en-US" sz="4600" dirty="0" err="1" smtClean="0">
                <a:solidFill>
                  <a:srgbClr val="800000"/>
                </a:solidFill>
                <a:effectLst/>
              </a:rPr>
              <a:t>kính</a:t>
            </a:r>
            <a:r>
              <a:rPr lang="en-US" sz="4600" dirty="0" smtClean="0">
                <a:solidFill>
                  <a:srgbClr val="800000"/>
                </a:solidFill>
                <a:effectLst/>
              </a:rPr>
              <a:t> tin </a:t>
            </a:r>
            <a:r>
              <a:rPr lang="en-US" sz="4600" dirty="0" err="1" smtClean="0">
                <a:solidFill>
                  <a:srgbClr val="800000"/>
                </a:solidFill>
                <a:effectLst/>
              </a:rPr>
              <a:t>chân</a:t>
            </a:r>
            <a:r>
              <a:rPr lang="en-US" sz="4600" dirty="0" smtClean="0">
                <a:solidFill>
                  <a:srgbClr val="800000"/>
                </a:solidFill>
                <a:effectLst/>
              </a:rPr>
              <a:t> </a:t>
            </a:r>
            <a:r>
              <a:rPr lang="en-US" sz="4600" dirty="0" err="1" smtClean="0">
                <a:solidFill>
                  <a:srgbClr val="800000"/>
                </a:solidFill>
                <a:effectLst/>
              </a:rPr>
              <a:t>thành</a:t>
            </a:r>
            <a:r>
              <a:rPr lang="en-US" sz="4600" dirty="0" smtClean="0">
                <a:solidFill>
                  <a:srgbClr val="800000"/>
                </a:solidFill>
                <a:effectLst/>
              </a:rPr>
              <a:t>. </a:t>
            </a:r>
            <a:r>
              <a:rPr lang="en-US" sz="4600" dirty="0" err="1" smtClean="0">
                <a:solidFill>
                  <a:srgbClr val="800000"/>
                </a:solidFill>
                <a:effectLst/>
              </a:rPr>
              <a:t>Cùng</a:t>
            </a:r>
            <a:r>
              <a:rPr lang="en-US" sz="4600" dirty="0" smtClean="0">
                <a:solidFill>
                  <a:srgbClr val="800000"/>
                </a:solidFill>
                <a:effectLst/>
              </a:rPr>
              <a:t> </a:t>
            </a:r>
            <a:r>
              <a:rPr lang="en-US" sz="4600" dirty="0" err="1" smtClean="0">
                <a:solidFill>
                  <a:srgbClr val="800000"/>
                </a:solidFill>
                <a:effectLst/>
              </a:rPr>
              <a:t>lễ</a:t>
            </a:r>
            <a:r>
              <a:rPr lang="en-US" sz="4600" dirty="0" smtClean="0">
                <a:solidFill>
                  <a:srgbClr val="800000"/>
                </a:solidFill>
                <a:effectLst/>
              </a:rPr>
              <a:t> </a:t>
            </a:r>
            <a:r>
              <a:rPr lang="en-US" sz="4600" dirty="0" err="1" smtClean="0">
                <a:solidFill>
                  <a:srgbClr val="800000"/>
                </a:solidFill>
                <a:effectLst/>
              </a:rPr>
              <a:t>vật</a:t>
            </a:r>
            <a:r>
              <a:rPr lang="en-US" sz="4600" dirty="0" smtClean="0">
                <a:solidFill>
                  <a:srgbClr val="800000"/>
                </a:solidFill>
                <a:effectLst/>
              </a:rPr>
              <a:t> </a:t>
            </a:r>
            <a:r>
              <a:rPr lang="en-US" sz="4600" dirty="0" err="1" smtClean="0">
                <a:solidFill>
                  <a:srgbClr val="800000"/>
                </a:solidFill>
                <a:effectLst/>
              </a:rPr>
              <a:t>tình</a:t>
            </a:r>
            <a:r>
              <a:rPr lang="en-US" sz="4600" dirty="0" smtClean="0">
                <a:solidFill>
                  <a:srgbClr val="800000"/>
                </a:solidFill>
                <a:effectLst/>
              </a:rPr>
              <a:t> </a:t>
            </a:r>
            <a:r>
              <a:rPr lang="en-US" sz="4600" dirty="0" err="1" smtClean="0">
                <a:solidFill>
                  <a:srgbClr val="800000"/>
                </a:solidFill>
                <a:effectLst/>
              </a:rPr>
              <a:t>yêu</a:t>
            </a:r>
            <a:r>
              <a:rPr lang="en-US" sz="4600" dirty="0" smtClean="0">
                <a:solidFill>
                  <a:srgbClr val="800000"/>
                </a:solidFill>
                <a:effectLst/>
              </a:rPr>
              <a:t> </a:t>
            </a:r>
            <a:r>
              <a:rPr lang="en-US" sz="4600" dirty="0" err="1" smtClean="0">
                <a:solidFill>
                  <a:srgbClr val="800000"/>
                </a:solidFill>
                <a:effectLst/>
              </a:rPr>
              <a:t>xưa</a:t>
            </a:r>
            <a:r>
              <a:rPr lang="en-US" sz="4600" dirty="0" smtClean="0">
                <a:solidFill>
                  <a:srgbClr val="800000"/>
                </a:solidFill>
                <a:effectLst/>
              </a:rPr>
              <a:t> </a:t>
            </a:r>
            <a:r>
              <a:rPr lang="en-US" sz="4600" dirty="0" err="1" smtClean="0">
                <a:solidFill>
                  <a:srgbClr val="800000"/>
                </a:solidFill>
                <a:effectLst/>
              </a:rPr>
              <a:t>Chúa</a:t>
            </a:r>
            <a:r>
              <a:rPr lang="en-US" sz="4600" dirty="0" smtClean="0">
                <a:solidFill>
                  <a:srgbClr val="800000"/>
                </a:solidFill>
                <a:effectLst/>
              </a:rPr>
              <a:t> Con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hiến</a:t>
            </a:r>
            <a:r>
              <a:rPr lang="en-US" sz="4600" dirty="0" smtClean="0">
                <a:solidFill>
                  <a:srgbClr val="800000"/>
                </a:solidFill>
                <a:effectLst/>
              </a:rPr>
              <a:t>. </a:t>
            </a:r>
            <a:r>
              <a:rPr lang="en-US" sz="4600" dirty="0" err="1" smtClean="0">
                <a:solidFill>
                  <a:srgbClr val="800000"/>
                </a:solidFill>
                <a:effectLst/>
              </a:rPr>
              <a:t>Xin</a:t>
            </a:r>
            <a:r>
              <a:rPr lang="en-US" sz="4600" dirty="0" smtClean="0">
                <a:solidFill>
                  <a:srgbClr val="800000"/>
                </a:solidFill>
                <a:effectLst/>
              </a:rPr>
              <a:t> Cha </a:t>
            </a:r>
            <a:r>
              <a:rPr lang="en-US" sz="4600" dirty="0" err="1" smtClean="0">
                <a:solidFill>
                  <a:srgbClr val="800000"/>
                </a:solidFill>
                <a:effectLst/>
              </a:rPr>
              <a:t>trông</a:t>
            </a:r>
            <a:r>
              <a:rPr lang="en-US" sz="4600" dirty="0" smtClean="0">
                <a:solidFill>
                  <a:srgbClr val="800000"/>
                </a:solidFill>
                <a:effectLst/>
              </a:rPr>
              <a:t> </a:t>
            </a:r>
            <a:r>
              <a:rPr lang="en-US" sz="4600" dirty="0" err="1" smtClean="0">
                <a:solidFill>
                  <a:srgbClr val="800000"/>
                </a:solidFill>
                <a:effectLst/>
              </a:rPr>
              <a:t>thương</a:t>
            </a:r>
            <a:r>
              <a:rPr lang="en-US" sz="4600" dirty="0" smtClean="0">
                <a:solidFill>
                  <a:srgbClr val="800000"/>
                </a:solidFill>
                <a:effectLst/>
              </a:rPr>
              <a:t> </a:t>
            </a:r>
            <a:r>
              <a:rPr lang="en-US" sz="4600" dirty="0" err="1" smtClean="0">
                <a:solidFill>
                  <a:srgbClr val="800000"/>
                </a:solidFill>
                <a:effectLst/>
              </a:rPr>
              <a:t>đoái</a:t>
            </a:r>
            <a:r>
              <a:rPr lang="en-US" sz="4600" dirty="0" smtClean="0">
                <a:solidFill>
                  <a:srgbClr val="800000"/>
                </a:solidFill>
                <a:effectLst/>
              </a:rPr>
              <a:t> </a:t>
            </a:r>
            <a:r>
              <a:rPr lang="en-US" sz="4600" dirty="0" err="1" smtClean="0">
                <a:solidFill>
                  <a:srgbClr val="800000"/>
                </a:solidFill>
                <a:effectLst/>
              </a:rPr>
              <a:t>nhận</a:t>
            </a:r>
            <a:r>
              <a:rPr lang="en-US" sz="4600" dirty="0" smtClean="0">
                <a:solidFill>
                  <a:srgbClr val="800000"/>
                </a:solidFill>
                <a:effectLst/>
              </a:rPr>
              <a:t> </a:t>
            </a:r>
            <a:r>
              <a:rPr lang="en-US" sz="4600" dirty="0" err="1" smtClean="0">
                <a:solidFill>
                  <a:srgbClr val="800000"/>
                </a:solidFill>
                <a:effectLst/>
              </a:rPr>
              <a:t>lễ</a:t>
            </a:r>
            <a:r>
              <a:rPr lang="en-US" sz="4600" dirty="0" smtClean="0">
                <a:solidFill>
                  <a:srgbClr val="800000"/>
                </a:solidFill>
                <a:effectLst/>
              </a:rPr>
              <a:t> </a:t>
            </a:r>
            <a:r>
              <a:rPr lang="en-US" sz="4600" dirty="0" err="1" smtClean="0">
                <a:solidFill>
                  <a:srgbClr val="800000"/>
                </a:solidFill>
                <a:effectLst/>
              </a:rPr>
              <a:t>dâng</a:t>
            </a:r>
            <a:r>
              <a:rPr lang="en-US" sz="4600" dirty="0" smtClean="0">
                <a:solidFill>
                  <a:srgbClr val="800000"/>
                </a:solidFill>
                <a:effectLst/>
              </a:rPr>
              <a:t> </a:t>
            </a:r>
            <a:r>
              <a:rPr lang="en-US" sz="4600" dirty="0" err="1" smtClean="0">
                <a:solidFill>
                  <a:srgbClr val="800000"/>
                </a:solidFill>
                <a:effectLst/>
              </a:rPr>
              <a:t>mọn</a:t>
            </a:r>
            <a:r>
              <a:rPr lang="en-US" sz="4600" dirty="0" smtClean="0">
                <a:solidFill>
                  <a:srgbClr val="800000"/>
                </a:solidFill>
                <a:effectLst/>
              </a:rPr>
              <a:t> </a:t>
            </a:r>
            <a:r>
              <a:rPr lang="en-US" sz="4600" dirty="0" err="1" smtClean="0">
                <a:solidFill>
                  <a:srgbClr val="800000"/>
                </a:solidFill>
                <a:effectLst/>
              </a:rPr>
              <a:t>hèn</a:t>
            </a:r>
            <a:r>
              <a:rPr lang="en-US" sz="4600" dirty="0" smtClean="0">
                <a:solidFill>
                  <a:srgbClr val="800000"/>
                </a:solidFill>
                <a:effectLst/>
              </a:rPr>
              <a:t>. </a:t>
            </a:r>
            <a:r>
              <a:rPr lang="en-US" sz="4600" dirty="0" err="1" smtClean="0">
                <a:solidFill>
                  <a:srgbClr val="800000"/>
                </a:solidFill>
                <a:effectLst/>
              </a:rPr>
              <a:t>Này</a:t>
            </a:r>
            <a:r>
              <a:rPr lang="en-US" sz="4600" dirty="0" smtClean="0">
                <a:solidFill>
                  <a:srgbClr val="800000"/>
                </a:solidFill>
                <a:effectLst/>
              </a:rPr>
              <a:t> </a:t>
            </a:r>
            <a:r>
              <a:rPr lang="en-US" sz="4600" dirty="0" err="1" smtClean="0">
                <a:solidFill>
                  <a:srgbClr val="800000"/>
                </a:solidFill>
                <a:effectLst/>
              </a:rPr>
              <a:t>khúc</a:t>
            </a:r>
            <a:r>
              <a:rPr lang="en-US" sz="4600" dirty="0" smtClean="0">
                <a:solidFill>
                  <a:srgbClr val="800000"/>
                </a:solidFill>
                <a:effectLst/>
              </a:rPr>
              <a:t> </a:t>
            </a:r>
            <a:r>
              <a:rPr lang="en-US" sz="4600" dirty="0" err="1" smtClean="0">
                <a:solidFill>
                  <a:srgbClr val="800000"/>
                </a:solidFill>
                <a:effectLst/>
              </a:rPr>
              <a:t>nhạc</a:t>
            </a:r>
            <a:r>
              <a:rPr lang="en-US" sz="4600" dirty="0" smtClean="0">
                <a:solidFill>
                  <a:srgbClr val="800000"/>
                </a:solidFill>
                <a:effectLst/>
              </a:rPr>
              <a:t> </a:t>
            </a:r>
            <a:r>
              <a:rPr lang="en-US" sz="4600" dirty="0" err="1" smtClean="0">
                <a:solidFill>
                  <a:srgbClr val="800000"/>
                </a:solidFill>
                <a:effectLst/>
              </a:rPr>
              <a:t>tình</a:t>
            </a:r>
            <a:r>
              <a:rPr lang="en-US" sz="4600" dirty="0" smtClean="0">
                <a:solidFill>
                  <a:srgbClr val="800000"/>
                </a:solidFill>
                <a:effectLst/>
              </a:rPr>
              <a:t> </a:t>
            </a:r>
            <a:r>
              <a:rPr lang="en-US" sz="4600" dirty="0" err="1" smtClean="0">
                <a:solidFill>
                  <a:srgbClr val="800000"/>
                </a:solidFill>
                <a:effectLst/>
              </a:rPr>
              <a:t>yêu</a:t>
            </a:r>
            <a:r>
              <a:rPr lang="en-US" sz="4600" dirty="0" smtClean="0">
                <a:solidFill>
                  <a:srgbClr val="800000"/>
                </a:solidFill>
                <a:effectLst/>
              </a:rPr>
              <a:t>. </a:t>
            </a:r>
            <a:r>
              <a:rPr lang="en-US" sz="4600" dirty="0" err="1" smtClean="0">
                <a:solidFill>
                  <a:srgbClr val="800000"/>
                </a:solidFill>
                <a:effectLst/>
              </a:rPr>
              <a:t>Ôi</a:t>
            </a:r>
            <a:r>
              <a:rPr lang="en-US" sz="4600" dirty="0" smtClean="0">
                <a:solidFill>
                  <a:srgbClr val="800000"/>
                </a:solidFill>
                <a:effectLst/>
              </a:rPr>
              <a:t> </a:t>
            </a:r>
            <a:r>
              <a:rPr lang="en-US" sz="4600" dirty="0" err="1" smtClean="0">
                <a:solidFill>
                  <a:srgbClr val="800000"/>
                </a:solidFill>
                <a:effectLst/>
              </a:rPr>
              <a:t>xiết</a:t>
            </a:r>
            <a:r>
              <a:rPr lang="en-US" sz="4600" dirty="0" smtClean="0">
                <a:solidFill>
                  <a:srgbClr val="800000"/>
                </a:solidFill>
                <a:effectLst/>
              </a:rPr>
              <a:t> </a:t>
            </a:r>
            <a:r>
              <a:rPr lang="en-US" sz="4600" dirty="0" err="1" smtClean="0">
                <a:solidFill>
                  <a:srgbClr val="800000"/>
                </a:solidFill>
                <a:effectLst/>
              </a:rPr>
              <a:t>bao</a:t>
            </a:r>
            <a:r>
              <a:rPr lang="en-US" sz="4600" dirty="0" smtClean="0">
                <a:solidFill>
                  <a:srgbClr val="800000"/>
                </a:solidFill>
                <a:effectLst/>
              </a:rPr>
              <a:t> </a:t>
            </a:r>
            <a:r>
              <a:rPr lang="en-US" sz="4600" dirty="0" err="1" smtClean="0">
                <a:solidFill>
                  <a:srgbClr val="800000"/>
                </a:solidFill>
                <a:effectLst/>
              </a:rPr>
              <a:t>êm</a:t>
            </a:r>
            <a:r>
              <a:rPr lang="en-US" sz="4600" dirty="0" smtClean="0">
                <a:solidFill>
                  <a:srgbClr val="800000"/>
                </a:solidFill>
                <a:effectLst/>
              </a:rPr>
              <a:t> </a:t>
            </a:r>
            <a:r>
              <a:rPr lang="en-US" sz="4600" dirty="0" err="1" smtClean="0">
                <a:solidFill>
                  <a:srgbClr val="800000"/>
                </a:solidFill>
                <a:effectLst/>
              </a:rPr>
              <a:t>đềm</a:t>
            </a:r>
            <a:r>
              <a:rPr lang="en-US" sz="4600" dirty="0" smtClean="0">
                <a:solidFill>
                  <a:srgbClr val="800000"/>
                </a:solidFill>
                <a:effectLst/>
              </a:rPr>
              <a:t>.</a:t>
            </a:r>
            <a:endParaRPr lang="vi-VN" sz="4600" dirty="0">
              <a:solidFill>
                <a:srgbClr val="800000"/>
              </a:solidFill>
              <a:effectLst/>
            </a:endParaRPr>
          </a:p>
        </p:txBody>
      </p:sp>
    </p:spTree>
    <p:extLst>
      <p:ext uri="{BB962C8B-B14F-4D97-AF65-F5344CB8AC3E}">
        <p14:creationId xmlns:p14="http://schemas.microsoft.com/office/powerpoint/2010/main" val="2322751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6000" b="0" u="sng" dirty="0" smtClean="0">
                <a:solidFill>
                  <a:srgbClr val="000066"/>
                </a:solidFill>
                <a:effectLst/>
                <a:latin typeface="+mj-lt"/>
              </a:rPr>
              <a:t>ĐK:</a:t>
            </a:r>
            <a:r>
              <a:rPr lang="vi-VN" sz="6000" b="0" dirty="0" smtClean="0">
                <a:solidFill>
                  <a:srgbClr val="800000"/>
                </a:solidFill>
                <a:effectLst/>
                <a:latin typeface="+mj-lt"/>
              </a:rPr>
              <a:t> </a:t>
            </a:r>
            <a:r>
              <a:rPr lang="en-US" sz="6000" dirty="0" err="1" smtClean="0">
                <a:solidFill>
                  <a:srgbClr val="800000"/>
                </a:solidFill>
                <a:effectLst/>
                <a:latin typeface="+mj-lt"/>
              </a:rPr>
              <a:t>Xin</a:t>
            </a:r>
            <a:r>
              <a:rPr lang="en-US" sz="6000" dirty="0" smtClean="0">
                <a:solidFill>
                  <a:srgbClr val="800000"/>
                </a:solidFill>
                <a:effectLst/>
                <a:latin typeface="+mj-lt"/>
              </a:rPr>
              <a:t> </a:t>
            </a:r>
            <a:r>
              <a:rPr lang="en-US" sz="6000" dirty="0" err="1" smtClean="0">
                <a:solidFill>
                  <a:srgbClr val="800000"/>
                </a:solidFill>
                <a:effectLst/>
                <a:latin typeface="+mj-lt"/>
              </a:rPr>
              <a:t>cho</a:t>
            </a:r>
            <a:r>
              <a:rPr lang="en-US" sz="6000" dirty="0" smtClean="0">
                <a:solidFill>
                  <a:srgbClr val="800000"/>
                </a:solidFill>
                <a:effectLst/>
                <a:latin typeface="+mj-lt"/>
              </a:rPr>
              <a:t> </a:t>
            </a:r>
            <a:r>
              <a:rPr lang="en-US" sz="6000" dirty="0" err="1" smtClean="0">
                <a:solidFill>
                  <a:srgbClr val="800000"/>
                </a:solidFill>
                <a:effectLst/>
                <a:latin typeface="+mj-lt"/>
              </a:rPr>
              <a:t>tình</a:t>
            </a:r>
            <a:r>
              <a:rPr lang="en-US" sz="6000" dirty="0" smtClean="0">
                <a:solidFill>
                  <a:srgbClr val="800000"/>
                </a:solidFill>
                <a:effectLst/>
                <a:latin typeface="+mj-lt"/>
              </a:rPr>
              <a:t> </a:t>
            </a:r>
            <a:r>
              <a:rPr lang="en-US" sz="6000" dirty="0" err="1" smtClean="0">
                <a:solidFill>
                  <a:srgbClr val="800000"/>
                </a:solidFill>
                <a:effectLst/>
                <a:latin typeface="+mj-lt"/>
              </a:rPr>
              <a:t>chúng</a:t>
            </a:r>
            <a:r>
              <a:rPr lang="en-US" sz="6000" dirty="0" smtClean="0">
                <a:solidFill>
                  <a:srgbClr val="800000"/>
                </a:solidFill>
                <a:effectLst/>
                <a:latin typeface="+mj-lt"/>
              </a:rPr>
              <a:t> con </a:t>
            </a:r>
            <a:r>
              <a:rPr lang="en-US" sz="6000" dirty="0" err="1" smtClean="0">
                <a:solidFill>
                  <a:srgbClr val="800000"/>
                </a:solidFill>
                <a:effectLst/>
                <a:latin typeface="+mj-lt"/>
              </a:rPr>
              <a:t>đây</a:t>
            </a:r>
            <a:r>
              <a:rPr lang="en-US" sz="6000" dirty="0" smtClean="0">
                <a:solidFill>
                  <a:srgbClr val="800000"/>
                </a:solidFill>
                <a:effectLst/>
                <a:latin typeface="+mj-lt"/>
              </a:rPr>
              <a:t> </a:t>
            </a:r>
            <a:r>
              <a:rPr lang="en-US" sz="6000" dirty="0" err="1" smtClean="0">
                <a:solidFill>
                  <a:srgbClr val="800000"/>
                </a:solidFill>
                <a:effectLst/>
                <a:latin typeface="+mj-lt"/>
              </a:rPr>
              <a:t>thắm</a:t>
            </a:r>
            <a:r>
              <a:rPr lang="en-US" sz="6000" dirty="0" smtClean="0">
                <a:solidFill>
                  <a:srgbClr val="800000"/>
                </a:solidFill>
                <a:effectLst/>
                <a:latin typeface="+mj-lt"/>
              </a:rPr>
              <a:t> </a:t>
            </a:r>
            <a:r>
              <a:rPr lang="en-US" sz="6000" dirty="0" err="1" smtClean="0">
                <a:solidFill>
                  <a:srgbClr val="800000"/>
                </a:solidFill>
                <a:effectLst/>
                <a:latin typeface="+mj-lt"/>
              </a:rPr>
              <a:t>nồng</a:t>
            </a:r>
            <a:r>
              <a:rPr lang="en-US" sz="6000" dirty="0" smtClean="0">
                <a:solidFill>
                  <a:srgbClr val="800000"/>
                </a:solidFill>
                <a:effectLst/>
                <a:latin typeface="+mj-lt"/>
              </a:rPr>
              <a:t> </a:t>
            </a:r>
            <a:r>
              <a:rPr lang="en-US" sz="6000" dirty="0" err="1" smtClean="0">
                <a:solidFill>
                  <a:srgbClr val="800000"/>
                </a:solidFill>
                <a:effectLst/>
                <a:latin typeface="+mj-lt"/>
              </a:rPr>
              <a:t>tựa</a:t>
            </a:r>
            <a:r>
              <a:rPr lang="en-US" sz="6000" dirty="0" smtClean="0">
                <a:solidFill>
                  <a:srgbClr val="800000"/>
                </a:solidFill>
                <a:effectLst/>
                <a:latin typeface="+mj-lt"/>
              </a:rPr>
              <a:t> </a:t>
            </a:r>
            <a:r>
              <a:rPr lang="en-US" sz="6000" dirty="0" err="1" smtClean="0">
                <a:solidFill>
                  <a:srgbClr val="800000"/>
                </a:solidFill>
                <a:effectLst/>
                <a:latin typeface="+mj-lt"/>
              </a:rPr>
              <a:t>nắng</a:t>
            </a:r>
            <a:r>
              <a:rPr lang="en-US" sz="6000" dirty="0" smtClean="0">
                <a:solidFill>
                  <a:srgbClr val="800000"/>
                </a:solidFill>
                <a:effectLst/>
                <a:latin typeface="+mj-lt"/>
              </a:rPr>
              <a:t> ban </a:t>
            </a:r>
            <a:r>
              <a:rPr lang="en-US" sz="6000" dirty="0" err="1" smtClean="0">
                <a:solidFill>
                  <a:srgbClr val="800000"/>
                </a:solidFill>
                <a:effectLst/>
                <a:latin typeface="+mj-lt"/>
              </a:rPr>
              <a:t>mai</a:t>
            </a:r>
            <a:r>
              <a:rPr lang="en-US" sz="6000" dirty="0" smtClean="0">
                <a:solidFill>
                  <a:srgbClr val="800000"/>
                </a:solidFill>
                <a:effectLst/>
                <a:latin typeface="+mj-lt"/>
              </a:rPr>
              <a:t>. </a:t>
            </a:r>
            <a:r>
              <a:rPr lang="en-US" sz="6000" dirty="0" err="1" smtClean="0">
                <a:solidFill>
                  <a:srgbClr val="800000"/>
                </a:solidFill>
                <a:effectLst/>
                <a:latin typeface="+mj-lt"/>
              </a:rPr>
              <a:t>Trao</a:t>
            </a:r>
            <a:r>
              <a:rPr lang="en-US" sz="6000" dirty="0" smtClean="0">
                <a:solidFill>
                  <a:srgbClr val="800000"/>
                </a:solidFill>
                <a:effectLst/>
                <a:latin typeface="+mj-lt"/>
              </a:rPr>
              <a:t> </a:t>
            </a:r>
            <a:r>
              <a:rPr lang="en-US" sz="6000" dirty="0" err="1" smtClean="0">
                <a:solidFill>
                  <a:srgbClr val="800000"/>
                </a:solidFill>
                <a:effectLst/>
                <a:latin typeface="+mj-lt"/>
              </a:rPr>
              <a:t>nhau</a:t>
            </a:r>
            <a:r>
              <a:rPr lang="en-US" sz="6000" dirty="0" smtClean="0">
                <a:solidFill>
                  <a:srgbClr val="800000"/>
                </a:solidFill>
                <a:effectLst/>
                <a:latin typeface="+mj-lt"/>
              </a:rPr>
              <a:t> </a:t>
            </a:r>
            <a:r>
              <a:rPr lang="en-US" sz="6000" dirty="0" err="1" smtClean="0">
                <a:solidFill>
                  <a:srgbClr val="800000"/>
                </a:solidFill>
                <a:effectLst/>
                <a:latin typeface="+mj-lt"/>
              </a:rPr>
              <a:t>lời</a:t>
            </a:r>
            <a:r>
              <a:rPr lang="en-US" sz="6000" dirty="0" smtClean="0">
                <a:solidFill>
                  <a:srgbClr val="800000"/>
                </a:solidFill>
                <a:effectLst/>
                <a:latin typeface="+mj-lt"/>
              </a:rPr>
              <a:t> </a:t>
            </a:r>
            <a:r>
              <a:rPr lang="en-US" sz="6000" dirty="0" err="1" smtClean="0">
                <a:solidFill>
                  <a:srgbClr val="800000"/>
                </a:solidFill>
                <a:effectLst/>
                <a:latin typeface="+mj-lt"/>
              </a:rPr>
              <a:t>hứa</a:t>
            </a:r>
            <a:r>
              <a:rPr lang="en-US" sz="6000" dirty="0" smtClean="0">
                <a:solidFill>
                  <a:srgbClr val="800000"/>
                </a:solidFill>
                <a:effectLst/>
                <a:latin typeface="+mj-lt"/>
              </a:rPr>
              <a:t> </a:t>
            </a:r>
            <a:r>
              <a:rPr lang="en-US" sz="6000" dirty="0" err="1" smtClean="0">
                <a:solidFill>
                  <a:srgbClr val="800000"/>
                </a:solidFill>
                <a:effectLst/>
                <a:latin typeface="+mj-lt"/>
              </a:rPr>
              <a:t>hôm</a:t>
            </a:r>
            <a:r>
              <a:rPr lang="en-US" sz="6000" dirty="0" smtClean="0">
                <a:solidFill>
                  <a:srgbClr val="800000"/>
                </a:solidFill>
                <a:effectLst/>
                <a:latin typeface="+mj-lt"/>
              </a:rPr>
              <a:t> nay, </a:t>
            </a:r>
            <a:r>
              <a:rPr lang="en-US" sz="6000" dirty="0" err="1" smtClean="0">
                <a:solidFill>
                  <a:srgbClr val="800000"/>
                </a:solidFill>
                <a:effectLst/>
                <a:latin typeface="+mj-lt"/>
              </a:rPr>
              <a:t>suốt</a:t>
            </a:r>
            <a:r>
              <a:rPr lang="en-US" sz="6000" dirty="0" smtClean="0">
                <a:solidFill>
                  <a:srgbClr val="800000"/>
                </a:solidFill>
                <a:effectLst/>
                <a:latin typeface="+mj-lt"/>
              </a:rPr>
              <a:t> </a:t>
            </a:r>
            <a:r>
              <a:rPr lang="en-US" sz="6000" dirty="0" err="1" smtClean="0">
                <a:solidFill>
                  <a:srgbClr val="800000"/>
                </a:solidFill>
                <a:effectLst/>
                <a:latin typeface="+mj-lt"/>
              </a:rPr>
              <a:t>đời</a:t>
            </a:r>
            <a:r>
              <a:rPr lang="en-US" sz="6000" dirty="0" smtClean="0">
                <a:solidFill>
                  <a:srgbClr val="800000"/>
                </a:solidFill>
                <a:effectLst/>
                <a:latin typeface="+mj-lt"/>
              </a:rPr>
              <a:t> </a:t>
            </a:r>
            <a:r>
              <a:rPr lang="en-US" sz="6000" dirty="0" err="1" smtClean="0">
                <a:solidFill>
                  <a:srgbClr val="800000"/>
                </a:solidFill>
                <a:effectLst/>
                <a:latin typeface="+mj-lt"/>
              </a:rPr>
              <a:t>nguyện</a:t>
            </a:r>
            <a:r>
              <a:rPr lang="en-US" sz="6000" dirty="0" smtClean="0">
                <a:solidFill>
                  <a:srgbClr val="800000"/>
                </a:solidFill>
                <a:effectLst/>
                <a:latin typeface="+mj-lt"/>
              </a:rPr>
              <a:t> </a:t>
            </a:r>
            <a:r>
              <a:rPr lang="en-US" sz="6000" dirty="0" err="1" smtClean="0">
                <a:solidFill>
                  <a:srgbClr val="800000"/>
                </a:solidFill>
                <a:effectLst/>
                <a:latin typeface="+mj-lt"/>
              </a:rPr>
              <a:t>giữ</a:t>
            </a:r>
            <a:r>
              <a:rPr lang="en-US" sz="6000" dirty="0" smtClean="0">
                <a:solidFill>
                  <a:srgbClr val="800000"/>
                </a:solidFill>
                <a:effectLst/>
                <a:latin typeface="+mj-lt"/>
              </a:rPr>
              <a:t> </a:t>
            </a:r>
            <a:r>
              <a:rPr lang="en-US" sz="6000" dirty="0" err="1" smtClean="0">
                <a:solidFill>
                  <a:srgbClr val="800000"/>
                </a:solidFill>
                <a:effectLst/>
                <a:latin typeface="+mj-lt"/>
              </a:rPr>
              <a:t>trung</a:t>
            </a:r>
            <a:r>
              <a:rPr lang="en-US" sz="6000" dirty="0" smtClean="0">
                <a:solidFill>
                  <a:srgbClr val="800000"/>
                </a:solidFill>
                <a:effectLst/>
                <a:latin typeface="+mj-lt"/>
              </a:rPr>
              <a:t> </a:t>
            </a:r>
            <a:r>
              <a:rPr lang="en-US" sz="6000" dirty="0" err="1" smtClean="0">
                <a:solidFill>
                  <a:srgbClr val="800000"/>
                </a:solidFill>
                <a:effectLst/>
                <a:latin typeface="+mj-lt"/>
              </a:rPr>
              <a:t>thành</a:t>
            </a:r>
            <a:r>
              <a:rPr lang="en-US" sz="6000" dirty="0" smtClean="0">
                <a:solidFill>
                  <a:srgbClr val="800000"/>
                </a:solidFill>
                <a:effectLst/>
                <a:latin typeface="+mj-lt"/>
              </a:rPr>
              <a:t>.</a:t>
            </a:r>
            <a:endParaRPr lang="vi-VN" sz="6000" b="0" dirty="0">
              <a:solidFill>
                <a:srgbClr val="800000"/>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728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14450"/>
            <a:ext cx="3962400" cy="3962400"/>
          </a:xfrm>
          <a:prstGeom prst="rect">
            <a:avLst/>
          </a:prstGeom>
        </p:spPr>
      </p:pic>
      <p:sp>
        <p:nvSpPr>
          <p:cNvPr id="3" name="Rectangle 2"/>
          <p:cNvSpPr/>
          <p:nvPr/>
        </p:nvSpPr>
        <p:spPr>
          <a:xfrm>
            <a:off x="1752600" y="209550"/>
            <a:ext cx="6400800" cy="1569660"/>
          </a:xfrm>
          <a:prstGeom prst="rect">
            <a:avLst/>
          </a:prstGeom>
        </p:spPr>
        <p:txBody>
          <a:bodyPr wrap="square">
            <a:spAutoFit/>
          </a:bodyPr>
          <a:lstStyle/>
          <a:p>
            <a:pPr algn="ctr"/>
            <a:r>
              <a:rPr lang="en-US" sz="3200" smtClean="0">
                <a:solidFill>
                  <a:srgbClr val="800000"/>
                </a:solidFill>
              </a:rPr>
              <a:t>Xin Thiên Chúa</a:t>
            </a:r>
            <a:r>
              <a:rPr lang="en-US" sz="3200">
                <a:solidFill>
                  <a:srgbClr val="800000"/>
                </a:solidFill>
              </a:rPr>
              <a:t/>
            </a:r>
            <a:br>
              <a:rPr lang="en-US" sz="3200">
                <a:solidFill>
                  <a:srgbClr val="800000"/>
                </a:solidFill>
              </a:rPr>
            </a:br>
            <a:r>
              <a:rPr lang="en-US" sz="3200" smtClean="0">
                <a:solidFill>
                  <a:srgbClr val="800000"/>
                </a:solidFill>
              </a:rPr>
              <a:t>Chúc Phúc Cho Tình Yêu Chúng Con</a:t>
            </a:r>
            <a:endParaRPr lang="en-US" sz="4400" smtClean="0">
              <a:solidFill>
                <a:srgbClr val="800000"/>
              </a:solidFill>
            </a:endParaRPr>
          </a:p>
          <a:p>
            <a:pPr algn="ctr"/>
            <a:r>
              <a:rPr lang="en-US" sz="3200" smtClean="0">
                <a:solidFill>
                  <a:srgbClr val="800000"/>
                </a:solidFill>
              </a:rPr>
              <a:t>Hôm Nay và Mãi Mãi</a:t>
            </a:r>
            <a:endParaRPr lang="en-US" sz="320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800000"/>
                </a:solidFill>
                <a:effectLst/>
              </a:rPr>
              <a:t>Ca</a:t>
            </a:r>
            <a:r>
              <a:rPr lang="en-US" sz="6600" b="0" dirty="0" smtClean="0">
                <a:solidFill>
                  <a:srgbClr val="800000"/>
                </a:solidFill>
                <a:effectLst/>
              </a:rPr>
              <a:t> </a:t>
            </a:r>
            <a:r>
              <a:rPr lang="en-US" sz="6600" b="0" dirty="0" err="1" smtClean="0">
                <a:solidFill>
                  <a:srgbClr val="800000"/>
                </a:solidFill>
                <a:effectLst/>
              </a:rPr>
              <a:t>Nguyện</a:t>
            </a:r>
            <a:r>
              <a:rPr lang="en-US" sz="6600" b="0" dirty="0" smtClean="0">
                <a:solidFill>
                  <a:srgbClr val="800000"/>
                </a:solidFill>
                <a:effectLst/>
              </a:rPr>
              <a:t> </a:t>
            </a:r>
            <a:r>
              <a:rPr lang="en-US" sz="6600" b="0" dirty="0" err="1" smtClean="0">
                <a:solidFill>
                  <a:srgbClr val="800000"/>
                </a:solidFill>
                <a:effectLst/>
              </a:rPr>
              <a:t>Hiệp</a:t>
            </a:r>
            <a:r>
              <a:rPr lang="en-US" sz="6600" b="0" dirty="0" smtClean="0">
                <a:solidFill>
                  <a:srgbClr val="800000"/>
                </a:solidFill>
                <a:effectLst/>
              </a:rPr>
              <a:t> </a:t>
            </a:r>
            <a:r>
              <a:rPr lang="en-US" sz="6600" b="0" dirty="0" err="1" smtClean="0">
                <a:solidFill>
                  <a:srgbClr val="800000"/>
                </a:solidFill>
                <a:effectLst/>
              </a:rPr>
              <a:t>Lễ</a:t>
            </a:r>
            <a:r>
              <a:rPr lang="en-US" sz="6600" b="0" dirty="0" smtClean="0">
                <a:solidFill>
                  <a:srgbClr val="800000"/>
                </a:solidFill>
                <a:effectLst/>
              </a:rPr>
              <a:t/>
            </a:r>
            <a:br>
              <a:rPr lang="en-US" sz="6600" b="0" dirty="0" smtClean="0">
                <a:solidFill>
                  <a:srgbClr val="800000"/>
                </a:solidFill>
                <a:effectLst/>
              </a:rPr>
            </a:br>
            <a:r>
              <a:rPr lang="en-US" sz="6600" dirty="0" err="1" smtClean="0">
                <a:solidFill>
                  <a:srgbClr val="800000"/>
                </a:solidFill>
                <a:effectLst/>
              </a:rPr>
              <a:t>Hãy</a:t>
            </a:r>
            <a:r>
              <a:rPr lang="en-US" sz="6600" dirty="0" smtClean="0">
                <a:solidFill>
                  <a:srgbClr val="800000"/>
                </a:solidFill>
                <a:effectLst/>
              </a:rPr>
              <a:t> </a:t>
            </a:r>
            <a:r>
              <a:rPr lang="en-US" sz="6600" dirty="0" err="1" smtClean="0">
                <a:solidFill>
                  <a:srgbClr val="800000"/>
                </a:solidFill>
                <a:effectLst/>
              </a:rPr>
              <a:t>Đến</a:t>
            </a:r>
            <a:r>
              <a:rPr lang="en-US" sz="6600" dirty="0" smtClean="0">
                <a:solidFill>
                  <a:srgbClr val="800000"/>
                </a:solidFill>
                <a:effectLst/>
              </a:rPr>
              <a:t> </a:t>
            </a:r>
            <a:r>
              <a:rPr lang="en-US" sz="6600" dirty="0" err="1" smtClean="0">
                <a:solidFill>
                  <a:srgbClr val="800000"/>
                </a:solidFill>
                <a:effectLst/>
              </a:rPr>
              <a:t>Hỡi</a:t>
            </a:r>
            <a:r>
              <a:rPr lang="en-US" sz="6600" dirty="0" smtClean="0">
                <a:solidFill>
                  <a:srgbClr val="800000"/>
                </a:solidFill>
                <a:effectLst/>
              </a:rPr>
              <a:t> </a:t>
            </a:r>
            <a:r>
              <a:rPr lang="en-US" sz="6600" dirty="0" err="1" smtClean="0">
                <a:solidFill>
                  <a:srgbClr val="800000"/>
                </a:solidFill>
                <a:effectLst/>
              </a:rPr>
              <a:t>Bạn</a:t>
            </a:r>
            <a:r>
              <a:rPr lang="en-US" sz="6600" dirty="0" smtClean="0">
                <a:solidFill>
                  <a:srgbClr val="800000"/>
                </a:solidFill>
                <a:effectLst/>
              </a:rPr>
              <a:t> </a:t>
            </a:r>
            <a:r>
              <a:rPr lang="en-US" sz="6600" dirty="0" err="1" smtClean="0">
                <a:solidFill>
                  <a:srgbClr val="800000"/>
                </a:solidFill>
                <a:effectLst/>
              </a:rPr>
              <a:t>Tình</a:t>
            </a:r>
            <a:r>
              <a:rPr lang="en-US" sz="6600" dirty="0" smtClean="0">
                <a:solidFill>
                  <a:srgbClr val="800000"/>
                </a:solidFill>
                <a:effectLst/>
              </a:rPr>
              <a:t> Ta</a:t>
            </a:r>
            <a:br>
              <a:rPr lang="en-US" sz="6600" dirty="0" smtClean="0">
                <a:solidFill>
                  <a:srgbClr val="800000"/>
                </a:solidFill>
                <a:effectLst/>
              </a:rPr>
            </a:br>
            <a:r>
              <a:rPr lang="en-US" sz="4000" i="1" dirty="0" err="1" smtClean="0">
                <a:solidFill>
                  <a:srgbClr val="000066"/>
                </a:solidFill>
                <a:effectLst/>
              </a:rPr>
              <a:t>Trần</a:t>
            </a:r>
            <a:r>
              <a:rPr lang="en-US" sz="4000" i="1" dirty="0" smtClean="0">
                <a:solidFill>
                  <a:srgbClr val="000066"/>
                </a:solidFill>
                <a:effectLst/>
              </a:rPr>
              <a:t> Minh </a:t>
            </a:r>
            <a:r>
              <a:rPr lang="en-US" sz="4000" i="1" dirty="0" err="1" smtClean="0">
                <a:solidFill>
                  <a:srgbClr val="000066"/>
                </a:solidFill>
                <a:effectLst/>
              </a:rPr>
              <a:t>Hứa</a:t>
            </a:r>
            <a:endParaRPr lang="en-US" sz="6600"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000066"/>
                </a:solidFill>
                <a:effectLst/>
              </a:rPr>
              <a:t>Tk1</a:t>
            </a:r>
            <a:r>
              <a:rPr lang="en-US" sz="5600" b="0" u="sng" dirty="0" smtClean="0">
                <a:solidFill>
                  <a:srgbClr val="000066"/>
                </a:solidFill>
                <a:effectLst/>
              </a:rPr>
              <a:t>:</a:t>
            </a:r>
            <a:r>
              <a:rPr lang="en-US" sz="5600" b="0" dirty="0" smtClean="0">
                <a:solidFill>
                  <a:srgbClr val="800000"/>
                </a:solidFill>
                <a:effectLst/>
              </a:rPr>
              <a:t> </a:t>
            </a:r>
            <a:r>
              <a:rPr lang="en-US" sz="5600" dirty="0" err="1" smtClean="0">
                <a:solidFill>
                  <a:srgbClr val="800000"/>
                </a:solidFill>
                <a:effectLst/>
              </a:rPr>
              <a:t>Bồ</a:t>
            </a:r>
            <a:r>
              <a:rPr lang="en-US" sz="5600" dirty="0" smtClean="0">
                <a:solidFill>
                  <a:srgbClr val="800000"/>
                </a:solidFill>
                <a:effectLst/>
              </a:rPr>
              <a:t> </a:t>
            </a:r>
            <a:r>
              <a:rPr lang="en-US" sz="5600" dirty="0" err="1" smtClean="0">
                <a:solidFill>
                  <a:srgbClr val="800000"/>
                </a:solidFill>
                <a:effectLst/>
              </a:rPr>
              <a:t>câu</a:t>
            </a:r>
            <a:r>
              <a:rPr lang="en-US" sz="5600" dirty="0" smtClean="0">
                <a:solidFill>
                  <a:srgbClr val="800000"/>
                </a:solidFill>
                <a:effectLst/>
              </a:rPr>
              <a:t> </a:t>
            </a:r>
            <a:r>
              <a:rPr lang="en-US" sz="5600" dirty="0" err="1" smtClean="0">
                <a:solidFill>
                  <a:srgbClr val="800000"/>
                </a:solidFill>
                <a:effectLst/>
              </a:rPr>
              <a:t>hỡi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ơi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có</a:t>
            </a:r>
            <a:r>
              <a:rPr lang="en-US" sz="5600" dirty="0" smtClean="0">
                <a:solidFill>
                  <a:srgbClr val="800000"/>
                </a:solidFill>
                <a:effectLst/>
              </a:rPr>
              <a:t> hay? </a:t>
            </a:r>
            <a:r>
              <a:rPr lang="en-US" sz="5600" dirty="0" err="1" smtClean="0">
                <a:solidFill>
                  <a:srgbClr val="800000"/>
                </a:solidFill>
                <a:effectLst/>
              </a:rPr>
              <a:t>Mùa</a:t>
            </a:r>
            <a:r>
              <a:rPr lang="en-US" sz="5600" dirty="0" smtClean="0">
                <a:solidFill>
                  <a:srgbClr val="800000"/>
                </a:solidFill>
                <a:effectLst/>
              </a:rPr>
              <a:t> </a:t>
            </a:r>
            <a:r>
              <a:rPr lang="en-US" sz="5600" dirty="0" err="1" smtClean="0">
                <a:solidFill>
                  <a:srgbClr val="800000"/>
                </a:solidFill>
                <a:effectLst/>
              </a:rPr>
              <a:t>xuân</a:t>
            </a:r>
            <a:r>
              <a:rPr lang="en-US" sz="5600" dirty="0" smtClean="0">
                <a:solidFill>
                  <a:srgbClr val="800000"/>
                </a:solidFill>
                <a:effectLst/>
              </a:rPr>
              <a:t> </a:t>
            </a:r>
            <a:r>
              <a:rPr lang="en-US" sz="5600" dirty="0" err="1" smtClean="0">
                <a:solidFill>
                  <a:srgbClr val="800000"/>
                </a:solidFill>
                <a:effectLst/>
              </a:rPr>
              <a:t>đã</a:t>
            </a:r>
            <a:r>
              <a:rPr lang="en-US" sz="5600" dirty="0" smtClean="0">
                <a:solidFill>
                  <a:srgbClr val="800000"/>
                </a:solidFill>
                <a:effectLst/>
              </a:rPr>
              <a:t> </a:t>
            </a:r>
            <a:r>
              <a:rPr lang="en-US" sz="5600" dirty="0" err="1" smtClean="0">
                <a:solidFill>
                  <a:srgbClr val="800000"/>
                </a:solidFill>
                <a:effectLst/>
              </a:rPr>
              <a:t>giang</a:t>
            </a:r>
            <a:r>
              <a:rPr lang="en-US" sz="5600" dirty="0" smtClean="0">
                <a:solidFill>
                  <a:srgbClr val="800000"/>
                </a:solidFill>
                <a:effectLst/>
              </a:rPr>
              <a:t> </a:t>
            </a:r>
            <a:r>
              <a:rPr lang="en-US" sz="5600" dirty="0" err="1" smtClean="0">
                <a:solidFill>
                  <a:srgbClr val="800000"/>
                </a:solidFill>
                <a:effectLst/>
              </a:rPr>
              <a:t>tay</a:t>
            </a:r>
            <a:r>
              <a:rPr lang="en-US" sz="5600" dirty="0" smtClean="0">
                <a:solidFill>
                  <a:srgbClr val="800000"/>
                </a:solidFill>
                <a:effectLst/>
              </a:rPr>
              <a:t> </a:t>
            </a:r>
            <a:r>
              <a:rPr lang="en-US" sz="5600" dirty="0" err="1" smtClean="0">
                <a:solidFill>
                  <a:srgbClr val="800000"/>
                </a:solidFill>
                <a:effectLst/>
              </a:rPr>
              <a:t>đón</a:t>
            </a:r>
            <a:r>
              <a:rPr lang="en-US" sz="5600" dirty="0" smtClean="0">
                <a:solidFill>
                  <a:srgbClr val="800000"/>
                </a:solidFill>
                <a:effectLst/>
              </a:rPr>
              <a:t> </a:t>
            </a:r>
            <a:r>
              <a:rPr lang="en-US" sz="5600" dirty="0" err="1" smtClean="0">
                <a:solidFill>
                  <a:srgbClr val="800000"/>
                </a:solidFill>
                <a:effectLst/>
              </a:rPr>
              <a:t>mời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Mùa</a:t>
            </a:r>
            <a:r>
              <a:rPr lang="en-US" sz="5600" dirty="0" smtClean="0">
                <a:solidFill>
                  <a:srgbClr val="800000"/>
                </a:solidFill>
                <a:effectLst/>
              </a:rPr>
              <a:t> </a:t>
            </a:r>
            <a:r>
              <a:rPr lang="en-US" sz="5600" dirty="0" err="1" smtClean="0">
                <a:solidFill>
                  <a:srgbClr val="800000"/>
                </a:solidFill>
                <a:effectLst/>
              </a:rPr>
              <a:t>đông</a:t>
            </a:r>
            <a:r>
              <a:rPr lang="en-US" sz="5600" dirty="0" smtClean="0">
                <a:solidFill>
                  <a:srgbClr val="800000"/>
                </a:solidFill>
                <a:effectLst/>
              </a:rPr>
              <a:t> </a:t>
            </a:r>
            <a:r>
              <a:rPr lang="en-US" sz="5600" dirty="0" err="1" smtClean="0">
                <a:solidFill>
                  <a:srgbClr val="800000"/>
                </a:solidFill>
                <a:effectLst/>
              </a:rPr>
              <a:t>giá</a:t>
            </a:r>
            <a:r>
              <a:rPr lang="en-US" sz="5600" dirty="0" smtClean="0">
                <a:solidFill>
                  <a:srgbClr val="800000"/>
                </a:solidFill>
                <a:effectLst/>
              </a:rPr>
              <a:t> </a:t>
            </a:r>
            <a:r>
              <a:rPr lang="en-US" sz="5600" dirty="0" err="1" smtClean="0">
                <a:solidFill>
                  <a:srgbClr val="800000"/>
                </a:solidFill>
                <a:effectLst/>
              </a:rPr>
              <a:t>đi</a:t>
            </a:r>
            <a:r>
              <a:rPr lang="en-US" sz="5600" dirty="0" smtClean="0">
                <a:solidFill>
                  <a:srgbClr val="800000"/>
                </a:solidFill>
                <a:effectLst/>
              </a:rPr>
              <a:t> qua </a:t>
            </a:r>
            <a:r>
              <a:rPr lang="en-US" sz="5600" dirty="0" err="1" smtClean="0">
                <a:solidFill>
                  <a:srgbClr val="800000"/>
                </a:solidFill>
                <a:effectLst/>
              </a:rPr>
              <a:t>rồi</a:t>
            </a:r>
            <a:r>
              <a:rPr lang="en-US" sz="5600" dirty="0" smtClean="0">
                <a:solidFill>
                  <a:srgbClr val="800000"/>
                </a:solidFill>
                <a:effectLst/>
              </a:rPr>
              <a:t> </a:t>
            </a:r>
            <a:r>
              <a:rPr lang="en-US" sz="5600" dirty="0" err="1" smtClean="0">
                <a:solidFill>
                  <a:srgbClr val="800000"/>
                </a:solidFill>
                <a:effectLst/>
              </a:rPr>
              <a:t>đó</a:t>
            </a:r>
            <a:r>
              <a:rPr lang="en-US" sz="5600" dirty="0" smtClean="0">
                <a:solidFill>
                  <a:srgbClr val="800000"/>
                </a:solidFill>
                <a:effectLst/>
              </a:rPr>
              <a:t>. </a:t>
            </a:r>
            <a:r>
              <a:rPr lang="en-US" sz="5600" dirty="0" err="1" smtClean="0">
                <a:solidFill>
                  <a:srgbClr val="800000"/>
                </a:solidFill>
                <a:effectLst/>
              </a:rPr>
              <a:t>Hỡi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yêu</a:t>
            </a:r>
            <a:r>
              <a:rPr lang="en-US" sz="5600" dirty="0" smtClean="0">
                <a:solidFill>
                  <a:srgbClr val="800000"/>
                </a:solidFill>
                <a:effectLst/>
              </a:rPr>
              <a:t> </a:t>
            </a:r>
            <a:r>
              <a:rPr lang="en-US" sz="5600" dirty="0" err="1" smtClean="0">
                <a:solidFill>
                  <a:srgbClr val="800000"/>
                </a:solidFill>
                <a:effectLst/>
              </a:rPr>
              <a:t>hãy</a:t>
            </a:r>
            <a:r>
              <a:rPr lang="en-US" sz="5600" dirty="0" smtClean="0">
                <a:solidFill>
                  <a:srgbClr val="800000"/>
                </a:solidFill>
                <a:effectLst/>
              </a:rPr>
              <a:t> </a:t>
            </a:r>
            <a:r>
              <a:rPr lang="en-US" sz="5600" dirty="0" err="1" smtClean="0">
                <a:solidFill>
                  <a:srgbClr val="800000"/>
                </a:solidFill>
                <a:effectLst/>
              </a:rPr>
              <a:t>vào</a:t>
            </a:r>
            <a:r>
              <a:rPr lang="en-US" sz="5600" dirty="0" smtClean="0">
                <a:solidFill>
                  <a:srgbClr val="800000"/>
                </a:solidFill>
                <a:effectLst/>
              </a:rPr>
              <a:t> </a:t>
            </a:r>
            <a:r>
              <a:rPr lang="en-US" sz="5600" dirty="0" err="1" smtClean="0">
                <a:solidFill>
                  <a:srgbClr val="800000"/>
                </a:solidFill>
                <a:effectLst/>
              </a:rPr>
              <a:t>cung</a:t>
            </a:r>
            <a:r>
              <a:rPr lang="en-US" sz="5600" dirty="0" smtClean="0">
                <a:solidFill>
                  <a:srgbClr val="800000"/>
                </a:solidFill>
                <a:effectLst/>
              </a:rPr>
              <a:t> </a:t>
            </a:r>
            <a:r>
              <a:rPr lang="en-US" sz="5600" dirty="0" err="1" smtClean="0">
                <a:solidFill>
                  <a:srgbClr val="800000"/>
                </a:solidFill>
                <a:effectLst/>
              </a:rPr>
              <a:t>điện</a:t>
            </a:r>
            <a:r>
              <a:rPr lang="en-US" sz="5600" dirty="0" smtClean="0">
                <a:solidFill>
                  <a:srgbClr val="800000"/>
                </a:solidFill>
                <a:effectLst/>
              </a:rPr>
              <a:t>.</a:t>
            </a:r>
            <a:endParaRPr lang="vi-VN" sz="5600" dirty="0">
              <a:solidFill>
                <a:srgbClr val="8000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000066"/>
                </a:solidFill>
                <a:effectLst/>
              </a:rPr>
              <a:t>**</a:t>
            </a:r>
            <a:r>
              <a:rPr lang="en-US" sz="5600" b="0" u="sng" dirty="0" smtClean="0">
                <a:solidFill>
                  <a:srgbClr val="000066"/>
                </a:solidFill>
                <a:effectLst/>
              </a:rPr>
              <a:t>:</a:t>
            </a:r>
            <a:r>
              <a:rPr lang="en-US" sz="5600" b="0" dirty="0" smtClean="0">
                <a:solidFill>
                  <a:srgbClr val="800000"/>
                </a:solidFill>
                <a:effectLst/>
              </a:rPr>
              <a:t> </a:t>
            </a:r>
            <a:r>
              <a:rPr lang="en-US" sz="5600" dirty="0" err="1" smtClean="0">
                <a:solidFill>
                  <a:srgbClr val="800000"/>
                </a:solidFill>
                <a:effectLst/>
              </a:rPr>
              <a:t>Hiền</a:t>
            </a:r>
            <a:r>
              <a:rPr lang="en-US" sz="5600" dirty="0" smtClean="0">
                <a:solidFill>
                  <a:srgbClr val="800000"/>
                </a:solidFill>
                <a:effectLst/>
              </a:rPr>
              <a:t> </a:t>
            </a:r>
            <a:r>
              <a:rPr lang="en-US" sz="5600" dirty="0" err="1" smtClean="0">
                <a:solidFill>
                  <a:srgbClr val="800000"/>
                </a:solidFill>
                <a:effectLst/>
              </a:rPr>
              <a:t>thê</a:t>
            </a:r>
            <a:r>
              <a:rPr lang="en-US" sz="5600" dirty="0" smtClean="0">
                <a:solidFill>
                  <a:srgbClr val="800000"/>
                </a:solidFill>
                <a:effectLst/>
              </a:rPr>
              <a:t> </a:t>
            </a:r>
            <a:r>
              <a:rPr lang="en-US" sz="5600" dirty="0" err="1" smtClean="0">
                <a:solidFill>
                  <a:srgbClr val="800000"/>
                </a:solidFill>
                <a:effectLst/>
              </a:rPr>
              <a:t>hỡi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ơi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có</a:t>
            </a:r>
            <a:r>
              <a:rPr lang="en-US" sz="5600" dirty="0" smtClean="0">
                <a:solidFill>
                  <a:srgbClr val="800000"/>
                </a:solidFill>
                <a:effectLst/>
              </a:rPr>
              <a:t> </a:t>
            </a:r>
            <a:r>
              <a:rPr lang="en-US" sz="5600" dirty="0" err="1" smtClean="0">
                <a:solidFill>
                  <a:srgbClr val="800000"/>
                </a:solidFill>
                <a:effectLst/>
              </a:rPr>
              <a:t>nghe</a:t>
            </a:r>
            <a:r>
              <a:rPr lang="en-US" sz="5600" dirty="0" smtClean="0">
                <a:solidFill>
                  <a:srgbClr val="800000"/>
                </a:solidFill>
                <a:effectLst/>
              </a:rPr>
              <a:t>? </a:t>
            </a:r>
            <a:r>
              <a:rPr lang="en-US" sz="5600" dirty="0" err="1" smtClean="0">
                <a:solidFill>
                  <a:srgbClr val="800000"/>
                </a:solidFill>
                <a:effectLst/>
              </a:rPr>
              <a:t>Bài</a:t>
            </a:r>
            <a:r>
              <a:rPr lang="en-US" sz="5600" dirty="0" smtClean="0">
                <a:solidFill>
                  <a:srgbClr val="800000"/>
                </a:solidFill>
                <a:effectLst/>
              </a:rPr>
              <a:t> </a:t>
            </a:r>
            <a:r>
              <a:rPr lang="en-US" sz="5600" dirty="0" err="1" smtClean="0">
                <a:solidFill>
                  <a:srgbClr val="800000"/>
                </a:solidFill>
                <a:effectLst/>
              </a:rPr>
              <a:t>tình</a:t>
            </a:r>
            <a:r>
              <a:rPr lang="en-US" sz="5600" dirty="0" smtClean="0">
                <a:solidFill>
                  <a:srgbClr val="800000"/>
                </a:solidFill>
                <a:effectLst/>
              </a:rPr>
              <a:t> </a:t>
            </a:r>
            <a:r>
              <a:rPr lang="en-US" sz="5600" dirty="0" err="1" smtClean="0">
                <a:solidFill>
                  <a:srgbClr val="800000"/>
                </a:solidFill>
                <a:effectLst/>
              </a:rPr>
              <a:t>ca</a:t>
            </a:r>
            <a:r>
              <a:rPr lang="en-US" sz="5600" dirty="0" smtClean="0">
                <a:solidFill>
                  <a:srgbClr val="800000"/>
                </a:solidFill>
                <a:effectLst/>
              </a:rPr>
              <a:t> </a:t>
            </a:r>
            <a:r>
              <a:rPr lang="en-US" sz="5600" dirty="0" err="1" smtClean="0">
                <a:solidFill>
                  <a:srgbClr val="800000"/>
                </a:solidFill>
                <a:effectLst/>
              </a:rPr>
              <a:t>trong</a:t>
            </a:r>
            <a:r>
              <a:rPr lang="en-US" sz="5600" dirty="0" smtClean="0">
                <a:solidFill>
                  <a:srgbClr val="800000"/>
                </a:solidFill>
                <a:effectLst/>
              </a:rPr>
              <a:t> </a:t>
            </a:r>
            <a:r>
              <a:rPr lang="en-US" sz="5600" dirty="0" err="1" smtClean="0">
                <a:solidFill>
                  <a:srgbClr val="800000"/>
                </a:solidFill>
                <a:effectLst/>
              </a:rPr>
              <a:t>đôi</a:t>
            </a:r>
            <a:r>
              <a:rPr lang="en-US" sz="5600" dirty="0" smtClean="0">
                <a:solidFill>
                  <a:srgbClr val="800000"/>
                </a:solidFill>
                <a:effectLst/>
              </a:rPr>
              <a:t> </a:t>
            </a:r>
            <a:r>
              <a:rPr lang="en-US" sz="5600" dirty="0" err="1" smtClean="0">
                <a:solidFill>
                  <a:srgbClr val="800000"/>
                </a:solidFill>
                <a:effectLst/>
              </a:rPr>
              <a:t>mắt</a:t>
            </a:r>
            <a:r>
              <a:rPr lang="en-US" sz="5600" dirty="0" smtClean="0">
                <a:solidFill>
                  <a:srgbClr val="800000"/>
                </a:solidFill>
                <a:effectLst/>
              </a:rPr>
              <a:t> </a:t>
            </a:r>
            <a:r>
              <a:rPr lang="en-US" sz="5600" dirty="0" err="1" smtClean="0">
                <a:solidFill>
                  <a:srgbClr val="800000"/>
                </a:solidFill>
                <a:effectLst/>
              </a:rPr>
              <a:t>đẹp</a:t>
            </a:r>
            <a:r>
              <a:rPr lang="en-US" sz="5600" dirty="0" smtClean="0">
                <a:solidFill>
                  <a:srgbClr val="800000"/>
                </a:solidFill>
                <a:effectLst/>
              </a:rPr>
              <a:t> </a:t>
            </a:r>
            <a:r>
              <a:rPr lang="en-US" sz="5600" dirty="0" err="1" smtClean="0">
                <a:solidFill>
                  <a:srgbClr val="800000"/>
                </a:solidFill>
                <a:effectLst/>
              </a:rPr>
              <a:t>xinh</a:t>
            </a:r>
            <a:r>
              <a:rPr lang="en-US" sz="5600" dirty="0" smtClean="0">
                <a:solidFill>
                  <a:srgbClr val="800000"/>
                </a:solidFill>
                <a:effectLst/>
              </a:rPr>
              <a:t>, </a:t>
            </a:r>
            <a:r>
              <a:rPr lang="en-US" sz="5600" dirty="0" err="1" smtClean="0">
                <a:solidFill>
                  <a:srgbClr val="800000"/>
                </a:solidFill>
                <a:effectLst/>
              </a:rPr>
              <a:t>giọng</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nói</a:t>
            </a:r>
            <a:r>
              <a:rPr lang="en-US" sz="5600" dirty="0" smtClean="0">
                <a:solidFill>
                  <a:srgbClr val="800000"/>
                </a:solidFill>
                <a:effectLst/>
              </a:rPr>
              <a:t> </a:t>
            </a:r>
            <a:r>
              <a:rPr lang="en-US" sz="5600" dirty="0" err="1" smtClean="0">
                <a:solidFill>
                  <a:srgbClr val="800000"/>
                </a:solidFill>
                <a:effectLst/>
              </a:rPr>
              <a:t>trong</a:t>
            </a:r>
            <a:r>
              <a:rPr lang="en-US" sz="5600" dirty="0" smtClean="0">
                <a:solidFill>
                  <a:srgbClr val="800000"/>
                </a:solidFill>
                <a:effectLst/>
              </a:rPr>
              <a:t> </a:t>
            </a:r>
            <a:r>
              <a:rPr lang="en-US" sz="5600" dirty="0" err="1" smtClean="0">
                <a:solidFill>
                  <a:srgbClr val="800000"/>
                </a:solidFill>
                <a:effectLst/>
              </a:rPr>
              <a:t>như</a:t>
            </a:r>
            <a:r>
              <a:rPr lang="en-US" sz="5600" dirty="0" smtClean="0">
                <a:solidFill>
                  <a:srgbClr val="800000"/>
                </a:solidFill>
                <a:effectLst/>
              </a:rPr>
              <a:t> </a:t>
            </a:r>
            <a:r>
              <a:rPr lang="en-US" sz="5600" dirty="0" err="1" smtClean="0">
                <a:solidFill>
                  <a:srgbClr val="800000"/>
                </a:solidFill>
                <a:effectLst/>
              </a:rPr>
              <a:t>ngọc</a:t>
            </a:r>
            <a:r>
              <a:rPr lang="en-US" sz="5600" dirty="0" smtClean="0">
                <a:solidFill>
                  <a:srgbClr val="800000"/>
                </a:solidFill>
                <a:effectLst/>
              </a:rPr>
              <a:t> </a:t>
            </a:r>
            <a:r>
              <a:rPr lang="en-US" sz="5600" dirty="0" err="1" smtClean="0">
                <a:solidFill>
                  <a:srgbClr val="800000"/>
                </a:solidFill>
                <a:effectLst/>
              </a:rPr>
              <a:t>quý</a:t>
            </a:r>
            <a:r>
              <a:rPr lang="en-US" sz="5600" dirty="0" smtClean="0">
                <a:solidFill>
                  <a:srgbClr val="800000"/>
                </a:solidFill>
                <a:effectLst/>
              </a:rPr>
              <a:t>. </a:t>
            </a:r>
            <a:r>
              <a:rPr lang="en-US" sz="5600" dirty="0" err="1" smtClean="0">
                <a:solidFill>
                  <a:srgbClr val="800000"/>
                </a:solidFill>
                <a:effectLst/>
              </a:rPr>
              <a:t>Hỡi</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yêu</a:t>
            </a:r>
            <a:r>
              <a:rPr lang="en-US" sz="5600" dirty="0" smtClean="0">
                <a:solidFill>
                  <a:srgbClr val="800000"/>
                </a:solidFill>
                <a:effectLst/>
              </a:rPr>
              <a:t> </a:t>
            </a:r>
            <a:r>
              <a:rPr lang="en-US" sz="5600" dirty="0" err="1" smtClean="0">
                <a:solidFill>
                  <a:srgbClr val="800000"/>
                </a:solidFill>
                <a:effectLst/>
              </a:rPr>
              <a:t>sao</a:t>
            </a:r>
            <a:r>
              <a:rPr lang="en-US" sz="5600" dirty="0" smtClean="0">
                <a:solidFill>
                  <a:srgbClr val="800000"/>
                </a:solidFill>
                <a:effectLst/>
              </a:rPr>
              <a:t> </a:t>
            </a:r>
            <a:r>
              <a:rPr lang="en-US" sz="5600" dirty="0" err="1" smtClean="0">
                <a:solidFill>
                  <a:srgbClr val="800000"/>
                </a:solidFill>
                <a:effectLst/>
              </a:rPr>
              <a:t>còn</a:t>
            </a:r>
            <a:r>
              <a:rPr lang="en-US" sz="5600" dirty="0" smtClean="0">
                <a:solidFill>
                  <a:srgbClr val="800000"/>
                </a:solidFill>
                <a:effectLst/>
              </a:rPr>
              <a:t> </a:t>
            </a:r>
            <a:r>
              <a:rPr lang="en-US" sz="5600" dirty="0" err="1" smtClean="0">
                <a:solidFill>
                  <a:srgbClr val="800000"/>
                </a:solidFill>
                <a:effectLst/>
              </a:rPr>
              <a:t>ngại</a:t>
            </a:r>
            <a:r>
              <a:rPr lang="en-US" sz="5600" dirty="0" smtClean="0">
                <a:solidFill>
                  <a:srgbClr val="800000"/>
                </a:solidFill>
                <a:effectLst/>
              </a:rPr>
              <a:t> chi?</a:t>
            </a:r>
            <a:endParaRPr lang="vi-VN" sz="5600" dirty="0">
              <a:solidFill>
                <a:srgbClr val="800000"/>
              </a:solidFill>
              <a:effectLst/>
            </a:endParaRPr>
          </a:p>
        </p:txBody>
      </p:sp>
    </p:spTree>
    <p:extLst>
      <p:ext uri="{BB962C8B-B14F-4D97-AF65-F5344CB8AC3E}">
        <p14:creationId xmlns:p14="http://schemas.microsoft.com/office/powerpoint/2010/main" val="1151858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err="1" smtClean="0">
                <a:solidFill>
                  <a:srgbClr val="000066"/>
                </a:solidFill>
                <a:effectLst/>
              </a:rPr>
              <a:t>Đk</a:t>
            </a:r>
            <a:r>
              <a:rPr lang="en-US" sz="6200" b="0" u="sng" dirty="0" smtClean="0">
                <a:solidFill>
                  <a:srgbClr val="000066"/>
                </a:solidFill>
                <a:effectLst/>
              </a:rPr>
              <a:t>:</a:t>
            </a:r>
            <a:r>
              <a:rPr lang="en-US" sz="6200" b="0" dirty="0" smtClean="0">
                <a:solidFill>
                  <a:srgbClr val="800000"/>
                </a:solidFill>
                <a:effectLst/>
              </a:rPr>
              <a:t>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đến</a:t>
            </a:r>
            <a:r>
              <a:rPr lang="en-US" sz="6200" dirty="0" smtClean="0">
                <a:solidFill>
                  <a:srgbClr val="800000"/>
                </a:solidFill>
                <a:effectLst/>
              </a:rPr>
              <a:t> </a:t>
            </a:r>
            <a:r>
              <a:rPr lang="en-US" sz="6200" dirty="0" err="1" smtClean="0">
                <a:solidFill>
                  <a:srgbClr val="800000"/>
                </a:solidFill>
                <a:effectLst/>
              </a:rPr>
              <a:t>hỡi</a:t>
            </a:r>
            <a:r>
              <a:rPr lang="en-US" sz="6200" dirty="0" smtClean="0">
                <a:solidFill>
                  <a:srgbClr val="800000"/>
                </a:solidFill>
                <a:effectLst/>
              </a:rPr>
              <a:t> </a:t>
            </a:r>
            <a:r>
              <a:rPr lang="en-US" sz="6200" dirty="0" err="1" smtClean="0">
                <a:solidFill>
                  <a:srgbClr val="800000"/>
                </a:solidFill>
                <a:effectLst/>
              </a:rPr>
              <a:t>bạn</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ta,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đến</a:t>
            </a:r>
            <a:r>
              <a:rPr lang="en-US" sz="6200" dirty="0" smtClean="0">
                <a:solidFill>
                  <a:srgbClr val="800000"/>
                </a:solidFill>
                <a:effectLst/>
              </a:rPr>
              <a:t> </a:t>
            </a:r>
            <a:r>
              <a:rPr lang="en-US" sz="6200" dirty="0" err="1" smtClean="0">
                <a:solidFill>
                  <a:srgbClr val="800000"/>
                </a:solidFill>
                <a:effectLst/>
              </a:rPr>
              <a:t>hát</a:t>
            </a:r>
            <a:r>
              <a:rPr lang="en-US" sz="6200" dirty="0" smtClean="0">
                <a:solidFill>
                  <a:srgbClr val="800000"/>
                </a:solidFill>
                <a:effectLst/>
              </a:rPr>
              <a:t> </a:t>
            </a:r>
            <a:r>
              <a:rPr lang="en-US" sz="6200" dirty="0" err="1" smtClean="0">
                <a:solidFill>
                  <a:srgbClr val="800000"/>
                </a:solidFill>
                <a:effectLst/>
              </a:rPr>
              <a:t>bài</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ca. </a:t>
            </a:r>
            <a:r>
              <a:rPr lang="en-US" sz="6200" dirty="0" err="1" smtClean="0">
                <a:solidFill>
                  <a:srgbClr val="800000"/>
                </a:solidFill>
                <a:effectLst/>
              </a:rPr>
              <a:t>Vì</a:t>
            </a:r>
            <a:r>
              <a:rPr lang="en-US" sz="6200" dirty="0" smtClean="0">
                <a:solidFill>
                  <a:srgbClr val="800000"/>
                </a:solidFill>
                <a:effectLst/>
              </a:rPr>
              <a:t> </a:t>
            </a:r>
            <a:r>
              <a:rPr lang="en-US" sz="6200" dirty="0" err="1" smtClean="0">
                <a:solidFill>
                  <a:srgbClr val="800000"/>
                </a:solidFill>
                <a:effectLst/>
              </a:rPr>
              <a:t>Chúa</a:t>
            </a:r>
            <a:r>
              <a:rPr lang="en-US" sz="6200" dirty="0" smtClean="0">
                <a:solidFill>
                  <a:srgbClr val="800000"/>
                </a:solidFill>
                <a:effectLst/>
              </a:rPr>
              <a:t> </a:t>
            </a:r>
            <a:r>
              <a:rPr lang="en-US" sz="6200" dirty="0" err="1" smtClean="0">
                <a:solidFill>
                  <a:srgbClr val="800000"/>
                </a:solidFill>
                <a:effectLst/>
              </a:rPr>
              <a:t>chính</a:t>
            </a:r>
            <a:r>
              <a:rPr lang="en-US" sz="6200" dirty="0" smtClean="0">
                <a:solidFill>
                  <a:srgbClr val="800000"/>
                </a:solidFill>
                <a:effectLst/>
              </a:rPr>
              <a:t> </a:t>
            </a:r>
            <a:r>
              <a:rPr lang="en-US" sz="6200" dirty="0" err="1" smtClean="0">
                <a:solidFill>
                  <a:srgbClr val="800000"/>
                </a:solidFill>
                <a:effectLst/>
              </a:rPr>
              <a:t>là</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a:t>
            </a:r>
            <a:r>
              <a:rPr lang="en-US" sz="6200" dirty="0" err="1" smtClean="0">
                <a:solidFill>
                  <a:srgbClr val="800000"/>
                </a:solidFill>
                <a:effectLst/>
              </a:rPr>
              <a:t>như</a:t>
            </a:r>
            <a:r>
              <a:rPr lang="en-US" sz="6200" dirty="0" smtClean="0">
                <a:solidFill>
                  <a:srgbClr val="800000"/>
                </a:solidFill>
                <a:effectLst/>
              </a:rPr>
              <a:t> </a:t>
            </a:r>
            <a:r>
              <a:rPr lang="en-US" sz="6200" dirty="0" err="1" smtClean="0">
                <a:solidFill>
                  <a:srgbClr val="800000"/>
                </a:solidFill>
                <a:effectLst/>
              </a:rPr>
              <a:t>Ngài</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ta.</a:t>
            </a:r>
            <a:endParaRPr lang="en-US" sz="6200" b="0" dirty="0">
              <a:solidFill>
                <a:srgbClr val="8000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300" u="sng" dirty="0" smtClean="0">
                <a:solidFill>
                  <a:srgbClr val="000066"/>
                </a:solidFill>
                <a:effectLst/>
              </a:rPr>
              <a:t>Tk2</a:t>
            </a:r>
            <a:r>
              <a:rPr lang="en-US" sz="5300" b="0" u="sng" dirty="0" smtClean="0">
                <a:solidFill>
                  <a:srgbClr val="000066"/>
                </a:solidFill>
                <a:effectLst/>
              </a:rPr>
              <a:t>:</a:t>
            </a:r>
            <a:r>
              <a:rPr lang="en-US" sz="5300" b="0" dirty="0" smtClean="0">
                <a:solidFill>
                  <a:srgbClr val="800000"/>
                </a:solidFill>
                <a:effectLst/>
              </a:rPr>
              <a:t> </a:t>
            </a:r>
            <a:r>
              <a:rPr lang="en-US" sz="5300" dirty="0" err="1" smtClean="0">
                <a:solidFill>
                  <a:srgbClr val="800000"/>
                </a:solidFill>
                <a:effectLst/>
              </a:rPr>
              <a:t>Người</a:t>
            </a:r>
            <a:r>
              <a:rPr lang="en-US" sz="5300" dirty="0" smtClean="0">
                <a:solidFill>
                  <a:srgbClr val="800000"/>
                </a:solidFill>
                <a:effectLst/>
              </a:rPr>
              <a:t> </a:t>
            </a:r>
            <a:r>
              <a:rPr lang="en-US" sz="5300" dirty="0" err="1" smtClean="0">
                <a:solidFill>
                  <a:srgbClr val="800000"/>
                </a:solidFill>
                <a:effectLst/>
              </a:rPr>
              <a:t>yêu</a:t>
            </a:r>
            <a:r>
              <a:rPr lang="en-US" sz="5300" dirty="0" smtClean="0">
                <a:solidFill>
                  <a:srgbClr val="800000"/>
                </a:solidFill>
                <a:effectLst/>
              </a:rPr>
              <a:t> </a:t>
            </a:r>
            <a:r>
              <a:rPr lang="en-US" sz="5300" dirty="0" err="1" smtClean="0">
                <a:solidFill>
                  <a:srgbClr val="800000"/>
                </a:solidFill>
                <a:effectLst/>
              </a:rPr>
              <a:t>hỡi</a:t>
            </a:r>
            <a:r>
              <a:rPr lang="en-US" sz="5300" dirty="0" smtClean="0">
                <a:solidFill>
                  <a:srgbClr val="800000"/>
                </a:solidFill>
                <a:effectLst/>
              </a:rPr>
              <a:t> </a:t>
            </a:r>
            <a:r>
              <a:rPr lang="en-US" sz="5300" dirty="0" err="1" smtClean="0">
                <a:solidFill>
                  <a:srgbClr val="800000"/>
                </a:solidFill>
                <a:effectLst/>
              </a:rPr>
              <a:t>anh</a:t>
            </a:r>
            <a:r>
              <a:rPr lang="en-US" sz="5300" dirty="0" smtClean="0">
                <a:solidFill>
                  <a:srgbClr val="800000"/>
                </a:solidFill>
                <a:effectLst/>
              </a:rPr>
              <a:t> </a:t>
            </a:r>
            <a:r>
              <a:rPr lang="en-US" sz="5300" dirty="0" err="1" smtClean="0">
                <a:solidFill>
                  <a:srgbClr val="800000"/>
                </a:solidFill>
                <a:effectLst/>
              </a:rPr>
              <a:t>ơi</a:t>
            </a:r>
            <a:r>
              <a:rPr lang="en-US" sz="5300" dirty="0" smtClean="0">
                <a:solidFill>
                  <a:srgbClr val="800000"/>
                </a:solidFill>
                <a:effectLst/>
              </a:rPr>
              <a:t> </a:t>
            </a:r>
            <a:r>
              <a:rPr lang="en-US" sz="5300" dirty="0" err="1" smtClean="0">
                <a:solidFill>
                  <a:srgbClr val="800000"/>
                </a:solidFill>
                <a:effectLst/>
              </a:rPr>
              <a:t>anh</a:t>
            </a:r>
            <a:r>
              <a:rPr lang="en-US" sz="5300" dirty="0" smtClean="0">
                <a:solidFill>
                  <a:srgbClr val="800000"/>
                </a:solidFill>
                <a:effectLst/>
              </a:rPr>
              <a:t> </a:t>
            </a:r>
            <a:r>
              <a:rPr lang="en-US" sz="5300" dirty="0" err="1" smtClean="0">
                <a:solidFill>
                  <a:srgbClr val="800000"/>
                </a:solidFill>
                <a:effectLst/>
              </a:rPr>
              <a:t>có</a:t>
            </a:r>
            <a:r>
              <a:rPr lang="en-US" sz="5300" dirty="0" smtClean="0">
                <a:solidFill>
                  <a:srgbClr val="800000"/>
                </a:solidFill>
                <a:effectLst/>
              </a:rPr>
              <a:t> </a:t>
            </a:r>
            <a:r>
              <a:rPr lang="en-US" sz="5300" dirty="0" err="1" smtClean="0">
                <a:solidFill>
                  <a:srgbClr val="800000"/>
                </a:solidFill>
                <a:effectLst/>
              </a:rPr>
              <a:t>nghe</a:t>
            </a:r>
            <a:r>
              <a:rPr lang="en-US" sz="5300" dirty="0" smtClean="0">
                <a:solidFill>
                  <a:srgbClr val="800000"/>
                </a:solidFill>
                <a:effectLst/>
              </a:rPr>
              <a:t>? </a:t>
            </a:r>
            <a:r>
              <a:rPr lang="en-US" sz="5300" dirty="0" err="1" smtClean="0">
                <a:solidFill>
                  <a:srgbClr val="800000"/>
                </a:solidFill>
                <a:effectLst/>
              </a:rPr>
              <a:t>Mùa</a:t>
            </a:r>
            <a:r>
              <a:rPr lang="en-US" sz="5300" dirty="0" smtClean="0">
                <a:solidFill>
                  <a:srgbClr val="800000"/>
                </a:solidFill>
                <a:effectLst/>
              </a:rPr>
              <a:t> </a:t>
            </a:r>
            <a:r>
              <a:rPr lang="en-US" sz="5300" dirty="0" err="1" smtClean="0">
                <a:solidFill>
                  <a:srgbClr val="800000"/>
                </a:solidFill>
                <a:effectLst/>
              </a:rPr>
              <a:t>ân</a:t>
            </a:r>
            <a:r>
              <a:rPr lang="en-US" sz="5300" dirty="0" smtClean="0">
                <a:solidFill>
                  <a:srgbClr val="800000"/>
                </a:solidFill>
                <a:effectLst/>
              </a:rPr>
              <a:t> </a:t>
            </a:r>
            <a:r>
              <a:rPr lang="en-US" sz="5300" dirty="0" err="1" smtClean="0">
                <a:solidFill>
                  <a:srgbClr val="800000"/>
                </a:solidFill>
                <a:effectLst/>
              </a:rPr>
              <a:t>thánh</a:t>
            </a:r>
            <a:r>
              <a:rPr lang="en-US" sz="5300" dirty="0" smtClean="0">
                <a:solidFill>
                  <a:srgbClr val="800000"/>
                </a:solidFill>
                <a:effectLst/>
              </a:rPr>
              <a:t> </a:t>
            </a:r>
            <a:r>
              <a:rPr lang="en-US" sz="5300" dirty="0" err="1" smtClean="0">
                <a:solidFill>
                  <a:srgbClr val="800000"/>
                </a:solidFill>
                <a:effectLst/>
              </a:rPr>
              <a:t>muôn</a:t>
            </a:r>
            <a:r>
              <a:rPr lang="en-US" sz="5300" dirty="0" smtClean="0">
                <a:solidFill>
                  <a:srgbClr val="800000"/>
                </a:solidFill>
                <a:effectLst/>
              </a:rPr>
              <a:t> </a:t>
            </a:r>
            <a:r>
              <a:rPr lang="en-US" sz="5300" dirty="0" err="1" smtClean="0">
                <a:solidFill>
                  <a:srgbClr val="800000"/>
                </a:solidFill>
                <a:effectLst/>
              </a:rPr>
              <a:t>chim</a:t>
            </a:r>
            <a:r>
              <a:rPr lang="en-US" sz="5300" dirty="0" smtClean="0">
                <a:solidFill>
                  <a:srgbClr val="800000"/>
                </a:solidFill>
                <a:effectLst/>
              </a:rPr>
              <a:t> </a:t>
            </a:r>
            <a:r>
              <a:rPr lang="en-US" sz="5300" dirty="0" err="1" smtClean="0">
                <a:solidFill>
                  <a:srgbClr val="800000"/>
                </a:solidFill>
                <a:effectLst/>
              </a:rPr>
              <a:t>hót</a:t>
            </a:r>
            <a:r>
              <a:rPr lang="en-US" sz="5300" dirty="0" smtClean="0">
                <a:solidFill>
                  <a:srgbClr val="800000"/>
                </a:solidFill>
                <a:effectLst/>
              </a:rPr>
              <a:t> </a:t>
            </a:r>
            <a:r>
              <a:rPr lang="en-US" sz="5300" dirty="0" err="1" smtClean="0">
                <a:solidFill>
                  <a:srgbClr val="800000"/>
                </a:solidFill>
                <a:effectLst/>
              </a:rPr>
              <a:t>gần</a:t>
            </a:r>
            <a:r>
              <a:rPr lang="en-US" sz="5300" dirty="0" smtClean="0">
                <a:solidFill>
                  <a:srgbClr val="800000"/>
                </a:solidFill>
                <a:effectLst/>
              </a:rPr>
              <a:t> </a:t>
            </a:r>
            <a:r>
              <a:rPr lang="en-US" sz="5300" dirty="0" err="1" smtClean="0">
                <a:solidFill>
                  <a:srgbClr val="800000"/>
                </a:solidFill>
                <a:effectLst/>
              </a:rPr>
              <a:t>xa</a:t>
            </a:r>
            <a:r>
              <a:rPr lang="en-US" sz="5300" dirty="0" smtClean="0">
                <a:solidFill>
                  <a:srgbClr val="800000"/>
                </a:solidFill>
                <a:effectLst/>
              </a:rPr>
              <a:t>. </a:t>
            </a:r>
            <a:r>
              <a:rPr lang="en-US" sz="5300" dirty="0" err="1" smtClean="0">
                <a:solidFill>
                  <a:srgbClr val="800000"/>
                </a:solidFill>
                <a:effectLst/>
              </a:rPr>
              <a:t>Ngạt</a:t>
            </a:r>
            <a:r>
              <a:rPr lang="en-US" sz="5300" dirty="0" smtClean="0">
                <a:solidFill>
                  <a:srgbClr val="800000"/>
                </a:solidFill>
                <a:effectLst/>
              </a:rPr>
              <a:t> </a:t>
            </a:r>
            <a:r>
              <a:rPr lang="en-US" sz="5300" dirty="0" err="1" smtClean="0">
                <a:solidFill>
                  <a:srgbClr val="800000"/>
                </a:solidFill>
                <a:effectLst/>
              </a:rPr>
              <a:t>ngào</a:t>
            </a:r>
            <a:r>
              <a:rPr lang="en-US" sz="5300" dirty="0" smtClean="0">
                <a:solidFill>
                  <a:srgbClr val="800000"/>
                </a:solidFill>
                <a:effectLst/>
              </a:rPr>
              <a:t> </a:t>
            </a:r>
            <a:r>
              <a:rPr lang="en-US" sz="5300" dirty="0" err="1" smtClean="0">
                <a:solidFill>
                  <a:srgbClr val="800000"/>
                </a:solidFill>
                <a:effectLst/>
              </a:rPr>
              <a:t>hương</a:t>
            </a:r>
            <a:r>
              <a:rPr lang="en-US" sz="5300" dirty="0" smtClean="0">
                <a:solidFill>
                  <a:srgbClr val="800000"/>
                </a:solidFill>
                <a:effectLst/>
              </a:rPr>
              <a:t> </a:t>
            </a:r>
            <a:r>
              <a:rPr lang="en-US" sz="5300" dirty="0" err="1" smtClean="0">
                <a:solidFill>
                  <a:srgbClr val="800000"/>
                </a:solidFill>
                <a:effectLst/>
              </a:rPr>
              <a:t>trái</a:t>
            </a:r>
            <a:r>
              <a:rPr lang="en-US" sz="5300" dirty="0" smtClean="0">
                <a:solidFill>
                  <a:srgbClr val="800000"/>
                </a:solidFill>
                <a:effectLst/>
              </a:rPr>
              <a:t> </a:t>
            </a:r>
            <a:r>
              <a:rPr lang="en-US" sz="5300" dirty="0" err="1" smtClean="0">
                <a:solidFill>
                  <a:srgbClr val="800000"/>
                </a:solidFill>
                <a:effectLst/>
              </a:rPr>
              <a:t>dương</a:t>
            </a:r>
            <a:r>
              <a:rPr lang="en-US" sz="5300" dirty="0" smtClean="0">
                <a:solidFill>
                  <a:srgbClr val="800000"/>
                </a:solidFill>
                <a:effectLst/>
              </a:rPr>
              <a:t> </a:t>
            </a:r>
            <a:r>
              <a:rPr lang="en-US" sz="5300" dirty="0" err="1" smtClean="0">
                <a:solidFill>
                  <a:srgbClr val="800000"/>
                </a:solidFill>
                <a:effectLst/>
              </a:rPr>
              <a:t>vả</a:t>
            </a:r>
            <a:r>
              <a:rPr lang="en-US" sz="5300" dirty="0" smtClean="0">
                <a:solidFill>
                  <a:srgbClr val="800000"/>
                </a:solidFill>
                <a:effectLst/>
              </a:rPr>
              <a:t> </a:t>
            </a:r>
            <a:r>
              <a:rPr lang="en-US" sz="5300" dirty="0" err="1" smtClean="0">
                <a:solidFill>
                  <a:srgbClr val="800000"/>
                </a:solidFill>
                <a:effectLst/>
              </a:rPr>
              <a:t>quý</a:t>
            </a:r>
            <a:r>
              <a:rPr lang="en-US" sz="5300" dirty="0" smtClean="0">
                <a:solidFill>
                  <a:srgbClr val="800000"/>
                </a:solidFill>
                <a:effectLst/>
              </a:rPr>
              <a:t>. </a:t>
            </a:r>
            <a:r>
              <a:rPr lang="en-US" sz="5300" dirty="0" err="1" smtClean="0">
                <a:solidFill>
                  <a:srgbClr val="800000"/>
                </a:solidFill>
                <a:effectLst/>
              </a:rPr>
              <a:t>Ngát</a:t>
            </a:r>
            <a:r>
              <a:rPr lang="en-US" sz="5300" dirty="0" smtClean="0">
                <a:solidFill>
                  <a:srgbClr val="800000"/>
                </a:solidFill>
                <a:effectLst/>
              </a:rPr>
              <a:t> </a:t>
            </a:r>
            <a:r>
              <a:rPr lang="en-US" sz="5300" dirty="0" err="1" smtClean="0">
                <a:solidFill>
                  <a:srgbClr val="800000"/>
                </a:solidFill>
                <a:effectLst/>
              </a:rPr>
              <a:t>hương</a:t>
            </a:r>
            <a:r>
              <a:rPr lang="en-US" sz="5300" dirty="0" smtClean="0">
                <a:solidFill>
                  <a:srgbClr val="800000"/>
                </a:solidFill>
                <a:effectLst/>
              </a:rPr>
              <a:t> </a:t>
            </a:r>
            <a:r>
              <a:rPr lang="en-US" sz="5300" dirty="0" err="1" smtClean="0">
                <a:solidFill>
                  <a:srgbClr val="800000"/>
                </a:solidFill>
                <a:effectLst/>
              </a:rPr>
              <a:t>thơm</a:t>
            </a:r>
            <a:r>
              <a:rPr lang="en-US" sz="5300" dirty="0" smtClean="0">
                <a:solidFill>
                  <a:srgbClr val="800000"/>
                </a:solidFill>
                <a:effectLst/>
              </a:rPr>
              <a:t> </a:t>
            </a:r>
            <a:r>
              <a:rPr lang="en-US" sz="5300" dirty="0" err="1" smtClean="0">
                <a:solidFill>
                  <a:srgbClr val="800000"/>
                </a:solidFill>
                <a:effectLst/>
              </a:rPr>
              <a:t>nho</a:t>
            </a:r>
            <a:r>
              <a:rPr lang="en-US" sz="5300" dirty="0" smtClean="0">
                <a:solidFill>
                  <a:srgbClr val="800000"/>
                </a:solidFill>
                <a:effectLst/>
              </a:rPr>
              <a:t> </a:t>
            </a:r>
            <a:r>
              <a:rPr lang="en-US" sz="5300" dirty="0" err="1" smtClean="0">
                <a:solidFill>
                  <a:srgbClr val="800000"/>
                </a:solidFill>
                <a:effectLst/>
              </a:rPr>
              <a:t>đang</a:t>
            </a:r>
            <a:r>
              <a:rPr lang="en-US" sz="5300" dirty="0" smtClean="0">
                <a:solidFill>
                  <a:srgbClr val="800000"/>
                </a:solidFill>
                <a:effectLst/>
              </a:rPr>
              <a:t> </a:t>
            </a:r>
            <a:r>
              <a:rPr lang="en-US" sz="5300" dirty="0" err="1" smtClean="0">
                <a:solidFill>
                  <a:srgbClr val="800000"/>
                </a:solidFill>
                <a:effectLst/>
              </a:rPr>
              <a:t>kết</a:t>
            </a:r>
            <a:r>
              <a:rPr lang="en-US" sz="5300" dirty="0" smtClean="0">
                <a:solidFill>
                  <a:srgbClr val="800000"/>
                </a:solidFill>
                <a:effectLst/>
              </a:rPr>
              <a:t> </a:t>
            </a:r>
            <a:r>
              <a:rPr lang="en-US" sz="5300" dirty="0" err="1" smtClean="0">
                <a:solidFill>
                  <a:srgbClr val="800000"/>
                </a:solidFill>
                <a:effectLst/>
              </a:rPr>
              <a:t>nụ</a:t>
            </a:r>
            <a:r>
              <a:rPr lang="en-US" sz="5300" dirty="0" smtClean="0">
                <a:solidFill>
                  <a:srgbClr val="800000"/>
                </a:solidFill>
                <a:effectLst/>
              </a:rPr>
              <a:t>.</a:t>
            </a:r>
            <a:endParaRPr lang="vi-VN" sz="5300" dirty="0">
              <a:solidFill>
                <a:srgbClr val="800000"/>
              </a:solidFill>
              <a:effectLst/>
            </a:endParaRPr>
          </a:p>
        </p:txBody>
      </p:sp>
    </p:spTree>
    <p:extLst>
      <p:ext uri="{BB962C8B-B14F-4D97-AF65-F5344CB8AC3E}">
        <p14:creationId xmlns:p14="http://schemas.microsoft.com/office/powerpoint/2010/main" val="3896435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000066"/>
                </a:solidFill>
                <a:effectLst/>
              </a:rPr>
              <a:t>**</a:t>
            </a:r>
            <a:r>
              <a:rPr lang="en-US" sz="5600" b="0" u="sng" dirty="0" smtClean="0">
                <a:solidFill>
                  <a:srgbClr val="000066"/>
                </a:solidFill>
                <a:effectLst/>
              </a:rPr>
              <a:t>:</a:t>
            </a:r>
            <a:r>
              <a:rPr lang="en-US" sz="5600" b="0" dirty="0" smtClean="0">
                <a:solidFill>
                  <a:srgbClr val="800000"/>
                </a:solidFill>
                <a:effectLst/>
              </a:rPr>
              <a:t> </a:t>
            </a:r>
            <a:r>
              <a:rPr lang="en-US" sz="5600" dirty="0" err="1" smtClean="0">
                <a:solidFill>
                  <a:srgbClr val="800000"/>
                </a:solidFill>
                <a:effectLst/>
              </a:rPr>
              <a:t>Dậy</a:t>
            </a:r>
            <a:r>
              <a:rPr lang="en-US" sz="5600" dirty="0" smtClean="0">
                <a:solidFill>
                  <a:srgbClr val="800000"/>
                </a:solidFill>
                <a:effectLst/>
              </a:rPr>
              <a:t> </a:t>
            </a:r>
            <a:r>
              <a:rPr lang="en-US" sz="5600" dirty="0" err="1" smtClean="0">
                <a:solidFill>
                  <a:srgbClr val="800000"/>
                </a:solidFill>
                <a:effectLst/>
              </a:rPr>
              <a:t>mau</a:t>
            </a:r>
            <a:r>
              <a:rPr lang="en-US" sz="5600" dirty="0" smtClean="0">
                <a:solidFill>
                  <a:srgbClr val="800000"/>
                </a:solidFill>
                <a:effectLst/>
              </a:rPr>
              <a:t> </a:t>
            </a:r>
            <a:r>
              <a:rPr lang="en-US" sz="5600" dirty="0" err="1" smtClean="0">
                <a:solidFill>
                  <a:srgbClr val="800000"/>
                </a:solidFill>
                <a:effectLst/>
              </a:rPr>
              <a:t>đi</a:t>
            </a:r>
            <a:r>
              <a:rPr lang="en-US" sz="5600" dirty="0" smtClean="0">
                <a:solidFill>
                  <a:srgbClr val="800000"/>
                </a:solidFill>
                <a:effectLst/>
              </a:rPr>
              <a:t> </a:t>
            </a:r>
            <a:r>
              <a:rPr lang="en-US" sz="5600" dirty="0" err="1" smtClean="0">
                <a:solidFill>
                  <a:srgbClr val="800000"/>
                </a:solidFill>
                <a:effectLst/>
              </a:rPr>
              <a:t>linh</a:t>
            </a:r>
            <a:r>
              <a:rPr lang="en-US" sz="5600" dirty="0" smtClean="0">
                <a:solidFill>
                  <a:srgbClr val="800000"/>
                </a:solidFill>
                <a:effectLst/>
              </a:rPr>
              <a:t> </a:t>
            </a:r>
            <a:r>
              <a:rPr lang="en-US" sz="5600" dirty="0" err="1" smtClean="0">
                <a:solidFill>
                  <a:srgbClr val="800000"/>
                </a:solidFill>
                <a:effectLst/>
              </a:rPr>
              <a:t>dương</a:t>
            </a:r>
            <a:r>
              <a:rPr lang="en-US" sz="5600" dirty="0" smtClean="0">
                <a:solidFill>
                  <a:srgbClr val="800000"/>
                </a:solidFill>
                <a:effectLst/>
              </a:rPr>
              <a:t> </a:t>
            </a:r>
            <a:r>
              <a:rPr lang="en-US" sz="5600" dirty="0" err="1" smtClean="0">
                <a:solidFill>
                  <a:srgbClr val="800000"/>
                </a:solidFill>
                <a:effectLst/>
              </a:rPr>
              <a:t>yêu</a:t>
            </a:r>
            <a:r>
              <a:rPr lang="en-US" sz="5600" dirty="0" smtClean="0">
                <a:solidFill>
                  <a:srgbClr val="800000"/>
                </a:solidFill>
                <a:effectLst/>
              </a:rPr>
              <a:t> </a:t>
            </a:r>
            <a:r>
              <a:rPr lang="en-US" sz="5600" dirty="0" err="1" smtClean="0">
                <a:solidFill>
                  <a:srgbClr val="800000"/>
                </a:solidFill>
                <a:effectLst/>
              </a:rPr>
              <a:t>dấu</a:t>
            </a:r>
            <a:r>
              <a:rPr lang="en-US" sz="5600" dirty="0" smtClean="0">
                <a:solidFill>
                  <a:srgbClr val="800000"/>
                </a:solidFill>
                <a:effectLst/>
              </a:rPr>
              <a:t> </a:t>
            </a:r>
            <a:r>
              <a:rPr lang="en-US" sz="5600" dirty="0" err="1" smtClean="0">
                <a:solidFill>
                  <a:srgbClr val="800000"/>
                </a:solidFill>
                <a:effectLst/>
              </a:rPr>
              <a:t>ơi</a:t>
            </a:r>
            <a:r>
              <a:rPr lang="en-US" sz="5600" dirty="0" smtClean="0">
                <a:solidFill>
                  <a:srgbClr val="800000"/>
                </a:solidFill>
                <a:effectLst/>
              </a:rPr>
              <a:t>! </a:t>
            </a:r>
            <a:r>
              <a:rPr lang="en-US" sz="5600" dirty="0" err="1" smtClean="0">
                <a:solidFill>
                  <a:srgbClr val="800000"/>
                </a:solidFill>
                <a:effectLst/>
              </a:rPr>
              <a:t>Bồ</a:t>
            </a:r>
            <a:r>
              <a:rPr lang="en-US" sz="5600" dirty="0" smtClean="0">
                <a:solidFill>
                  <a:srgbClr val="800000"/>
                </a:solidFill>
                <a:effectLst/>
              </a:rPr>
              <a:t> </a:t>
            </a:r>
            <a:r>
              <a:rPr lang="en-US" sz="5600" dirty="0" err="1" smtClean="0">
                <a:solidFill>
                  <a:srgbClr val="800000"/>
                </a:solidFill>
                <a:effectLst/>
              </a:rPr>
              <a:t>câu</a:t>
            </a:r>
            <a:r>
              <a:rPr lang="en-US" sz="5600" dirty="0" smtClean="0">
                <a:solidFill>
                  <a:srgbClr val="800000"/>
                </a:solidFill>
                <a:effectLst/>
              </a:rPr>
              <a:t> </a:t>
            </a:r>
            <a:r>
              <a:rPr lang="en-US" sz="5600" dirty="0" err="1" smtClean="0">
                <a:solidFill>
                  <a:srgbClr val="800000"/>
                </a:solidFill>
                <a:effectLst/>
              </a:rPr>
              <a:t>hỡi</a:t>
            </a:r>
            <a:r>
              <a:rPr lang="en-US" sz="5600" dirty="0" smtClean="0">
                <a:solidFill>
                  <a:srgbClr val="800000"/>
                </a:solidFill>
                <a:effectLst/>
              </a:rPr>
              <a:t> </a:t>
            </a:r>
            <a:r>
              <a:rPr lang="en-US" sz="5600" dirty="0" err="1" smtClean="0">
                <a:solidFill>
                  <a:srgbClr val="800000"/>
                </a:solidFill>
                <a:effectLst/>
              </a:rPr>
              <a:t>cho</a:t>
            </a:r>
            <a:r>
              <a:rPr lang="en-US" sz="5600" dirty="0" smtClean="0">
                <a:solidFill>
                  <a:srgbClr val="800000"/>
                </a:solidFill>
                <a:effectLst/>
              </a:rPr>
              <a:t> </a:t>
            </a:r>
            <a:r>
              <a:rPr lang="en-US" sz="5600" dirty="0" err="1" smtClean="0">
                <a:solidFill>
                  <a:srgbClr val="800000"/>
                </a:solidFill>
                <a:effectLst/>
              </a:rPr>
              <a:t>anh</a:t>
            </a:r>
            <a:r>
              <a:rPr lang="en-US" sz="5600" dirty="0" smtClean="0">
                <a:solidFill>
                  <a:srgbClr val="800000"/>
                </a:solidFill>
                <a:effectLst/>
              </a:rPr>
              <a:t> </a:t>
            </a:r>
            <a:r>
              <a:rPr lang="en-US" sz="5600" dirty="0" err="1" smtClean="0">
                <a:solidFill>
                  <a:srgbClr val="800000"/>
                </a:solidFill>
                <a:effectLst/>
              </a:rPr>
              <a:t>thấy</a:t>
            </a:r>
            <a:r>
              <a:rPr lang="en-US" sz="5600" dirty="0" smtClean="0">
                <a:solidFill>
                  <a:srgbClr val="800000"/>
                </a:solidFill>
                <a:effectLst/>
              </a:rPr>
              <a:t> </a:t>
            </a:r>
            <a:r>
              <a:rPr lang="en-US" sz="5600" dirty="0" err="1" smtClean="0">
                <a:solidFill>
                  <a:srgbClr val="800000"/>
                </a:solidFill>
                <a:effectLst/>
              </a:rPr>
              <a:t>mặt</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để</a:t>
            </a:r>
            <a:r>
              <a:rPr lang="en-US" sz="5600" dirty="0" smtClean="0">
                <a:solidFill>
                  <a:srgbClr val="800000"/>
                </a:solidFill>
                <a:effectLst/>
              </a:rPr>
              <a:t> </a:t>
            </a:r>
            <a:r>
              <a:rPr lang="en-US" sz="5600" dirty="0" err="1" smtClean="0">
                <a:solidFill>
                  <a:srgbClr val="800000"/>
                </a:solidFill>
                <a:effectLst/>
              </a:rPr>
              <a:t>cho</a:t>
            </a:r>
            <a:r>
              <a:rPr lang="en-US" sz="5600" dirty="0" smtClean="0">
                <a:solidFill>
                  <a:srgbClr val="800000"/>
                </a:solidFill>
                <a:effectLst/>
              </a:rPr>
              <a:t> </a:t>
            </a:r>
            <a:r>
              <a:rPr lang="en-US" sz="5600" dirty="0" err="1" smtClean="0">
                <a:solidFill>
                  <a:srgbClr val="800000"/>
                </a:solidFill>
                <a:effectLst/>
              </a:rPr>
              <a:t>anh</a:t>
            </a:r>
            <a:r>
              <a:rPr lang="en-US" sz="5600" dirty="0" smtClean="0">
                <a:solidFill>
                  <a:srgbClr val="800000"/>
                </a:solidFill>
                <a:effectLst/>
              </a:rPr>
              <a:t> </a:t>
            </a:r>
            <a:r>
              <a:rPr lang="en-US" sz="5600" dirty="0" err="1" smtClean="0">
                <a:solidFill>
                  <a:srgbClr val="800000"/>
                </a:solidFill>
                <a:effectLst/>
              </a:rPr>
              <a:t>nghe</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giọng</a:t>
            </a:r>
            <a:r>
              <a:rPr lang="en-US" sz="5600" dirty="0" smtClean="0">
                <a:solidFill>
                  <a:srgbClr val="800000"/>
                </a:solidFill>
                <a:effectLst/>
              </a:rPr>
              <a:t> </a:t>
            </a:r>
            <a:r>
              <a:rPr lang="en-US" sz="5600" dirty="0" err="1" smtClean="0">
                <a:solidFill>
                  <a:srgbClr val="800000"/>
                </a:solidFill>
                <a:effectLst/>
              </a:rPr>
              <a:t>nói</a:t>
            </a:r>
            <a:r>
              <a:rPr lang="en-US" sz="5600" dirty="0" smtClean="0">
                <a:solidFill>
                  <a:srgbClr val="800000"/>
                </a:solidFill>
                <a:effectLst/>
              </a:rPr>
              <a:t>. </a:t>
            </a:r>
            <a:r>
              <a:rPr lang="en-US" sz="5600" dirty="0" err="1" smtClean="0">
                <a:solidFill>
                  <a:srgbClr val="800000"/>
                </a:solidFill>
                <a:effectLst/>
              </a:rPr>
              <a:t>Dáng</a:t>
            </a:r>
            <a:r>
              <a:rPr lang="en-US" sz="5600" dirty="0" smtClean="0">
                <a:solidFill>
                  <a:srgbClr val="800000"/>
                </a:solidFill>
                <a:effectLst/>
              </a:rPr>
              <a:t> </a:t>
            </a:r>
            <a:r>
              <a:rPr lang="en-US" sz="5600" dirty="0" err="1" smtClean="0">
                <a:solidFill>
                  <a:srgbClr val="800000"/>
                </a:solidFill>
                <a:effectLst/>
              </a:rPr>
              <a:t>em</a:t>
            </a:r>
            <a:r>
              <a:rPr lang="en-US" sz="5600" dirty="0" smtClean="0">
                <a:solidFill>
                  <a:srgbClr val="800000"/>
                </a:solidFill>
                <a:effectLst/>
              </a:rPr>
              <a:t> </a:t>
            </a:r>
            <a:r>
              <a:rPr lang="en-US" sz="5600" dirty="0" err="1" smtClean="0">
                <a:solidFill>
                  <a:srgbClr val="800000"/>
                </a:solidFill>
                <a:effectLst/>
              </a:rPr>
              <a:t>yêu</a:t>
            </a:r>
            <a:r>
              <a:rPr lang="en-US" sz="5600" dirty="0" smtClean="0">
                <a:solidFill>
                  <a:srgbClr val="800000"/>
                </a:solidFill>
                <a:effectLst/>
              </a:rPr>
              <a:t> </a:t>
            </a:r>
            <a:r>
              <a:rPr lang="en-US" sz="5600" dirty="0" err="1" smtClean="0">
                <a:solidFill>
                  <a:srgbClr val="800000"/>
                </a:solidFill>
                <a:effectLst/>
              </a:rPr>
              <a:t>núi</a:t>
            </a:r>
            <a:r>
              <a:rPr lang="en-US" sz="5600" dirty="0" smtClean="0">
                <a:solidFill>
                  <a:srgbClr val="800000"/>
                </a:solidFill>
                <a:effectLst/>
              </a:rPr>
              <a:t> </a:t>
            </a:r>
            <a:r>
              <a:rPr lang="en-US" sz="5600" dirty="0" err="1" smtClean="0">
                <a:solidFill>
                  <a:srgbClr val="800000"/>
                </a:solidFill>
                <a:effectLst/>
              </a:rPr>
              <a:t>đồi</a:t>
            </a:r>
            <a:r>
              <a:rPr lang="en-US" sz="5600" dirty="0" smtClean="0">
                <a:solidFill>
                  <a:srgbClr val="800000"/>
                </a:solidFill>
                <a:effectLst/>
              </a:rPr>
              <a:t> </a:t>
            </a:r>
            <a:r>
              <a:rPr lang="en-US" sz="5600" dirty="0" err="1" smtClean="0">
                <a:solidFill>
                  <a:srgbClr val="800000"/>
                </a:solidFill>
                <a:effectLst/>
              </a:rPr>
              <a:t>vượt</a:t>
            </a:r>
            <a:r>
              <a:rPr lang="en-US" sz="5600" dirty="0" smtClean="0">
                <a:solidFill>
                  <a:srgbClr val="800000"/>
                </a:solidFill>
                <a:effectLst/>
              </a:rPr>
              <a:t> </a:t>
            </a:r>
            <a:r>
              <a:rPr lang="en-US" sz="5600" dirty="0" err="1" smtClean="0">
                <a:solidFill>
                  <a:srgbClr val="800000"/>
                </a:solidFill>
                <a:effectLst/>
              </a:rPr>
              <a:t>xa</a:t>
            </a:r>
            <a:r>
              <a:rPr lang="en-US" sz="5600" dirty="0" smtClean="0">
                <a:solidFill>
                  <a:srgbClr val="800000"/>
                </a:solidFill>
                <a:effectLst/>
              </a:rPr>
              <a:t>.</a:t>
            </a:r>
            <a:endParaRPr lang="vi-VN" sz="5600" dirty="0">
              <a:solidFill>
                <a:srgbClr val="800000"/>
              </a:solidFill>
              <a:effectLst/>
            </a:endParaRPr>
          </a:p>
        </p:txBody>
      </p:sp>
    </p:spTree>
    <p:extLst>
      <p:ext uri="{BB962C8B-B14F-4D97-AF65-F5344CB8AC3E}">
        <p14:creationId xmlns:p14="http://schemas.microsoft.com/office/powerpoint/2010/main" val="380632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err="1" smtClean="0">
                <a:solidFill>
                  <a:srgbClr val="000066"/>
                </a:solidFill>
                <a:effectLst/>
              </a:rPr>
              <a:t>Đk</a:t>
            </a:r>
            <a:r>
              <a:rPr lang="en-US" sz="6200" b="0" u="sng" dirty="0" smtClean="0">
                <a:solidFill>
                  <a:srgbClr val="000066"/>
                </a:solidFill>
                <a:effectLst/>
              </a:rPr>
              <a:t>:</a:t>
            </a:r>
            <a:r>
              <a:rPr lang="en-US" sz="6200" b="0" dirty="0" smtClean="0">
                <a:solidFill>
                  <a:srgbClr val="800000"/>
                </a:solidFill>
                <a:effectLst/>
              </a:rPr>
              <a:t>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đến</a:t>
            </a:r>
            <a:r>
              <a:rPr lang="en-US" sz="6200" dirty="0" smtClean="0">
                <a:solidFill>
                  <a:srgbClr val="800000"/>
                </a:solidFill>
                <a:effectLst/>
              </a:rPr>
              <a:t> </a:t>
            </a:r>
            <a:r>
              <a:rPr lang="en-US" sz="6200" dirty="0" err="1" smtClean="0">
                <a:solidFill>
                  <a:srgbClr val="800000"/>
                </a:solidFill>
                <a:effectLst/>
              </a:rPr>
              <a:t>hỡi</a:t>
            </a:r>
            <a:r>
              <a:rPr lang="en-US" sz="6200" dirty="0" smtClean="0">
                <a:solidFill>
                  <a:srgbClr val="800000"/>
                </a:solidFill>
                <a:effectLst/>
              </a:rPr>
              <a:t> </a:t>
            </a:r>
            <a:r>
              <a:rPr lang="en-US" sz="6200" dirty="0" err="1" smtClean="0">
                <a:solidFill>
                  <a:srgbClr val="800000"/>
                </a:solidFill>
                <a:effectLst/>
              </a:rPr>
              <a:t>bạn</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ta,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đến</a:t>
            </a:r>
            <a:r>
              <a:rPr lang="en-US" sz="6200" dirty="0" smtClean="0">
                <a:solidFill>
                  <a:srgbClr val="800000"/>
                </a:solidFill>
                <a:effectLst/>
              </a:rPr>
              <a:t> </a:t>
            </a:r>
            <a:r>
              <a:rPr lang="en-US" sz="6200" dirty="0" err="1" smtClean="0">
                <a:solidFill>
                  <a:srgbClr val="800000"/>
                </a:solidFill>
                <a:effectLst/>
              </a:rPr>
              <a:t>hát</a:t>
            </a:r>
            <a:r>
              <a:rPr lang="en-US" sz="6200" dirty="0" smtClean="0">
                <a:solidFill>
                  <a:srgbClr val="800000"/>
                </a:solidFill>
                <a:effectLst/>
              </a:rPr>
              <a:t> </a:t>
            </a:r>
            <a:r>
              <a:rPr lang="en-US" sz="6200" dirty="0" err="1" smtClean="0">
                <a:solidFill>
                  <a:srgbClr val="800000"/>
                </a:solidFill>
                <a:effectLst/>
              </a:rPr>
              <a:t>bài</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ca. </a:t>
            </a:r>
            <a:r>
              <a:rPr lang="en-US" sz="6200" dirty="0" err="1" smtClean="0">
                <a:solidFill>
                  <a:srgbClr val="800000"/>
                </a:solidFill>
                <a:effectLst/>
              </a:rPr>
              <a:t>Vì</a:t>
            </a:r>
            <a:r>
              <a:rPr lang="en-US" sz="6200" dirty="0" smtClean="0">
                <a:solidFill>
                  <a:srgbClr val="800000"/>
                </a:solidFill>
                <a:effectLst/>
              </a:rPr>
              <a:t> </a:t>
            </a:r>
            <a:r>
              <a:rPr lang="en-US" sz="6200" dirty="0" err="1" smtClean="0">
                <a:solidFill>
                  <a:srgbClr val="800000"/>
                </a:solidFill>
                <a:effectLst/>
              </a:rPr>
              <a:t>Chúa</a:t>
            </a:r>
            <a:r>
              <a:rPr lang="en-US" sz="6200" dirty="0" smtClean="0">
                <a:solidFill>
                  <a:srgbClr val="800000"/>
                </a:solidFill>
                <a:effectLst/>
              </a:rPr>
              <a:t> </a:t>
            </a:r>
            <a:r>
              <a:rPr lang="en-US" sz="6200" dirty="0" err="1" smtClean="0">
                <a:solidFill>
                  <a:srgbClr val="800000"/>
                </a:solidFill>
                <a:effectLst/>
              </a:rPr>
              <a:t>chính</a:t>
            </a:r>
            <a:r>
              <a:rPr lang="en-US" sz="6200" dirty="0" smtClean="0">
                <a:solidFill>
                  <a:srgbClr val="800000"/>
                </a:solidFill>
                <a:effectLst/>
              </a:rPr>
              <a:t> </a:t>
            </a:r>
            <a:r>
              <a:rPr lang="en-US" sz="6200" dirty="0" err="1" smtClean="0">
                <a:solidFill>
                  <a:srgbClr val="800000"/>
                </a:solidFill>
                <a:effectLst/>
              </a:rPr>
              <a:t>là</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a:t>
            </a:r>
            <a:r>
              <a:rPr lang="en-US" sz="6200" dirty="0" err="1" smtClean="0">
                <a:solidFill>
                  <a:srgbClr val="800000"/>
                </a:solidFill>
                <a:effectLst/>
              </a:rPr>
              <a:t>như</a:t>
            </a:r>
            <a:r>
              <a:rPr lang="en-US" sz="6200" dirty="0" smtClean="0">
                <a:solidFill>
                  <a:srgbClr val="800000"/>
                </a:solidFill>
                <a:effectLst/>
              </a:rPr>
              <a:t> </a:t>
            </a:r>
            <a:r>
              <a:rPr lang="en-US" sz="6200" dirty="0" err="1" smtClean="0">
                <a:solidFill>
                  <a:srgbClr val="800000"/>
                </a:solidFill>
                <a:effectLst/>
              </a:rPr>
              <a:t>Ngài</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ta.</a:t>
            </a:r>
            <a:endParaRPr lang="en-US" sz="6200" b="0" dirty="0">
              <a:solidFill>
                <a:srgbClr val="800000"/>
              </a:solidFill>
              <a:effectLst/>
            </a:endParaRPr>
          </a:p>
        </p:txBody>
      </p:sp>
    </p:spTree>
    <p:extLst>
      <p:ext uri="{BB962C8B-B14F-4D97-AF65-F5344CB8AC3E}">
        <p14:creationId xmlns:p14="http://schemas.microsoft.com/office/powerpoint/2010/main" val="1916163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smtClean="0">
                <a:solidFill>
                  <a:srgbClr val="000066"/>
                </a:solidFill>
                <a:effectLst/>
              </a:rPr>
              <a:t>Tk3</a:t>
            </a:r>
            <a:r>
              <a:rPr lang="en-US" sz="5200" b="0" u="sng" dirty="0" smtClean="0">
                <a:solidFill>
                  <a:srgbClr val="000066"/>
                </a:solidFill>
                <a:effectLst/>
              </a:rPr>
              <a:t>:</a:t>
            </a:r>
            <a:r>
              <a:rPr lang="en-US" sz="5200" b="0" dirty="0" smtClean="0">
                <a:solidFill>
                  <a:srgbClr val="800000"/>
                </a:solidFill>
                <a:effectLst/>
              </a:rPr>
              <a:t> </a:t>
            </a:r>
            <a:r>
              <a:rPr lang="en-US" sz="5200" dirty="0" err="1" smtClean="0">
                <a:solidFill>
                  <a:srgbClr val="800000"/>
                </a:solidFill>
                <a:effectLst/>
              </a:rPr>
              <a:t>Người</a:t>
            </a:r>
            <a:r>
              <a:rPr lang="en-US" sz="5200" dirty="0" smtClean="0">
                <a:solidFill>
                  <a:srgbClr val="800000"/>
                </a:solidFill>
                <a:effectLst/>
              </a:rPr>
              <a:t>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hỡi</a:t>
            </a:r>
            <a:r>
              <a:rPr lang="en-US" sz="5200" dirty="0" smtClean="0">
                <a:solidFill>
                  <a:srgbClr val="800000"/>
                </a:solidFill>
                <a:effectLst/>
              </a:rPr>
              <a:t> </a:t>
            </a:r>
            <a:r>
              <a:rPr lang="en-US" sz="5200" dirty="0" err="1" smtClean="0">
                <a:solidFill>
                  <a:srgbClr val="800000"/>
                </a:solidFill>
                <a:effectLst/>
              </a:rPr>
              <a:t>em</a:t>
            </a:r>
            <a:r>
              <a:rPr lang="en-US" sz="5200" dirty="0" smtClean="0">
                <a:solidFill>
                  <a:srgbClr val="800000"/>
                </a:solidFill>
                <a:effectLst/>
              </a:rPr>
              <a:t> </a:t>
            </a:r>
            <a:r>
              <a:rPr lang="en-US" sz="5200" dirty="0" err="1" smtClean="0">
                <a:solidFill>
                  <a:srgbClr val="800000"/>
                </a:solidFill>
                <a:effectLst/>
              </a:rPr>
              <a:t>mau</a:t>
            </a:r>
            <a:r>
              <a:rPr lang="en-US" sz="5200" dirty="0" smtClean="0">
                <a:solidFill>
                  <a:srgbClr val="800000"/>
                </a:solidFill>
                <a:effectLst/>
              </a:rPr>
              <a:t> </a:t>
            </a:r>
            <a:r>
              <a:rPr lang="en-US" sz="5200" dirty="0" err="1" smtClean="0">
                <a:solidFill>
                  <a:srgbClr val="800000"/>
                </a:solidFill>
                <a:effectLst/>
              </a:rPr>
              <a:t>mau</a:t>
            </a:r>
            <a:r>
              <a:rPr lang="en-US" sz="5200" dirty="0" smtClean="0">
                <a:solidFill>
                  <a:srgbClr val="800000"/>
                </a:solidFill>
                <a:effectLst/>
              </a:rPr>
              <a:t> </a:t>
            </a:r>
            <a:r>
              <a:rPr lang="en-US" sz="5200" dirty="0" err="1" smtClean="0">
                <a:solidFill>
                  <a:srgbClr val="800000"/>
                </a:solidFill>
                <a:effectLst/>
              </a:rPr>
              <a:t>tiến</a:t>
            </a:r>
            <a:r>
              <a:rPr lang="en-US" sz="5200" dirty="0" smtClean="0">
                <a:solidFill>
                  <a:srgbClr val="800000"/>
                </a:solidFill>
                <a:effectLst/>
              </a:rPr>
              <a:t> </a:t>
            </a:r>
            <a:r>
              <a:rPr lang="en-US" sz="5200" dirty="0" err="1" smtClean="0">
                <a:solidFill>
                  <a:srgbClr val="800000"/>
                </a:solidFill>
                <a:effectLst/>
              </a:rPr>
              <a:t>lên</a:t>
            </a:r>
            <a:r>
              <a:rPr lang="en-US" sz="5200" dirty="0" smtClean="0">
                <a:solidFill>
                  <a:srgbClr val="800000"/>
                </a:solidFill>
                <a:effectLst/>
              </a:rPr>
              <a:t>. </a:t>
            </a:r>
            <a:r>
              <a:rPr lang="en-US" sz="5200" dirty="0" err="1" smtClean="0">
                <a:solidFill>
                  <a:srgbClr val="800000"/>
                </a:solidFill>
                <a:effectLst/>
              </a:rPr>
              <a:t>Lời</a:t>
            </a:r>
            <a:r>
              <a:rPr lang="en-US" sz="5200" dirty="0" smtClean="0">
                <a:solidFill>
                  <a:srgbClr val="800000"/>
                </a:solidFill>
                <a:effectLst/>
              </a:rPr>
              <a:t> </a:t>
            </a:r>
            <a:r>
              <a:rPr lang="en-US" sz="5200" dirty="0" err="1" smtClean="0">
                <a:solidFill>
                  <a:srgbClr val="800000"/>
                </a:solidFill>
                <a:effectLst/>
              </a:rPr>
              <a:t>nguyện</a:t>
            </a:r>
            <a:r>
              <a:rPr lang="en-US" sz="5200" dirty="0" smtClean="0">
                <a:solidFill>
                  <a:srgbClr val="800000"/>
                </a:solidFill>
                <a:effectLst/>
              </a:rPr>
              <a:t> </a:t>
            </a:r>
            <a:r>
              <a:rPr lang="en-US" sz="5200" dirty="0" err="1" smtClean="0">
                <a:solidFill>
                  <a:srgbClr val="800000"/>
                </a:solidFill>
                <a:effectLst/>
              </a:rPr>
              <a:t>ước</a:t>
            </a:r>
            <a:r>
              <a:rPr lang="en-US" sz="5200" dirty="0" smtClean="0">
                <a:solidFill>
                  <a:srgbClr val="800000"/>
                </a:solidFill>
                <a:effectLst/>
              </a:rPr>
              <a:t> </a:t>
            </a:r>
            <a:r>
              <a:rPr lang="en-US" sz="5200" dirty="0" err="1" smtClean="0">
                <a:solidFill>
                  <a:srgbClr val="800000"/>
                </a:solidFill>
                <a:effectLst/>
              </a:rPr>
              <a:t>hôm</a:t>
            </a:r>
            <a:r>
              <a:rPr lang="en-US" sz="5200" dirty="0" smtClean="0">
                <a:solidFill>
                  <a:srgbClr val="800000"/>
                </a:solidFill>
                <a:effectLst/>
              </a:rPr>
              <a:t> nay </a:t>
            </a:r>
            <a:r>
              <a:rPr lang="en-US" sz="5200" dirty="0" err="1" smtClean="0">
                <a:solidFill>
                  <a:srgbClr val="800000"/>
                </a:solidFill>
                <a:effectLst/>
              </a:rPr>
              <a:t>chẳng</a:t>
            </a:r>
            <a:r>
              <a:rPr lang="en-US" sz="5200" dirty="0" smtClean="0">
                <a:solidFill>
                  <a:srgbClr val="800000"/>
                </a:solidFill>
                <a:effectLst/>
              </a:rPr>
              <a:t> </a:t>
            </a:r>
            <a:r>
              <a:rPr lang="en-US" sz="5200" dirty="0" err="1" smtClean="0">
                <a:solidFill>
                  <a:srgbClr val="800000"/>
                </a:solidFill>
                <a:effectLst/>
              </a:rPr>
              <a:t>hề</a:t>
            </a:r>
            <a:r>
              <a:rPr lang="en-US" sz="5200" dirty="0" smtClean="0">
                <a:solidFill>
                  <a:srgbClr val="800000"/>
                </a:solidFill>
                <a:effectLst/>
              </a:rPr>
              <a:t> </a:t>
            </a:r>
            <a:r>
              <a:rPr lang="en-US" sz="5200" dirty="0" err="1" smtClean="0">
                <a:solidFill>
                  <a:srgbClr val="800000"/>
                </a:solidFill>
                <a:effectLst/>
              </a:rPr>
              <a:t>phai</a:t>
            </a:r>
            <a:r>
              <a:rPr lang="en-US" sz="5200" dirty="0" smtClean="0">
                <a:solidFill>
                  <a:srgbClr val="800000"/>
                </a:solidFill>
                <a:effectLst/>
              </a:rPr>
              <a:t>. </a:t>
            </a:r>
            <a:r>
              <a:rPr lang="en-US" sz="5200" dirty="0" err="1" smtClean="0">
                <a:solidFill>
                  <a:srgbClr val="800000"/>
                </a:solidFill>
                <a:effectLst/>
              </a:rPr>
              <a:t>Nguyện</a:t>
            </a:r>
            <a:r>
              <a:rPr lang="en-US" sz="5200" dirty="0" smtClean="0">
                <a:solidFill>
                  <a:srgbClr val="800000"/>
                </a:solidFill>
                <a:effectLst/>
              </a:rPr>
              <a:t>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anh</a:t>
            </a:r>
            <a:r>
              <a:rPr lang="en-US" sz="5200" dirty="0" smtClean="0">
                <a:solidFill>
                  <a:srgbClr val="800000"/>
                </a:solidFill>
                <a:effectLst/>
              </a:rPr>
              <a:t> </a:t>
            </a:r>
            <a:r>
              <a:rPr lang="en-US" sz="5200" dirty="0" err="1" smtClean="0">
                <a:solidFill>
                  <a:srgbClr val="800000"/>
                </a:solidFill>
                <a:effectLst/>
              </a:rPr>
              <a:t>thương</a:t>
            </a:r>
            <a:r>
              <a:rPr lang="en-US" sz="5200" dirty="0" smtClean="0">
                <a:solidFill>
                  <a:srgbClr val="800000"/>
                </a:solidFill>
                <a:effectLst/>
              </a:rPr>
              <a:t> </a:t>
            </a:r>
            <a:r>
              <a:rPr lang="en-US" sz="5200" dirty="0" err="1" smtClean="0">
                <a:solidFill>
                  <a:srgbClr val="800000"/>
                </a:solidFill>
                <a:effectLst/>
              </a:rPr>
              <a:t>anh</a:t>
            </a:r>
            <a:r>
              <a:rPr lang="en-US" sz="5200" dirty="0" smtClean="0">
                <a:solidFill>
                  <a:srgbClr val="800000"/>
                </a:solidFill>
                <a:effectLst/>
              </a:rPr>
              <a:t> </a:t>
            </a:r>
            <a:r>
              <a:rPr lang="en-US" sz="5200" dirty="0" err="1" smtClean="0">
                <a:solidFill>
                  <a:srgbClr val="800000"/>
                </a:solidFill>
                <a:effectLst/>
              </a:rPr>
              <a:t>trọn</a:t>
            </a:r>
            <a:r>
              <a:rPr lang="en-US" sz="5200" dirty="0" smtClean="0">
                <a:solidFill>
                  <a:srgbClr val="800000"/>
                </a:solidFill>
                <a:effectLst/>
              </a:rPr>
              <a:t> </a:t>
            </a:r>
            <a:r>
              <a:rPr lang="en-US" sz="5200" dirty="0" err="1" smtClean="0">
                <a:solidFill>
                  <a:srgbClr val="800000"/>
                </a:solidFill>
                <a:effectLst/>
              </a:rPr>
              <a:t>kiếp</a:t>
            </a:r>
            <a:r>
              <a:rPr lang="en-US" sz="5200" dirty="0" smtClean="0">
                <a:solidFill>
                  <a:srgbClr val="800000"/>
                </a:solidFill>
                <a:effectLst/>
              </a:rPr>
              <a:t>. </a:t>
            </a:r>
            <a:r>
              <a:rPr lang="en-US" sz="5200" dirty="0" err="1" smtClean="0">
                <a:solidFill>
                  <a:srgbClr val="800000"/>
                </a:solidFill>
                <a:effectLst/>
              </a:rPr>
              <a:t>Hứa</a:t>
            </a:r>
            <a:r>
              <a:rPr lang="en-US" sz="5200" dirty="0" smtClean="0">
                <a:solidFill>
                  <a:srgbClr val="800000"/>
                </a:solidFill>
                <a:effectLst/>
              </a:rPr>
              <a:t>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em</a:t>
            </a:r>
            <a:r>
              <a:rPr lang="en-US" sz="5200" dirty="0" smtClean="0">
                <a:solidFill>
                  <a:srgbClr val="800000"/>
                </a:solidFill>
                <a:effectLst/>
              </a:rPr>
              <a:t> </a:t>
            </a:r>
            <a:r>
              <a:rPr lang="en-US" sz="5200" dirty="0" err="1" smtClean="0">
                <a:solidFill>
                  <a:srgbClr val="800000"/>
                </a:solidFill>
                <a:effectLst/>
              </a:rPr>
              <a:t>khi</a:t>
            </a:r>
            <a:r>
              <a:rPr lang="en-US" sz="5200" dirty="0" smtClean="0">
                <a:solidFill>
                  <a:srgbClr val="800000"/>
                </a:solidFill>
                <a:effectLst/>
              </a:rPr>
              <a:t> </a:t>
            </a:r>
            <a:r>
              <a:rPr lang="en-US" sz="5200" dirty="0" err="1" smtClean="0">
                <a:solidFill>
                  <a:srgbClr val="800000"/>
                </a:solidFill>
                <a:effectLst/>
              </a:rPr>
              <a:t>vui</a:t>
            </a:r>
            <a:r>
              <a:rPr lang="en-US" sz="5200" dirty="0" smtClean="0">
                <a:solidFill>
                  <a:srgbClr val="800000"/>
                </a:solidFill>
                <a:effectLst/>
              </a:rPr>
              <a:t> </a:t>
            </a:r>
            <a:r>
              <a:rPr lang="en-US" sz="5200" dirty="0" err="1" smtClean="0">
                <a:solidFill>
                  <a:srgbClr val="800000"/>
                </a:solidFill>
                <a:effectLst/>
              </a:rPr>
              <a:t>lúc</a:t>
            </a:r>
            <a:r>
              <a:rPr lang="en-US" sz="5200" dirty="0" smtClean="0">
                <a:solidFill>
                  <a:srgbClr val="800000"/>
                </a:solidFill>
                <a:effectLst/>
              </a:rPr>
              <a:t> </a:t>
            </a:r>
            <a:r>
              <a:rPr lang="en-US" sz="5200" dirty="0" err="1" smtClean="0">
                <a:solidFill>
                  <a:srgbClr val="800000"/>
                </a:solidFill>
                <a:effectLst/>
              </a:rPr>
              <a:t>sầu</a:t>
            </a:r>
            <a:r>
              <a:rPr lang="en-US" sz="5200" dirty="0" smtClean="0">
                <a:solidFill>
                  <a:srgbClr val="800000"/>
                </a:solidFill>
                <a:effectLst/>
              </a:rPr>
              <a:t>.</a:t>
            </a:r>
            <a:endParaRPr lang="vi-VN" sz="5200" dirty="0">
              <a:solidFill>
                <a:srgbClr val="800000"/>
              </a:solidFill>
              <a:effectLst/>
            </a:endParaRPr>
          </a:p>
        </p:txBody>
      </p:sp>
    </p:spTree>
    <p:extLst>
      <p:ext uri="{BB962C8B-B14F-4D97-AF65-F5344CB8AC3E}">
        <p14:creationId xmlns:p14="http://schemas.microsoft.com/office/powerpoint/2010/main" val="274902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smtClean="0">
                <a:solidFill>
                  <a:srgbClr val="000066"/>
                </a:solidFill>
                <a:effectLst/>
                <a:latin typeface="+mj-lt"/>
              </a:rPr>
              <a:t>Tk2:</a:t>
            </a:r>
            <a:r>
              <a:rPr lang="vi-VN" sz="4400" b="0" dirty="0" smtClean="0">
                <a:solidFill>
                  <a:srgbClr val="800000"/>
                </a:solidFill>
                <a:effectLst/>
                <a:latin typeface="+mj-lt"/>
              </a:rPr>
              <a:t> </a:t>
            </a:r>
            <a:r>
              <a:rPr lang="en-US" sz="4400" dirty="0" err="1" smtClean="0">
                <a:solidFill>
                  <a:srgbClr val="800000"/>
                </a:solidFill>
                <a:effectLst/>
                <a:latin typeface="+mj-lt"/>
              </a:rPr>
              <a:t>Trăm</a:t>
            </a:r>
            <a:r>
              <a:rPr lang="en-US" sz="4400" dirty="0" smtClean="0">
                <a:solidFill>
                  <a:srgbClr val="800000"/>
                </a:solidFill>
                <a:effectLst/>
                <a:latin typeface="+mj-lt"/>
              </a:rPr>
              <a:t> </a:t>
            </a:r>
            <a:r>
              <a:rPr lang="en-US" sz="4400" dirty="0" err="1" smtClean="0">
                <a:solidFill>
                  <a:srgbClr val="800000"/>
                </a:solidFill>
                <a:effectLst/>
                <a:latin typeface="+mj-lt"/>
              </a:rPr>
              <a:t>năm</a:t>
            </a:r>
            <a:r>
              <a:rPr lang="en-US" sz="4400" dirty="0" smtClean="0">
                <a:solidFill>
                  <a:srgbClr val="800000"/>
                </a:solidFill>
                <a:effectLst/>
                <a:latin typeface="+mj-lt"/>
              </a:rPr>
              <a:t> </a:t>
            </a:r>
            <a:r>
              <a:rPr lang="en-US" sz="4400" dirty="0" err="1" smtClean="0">
                <a:solidFill>
                  <a:srgbClr val="800000"/>
                </a:solidFill>
                <a:effectLst/>
                <a:latin typeface="+mj-lt"/>
              </a:rPr>
              <a:t>chung</a:t>
            </a:r>
            <a:r>
              <a:rPr lang="en-US" sz="4400" dirty="0" smtClean="0">
                <a:solidFill>
                  <a:srgbClr val="800000"/>
                </a:solidFill>
                <a:effectLst/>
                <a:latin typeface="+mj-lt"/>
              </a:rPr>
              <a:t> </a:t>
            </a:r>
            <a:r>
              <a:rPr lang="en-US" sz="4400" dirty="0" err="1" smtClean="0">
                <a:solidFill>
                  <a:srgbClr val="800000"/>
                </a:solidFill>
                <a:effectLst/>
                <a:latin typeface="+mj-lt"/>
              </a:rPr>
              <a:t>kết</a:t>
            </a:r>
            <a:r>
              <a:rPr lang="en-US" sz="4400" dirty="0" smtClean="0">
                <a:solidFill>
                  <a:srgbClr val="800000"/>
                </a:solidFill>
                <a:effectLst/>
                <a:latin typeface="+mj-lt"/>
              </a:rPr>
              <a:t> </a:t>
            </a:r>
            <a:r>
              <a:rPr lang="en-US" sz="4400" dirty="0" err="1" smtClean="0">
                <a:solidFill>
                  <a:srgbClr val="800000"/>
                </a:solidFill>
                <a:effectLst/>
                <a:latin typeface="+mj-lt"/>
              </a:rPr>
              <a:t>ân</a:t>
            </a:r>
            <a:r>
              <a:rPr lang="en-US" sz="4400" dirty="0" smtClean="0">
                <a:solidFill>
                  <a:srgbClr val="800000"/>
                </a:solidFill>
                <a:effectLst/>
                <a:latin typeface="+mj-lt"/>
              </a:rPr>
              <a:t> </a:t>
            </a:r>
            <a:r>
              <a:rPr lang="en-US" sz="4400" dirty="0" err="1" smtClean="0">
                <a:solidFill>
                  <a:srgbClr val="800000"/>
                </a:solidFill>
                <a:effectLst/>
                <a:latin typeface="+mj-lt"/>
              </a:rPr>
              <a:t>tình</a:t>
            </a:r>
            <a:r>
              <a:rPr lang="en-US" sz="4400" dirty="0" smtClean="0">
                <a:solidFill>
                  <a:srgbClr val="800000"/>
                </a:solidFill>
                <a:effectLst/>
                <a:latin typeface="+mj-lt"/>
              </a:rPr>
              <a:t>, </a:t>
            </a:r>
            <a:r>
              <a:rPr lang="en-US" sz="4400" dirty="0" err="1" smtClean="0">
                <a:solidFill>
                  <a:srgbClr val="800000"/>
                </a:solidFill>
                <a:effectLst/>
                <a:latin typeface="+mj-lt"/>
              </a:rPr>
              <a:t>hoa</a:t>
            </a:r>
            <a:r>
              <a:rPr lang="en-US" sz="4400" dirty="0" smtClean="0">
                <a:solidFill>
                  <a:srgbClr val="800000"/>
                </a:solidFill>
                <a:effectLst/>
                <a:latin typeface="+mj-lt"/>
              </a:rPr>
              <a:t> </a:t>
            </a:r>
            <a:r>
              <a:rPr lang="en-US" sz="4400" dirty="0" err="1" smtClean="0">
                <a:solidFill>
                  <a:srgbClr val="800000"/>
                </a:solidFill>
                <a:effectLst/>
                <a:latin typeface="+mj-lt"/>
              </a:rPr>
              <a:t>lòng</a:t>
            </a:r>
            <a:r>
              <a:rPr lang="en-US" sz="4400" dirty="0" smtClean="0">
                <a:solidFill>
                  <a:srgbClr val="800000"/>
                </a:solidFill>
                <a:effectLst/>
                <a:latin typeface="+mj-lt"/>
              </a:rPr>
              <a:t> </a:t>
            </a:r>
            <a:r>
              <a:rPr lang="en-US" sz="4400" dirty="0" err="1" smtClean="0">
                <a:solidFill>
                  <a:srgbClr val="800000"/>
                </a:solidFill>
                <a:effectLst/>
                <a:latin typeface="+mj-lt"/>
              </a:rPr>
              <a:t>luôn</a:t>
            </a:r>
            <a:r>
              <a:rPr lang="en-US" sz="4400" dirty="0" smtClean="0">
                <a:solidFill>
                  <a:srgbClr val="800000"/>
                </a:solidFill>
                <a:effectLst/>
                <a:latin typeface="+mj-lt"/>
              </a:rPr>
              <a:t> </a:t>
            </a:r>
            <a:r>
              <a:rPr lang="en-US" sz="4400" dirty="0" err="1" smtClean="0">
                <a:solidFill>
                  <a:srgbClr val="800000"/>
                </a:solidFill>
                <a:effectLst/>
                <a:latin typeface="+mj-lt"/>
              </a:rPr>
              <a:t>ngát</a:t>
            </a:r>
            <a:r>
              <a:rPr lang="en-US" sz="4400" dirty="0" smtClean="0">
                <a:solidFill>
                  <a:srgbClr val="800000"/>
                </a:solidFill>
                <a:effectLst/>
                <a:latin typeface="+mj-lt"/>
              </a:rPr>
              <a:t> </a:t>
            </a:r>
            <a:r>
              <a:rPr lang="en-US" sz="4400" dirty="0" err="1" smtClean="0">
                <a:solidFill>
                  <a:srgbClr val="800000"/>
                </a:solidFill>
                <a:effectLst/>
                <a:latin typeface="+mj-lt"/>
              </a:rPr>
              <a:t>hương</a:t>
            </a:r>
            <a:r>
              <a:rPr lang="en-US" sz="4400" dirty="0" smtClean="0">
                <a:solidFill>
                  <a:srgbClr val="800000"/>
                </a:solidFill>
                <a:effectLst/>
                <a:latin typeface="+mj-lt"/>
              </a:rPr>
              <a:t> </a:t>
            </a:r>
            <a:r>
              <a:rPr lang="en-US" sz="4400" dirty="0" err="1" smtClean="0">
                <a:solidFill>
                  <a:srgbClr val="800000"/>
                </a:solidFill>
                <a:effectLst/>
                <a:latin typeface="+mj-lt"/>
              </a:rPr>
              <a:t>yêu</a:t>
            </a:r>
            <a:r>
              <a:rPr lang="en-US" sz="4400" dirty="0" smtClean="0">
                <a:solidFill>
                  <a:srgbClr val="800000"/>
                </a:solidFill>
                <a:effectLst/>
                <a:latin typeface="+mj-lt"/>
              </a:rPr>
              <a:t>. </a:t>
            </a:r>
            <a:r>
              <a:rPr lang="en-US" sz="4400" dirty="0" err="1" smtClean="0">
                <a:solidFill>
                  <a:srgbClr val="800000"/>
                </a:solidFill>
                <a:effectLst/>
                <a:latin typeface="+mj-lt"/>
              </a:rPr>
              <a:t>Gian</a:t>
            </a:r>
            <a:r>
              <a:rPr lang="en-US" sz="4400" dirty="0" smtClean="0">
                <a:solidFill>
                  <a:srgbClr val="800000"/>
                </a:solidFill>
                <a:effectLst/>
                <a:latin typeface="+mj-lt"/>
              </a:rPr>
              <a:t> </a:t>
            </a:r>
            <a:r>
              <a:rPr lang="en-US" sz="4400" dirty="0" err="1" smtClean="0">
                <a:solidFill>
                  <a:srgbClr val="800000"/>
                </a:solidFill>
                <a:effectLst/>
                <a:latin typeface="+mj-lt"/>
              </a:rPr>
              <a:t>na</a:t>
            </a:r>
            <a:r>
              <a:rPr lang="vi-VN" sz="4400" dirty="0" smtClean="0">
                <a:solidFill>
                  <a:srgbClr val="800000"/>
                </a:solidFill>
                <a:effectLst/>
                <a:latin typeface="+mj-lt"/>
              </a:rPr>
              <a:t>n</a:t>
            </a:r>
            <a:r>
              <a:rPr lang="en-US" sz="4400" dirty="0" smtClean="0">
                <a:solidFill>
                  <a:srgbClr val="800000"/>
                </a:solidFill>
                <a:effectLst/>
                <a:latin typeface="+mj-lt"/>
              </a:rPr>
              <a:t> hay </a:t>
            </a:r>
            <a:r>
              <a:rPr lang="en-US" sz="4400" dirty="0" err="1" smtClean="0">
                <a:solidFill>
                  <a:srgbClr val="800000"/>
                </a:solidFill>
                <a:effectLst/>
                <a:latin typeface="+mj-lt"/>
              </a:rPr>
              <a:t>khi</a:t>
            </a:r>
            <a:r>
              <a:rPr lang="en-US" sz="4400" dirty="0" smtClean="0">
                <a:solidFill>
                  <a:srgbClr val="800000"/>
                </a:solidFill>
                <a:effectLst/>
                <a:latin typeface="+mj-lt"/>
              </a:rPr>
              <a:t> </a:t>
            </a:r>
            <a:r>
              <a:rPr lang="en-US" sz="4400" dirty="0" err="1" smtClean="0">
                <a:solidFill>
                  <a:srgbClr val="800000"/>
                </a:solidFill>
                <a:effectLst/>
                <a:latin typeface="+mj-lt"/>
              </a:rPr>
              <a:t>vui</a:t>
            </a:r>
            <a:r>
              <a:rPr lang="en-US" sz="4400" dirty="0" smtClean="0">
                <a:solidFill>
                  <a:srgbClr val="800000"/>
                </a:solidFill>
                <a:effectLst/>
                <a:latin typeface="+mj-lt"/>
              </a:rPr>
              <a:t> </a:t>
            </a:r>
            <a:r>
              <a:rPr lang="en-US" sz="4400" dirty="0" err="1" smtClean="0">
                <a:solidFill>
                  <a:srgbClr val="800000"/>
                </a:solidFill>
                <a:effectLst/>
                <a:latin typeface="+mj-lt"/>
              </a:rPr>
              <a:t>sướng</a:t>
            </a:r>
            <a:r>
              <a:rPr lang="en-US" sz="4400" dirty="0" smtClean="0">
                <a:solidFill>
                  <a:srgbClr val="800000"/>
                </a:solidFill>
                <a:effectLst/>
                <a:latin typeface="+mj-lt"/>
              </a:rPr>
              <a:t>, </a:t>
            </a:r>
            <a:r>
              <a:rPr lang="en-US" sz="4400" dirty="0" err="1" smtClean="0">
                <a:solidFill>
                  <a:srgbClr val="800000"/>
                </a:solidFill>
                <a:effectLst/>
                <a:latin typeface="+mj-lt"/>
              </a:rPr>
              <a:t>duyên</a:t>
            </a:r>
            <a:r>
              <a:rPr lang="en-US" sz="4400" dirty="0" smtClean="0">
                <a:solidFill>
                  <a:srgbClr val="800000"/>
                </a:solidFill>
                <a:effectLst/>
                <a:latin typeface="+mj-lt"/>
              </a:rPr>
              <a:t> </a:t>
            </a:r>
            <a:r>
              <a:rPr lang="en-US" sz="4400" dirty="0" err="1" smtClean="0">
                <a:solidFill>
                  <a:srgbClr val="800000"/>
                </a:solidFill>
                <a:effectLst/>
                <a:latin typeface="+mj-lt"/>
              </a:rPr>
              <a:t>tình</a:t>
            </a:r>
            <a:r>
              <a:rPr lang="en-US" sz="4400" dirty="0" smtClean="0">
                <a:solidFill>
                  <a:srgbClr val="800000"/>
                </a:solidFill>
                <a:effectLst/>
                <a:latin typeface="+mj-lt"/>
              </a:rPr>
              <a:t> </a:t>
            </a:r>
            <a:r>
              <a:rPr lang="en-US" sz="4400" dirty="0" err="1" smtClean="0">
                <a:solidFill>
                  <a:srgbClr val="800000"/>
                </a:solidFill>
                <a:effectLst/>
                <a:latin typeface="+mj-lt"/>
              </a:rPr>
              <a:t>không</a:t>
            </a:r>
            <a:r>
              <a:rPr lang="en-US" sz="4400" dirty="0" smtClean="0">
                <a:solidFill>
                  <a:srgbClr val="800000"/>
                </a:solidFill>
                <a:effectLst/>
                <a:latin typeface="+mj-lt"/>
              </a:rPr>
              <a:t> </a:t>
            </a:r>
            <a:r>
              <a:rPr lang="en-US" sz="4400" dirty="0" err="1" smtClean="0">
                <a:solidFill>
                  <a:srgbClr val="800000"/>
                </a:solidFill>
                <a:effectLst/>
                <a:latin typeface="+mj-lt"/>
              </a:rPr>
              <a:t>chút</a:t>
            </a:r>
            <a:r>
              <a:rPr lang="en-US" sz="4400" dirty="0" smtClean="0">
                <a:solidFill>
                  <a:srgbClr val="800000"/>
                </a:solidFill>
                <a:effectLst/>
                <a:latin typeface="+mj-lt"/>
              </a:rPr>
              <a:t> </a:t>
            </a:r>
            <a:r>
              <a:rPr lang="en-US" sz="4400" dirty="0" err="1" smtClean="0">
                <a:solidFill>
                  <a:srgbClr val="800000"/>
                </a:solidFill>
                <a:effectLst/>
                <a:latin typeface="+mj-lt"/>
              </a:rPr>
              <a:t>mờ</a:t>
            </a:r>
            <a:r>
              <a:rPr lang="en-US" sz="4400" dirty="0" smtClean="0">
                <a:solidFill>
                  <a:srgbClr val="800000"/>
                </a:solidFill>
                <a:effectLst/>
                <a:latin typeface="+mj-lt"/>
              </a:rPr>
              <a:t> </a:t>
            </a:r>
            <a:r>
              <a:rPr lang="en-US" sz="4400" dirty="0" err="1" smtClean="0">
                <a:solidFill>
                  <a:srgbClr val="800000"/>
                </a:solidFill>
                <a:effectLst/>
                <a:latin typeface="+mj-lt"/>
              </a:rPr>
              <a:t>phai</a:t>
            </a:r>
            <a:r>
              <a:rPr lang="en-US" sz="4400" dirty="0" smtClean="0">
                <a:solidFill>
                  <a:srgbClr val="800000"/>
                </a:solidFill>
                <a:effectLst/>
                <a:latin typeface="+mj-lt"/>
              </a:rPr>
              <a:t>. </a:t>
            </a:r>
            <a:r>
              <a:rPr lang="en-US" sz="4400" dirty="0" err="1" smtClean="0">
                <a:solidFill>
                  <a:srgbClr val="800000"/>
                </a:solidFill>
                <a:effectLst/>
                <a:latin typeface="+mj-lt"/>
              </a:rPr>
              <a:t>Bên</a:t>
            </a:r>
            <a:r>
              <a:rPr lang="en-US" sz="4400" dirty="0" smtClean="0">
                <a:solidFill>
                  <a:srgbClr val="800000"/>
                </a:solidFill>
                <a:effectLst/>
                <a:latin typeface="+mj-lt"/>
              </a:rPr>
              <a:t> </a:t>
            </a:r>
            <a:r>
              <a:rPr lang="en-US" sz="4400" dirty="0" err="1" smtClean="0">
                <a:solidFill>
                  <a:srgbClr val="800000"/>
                </a:solidFill>
                <a:effectLst/>
                <a:latin typeface="+mj-lt"/>
              </a:rPr>
              <a:t>nhau</a:t>
            </a:r>
            <a:r>
              <a:rPr lang="en-US" sz="4400" dirty="0" smtClean="0">
                <a:solidFill>
                  <a:srgbClr val="800000"/>
                </a:solidFill>
                <a:effectLst/>
                <a:latin typeface="+mj-lt"/>
              </a:rPr>
              <a:t> </a:t>
            </a:r>
            <a:r>
              <a:rPr lang="en-US" sz="4400" dirty="0" err="1" smtClean="0">
                <a:solidFill>
                  <a:srgbClr val="800000"/>
                </a:solidFill>
                <a:effectLst/>
                <a:latin typeface="+mj-lt"/>
              </a:rPr>
              <a:t>vui</a:t>
            </a:r>
            <a:r>
              <a:rPr lang="en-US" sz="4400" dirty="0" smtClean="0">
                <a:solidFill>
                  <a:srgbClr val="800000"/>
                </a:solidFill>
                <a:effectLst/>
                <a:latin typeface="+mj-lt"/>
              </a:rPr>
              <a:t> </a:t>
            </a:r>
            <a:r>
              <a:rPr lang="en-US" sz="4400" dirty="0" err="1" smtClean="0">
                <a:solidFill>
                  <a:srgbClr val="800000"/>
                </a:solidFill>
                <a:effectLst/>
                <a:latin typeface="+mj-lt"/>
              </a:rPr>
              <a:t>bước</a:t>
            </a:r>
            <a:r>
              <a:rPr lang="en-US" sz="4400" dirty="0" smtClean="0">
                <a:solidFill>
                  <a:srgbClr val="800000"/>
                </a:solidFill>
                <a:effectLst/>
                <a:latin typeface="+mj-lt"/>
              </a:rPr>
              <a:t> </a:t>
            </a:r>
            <a:r>
              <a:rPr lang="en-US" sz="4400" dirty="0" err="1" smtClean="0">
                <a:solidFill>
                  <a:srgbClr val="800000"/>
                </a:solidFill>
                <a:effectLst/>
                <a:latin typeface="+mj-lt"/>
              </a:rPr>
              <a:t>trong</a:t>
            </a:r>
            <a:r>
              <a:rPr lang="en-US" sz="4400" dirty="0" smtClean="0">
                <a:solidFill>
                  <a:srgbClr val="800000"/>
                </a:solidFill>
                <a:effectLst/>
                <a:latin typeface="+mj-lt"/>
              </a:rPr>
              <a:t> </a:t>
            </a:r>
            <a:r>
              <a:rPr lang="en-US" sz="4400" dirty="0" err="1" smtClean="0">
                <a:solidFill>
                  <a:srgbClr val="800000"/>
                </a:solidFill>
                <a:effectLst/>
                <a:latin typeface="+mj-lt"/>
              </a:rPr>
              <a:t>đời</a:t>
            </a:r>
            <a:r>
              <a:rPr lang="en-US" sz="4400" dirty="0" smtClean="0">
                <a:solidFill>
                  <a:srgbClr val="800000"/>
                </a:solidFill>
                <a:effectLst/>
                <a:latin typeface="+mj-lt"/>
              </a:rPr>
              <a:t>, </a:t>
            </a:r>
            <a:r>
              <a:rPr lang="en-US" sz="4400" dirty="0" err="1" smtClean="0">
                <a:solidFill>
                  <a:srgbClr val="800000"/>
                </a:solidFill>
                <a:effectLst/>
                <a:latin typeface="+mj-lt"/>
              </a:rPr>
              <a:t>không</a:t>
            </a:r>
            <a:r>
              <a:rPr lang="en-US" sz="4400" dirty="0" smtClean="0">
                <a:solidFill>
                  <a:srgbClr val="800000"/>
                </a:solidFill>
                <a:effectLst/>
                <a:latin typeface="+mj-lt"/>
              </a:rPr>
              <a:t> </a:t>
            </a:r>
            <a:r>
              <a:rPr lang="en-US" sz="4400" dirty="0" err="1" smtClean="0">
                <a:solidFill>
                  <a:srgbClr val="800000"/>
                </a:solidFill>
                <a:effectLst/>
                <a:latin typeface="+mj-lt"/>
              </a:rPr>
              <a:t>nề</a:t>
            </a:r>
            <a:r>
              <a:rPr lang="en-US" sz="4400" dirty="0" smtClean="0">
                <a:solidFill>
                  <a:srgbClr val="800000"/>
                </a:solidFill>
                <a:effectLst/>
                <a:latin typeface="+mj-lt"/>
              </a:rPr>
              <a:t> </a:t>
            </a:r>
            <a:r>
              <a:rPr lang="en-US" sz="4400" dirty="0" err="1" smtClean="0">
                <a:solidFill>
                  <a:srgbClr val="800000"/>
                </a:solidFill>
                <a:effectLst/>
                <a:latin typeface="+mj-lt"/>
              </a:rPr>
              <a:t>gian</a:t>
            </a:r>
            <a:r>
              <a:rPr lang="en-US" sz="4400" dirty="0" smtClean="0">
                <a:solidFill>
                  <a:srgbClr val="800000"/>
                </a:solidFill>
                <a:effectLst/>
                <a:latin typeface="+mj-lt"/>
              </a:rPr>
              <a:t> </a:t>
            </a:r>
            <a:r>
              <a:rPr lang="en-US" sz="4400" dirty="0" err="1" smtClean="0">
                <a:solidFill>
                  <a:srgbClr val="800000"/>
                </a:solidFill>
                <a:effectLst/>
                <a:latin typeface="+mj-lt"/>
              </a:rPr>
              <a:t>khó</a:t>
            </a:r>
            <a:r>
              <a:rPr lang="en-US" sz="4400" dirty="0" smtClean="0">
                <a:solidFill>
                  <a:srgbClr val="800000"/>
                </a:solidFill>
                <a:effectLst/>
                <a:latin typeface="+mj-lt"/>
              </a:rPr>
              <a:t> </a:t>
            </a:r>
            <a:r>
              <a:rPr lang="en-US" sz="4400" dirty="0" err="1" smtClean="0">
                <a:solidFill>
                  <a:srgbClr val="800000"/>
                </a:solidFill>
                <a:effectLst/>
                <a:latin typeface="+mj-lt"/>
              </a:rPr>
              <a:t>nguy</a:t>
            </a:r>
            <a:r>
              <a:rPr lang="en-US" sz="4400" dirty="0" smtClean="0">
                <a:solidFill>
                  <a:srgbClr val="800000"/>
                </a:solidFill>
                <a:effectLst/>
                <a:latin typeface="+mj-lt"/>
              </a:rPr>
              <a:t> nan. </a:t>
            </a:r>
            <a:r>
              <a:rPr lang="en-US" sz="4400" dirty="0" err="1" smtClean="0">
                <a:solidFill>
                  <a:srgbClr val="800000"/>
                </a:solidFill>
                <a:effectLst/>
                <a:latin typeface="+mj-lt"/>
              </a:rPr>
              <a:t>Yêu</a:t>
            </a:r>
            <a:r>
              <a:rPr lang="en-US" sz="4400" dirty="0" smtClean="0">
                <a:solidFill>
                  <a:srgbClr val="800000"/>
                </a:solidFill>
                <a:effectLst/>
                <a:latin typeface="+mj-lt"/>
              </a:rPr>
              <a:t> </a:t>
            </a:r>
            <a:r>
              <a:rPr lang="en-US" sz="4400" dirty="0" err="1" smtClean="0">
                <a:solidFill>
                  <a:srgbClr val="800000"/>
                </a:solidFill>
                <a:effectLst/>
                <a:latin typeface="+mj-lt"/>
              </a:rPr>
              <a:t>thương</a:t>
            </a:r>
            <a:r>
              <a:rPr lang="en-US" sz="4400" dirty="0" smtClean="0">
                <a:solidFill>
                  <a:srgbClr val="800000"/>
                </a:solidFill>
                <a:effectLst/>
                <a:latin typeface="+mj-lt"/>
              </a:rPr>
              <a:t> </a:t>
            </a:r>
            <a:r>
              <a:rPr lang="en-US" sz="4400" dirty="0" err="1" smtClean="0">
                <a:solidFill>
                  <a:srgbClr val="800000"/>
                </a:solidFill>
                <a:effectLst/>
                <a:latin typeface="+mj-lt"/>
              </a:rPr>
              <a:t>có</a:t>
            </a:r>
            <a:r>
              <a:rPr lang="en-US" sz="4400" dirty="0" smtClean="0">
                <a:solidFill>
                  <a:srgbClr val="800000"/>
                </a:solidFill>
                <a:effectLst/>
                <a:latin typeface="+mj-lt"/>
              </a:rPr>
              <a:t> </a:t>
            </a:r>
            <a:r>
              <a:rPr lang="en-US" sz="4400" dirty="0" err="1" smtClean="0">
                <a:solidFill>
                  <a:srgbClr val="800000"/>
                </a:solidFill>
                <a:effectLst/>
                <a:latin typeface="+mj-lt"/>
              </a:rPr>
              <a:t>Chúa</a:t>
            </a:r>
            <a:r>
              <a:rPr lang="en-US" sz="4400" dirty="0" smtClean="0">
                <a:solidFill>
                  <a:srgbClr val="800000"/>
                </a:solidFill>
                <a:effectLst/>
                <a:latin typeface="+mj-lt"/>
              </a:rPr>
              <a:t> </a:t>
            </a:r>
            <a:r>
              <a:rPr lang="en-US" sz="4400" dirty="0" err="1" smtClean="0">
                <a:solidFill>
                  <a:srgbClr val="800000"/>
                </a:solidFill>
                <a:effectLst/>
                <a:latin typeface="+mj-lt"/>
              </a:rPr>
              <a:t>đưa</a:t>
            </a:r>
            <a:r>
              <a:rPr lang="en-US" sz="4400" dirty="0" smtClean="0">
                <a:solidFill>
                  <a:srgbClr val="800000"/>
                </a:solidFill>
                <a:effectLst/>
                <a:latin typeface="+mj-lt"/>
              </a:rPr>
              <a:t> </a:t>
            </a:r>
            <a:r>
              <a:rPr lang="en-US" sz="4400" dirty="0" err="1" smtClean="0">
                <a:solidFill>
                  <a:srgbClr val="800000"/>
                </a:solidFill>
                <a:effectLst/>
                <a:latin typeface="+mj-lt"/>
              </a:rPr>
              <a:t>dìu</a:t>
            </a:r>
            <a:r>
              <a:rPr lang="en-US" sz="4400" dirty="0" smtClean="0">
                <a:solidFill>
                  <a:srgbClr val="800000"/>
                </a:solidFill>
                <a:effectLst/>
                <a:latin typeface="+mj-lt"/>
              </a:rPr>
              <a:t>, </a:t>
            </a:r>
            <a:r>
              <a:rPr lang="en-US" sz="4400" dirty="0" err="1" smtClean="0">
                <a:solidFill>
                  <a:srgbClr val="800000"/>
                </a:solidFill>
                <a:effectLst/>
                <a:latin typeface="+mj-lt"/>
              </a:rPr>
              <a:t>chung</a:t>
            </a:r>
            <a:r>
              <a:rPr lang="en-US" sz="4400" dirty="0" smtClean="0">
                <a:solidFill>
                  <a:srgbClr val="800000"/>
                </a:solidFill>
                <a:effectLst/>
                <a:latin typeface="+mj-lt"/>
              </a:rPr>
              <a:t> </a:t>
            </a:r>
            <a:r>
              <a:rPr lang="en-US" sz="4400" dirty="0" err="1" smtClean="0">
                <a:solidFill>
                  <a:srgbClr val="800000"/>
                </a:solidFill>
                <a:effectLst/>
                <a:latin typeface="+mj-lt"/>
              </a:rPr>
              <a:t>đường</a:t>
            </a:r>
            <a:r>
              <a:rPr lang="en-US" sz="4400" dirty="0" smtClean="0">
                <a:solidFill>
                  <a:srgbClr val="800000"/>
                </a:solidFill>
                <a:effectLst/>
                <a:latin typeface="+mj-lt"/>
              </a:rPr>
              <a:t> </a:t>
            </a:r>
            <a:r>
              <a:rPr lang="en-US" sz="4400" dirty="0" err="1" smtClean="0">
                <a:solidFill>
                  <a:srgbClr val="800000"/>
                </a:solidFill>
                <a:effectLst/>
                <a:latin typeface="+mj-lt"/>
              </a:rPr>
              <a:t>đi</a:t>
            </a:r>
            <a:r>
              <a:rPr lang="en-US" sz="4400" dirty="0" smtClean="0">
                <a:solidFill>
                  <a:srgbClr val="800000"/>
                </a:solidFill>
                <a:effectLst/>
                <a:latin typeface="+mj-lt"/>
              </a:rPr>
              <a:t> </a:t>
            </a:r>
            <a:r>
              <a:rPr lang="en-US" sz="4400" dirty="0" err="1" smtClean="0">
                <a:solidFill>
                  <a:srgbClr val="800000"/>
                </a:solidFill>
                <a:effectLst/>
                <a:latin typeface="+mj-lt"/>
              </a:rPr>
              <a:t>mãi</a:t>
            </a:r>
            <a:r>
              <a:rPr lang="en-US" sz="4400" dirty="0" smtClean="0">
                <a:solidFill>
                  <a:srgbClr val="800000"/>
                </a:solidFill>
                <a:effectLst/>
                <a:latin typeface="+mj-lt"/>
              </a:rPr>
              <a:t> </a:t>
            </a:r>
            <a:r>
              <a:rPr lang="en-US" sz="4400" dirty="0" err="1" smtClean="0">
                <a:solidFill>
                  <a:srgbClr val="800000"/>
                </a:solidFill>
                <a:effectLst/>
                <a:latin typeface="+mj-lt"/>
              </a:rPr>
              <a:t>trăn</a:t>
            </a:r>
            <a:r>
              <a:rPr lang="en-US" sz="4400" dirty="0" smtClean="0">
                <a:solidFill>
                  <a:srgbClr val="800000"/>
                </a:solidFill>
                <a:effectLst/>
                <a:latin typeface="+mj-lt"/>
              </a:rPr>
              <a:t> </a:t>
            </a:r>
            <a:r>
              <a:rPr lang="en-US" sz="4400" dirty="0" err="1" smtClean="0">
                <a:solidFill>
                  <a:srgbClr val="800000"/>
                </a:solidFill>
                <a:effectLst/>
                <a:latin typeface="+mj-lt"/>
              </a:rPr>
              <a:t>năm</a:t>
            </a:r>
            <a:r>
              <a:rPr lang="en-US" sz="4400" dirty="0" smtClean="0">
                <a:solidFill>
                  <a:srgbClr val="800000"/>
                </a:solidFill>
                <a:effectLst/>
                <a:latin typeface="+mj-lt"/>
              </a:rPr>
              <a:t>.</a:t>
            </a:r>
            <a:endParaRPr lang="vi-VN" sz="4400" b="0" dirty="0">
              <a:solidFill>
                <a:srgbClr val="800000"/>
              </a:solidFill>
              <a:effectLst/>
              <a:latin typeface="+mj-lt"/>
            </a:endParaRPr>
          </a:p>
        </p:txBody>
      </p:sp>
    </p:spTree>
    <p:extLst>
      <p:ext uri="{BB962C8B-B14F-4D97-AF65-F5344CB8AC3E}">
        <p14:creationId xmlns:p14="http://schemas.microsoft.com/office/powerpoint/2010/main" val="277893099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000066"/>
                </a:solidFill>
                <a:effectLst/>
              </a:rPr>
              <a:t>**</a:t>
            </a:r>
            <a:r>
              <a:rPr lang="en-US" sz="5600" b="0" u="sng" dirty="0" smtClean="0">
                <a:solidFill>
                  <a:srgbClr val="000066"/>
                </a:solidFill>
                <a:effectLst/>
              </a:rPr>
              <a:t>:</a:t>
            </a:r>
            <a:r>
              <a:rPr lang="en-US" sz="5600" b="0" dirty="0" smtClean="0">
                <a:solidFill>
                  <a:srgbClr val="800000"/>
                </a:solidFill>
                <a:effectLst/>
              </a:rPr>
              <a:t> </a:t>
            </a:r>
            <a:r>
              <a:rPr lang="en-US" sz="5600" dirty="0" err="1" smtClean="0">
                <a:solidFill>
                  <a:srgbClr val="800000"/>
                </a:solidFill>
                <a:effectLst/>
              </a:rPr>
              <a:t>Đường</a:t>
            </a:r>
            <a:r>
              <a:rPr lang="en-US" sz="5600" dirty="0" smtClean="0">
                <a:solidFill>
                  <a:srgbClr val="800000"/>
                </a:solidFill>
                <a:effectLst/>
              </a:rPr>
              <a:t> </a:t>
            </a:r>
            <a:r>
              <a:rPr lang="en-US" sz="5600" dirty="0" err="1" smtClean="0">
                <a:solidFill>
                  <a:srgbClr val="800000"/>
                </a:solidFill>
                <a:effectLst/>
              </a:rPr>
              <a:t>đời</a:t>
            </a:r>
            <a:r>
              <a:rPr lang="en-US" sz="5600" dirty="0" smtClean="0">
                <a:solidFill>
                  <a:srgbClr val="800000"/>
                </a:solidFill>
                <a:effectLst/>
              </a:rPr>
              <a:t> </a:t>
            </a:r>
            <a:r>
              <a:rPr lang="en-US" sz="5600" dirty="0" err="1" smtClean="0">
                <a:solidFill>
                  <a:srgbClr val="800000"/>
                </a:solidFill>
                <a:effectLst/>
              </a:rPr>
              <a:t>kia</a:t>
            </a:r>
            <a:r>
              <a:rPr lang="en-US" sz="5600" dirty="0" smtClean="0">
                <a:solidFill>
                  <a:srgbClr val="800000"/>
                </a:solidFill>
                <a:effectLst/>
              </a:rPr>
              <a:t> </a:t>
            </a:r>
            <a:r>
              <a:rPr lang="en-US" sz="5600" dirty="0" err="1" smtClean="0">
                <a:solidFill>
                  <a:srgbClr val="800000"/>
                </a:solidFill>
                <a:effectLst/>
              </a:rPr>
              <a:t>bên</a:t>
            </a:r>
            <a:r>
              <a:rPr lang="en-US" sz="5600" dirty="0" smtClean="0">
                <a:solidFill>
                  <a:srgbClr val="800000"/>
                </a:solidFill>
                <a:effectLst/>
              </a:rPr>
              <a:t> </a:t>
            </a:r>
            <a:r>
              <a:rPr lang="en-US" sz="5600" dirty="0" err="1" smtClean="0">
                <a:solidFill>
                  <a:srgbClr val="800000"/>
                </a:solidFill>
                <a:effectLst/>
              </a:rPr>
              <a:t>nhau</a:t>
            </a:r>
            <a:r>
              <a:rPr lang="en-US" sz="5600" dirty="0" smtClean="0">
                <a:solidFill>
                  <a:srgbClr val="800000"/>
                </a:solidFill>
                <a:effectLst/>
              </a:rPr>
              <a:t> </a:t>
            </a:r>
            <a:r>
              <a:rPr lang="en-US" sz="5600" dirty="0" err="1" smtClean="0">
                <a:solidFill>
                  <a:srgbClr val="800000"/>
                </a:solidFill>
                <a:effectLst/>
              </a:rPr>
              <a:t>vai</a:t>
            </a:r>
            <a:r>
              <a:rPr lang="en-US" sz="5600" dirty="0" smtClean="0">
                <a:solidFill>
                  <a:srgbClr val="800000"/>
                </a:solidFill>
                <a:effectLst/>
              </a:rPr>
              <a:t> </a:t>
            </a:r>
            <a:r>
              <a:rPr lang="en-US" sz="5600" dirty="0" err="1" smtClean="0">
                <a:solidFill>
                  <a:srgbClr val="800000"/>
                </a:solidFill>
                <a:effectLst/>
              </a:rPr>
              <a:t>sánh</a:t>
            </a:r>
            <a:r>
              <a:rPr lang="en-US" sz="5600" dirty="0" smtClean="0">
                <a:solidFill>
                  <a:srgbClr val="800000"/>
                </a:solidFill>
                <a:effectLst/>
              </a:rPr>
              <a:t> </a:t>
            </a:r>
            <a:r>
              <a:rPr lang="en-US" sz="5600" dirty="0" err="1" smtClean="0">
                <a:solidFill>
                  <a:srgbClr val="800000"/>
                </a:solidFill>
                <a:effectLst/>
              </a:rPr>
              <a:t>vai</a:t>
            </a:r>
            <a:r>
              <a:rPr lang="en-US" sz="5600" dirty="0" smtClean="0">
                <a:solidFill>
                  <a:srgbClr val="800000"/>
                </a:solidFill>
                <a:effectLst/>
              </a:rPr>
              <a:t>. </a:t>
            </a:r>
            <a:r>
              <a:rPr lang="en-US" sz="5600" dirty="0" err="1" smtClean="0">
                <a:solidFill>
                  <a:srgbClr val="800000"/>
                </a:solidFill>
                <a:effectLst/>
              </a:rPr>
              <a:t>Chẳng</a:t>
            </a:r>
            <a:r>
              <a:rPr lang="en-US" sz="5600" dirty="0" smtClean="0">
                <a:solidFill>
                  <a:srgbClr val="800000"/>
                </a:solidFill>
                <a:effectLst/>
              </a:rPr>
              <a:t> lo chi </a:t>
            </a:r>
            <a:r>
              <a:rPr lang="en-US" sz="5600" dirty="0" err="1" smtClean="0">
                <a:solidFill>
                  <a:srgbClr val="800000"/>
                </a:solidFill>
                <a:effectLst/>
              </a:rPr>
              <a:t>khi</a:t>
            </a:r>
            <a:r>
              <a:rPr lang="en-US" sz="5600" dirty="0" smtClean="0">
                <a:solidFill>
                  <a:srgbClr val="800000"/>
                </a:solidFill>
                <a:effectLst/>
              </a:rPr>
              <a:t> ta </a:t>
            </a:r>
            <a:r>
              <a:rPr lang="en-US" sz="5600" dirty="0" err="1" smtClean="0">
                <a:solidFill>
                  <a:srgbClr val="800000"/>
                </a:solidFill>
                <a:effectLst/>
              </a:rPr>
              <a:t>có</a:t>
            </a:r>
            <a:r>
              <a:rPr lang="en-US" sz="5600" dirty="0" smtClean="0">
                <a:solidFill>
                  <a:srgbClr val="800000"/>
                </a:solidFill>
                <a:effectLst/>
              </a:rPr>
              <a:t> </a:t>
            </a:r>
            <a:r>
              <a:rPr lang="en-US" sz="5600" dirty="0" err="1" smtClean="0">
                <a:solidFill>
                  <a:srgbClr val="800000"/>
                </a:solidFill>
                <a:effectLst/>
              </a:rPr>
              <a:t>tình</a:t>
            </a:r>
            <a:r>
              <a:rPr lang="en-US" sz="5600" dirty="0" smtClean="0">
                <a:solidFill>
                  <a:srgbClr val="800000"/>
                </a:solidFill>
                <a:effectLst/>
              </a:rPr>
              <a:t> </a:t>
            </a:r>
            <a:r>
              <a:rPr lang="en-US" sz="5600" dirty="0" err="1" smtClean="0">
                <a:solidFill>
                  <a:srgbClr val="800000"/>
                </a:solidFill>
                <a:effectLst/>
              </a:rPr>
              <a:t>yêu</a:t>
            </a:r>
            <a:r>
              <a:rPr lang="en-US" sz="5600" dirty="0" smtClean="0">
                <a:solidFill>
                  <a:srgbClr val="800000"/>
                </a:solidFill>
                <a:effectLst/>
              </a:rPr>
              <a:t>, </a:t>
            </a:r>
            <a:r>
              <a:rPr lang="en-US" sz="5600" dirty="0" err="1" smtClean="0">
                <a:solidFill>
                  <a:srgbClr val="800000"/>
                </a:solidFill>
                <a:effectLst/>
              </a:rPr>
              <a:t>và</a:t>
            </a:r>
            <a:r>
              <a:rPr lang="en-US" sz="5600" dirty="0" smtClean="0">
                <a:solidFill>
                  <a:srgbClr val="800000"/>
                </a:solidFill>
                <a:effectLst/>
              </a:rPr>
              <a:t> </a:t>
            </a:r>
            <a:r>
              <a:rPr lang="en-US" sz="5600" dirty="0" err="1" smtClean="0">
                <a:solidFill>
                  <a:srgbClr val="800000"/>
                </a:solidFill>
                <a:effectLst/>
              </a:rPr>
              <a:t>bên</a:t>
            </a:r>
            <a:r>
              <a:rPr lang="en-US" sz="5600" dirty="0" smtClean="0">
                <a:solidFill>
                  <a:srgbClr val="800000"/>
                </a:solidFill>
                <a:effectLst/>
              </a:rPr>
              <a:t> ta </a:t>
            </a:r>
            <a:r>
              <a:rPr lang="en-US" sz="5600" dirty="0" err="1" smtClean="0">
                <a:solidFill>
                  <a:srgbClr val="800000"/>
                </a:solidFill>
                <a:effectLst/>
              </a:rPr>
              <a:t>Chúa</a:t>
            </a:r>
            <a:r>
              <a:rPr lang="en-US" sz="5600" dirty="0" smtClean="0">
                <a:solidFill>
                  <a:srgbClr val="800000"/>
                </a:solidFill>
                <a:effectLst/>
              </a:rPr>
              <a:t> </a:t>
            </a:r>
            <a:r>
              <a:rPr lang="en-US" sz="5600" dirty="0" err="1" smtClean="0">
                <a:solidFill>
                  <a:srgbClr val="800000"/>
                </a:solidFill>
                <a:effectLst/>
              </a:rPr>
              <a:t>luôn</a:t>
            </a:r>
            <a:r>
              <a:rPr lang="en-US" sz="5600" dirty="0" smtClean="0">
                <a:solidFill>
                  <a:srgbClr val="800000"/>
                </a:solidFill>
                <a:effectLst/>
              </a:rPr>
              <a:t> </a:t>
            </a:r>
            <a:r>
              <a:rPr lang="en-US" sz="5600" dirty="0" err="1" smtClean="0">
                <a:solidFill>
                  <a:srgbClr val="800000"/>
                </a:solidFill>
                <a:effectLst/>
              </a:rPr>
              <a:t>dìu</a:t>
            </a:r>
            <a:r>
              <a:rPr lang="en-US" sz="5600" dirty="0" smtClean="0">
                <a:solidFill>
                  <a:srgbClr val="800000"/>
                </a:solidFill>
                <a:effectLst/>
              </a:rPr>
              <a:t> </a:t>
            </a:r>
            <a:r>
              <a:rPr lang="en-US" sz="5600" dirty="0" err="1" smtClean="0">
                <a:solidFill>
                  <a:srgbClr val="800000"/>
                </a:solidFill>
                <a:effectLst/>
              </a:rPr>
              <a:t>dắt</a:t>
            </a:r>
            <a:r>
              <a:rPr lang="en-US" sz="5600" dirty="0" smtClean="0">
                <a:solidFill>
                  <a:srgbClr val="800000"/>
                </a:solidFill>
                <a:effectLst/>
              </a:rPr>
              <a:t>. </a:t>
            </a:r>
            <a:r>
              <a:rPr lang="en-US" sz="5600" dirty="0" err="1" smtClean="0">
                <a:solidFill>
                  <a:srgbClr val="800000"/>
                </a:solidFill>
                <a:effectLst/>
              </a:rPr>
              <a:t>Chúa</a:t>
            </a:r>
            <a:r>
              <a:rPr lang="en-US" sz="5600" dirty="0" smtClean="0">
                <a:solidFill>
                  <a:srgbClr val="800000"/>
                </a:solidFill>
                <a:effectLst/>
              </a:rPr>
              <a:t> </a:t>
            </a:r>
            <a:r>
              <a:rPr lang="en-US" sz="5600" dirty="0" err="1" smtClean="0">
                <a:solidFill>
                  <a:srgbClr val="800000"/>
                </a:solidFill>
                <a:effectLst/>
              </a:rPr>
              <a:t>bên</a:t>
            </a:r>
            <a:r>
              <a:rPr lang="en-US" sz="5600" dirty="0" smtClean="0">
                <a:solidFill>
                  <a:srgbClr val="800000"/>
                </a:solidFill>
                <a:effectLst/>
              </a:rPr>
              <a:t> ta </a:t>
            </a:r>
            <a:r>
              <a:rPr lang="en-US" sz="5600" dirty="0" err="1" smtClean="0">
                <a:solidFill>
                  <a:srgbClr val="800000"/>
                </a:solidFill>
                <a:effectLst/>
              </a:rPr>
              <a:t>sao</a:t>
            </a:r>
            <a:r>
              <a:rPr lang="en-US" sz="5600" dirty="0" smtClean="0">
                <a:solidFill>
                  <a:srgbClr val="800000"/>
                </a:solidFill>
                <a:effectLst/>
              </a:rPr>
              <a:t> </a:t>
            </a:r>
            <a:r>
              <a:rPr lang="en-US" sz="5600" dirty="0" err="1" smtClean="0">
                <a:solidFill>
                  <a:srgbClr val="800000"/>
                </a:solidFill>
                <a:effectLst/>
              </a:rPr>
              <a:t>còn</a:t>
            </a:r>
            <a:r>
              <a:rPr lang="en-US" sz="5600" dirty="0" smtClean="0">
                <a:solidFill>
                  <a:srgbClr val="800000"/>
                </a:solidFill>
                <a:effectLst/>
              </a:rPr>
              <a:t> </a:t>
            </a:r>
            <a:r>
              <a:rPr lang="en-US" sz="5600" dirty="0" err="1" smtClean="0">
                <a:solidFill>
                  <a:srgbClr val="800000"/>
                </a:solidFill>
                <a:effectLst/>
              </a:rPr>
              <a:t>ngại</a:t>
            </a:r>
            <a:r>
              <a:rPr lang="en-US" sz="5600" dirty="0" smtClean="0">
                <a:solidFill>
                  <a:srgbClr val="800000"/>
                </a:solidFill>
                <a:effectLst/>
              </a:rPr>
              <a:t> chi?</a:t>
            </a:r>
            <a:endParaRPr lang="vi-VN" sz="5600" dirty="0">
              <a:solidFill>
                <a:srgbClr val="800000"/>
              </a:solidFill>
              <a:effectLst/>
            </a:endParaRPr>
          </a:p>
        </p:txBody>
      </p:sp>
    </p:spTree>
    <p:extLst>
      <p:ext uri="{BB962C8B-B14F-4D97-AF65-F5344CB8AC3E}">
        <p14:creationId xmlns:p14="http://schemas.microsoft.com/office/powerpoint/2010/main" val="379207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200" b="0" u="sng" dirty="0" err="1" smtClean="0">
                <a:solidFill>
                  <a:srgbClr val="000066"/>
                </a:solidFill>
                <a:effectLst/>
              </a:rPr>
              <a:t>Đk</a:t>
            </a:r>
            <a:r>
              <a:rPr lang="en-US" sz="6200" b="0" u="sng" dirty="0" smtClean="0">
                <a:solidFill>
                  <a:srgbClr val="000066"/>
                </a:solidFill>
                <a:effectLst/>
              </a:rPr>
              <a:t>:</a:t>
            </a:r>
            <a:r>
              <a:rPr lang="en-US" sz="6200" b="0" dirty="0" smtClean="0">
                <a:solidFill>
                  <a:srgbClr val="800000"/>
                </a:solidFill>
                <a:effectLst/>
              </a:rPr>
              <a:t>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đến</a:t>
            </a:r>
            <a:r>
              <a:rPr lang="en-US" sz="6200" dirty="0" smtClean="0">
                <a:solidFill>
                  <a:srgbClr val="800000"/>
                </a:solidFill>
                <a:effectLst/>
              </a:rPr>
              <a:t> </a:t>
            </a:r>
            <a:r>
              <a:rPr lang="en-US" sz="6200" dirty="0" err="1" smtClean="0">
                <a:solidFill>
                  <a:srgbClr val="800000"/>
                </a:solidFill>
                <a:effectLst/>
              </a:rPr>
              <a:t>hỡi</a:t>
            </a:r>
            <a:r>
              <a:rPr lang="en-US" sz="6200" dirty="0" smtClean="0">
                <a:solidFill>
                  <a:srgbClr val="800000"/>
                </a:solidFill>
                <a:effectLst/>
              </a:rPr>
              <a:t> </a:t>
            </a:r>
            <a:r>
              <a:rPr lang="en-US" sz="6200" dirty="0" err="1" smtClean="0">
                <a:solidFill>
                  <a:srgbClr val="800000"/>
                </a:solidFill>
                <a:effectLst/>
              </a:rPr>
              <a:t>bạn</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ta,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đến</a:t>
            </a:r>
            <a:r>
              <a:rPr lang="en-US" sz="6200" dirty="0" smtClean="0">
                <a:solidFill>
                  <a:srgbClr val="800000"/>
                </a:solidFill>
                <a:effectLst/>
              </a:rPr>
              <a:t> </a:t>
            </a:r>
            <a:r>
              <a:rPr lang="en-US" sz="6200" dirty="0" err="1" smtClean="0">
                <a:solidFill>
                  <a:srgbClr val="800000"/>
                </a:solidFill>
                <a:effectLst/>
              </a:rPr>
              <a:t>hát</a:t>
            </a:r>
            <a:r>
              <a:rPr lang="en-US" sz="6200" dirty="0" smtClean="0">
                <a:solidFill>
                  <a:srgbClr val="800000"/>
                </a:solidFill>
                <a:effectLst/>
              </a:rPr>
              <a:t> </a:t>
            </a:r>
            <a:r>
              <a:rPr lang="en-US" sz="6200" dirty="0" err="1" smtClean="0">
                <a:solidFill>
                  <a:srgbClr val="800000"/>
                </a:solidFill>
                <a:effectLst/>
              </a:rPr>
              <a:t>bài</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ca. </a:t>
            </a:r>
            <a:r>
              <a:rPr lang="en-US" sz="6200" dirty="0" err="1" smtClean="0">
                <a:solidFill>
                  <a:srgbClr val="800000"/>
                </a:solidFill>
                <a:effectLst/>
              </a:rPr>
              <a:t>Vì</a:t>
            </a:r>
            <a:r>
              <a:rPr lang="en-US" sz="6200" dirty="0" smtClean="0">
                <a:solidFill>
                  <a:srgbClr val="800000"/>
                </a:solidFill>
                <a:effectLst/>
              </a:rPr>
              <a:t> </a:t>
            </a:r>
            <a:r>
              <a:rPr lang="en-US" sz="6200" dirty="0" err="1" smtClean="0">
                <a:solidFill>
                  <a:srgbClr val="800000"/>
                </a:solidFill>
                <a:effectLst/>
              </a:rPr>
              <a:t>Chúa</a:t>
            </a:r>
            <a:r>
              <a:rPr lang="en-US" sz="6200" dirty="0" smtClean="0">
                <a:solidFill>
                  <a:srgbClr val="800000"/>
                </a:solidFill>
                <a:effectLst/>
              </a:rPr>
              <a:t> </a:t>
            </a:r>
            <a:r>
              <a:rPr lang="en-US" sz="6200" dirty="0" err="1" smtClean="0">
                <a:solidFill>
                  <a:srgbClr val="800000"/>
                </a:solidFill>
                <a:effectLst/>
              </a:rPr>
              <a:t>chính</a:t>
            </a:r>
            <a:r>
              <a:rPr lang="en-US" sz="6200" dirty="0" smtClean="0">
                <a:solidFill>
                  <a:srgbClr val="800000"/>
                </a:solidFill>
                <a:effectLst/>
              </a:rPr>
              <a:t> </a:t>
            </a:r>
            <a:r>
              <a:rPr lang="en-US" sz="6200" dirty="0" err="1" smtClean="0">
                <a:solidFill>
                  <a:srgbClr val="800000"/>
                </a:solidFill>
                <a:effectLst/>
              </a:rPr>
              <a:t>là</a:t>
            </a:r>
            <a:r>
              <a:rPr lang="en-US" sz="6200" dirty="0" smtClean="0">
                <a:solidFill>
                  <a:srgbClr val="800000"/>
                </a:solidFill>
                <a:effectLst/>
              </a:rPr>
              <a:t> </a:t>
            </a:r>
            <a:r>
              <a:rPr lang="en-US" sz="6200" dirty="0" err="1" smtClean="0">
                <a:solidFill>
                  <a:srgbClr val="800000"/>
                </a:solidFill>
                <a:effectLst/>
              </a:rPr>
              <a:t>tình</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a:t>
            </a:r>
            <a:r>
              <a:rPr lang="en-US" sz="6200" dirty="0" err="1" smtClean="0">
                <a:solidFill>
                  <a:srgbClr val="800000"/>
                </a:solidFill>
                <a:effectLst/>
              </a:rPr>
              <a:t>hãy</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a:t>
            </a:r>
            <a:r>
              <a:rPr lang="en-US" sz="6200" dirty="0" err="1" smtClean="0">
                <a:solidFill>
                  <a:srgbClr val="800000"/>
                </a:solidFill>
                <a:effectLst/>
              </a:rPr>
              <a:t>như</a:t>
            </a:r>
            <a:r>
              <a:rPr lang="en-US" sz="6200" dirty="0" smtClean="0">
                <a:solidFill>
                  <a:srgbClr val="800000"/>
                </a:solidFill>
                <a:effectLst/>
              </a:rPr>
              <a:t> </a:t>
            </a:r>
            <a:r>
              <a:rPr lang="en-US" sz="6200" dirty="0" err="1" smtClean="0">
                <a:solidFill>
                  <a:srgbClr val="800000"/>
                </a:solidFill>
                <a:effectLst/>
              </a:rPr>
              <a:t>Ngài</a:t>
            </a:r>
            <a:r>
              <a:rPr lang="en-US" sz="6200" dirty="0" smtClean="0">
                <a:solidFill>
                  <a:srgbClr val="800000"/>
                </a:solidFill>
                <a:effectLst/>
              </a:rPr>
              <a:t> </a:t>
            </a:r>
            <a:r>
              <a:rPr lang="en-US" sz="6200" dirty="0" err="1" smtClean="0">
                <a:solidFill>
                  <a:srgbClr val="800000"/>
                </a:solidFill>
                <a:effectLst/>
              </a:rPr>
              <a:t>yêu</a:t>
            </a:r>
            <a:r>
              <a:rPr lang="en-US" sz="6200" dirty="0" smtClean="0">
                <a:solidFill>
                  <a:srgbClr val="800000"/>
                </a:solidFill>
                <a:effectLst/>
              </a:rPr>
              <a:t> ta.</a:t>
            </a:r>
            <a:endParaRPr lang="en-US" sz="6200" b="0" dirty="0">
              <a:solidFill>
                <a:srgbClr val="800000"/>
              </a:solidFill>
              <a:effectLst/>
            </a:endParaRPr>
          </a:p>
        </p:txBody>
      </p:sp>
    </p:spTree>
    <p:extLst>
      <p:ext uri="{BB962C8B-B14F-4D97-AF65-F5344CB8AC3E}">
        <p14:creationId xmlns:p14="http://schemas.microsoft.com/office/powerpoint/2010/main" val="383554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14450"/>
            <a:ext cx="3962400" cy="3962400"/>
          </a:xfrm>
          <a:prstGeom prst="rect">
            <a:avLst/>
          </a:prstGeom>
        </p:spPr>
      </p:pic>
      <p:sp>
        <p:nvSpPr>
          <p:cNvPr id="3" name="Rectangle 2"/>
          <p:cNvSpPr/>
          <p:nvPr/>
        </p:nvSpPr>
        <p:spPr>
          <a:xfrm>
            <a:off x="1752600" y="209550"/>
            <a:ext cx="6400800" cy="1569660"/>
          </a:xfrm>
          <a:prstGeom prst="rect">
            <a:avLst/>
          </a:prstGeom>
        </p:spPr>
        <p:txBody>
          <a:bodyPr wrap="square">
            <a:spAutoFit/>
          </a:bodyPr>
          <a:lstStyle/>
          <a:p>
            <a:pPr algn="ctr"/>
            <a:r>
              <a:rPr lang="en-US" sz="3200" smtClean="0">
                <a:solidFill>
                  <a:srgbClr val="800000"/>
                </a:solidFill>
              </a:rPr>
              <a:t>Xin Thiên Chúa</a:t>
            </a:r>
            <a:r>
              <a:rPr lang="en-US" sz="3200">
                <a:solidFill>
                  <a:srgbClr val="800000"/>
                </a:solidFill>
              </a:rPr>
              <a:t/>
            </a:r>
            <a:br>
              <a:rPr lang="en-US" sz="3200">
                <a:solidFill>
                  <a:srgbClr val="800000"/>
                </a:solidFill>
              </a:rPr>
            </a:br>
            <a:r>
              <a:rPr lang="en-US" sz="3200" smtClean="0">
                <a:solidFill>
                  <a:srgbClr val="800000"/>
                </a:solidFill>
              </a:rPr>
              <a:t>Chúc Phúc Cho Tình Yêu Chúng Con</a:t>
            </a:r>
            <a:endParaRPr lang="en-US" sz="4400" smtClean="0">
              <a:solidFill>
                <a:srgbClr val="800000"/>
              </a:solidFill>
            </a:endParaRPr>
          </a:p>
          <a:p>
            <a:pPr algn="ctr"/>
            <a:r>
              <a:rPr lang="en-US" sz="3200" smtClean="0">
                <a:solidFill>
                  <a:srgbClr val="800000"/>
                </a:solidFill>
              </a:rPr>
              <a:t>Hôm Nay và Mãi Mãi</a:t>
            </a:r>
            <a:endParaRPr lang="en-US" sz="320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3876932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 y="0"/>
            <a:ext cx="9342120" cy="5143500"/>
          </a:xfrm>
        </p:spPr>
        <p:txBody>
          <a:bodyPr>
            <a:normAutofit/>
          </a:bodyPr>
          <a:lstStyle/>
          <a:p>
            <a:r>
              <a:rPr lang="en-US" sz="7200" dirty="0" err="1">
                <a:solidFill>
                  <a:srgbClr val="800000"/>
                </a:solidFill>
                <a:effectLst/>
              </a:rPr>
              <a:t>Ca</a:t>
            </a:r>
            <a:r>
              <a:rPr lang="en-US" sz="7200" dirty="0">
                <a:solidFill>
                  <a:srgbClr val="800000"/>
                </a:solidFill>
                <a:effectLst/>
              </a:rPr>
              <a:t> </a:t>
            </a:r>
            <a:r>
              <a:rPr lang="en-US" sz="7200" dirty="0" err="1" smtClean="0">
                <a:solidFill>
                  <a:srgbClr val="800000"/>
                </a:solidFill>
                <a:effectLst/>
              </a:rPr>
              <a:t>Kết</a:t>
            </a:r>
            <a:r>
              <a:rPr lang="en-US" sz="7200" dirty="0">
                <a:solidFill>
                  <a:srgbClr val="800000"/>
                </a:solidFill>
                <a:effectLst/>
              </a:rPr>
              <a:t> </a:t>
            </a:r>
            <a:r>
              <a:rPr lang="vi-VN" sz="7200" dirty="0" smtClean="0">
                <a:solidFill>
                  <a:srgbClr val="800000"/>
                </a:solidFill>
                <a:effectLst/>
              </a:rPr>
              <a:t>Lễ</a:t>
            </a:r>
            <a:br>
              <a:rPr lang="vi-VN" sz="7200" dirty="0" smtClean="0">
                <a:solidFill>
                  <a:srgbClr val="800000"/>
                </a:solidFill>
                <a:effectLst/>
              </a:rPr>
            </a:br>
            <a:r>
              <a:rPr lang="en-US" sz="7200" dirty="0" err="1" smtClean="0">
                <a:solidFill>
                  <a:srgbClr val="800000"/>
                </a:solidFill>
                <a:effectLst/>
              </a:rPr>
              <a:t>Xin</a:t>
            </a:r>
            <a:r>
              <a:rPr lang="en-US" sz="7200" dirty="0" smtClean="0">
                <a:solidFill>
                  <a:srgbClr val="800000"/>
                </a:solidFill>
                <a:effectLst/>
              </a:rPr>
              <a:t> </a:t>
            </a:r>
            <a:r>
              <a:rPr lang="en-US" sz="7200" dirty="0" err="1" smtClean="0">
                <a:solidFill>
                  <a:srgbClr val="800000"/>
                </a:solidFill>
                <a:effectLst/>
              </a:rPr>
              <a:t>Mẹ</a:t>
            </a:r>
            <a:r>
              <a:rPr lang="en-US" sz="7200" dirty="0" smtClean="0">
                <a:solidFill>
                  <a:srgbClr val="800000"/>
                </a:solidFill>
                <a:effectLst/>
              </a:rPr>
              <a:t/>
            </a:r>
            <a:br>
              <a:rPr lang="en-US" sz="7200" dirty="0" smtClean="0">
                <a:solidFill>
                  <a:srgbClr val="800000"/>
                </a:solidFill>
                <a:effectLst/>
              </a:rPr>
            </a:br>
            <a:r>
              <a:rPr lang="en-US" sz="5400" i="1" dirty="0" err="1" smtClean="0">
                <a:solidFill>
                  <a:srgbClr val="000066"/>
                </a:solidFill>
                <a:effectLst/>
              </a:rPr>
              <a:t>Ngọc</a:t>
            </a:r>
            <a:r>
              <a:rPr lang="en-US" sz="5400" i="1" dirty="0" smtClean="0">
                <a:solidFill>
                  <a:srgbClr val="000066"/>
                </a:solidFill>
                <a:effectLst/>
              </a:rPr>
              <a:t> </a:t>
            </a:r>
            <a:r>
              <a:rPr lang="en-US" sz="5400" i="1" dirty="0" err="1" smtClean="0">
                <a:solidFill>
                  <a:srgbClr val="000066"/>
                </a:solidFill>
                <a:effectLst/>
              </a:rPr>
              <a:t>Kôn</a:t>
            </a:r>
            <a:endParaRPr lang="en-US" sz="5400" b="0" i="1" dirty="0">
              <a:solidFill>
                <a:srgbClr val="000066"/>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000066"/>
                </a:solidFill>
                <a:effectLst/>
              </a:rPr>
              <a:t>Tk1</a:t>
            </a:r>
            <a:r>
              <a:rPr lang="en-US" sz="6000" b="0" u="sng" dirty="0" smtClean="0">
                <a:solidFill>
                  <a:srgbClr val="000066"/>
                </a:solidFill>
                <a:effectLst/>
              </a:rPr>
              <a:t>:</a:t>
            </a:r>
            <a:r>
              <a:rPr lang="en-US" sz="6000" b="0" dirty="0" smtClean="0">
                <a:solidFill>
                  <a:srgbClr val="800000"/>
                </a:solidFill>
                <a:effectLst/>
              </a:rPr>
              <a:t> </a:t>
            </a:r>
            <a:r>
              <a:rPr lang="en-US" sz="6000" dirty="0" smtClean="0">
                <a:solidFill>
                  <a:srgbClr val="800000"/>
                </a:solidFill>
                <a:effectLst/>
              </a:rPr>
              <a:t> </a:t>
            </a:r>
            <a:r>
              <a:rPr lang="en-US" sz="6000" dirty="0" err="1" smtClean="0">
                <a:solidFill>
                  <a:srgbClr val="800000"/>
                </a:solidFill>
                <a:effectLst/>
              </a:rPr>
              <a:t>Mẹ</a:t>
            </a:r>
            <a:r>
              <a:rPr lang="en-US" sz="6000" dirty="0" smtClean="0">
                <a:solidFill>
                  <a:srgbClr val="800000"/>
                </a:solidFill>
                <a:effectLst/>
              </a:rPr>
              <a:t> </a:t>
            </a:r>
            <a:r>
              <a:rPr lang="en-US" sz="6000" dirty="0" err="1" smtClean="0">
                <a:solidFill>
                  <a:srgbClr val="800000"/>
                </a:solidFill>
                <a:effectLst/>
              </a:rPr>
              <a:t>ơi</a:t>
            </a:r>
            <a:r>
              <a:rPr lang="en-US" sz="6000" dirty="0" smtClean="0">
                <a:solidFill>
                  <a:srgbClr val="800000"/>
                </a:solidFill>
                <a:effectLst/>
              </a:rPr>
              <a:t>! </a:t>
            </a:r>
            <a:r>
              <a:rPr lang="en-US" sz="6000" dirty="0" err="1" smtClean="0">
                <a:solidFill>
                  <a:srgbClr val="800000"/>
                </a:solidFill>
                <a:effectLst/>
              </a:rPr>
              <a:t>Xin</a:t>
            </a:r>
            <a:r>
              <a:rPr lang="en-US" sz="6000" dirty="0" smtClean="0">
                <a:solidFill>
                  <a:srgbClr val="800000"/>
                </a:solidFill>
                <a:effectLst/>
              </a:rPr>
              <a:t> </a:t>
            </a:r>
            <a:r>
              <a:rPr lang="en-US" sz="6000" dirty="0" err="1" smtClean="0">
                <a:solidFill>
                  <a:srgbClr val="800000"/>
                </a:solidFill>
                <a:effectLst/>
              </a:rPr>
              <a:t>cho</a:t>
            </a:r>
            <a:r>
              <a:rPr lang="en-US" sz="6000" dirty="0" smtClean="0">
                <a:solidFill>
                  <a:srgbClr val="800000"/>
                </a:solidFill>
                <a:effectLst/>
              </a:rPr>
              <a:t> </a:t>
            </a:r>
            <a:r>
              <a:rPr lang="en-US" sz="6000" dirty="0" err="1" smtClean="0">
                <a:solidFill>
                  <a:srgbClr val="800000"/>
                </a:solidFill>
                <a:effectLst/>
              </a:rPr>
              <a:t>đôi</a:t>
            </a:r>
            <a:r>
              <a:rPr lang="en-US" sz="6000" dirty="0" smtClean="0">
                <a:solidFill>
                  <a:srgbClr val="800000"/>
                </a:solidFill>
                <a:effectLst/>
              </a:rPr>
              <a:t> </a:t>
            </a:r>
            <a:r>
              <a:rPr lang="en-US" sz="6000" dirty="0" err="1" smtClean="0">
                <a:solidFill>
                  <a:srgbClr val="800000"/>
                </a:solidFill>
                <a:effectLst/>
              </a:rPr>
              <a:t>bạn</a:t>
            </a:r>
            <a:r>
              <a:rPr lang="en-US" sz="6000" dirty="0" smtClean="0">
                <a:solidFill>
                  <a:srgbClr val="800000"/>
                </a:solidFill>
                <a:effectLst/>
              </a:rPr>
              <a:t> </a:t>
            </a:r>
            <a:r>
              <a:rPr lang="en-US" sz="6000" dirty="0" err="1" smtClean="0">
                <a:solidFill>
                  <a:srgbClr val="800000"/>
                </a:solidFill>
                <a:effectLst/>
              </a:rPr>
              <a:t>suốt</a:t>
            </a:r>
            <a:r>
              <a:rPr lang="en-US" sz="6000" dirty="0" smtClean="0">
                <a:solidFill>
                  <a:srgbClr val="800000"/>
                </a:solidFill>
                <a:effectLst/>
              </a:rPr>
              <a:t> </a:t>
            </a:r>
            <a:r>
              <a:rPr lang="en-US" sz="6000" dirty="0" err="1" smtClean="0">
                <a:solidFill>
                  <a:srgbClr val="800000"/>
                </a:solidFill>
                <a:effectLst/>
              </a:rPr>
              <a:t>đời</a:t>
            </a:r>
            <a:r>
              <a:rPr lang="en-US" sz="6000" dirty="0" smtClean="0">
                <a:solidFill>
                  <a:srgbClr val="800000"/>
                </a:solidFill>
                <a:effectLst/>
              </a:rPr>
              <a:t> </a:t>
            </a:r>
            <a:r>
              <a:rPr lang="en-US" sz="6000" dirty="0" err="1" smtClean="0">
                <a:solidFill>
                  <a:srgbClr val="800000"/>
                </a:solidFill>
                <a:effectLst/>
              </a:rPr>
              <a:t>thủy</a:t>
            </a:r>
            <a:r>
              <a:rPr lang="en-US" sz="6000" dirty="0" smtClean="0">
                <a:solidFill>
                  <a:srgbClr val="800000"/>
                </a:solidFill>
                <a:effectLst/>
              </a:rPr>
              <a:t> </a:t>
            </a:r>
            <a:r>
              <a:rPr lang="en-US" sz="6000" dirty="0" err="1" smtClean="0">
                <a:solidFill>
                  <a:srgbClr val="800000"/>
                </a:solidFill>
                <a:effectLst/>
              </a:rPr>
              <a:t>chung</a:t>
            </a:r>
            <a:r>
              <a:rPr lang="en-US" sz="6000" dirty="0" smtClean="0">
                <a:solidFill>
                  <a:srgbClr val="800000"/>
                </a:solidFill>
                <a:effectLst/>
              </a:rPr>
              <a:t>. </a:t>
            </a:r>
            <a:r>
              <a:rPr lang="en-US" sz="6000" dirty="0" err="1" smtClean="0">
                <a:solidFill>
                  <a:srgbClr val="800000"/>
                </a:solidFill>
                <a:effectLst/>
              </a:rPr>
              <a:t>Mẹ</a:t>
            </a:r>
            <a:r>
              <a:rPr lang="en-US" sz="6000" dirty="0" smtClean="0">
                <a:solidFill>
                  <a:srgbClr val="800000"/>
                </a:solidFill>
                <a:effectLst/>
              </a:rPr>
              <a:t> </a:t>
            </a:r>
            <a:r>
              <a:rPr lang="en-US" sz="6000" dirty="0" err="1" smtClean="0">
                <a:solidFill>
                  <a:srgbClr val="800000"/>
                </a:solidFill>
                <a:effectLst/>
              </a:rPr>
              <a:t>ơi</a:t>
            </a:r>
            <a:r>
              <a:rPr lang="en-US" sz="6000" dirty="0" smtClean="0">
                <a:solidFill>
                  <a:srgbClr val="800000"/>
                </a:solidFill>
                <a:effectLst/>
              </a:rPr>
              <a:t>! </a:t>
            </a:r>
            <a:r>
              <a:rPr lang="en-US" sz="6000" dirty="0" err="1" smtClean="0">
                <a:solidFill>
                  <a:srgbClr val="800000"/>
                </a:solidFill>
                <a:effectLst/>
              </a:rPr>
              <a:t>Xin</a:t>
            </a:r>
            <a:r>
              <a:rPr lang="en-US" sz="6000" dirty="0" smtClean="0">
                <a:solidFill>
                  <a:srgbClr val="800000"/>
                </a:solidFill>
                <a:effectLst/>
              </a:rPr>
              <a:t> </a:t>
            </a:r>
            <a:r>
              <a:rPr lang="en-US" sz="6000" dirty="0" err="1" smtClean="0">
                <a:solidFill>
                  <a:srgbClr val="800000"/>
                </a:solidFill>
                <a:effectLst/>
              </a:rPr>
              <a:t>cho</a:t>
            </a:r>
            <a:r>
              <a:rPr lang="en-US" sz="6000" dirty="0" smtClean="0">
                <a:solidFill>
                  <a:srgbClr val="800000"/>
                </a:solidFill>
                <a:effectLst/>
              </a:rPr>
              <a:t> </a:t>
            </a:r>
            <a:r>
              <a:rPr lang="en-US" sz="6000" dirty="0" err="1" smtClean="0">
                <a:solidFill>
                  <a:srgbClr val="800000"/>
                </a:solidFill>
                <a:effectLst/>
              </a:rPr>
              <a:t>đôi</a:t>
            </a:r>
            <a:r>
              <a:rPr lang="en-US" sz="6000" dirty="0" smtClean="0">
                <a:solidFill>
                  <a:srgbClr val="800000"/>
                </a:solidFill>
                <a:effectLst/>
              </a:rPr>
              <a:t> </a:t>
            </a:r>
            <a:r>
              <a:rPr lang="en-US" sz="6000" dirty="0" err="1" smtClean="0">
                <a:solidFill>
                  <a:srgbClr val="800000"/>
                </a:solidFill>
                <a:effectLst/>
              </a:rPr>
              <a:t>bạn</a:t>
            </a:r>
            <a:r>
              <a:rPr lang="en-US" sz="6000" dirty="0" smtClean="0">
                <a:solidFill>
                  <a:srgbClr val="800000"/>
                </a:solidFill>
                <a:effectLst/>
              </a:rPr>
              <a:t> </a:t>
            </a:r>
            <a:r>
              <a:rPr lang="en-US" sz="6000" dirty="0" err="1" smtClean="0">
                <a:solidFill>
                  <a:srgbClr val="800000"/>
                </a:solidFill>
                <a:effectLst/>
              </a:rPr>
              <a:t>gắn</a:t>
            </a:r>
            <a:r>
              <a:rPr lang="en-US" sz="6000" dirty="0" smtClean="0">
                <a:solidFill>
                  <a:srgbClr val="800000"/>
                </a:solidFill>
                <a:effectLst/>
              </a:rPr>
              <a:t> </a:t>
            </a:r>
            <a:r>
              <a:rPr lang="en-US" sz="6000" dirty="0" err="1" smtClean="0">
                <a:solidFill>
                  <a:srgbClr val="800000"/>
                </a:solidFill>
                <a:effectLst/>
              </a:rPr>
              <a:t>bó</a:t>
            </a:r>
            <a:r>
              <a:rPr lang="en-US" sz="6000" dirty="0" smtClean="0">
                <a:solidFill>
                  <a:srgbClr val="800000"/>
                </a:solidFill>
                <a:effectLst/>
              </a:rPr>
              <a:t> </a:t>
            </a:r>
            <a:r>
              <a:rPr lang="en-US" sz="6000" dirty="0" err="1" smtClean="0">
                <a:solidFill>
                  <a:srgbClr val="800000"/>
                </a:solidFill>
                <a:effectLst/>
              </a:rPr>
              <a:t>yêu</a:t>
            </a:r>
            <a:r>
              <a:rPr lang="en-US" sz="6000" dirty="0" smtClean="0">
                <a:solidFill>
                  <a:srgbClr val="800000"/>
                </a:solidFill>
                <a:effectLst/>
              </a:rPr>
              <a:t> </a:t>
            </a:r>
            <a:r>
              <a:rPr lang="en-US" sz="6000" dirty="0" err="1" smtClean="0">
                <a:solidFill>
                  <a:srgbClr val="800000"/>
                </a:solidFill>
                <a:effectLst/>
              </a:rPr>
              <a:t>thương</a:t>
            </a:r>
            <a:r>
              <a:rPr lang="en-US" sz="6000" dirty="0" smtClean="0">
                <a:solidFill>
                  <a:srgbClr val="800000"/>
                </a:solidFill>
                <a:effectLst/>
              </a:rPr>
              <a:t>. </a:t>
            </a:r>
            <a:endParaRPr lang="vi-VN" sz="6000" dirty="0">
              <a:solidFill>
                <a:srgbClr val="8000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6000" u="sng" dirty="0" smtClean="0">
                <a:solidFill>
                  <a:srgbClr val="000066"/>
                </a:solidFill>
                <a:effectLst/>
              </a:rPr>
              <a:t>**</a:t>
            </a:r>
            <a:r>
              <a:rPr lang="en-US" sz="6000" b="0" u="sng" dirty="0" smtClean="0">
                <a:solidFill>
                  <a:srgbClr val="000066"/>
                </a:solidFill>
                <a:effectLst/>
              </a:rPr>
              <a:t>:</a:t>
            </a:r>
            <a:r>
              <a:rPr lang="en-US" sz="6000" b="0" dirty="0" smtClean="0">
                <a:solidFill>
                  <a:srgbClr val="800000"/>
                </a:solidFill>
                <a:effectLst/>
              </a:rPr>
              <a:t> </a:t>
            </a:r>
            <a:r>
              <a:rPr lang="en-US" sz="6000" dirty="0" err="1">
                <a:solidFill>
                  <a:srgbClr val="800000"/>
                </a:solidFill>
                <a:effectLst/>
              </a:rPr>
              <a:t>Dìu</a:t>
            </a:r>
            <a:r>
              <a:rPr lang="en-US" sz="6000" dirty="0">
                <a:solidFill>
                  <a:srgbClr val="800000"/>
                </a:solidFill>
                <a:effectLst/>
              </a:rPr>
              <a:t> </a:t>
            </a:r>
            <a:r>
              <a:rPr lang="en-US" sz="6000" dirty="0" err="1">
                <a:solidFill>
                  <a:srgbClr val="800000"/>
                </a:solidFill>
                <a:effectLst/>
              </a:rPr>
              <a:t>nhau</a:t>
            </a:r>
            <a:r>
              <a:rPr lang="en-US" sz="6000" dirty="0">
                <a:solidFill>
                  <a:srgbClr val="800000"/>
                </a:solidFill>
                <a:effectLst/>
              </a:rPr>
              <a:t> </a:t>
            </a:r>
            <a:r>
              <a:rPr lang="en-US" sz="6000" dirty="0" err="1">
                <a:solidFill>
                  <a:srgbClr val="800000"/>
                </a:solidFill>
                <a:effectLst/>
              </a:rPr>
              <a:t>đi</a:t>
            </a:r>
            <a:r>
              <a:rPr lang="en-US" sz="6000" dirty="0">
                <a:solidFill>
                  <a:srgbClr val="800000"/>
                </a:solidFill>
                <a:effectLst/>
              </a:rPr>
              <a:t> </a:t>
            </a:r>
            <a:r>
              <a:rPr lang="en-US" sz="6000" dirty="0" err="1">
                <a:solidFill>
                  <a:srgbClr val="800000"/>
                </a:solidFill>
                <a:effectLst/>
              </a:rPr>
              <a:t>trong</a:t>
            </a:r>
            <a:r>
              <a:rPr lang="en-US" sz="6000" dirty="0">
                <a:solidFill>
                  <a:srgbClr val="800000"/>
                </a:solidFill>
                <a:effectLst/>
              </a:rPr>
              <a:t> </a:t>
            </a:r>
            <a:r>
              <a:rPr lang="en-US" sz="6000" dirty="0" err="1">
                <a:solidFill>
                  <a:srgbClr val="800000"/>
                </a:solidFill>
                <a:effectLst/>
              </a:rPr>
              <a:t>cuộc</a:t>
            </a:r>
            <a:r>
              <a:rPr lang="en-US" sz="6000" dirty="0">
                <a:solidFill>
                  <a:srgbClr val="800000"/>
                </a:solidFill>
                <a:effectLst/>
              </a:rPr>
              <a:t> </a:t>
            </a:r>
            <a:r>
              <a:rPr lang="en-US" sz="6000" dirty="0" err="1">
                <a:solidFill>
                  <a:srgbClr val="800000"/>
                </a:solidFill>
                <a:effectLst/>
              </a:rPr>
              <a:t>đời</a:t>
            </a:r>
            <a:r>
              <a:rPr lang="en-US" sz="6000" dirty="0">
                <a:solidFill>
                  <a:srgbClr val="800000"/>
                </a:solidFill>
                <a:effectLst/>
              </a:rPr>
              <a:t> </a:t>
            </a:r>
            <a:r>
              <a:rPr lang="en-US" sz="6000" dirty="0" err="1">
                <a:solidFill>
                  <a:srgbClr val="800000"/>
                </a:solidFill>
                <a:effectLst/>
              </a:rPr>
              <a:t>lúc</a:t>
            </a:r>
            <a:r>
              <a:rPr lang="en-US" sz="6000" dirty="0">
                <a:solidFill>
                  <a:srgbClr val="800000"/>
                </a:solidFill>
                <a:effectLst/>
              </a:rPr>
              <a:t> </a:t>
            </a:r>
            <a:r>
              <a:rPr lang="en-US" sz="6000" dirty="0" err="1">
                <a:solidFill>
                  <a:srgbClr val="800000"/>
                </a:solidFill>
                <a:effectLst/>
              </a:rPr>
              <a:t>buồn</a:t>
            </a:r>
            <a:r>
              <a:rPr lang="en-US" sz="6000" dirty="0">
                <a:solidFill>
                  <a:srgbClr val="800000"/>
                </a:solidFill>
                <a:effectLst/>
              </a:rPr>
              <a:t> </a:t>
            </a:r>
            <a:r>
              <a:rPr lang="en-US" sz="6000" dirty="0" err="1">
                <a:solidFill>
                  <a:srgbClr val="800000"/>
                </a:solidFill>
                <a:effectLst/>
              </a:rPr>
              <a:t>lúc</a:t>
            </a:r>
            <a:r>
              <a:rPr lang="en-US" sz="6000" dirty="0">
                <a:solidFill>
                  <a:srgbClr val="800000"/>
                </a:solidFill>
                <a:effectLst/>
              </a:rPr>
              <a:t> </a:t>
            </a:r>
            <a:r>
              <a:rPr lang="en-US" sz="6000" dirty="0" err="1">
                <a:solidFill>
                  <a:srgbClr val="800000"/>
                </a:solidFill>
                <a:effectLst/>
              </a:rPr>
              <a:t>vui</a:t>
            </a:r>
            <a:r>
              <a:rPr lang="en-US" sz="6000" dirty="0">
                <a:solidFill>
                  <a:srgbClr val="800000"/>
                </a:solidFill>
                <a:effectLst/>
              </a:rPr>
              <a:t>. </a:t>
            </a:r>
            <a:r>
              <a:rPr lang="en-US" sz="6000" dirty="0" err="1">
                <a:solidFill>
                  <a:srgbClr val="800000"/>
                </a:solidFill>
                <a:effectLst/>
              </a:rPr>
              <a:t>Để</a:t>
            </a:r>
            <a:r>
              <a:rPr lang="en-US" sz="6000" dirty="0">
                <a:solidFill>
                  <a:srgbClr val="800000"/>
                </a:solidFill>
                <a:effectLst/>
              </a:rPr>
              <a:t> </a:t>
            </a:r>
            <a:r>
              <a:rPr lang="en-US" sz="6000" dirty="0" err="1">
                <a:solidFill>
                  <a:srgbClr val="800000"/>
                </a:solidFill>
                <a:effectLst/>
              </a:rPr>
              <a:t>nên</a:t>
            </a:r>
            <a:r>
              <a:rPr lang="en-US" sz="6000" dirty="0">
                <a:solidFill>
                  <a:srgbClr val="800000"/>
                </a:solidFill>
                <a:effectLst/>
              </a:rPr>
              <a:t> </a:t>
            </a:r>
            <a:r>
              <a:rPr lang="en-US" sz="6000" dirty="0" err="1">
                <a:solidFill>
                  <a:srgbClr val="800000"/>
                </a:solidFill>
                <a:effectLst/>
              </a:rPr>
              <a:t>mái</a:t>
            </a:r>
            <a:r>
              <a:rPr lang="en-US" sz="6000" dirty="0">
                <a:solidFill>
                  <a:srgbClr val="800000"/>
                </a:solidFill>
                <a:effectLst/>
              </a:rPr>
              <a:t> </a:t>
            </a:r>
            <a:r>
              <a:rPr lang="en-US" sz="6000" dirty="0" err="1">
                <a:solidFill>
                  <a:srgbClr val="800000"/>
                </a:solidFill>
                <a:effectLst/>
              </a:rPr>
              <a:t>ấm</a:t>
            </a:r>
            <a:r>
              <a:rPr lang="en-US" sz="6000" dirty="0">
                <a:solidFill>
                  <a:srgbClr val="800000"/>
                </a:solidFill>
                <a:effectLst/>
              </a:rPr>
              <a:t> </a:t>
            </a:r>
            <a:r>
              <a:rPr lang="en-US" sz="6000" dirty="0" err="1">
                <a:solidFill>
                  <a:srgbClr val="800000"/>
                </a:solidFill>
                <a:effectLst/>
              </a:rPr>
              <a:t>gia</a:t>
            </a:r>
            <a:r>
              <a:rPr lang="en-US" sz="6000" dirty="0">
                <a:solidFill>
                  <a:srgbClr val="800000"/>
                </a:solidFill>
                <a:effectLst/>
              </a:rPr>
              <a:t> </a:t>
            </a:r>
            <a:r>
              <a:rPr lang="en-US" sz="6000" dirty="0" err="1">
                <a:solidFill>
                  <a:srgbClr val="800000"/>
                </a:solidFill>
                <a:effectLst/>
              </a:rPr>
              <a:t>đình</a:t>
            </a:r>
            <a:r>
              <a:rPr lang="en-US" sz="6000" dirty="0">
                <a:solidFill>
                  <a:srgbClr val="800000"/>
                </a:solidFill>
                <a:effectLst/>
              </a:rPr>
              <a:t> </a:t>
            </a:r>
            <a:r>
              <a:rPr lang="en-US" sz="6000" dirty="0" err="1">
                <a:solidFill>
                  <a:srgbClr val="800000"/>
                </a:solidFill>
                <a:effectLst/>
              </a:rPr>
              <a:t>ngợi</a:t>
            </a:r>
            <a:r>
              <a:rPr lang="en-US" sz="6000" dirty="0">
                <a:solidFill>
                  <a:srgbClr val="800000"/>
                </a:solidFill>
                <a:effectLst/>
              </a:rPr>
              <a:t> </a:t>
            </a:r>
            <a:r>
              <a:rPr lang="en-US" sz="6000" dirty="0" err="1">
                <a:solidFill>
                  <a:srgbClr val="800000"/>
                </a:solidFill>
                <a:effectLst/>
              </a:rPr>
              <a:t>khen</a:t>
            </a:r>
            <a:r>
              <a:rPr lang="en-US" sz="6000" dirty="0">
                <a:solidFill>
                  <a:srgbClr val="800000"/>
                </a:solidFill>
                <a:effectLst/>
              </a:rPr>
              <a:t> </a:t>
            </a:r>
            <a:r>
              <a:rPr lang="en-US" sz="6000" dirty="0" err="1">
                <a:solidFill>
                  <a:srgbClr val="800000"/>
                </a:solidFill>
                <a:effectLst/>
              </a:rPr>
              <a:t>Chúa</a:t>
            </a:r>
            <a:r>
              <a:rPr lang="en-US" sz="6000" dirty="0">
                <a:solidFill>
                  <a:srgbClr val="800000"/>
                </a:solidFill>
                <a:effectLst/>
              </a:rPr>
              <a:t> </a:t>
            </a:r>
            <a:r>
              <a:rPr lang="en-US" sz="6000" dirty="0" err="1">
                <a:solidFill>
                  <a:srgbClr val="800000"/>
                </a:solidFill>
                <a:effectLst/>
              </a:rPr>
              <a:t>hiển</a:t>
            </a:r>
            <a:r>
              <a:rPr lang="en-US" sz="6000" dirty="0">
                <a:solidFill>
                  <a:srgbClr val="800000"/>
                </a:solidFill>
                <a:effectLst/>
              </a:rPr>
              <a:t> </a:t>
            </a:r>
            <a:r>
              <a:rPr lang="en-US" sz="6000" dirty="0" err="1">
                <a:solidFill>
                  <a:srgbClr val="800000"/>
                </a:solidFill>
                <a:effectLst/>
              </a:rPr>
              <a:t>vinh</a:t>
            </a:r>
            <a:r>
              <a:rPr lang="en-US" sz="6000" dirty="0">
                <a:solidFill>
                  <a:srgbClr val="800000"/>
                </a:solidFill>
                <a:effectLst/>
              </a:rPr>
              <a:t>.</a:t>
            </a:r>
            <a:endParaRPr lang="vi-VN" sz="6000" dirty="0">
              <a:solidFill>
                <a:srgbClr val="800000"/>
              </a:solidFill>
              <a:effectLst/>
            </a:endParaRPr>
          </a:p>
        </p:txBody>
      </p:sp>
    </p:spTree>
    <p:extLst>
      <p:ext uri="{BB962C8B-B14F-4D97-AF65-F5344CB8AC3E}">
        <p14:creationId xmlns:p14="http://schemas.microsoft.com/office/powerpoint/2010/main" val="3852917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000066"/>
                </a:solidFill>
                <a:effectLst/>
              </a:rPr>
              <a:t>Đk</a:t>
            </a:r>
            <a:r>
              <a:rPr lang="en-US" sz="5200" b="0" u="sng" dirty="0" smtClean="0">
                <a:solidFill>
                  <a:srgbClr val="000066"/>
                </a:solidFill>
                <a:effectLst/>
              </a:rPr>
              <a:t>:</a:t>
            </a:r>
            <a:r>
              <a:rPr lang="en-US" sz="5200" b="0" dirty="0" smtClean="0">
                <a:solidFill>
                  <a:srgbClr val="800000"/>
                </a:solidFill>
                <a:effectLst/>
              </a:rPr>
              <a:t> </a:t>
            </a:r>
            <a:r>
              <a:rPr lang="en-US" sz="5200" dirty="0" smtClean="0">
                <a:solidFill>
                  <a:srgbClr val="800000"/>
                </a:solidFill>
                <a:effectLst/>
              </a:rPr>
              <a:t>Cho </a:t>
            </a:r>
            <a:r>
              <a:rPr lang="en-US" sz="5200" dirty="0" err="1" smtClean="0">
                <a:solidFill>
                  <a:srgbClr val="800000"/>
                </a:solidFill>
                <a:effectLst/>
              </a:rPr>
              <a:t>hoa</a:t>
            </a:r>
            <a:r>
              <a:rPr lang="en-US" sz="5200" dirty="0" smtClean="0">
                <a:solidFill>
                  <a:srgbClr val="800000"/>
                </a:solidFill>
                <a:effectLst/>
              </a:rPr>
              <a:t>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thương</a:t>
            </a:r>
            <a:r>
              <a:rPr lang="en-US" sz="5200" dirty="0" smtClean="0">
                <a:solidFill>
                  <a:srgbClr val="800000"/>
                </a:solidFill>
                <a:effectLst/>
              </a:rPr>
              <a:t> </a:t>
            </a:r>
            <a:r>
              <a:rPr lang="en-US" sz="5200" dirty="0" err="1" smtClean="0">
                <a:solidFill>
                  <a:srgbClr val="800000"/>
                </a:solidFill>
                <a:effectLst/>
              </a:rPr>
              <a:t>kết</a:t>
            </a:r>
            <a:r>
              <a:rPr lang="en-US" sz="5200" dirty="0" smtClean="0">
                <a:solidFill>
                  <a:srgbClr val="800000"/>
                </a:solidFill>
                <a:effectLst/>
              </a:rPr>
              <a:t> </a:t>
            </a:r>
            <a:r>
              <a:rPr lang="en-US" sz="5200" dirty="0" err="1" smtClean="0">
                <a:solidFill>
                  <a:srgbClr val="800000"/>
                </a:solidFill>
                <a:effectLst/>
              </a:rPr>
              <a:t>trái</a:t>
            </a:r>
            <a:r>
              <a:rPr lang="en-US" sz="5200" dirty="0" smtClean="0">
                <a:solidFill>
                  <a:srgbClr val="800000"/>
                </a:solidFill>
                <a:effectLst/>
              </a:rPr>
              <a:t> </a:t>
            </a:r>
            <a:r>
              <a:rPr lang="en-US" sz="5200" dirty="0" err="1" smtClean="0">
                <a:solidFill>
                  <a:srgbClr val="800000"/>
                </a:solidFill>
                <a:effectLst/>
              </a:rPr>
              <a:t>đơm</a:t>
            </a:r>
            <a:r>
              <a:rPr lang="en-US" sz="5200" dirty="0" smtClean="0">
                <a:solidFill>
                  <a:srgbClr val="800000"/>
                </a:solidFill>
                <a:effectLst/>
              </a:rPr>
              <a:t> </a:t>
            </a:r>
            <a:r>
              <a:rPr lang="en-US" sz="5200" dirty="0" err="1" smtClean="0">
                <a:solidFill>
                  <a:srgbClr val="800000"/>
                </a:solidFill>
                <a:effectLst/>
              </a:rPr>
              <a:t>hương</a:t>
            </a:r>
            <a:r>
              <a:rPr lang="en-US" sz="5200" dirty="0" smtClean="0">
                <a:solidFill>
                  <a:srgbClr val="800000"/>
                </a:solidFill>
                <a:effectLst/>
              </a:rPr>
              <a:t>, </a:t>
            </a:r>
            <a:r>
              <a:rPr lang="en-US" sz="5200" dirty="0" err="1" smtClean="0">
                <a:solidFill>
                  <a:srgbClr val="800000"/>
                </a:solidFill>
                <a:effectLst/>
              </a:rPr>
              <a:t>trung</a:t>
            </a:r>
            <a:r>
              <a:rPr lang="en-US" sz="5200" dirty="0" smtClean="0">
                <a:solidFill>
                  <a:srgbClr val="800000"/>
                </a:solidFill>
                <a:effectLst/>
              </a:rPr>
              <a:t> </a:t>
            </a:r>
            <a:r>
              <a:rPr lang="en-US" sz="5200" dirty="0" err="1" smtClean="0">
                <a:solidFill>
                  <a:srgbClr val="800000"/>
                </a:solidFill>
                <a:effectLst/>
              </a:rPr>
              <a:t>trinh</a:t>
            </a:r>
            <a:r>
              <a:rPr lang="en-US" sz="5200" dirty="0" smtClean="0">
                <a:solidFill>
                  <a:srgbClr val="800000"/>
                </a:solidFill>
                <a:effectLst/>
              </a:rPr>
              <a:t> tin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bác</a:t>
            </a:r>
            <a:r>
              <a:rPr lang="en-US" sz="5200" dirty="0" smtClean="0">
                <a:solidFill>
                  <a:srgbClr val="800000"/>
                </a:solidFill>
                <a:effectLst/>
              </a:rPr>
              <a:t> </a:t>
            </a:r>
            <a:r>
              <a:rPr lang="en-US" sz="5200" dirty="0" err="1" smtClean="0">
                <a:solidFill>
                  <a:srgbClr val="800000"/>
                </a:solidFill>
                <a:effectLst/>
              </a:rPr>
              <a:t>ái</a:t>
            </a:r>
            <a:r>
              <a:rPr lang="en-US" sz="5200" dirty="0" smtClean="0">
                <a:solidFill>
                  <a:srgbClr val="800000"/>
                </a:solidFill>
                <a:effectLst/>
              </a:rPr>
              <a:t> </a:t>
            </a:r>
            <a:r>
              <a:rPr lang="en-US" sz="5200" dirty="0" err="1" smtClean="0">
                <a:solidFill>
                  <a:srgbClr val="800000"/>
                </a:solidFill>
                <a:effectLst/>
              </a:rPr>
              <a:t>nêu</a:t>
            </a:r>
            <a:r>
              <a:rPr lang="en-US" sz="5200" dirty="0" smtClean="0">
                <a:solidFill>
                  <a:srgbClr val="800000"/>
                </a:solidFill>
                <a:effectLst/>
              </a:rPr>
              <a:t> </a:t>
            </a:r>
            <a:r>
              <a:rPr lang="en-US" sz="5200" dirty="0" err="1" smtClean="0">
                <a:solidFill>
                  <a:srgbClr val="800000"/>
                </a:solidFill>
                <a:effectLst/>
              </a:rPr>
              <a:t>gương</a:t>
            </a:r>
            <a:r>
              <a:rPr lang="en-US" sz="5200" dirty="0" smtClean="0">
                <a:solidFill>
                  <a:srgbClr val="800000"/>
                </a:solidFill>
                <a:effectLst/>
              </a:rPr>
              <a:t>. </a:t>
            </a:r>
            <a:r>
              <a:rPr lang="en-US" sz="5200" dirty="0" err="1" smtClean="0">
                <a:solidFill>
                  <a:srgbClr val="800000"/>
                </a:solidFill>
                <a:effectLst/>
              </a:rPr>
              <a:t>Khiêm</a:t>
            </a:r>
            <a:r>
              <a:rPr lang="en-US" sz="5200" dirty="0" smtClean="0">
                <a:solidFill>
                  <a:srgbClr val="800000"/>
                </a:solidFill>
                <a:effectLst/>
              </a:rPr>
              <a:t> </a:t>
            </a:r>
            <a:r>
              <a:rPr lang="en-US" sz="5200" dirty="0" err="1" smtClean="0">
                <a:solidFill>
                  <a:srgbClr val="800000"/>
                </a:solidFill>
                <a:effectLst/>
              </a:rPr>
              <a:t>nhu</a:t>
            </a:r>
            <a:r>
              <a:rPr lang="en-US" sz="5200" dirty="0" smtClean="0">
                <a:solidFill>
                  <a:srgbClr val="800000"/>
                </a:solidFill>
                <a:effectLst/>
              </a:rPr>
              <a:t> </a:t>
            </a:r>
            <a:r>
              <a:rPr lang="en-US" sz="5200" dirty="0" err="1" smtClean="0">
                <a:solidFill>
                  <a:srgbClr val="800000"/>
                </a:solidFill>
                <a:effectLst/>
              </a:rPr>
              <a:t>đơn</a:t>
            </a:r>
            <a:r>
              <a:rPr lang="en-US" sz="5200" dirty="0" smtClean="0">
                <a:solidFill>
                  <a:srgbClr val="800000"/>
                </a:solidFill>
                <a:effectLst/>
              </a:rPr>
              <a:t> </a:t>
            </a:r>
            <a:r>
              <a:rPr lang="en-US" sz="5200" dirty="0" err="1" smtClean="0">
                <a:solidFill>
                  <a:srgbClr val="800000"/>
                </a:solidFill>
                <a:effectLst/>
              </a:rPr>
              <a:t>sơ</a:t>
            </a:r>
            <a:r>
              <a:rPr lang="en-US" sz="5200" dirty="0" smtClean="0">
                <a:solidFill>
                  <a:srgbClr val="800000"/>
                </a:solidFill>
                <a:effectLst/>
              </a:rPr>
              <a:t> </a:t>
            </a:r>
            <a:r>
              <a:rPr lang="en-US" sz="5200" dirty="0" err="1" smtClean="0">
                <a:solidFill>
                  <a:srgbClr val="800000"/>
                </a:solidFill>
                <a:effectLst/>
              </a:rPr>
              <a:t>giống</a:t>
            </a:r>
            <a:r>
              <a:rPr lang="en-US" sz="5200" dirty="0" smtClean="0">
                <a:solidFill>
                  <a:srgbClr val="800000"/>
                </a:solidFill>
                <a:effectLst/>
              </a:rPr>
              <a:t> </a:t>
            </a:r>
            <a:r>
              <a:rPr lang="en-US" sz="5200" dirty="0" err="1" smtClean="0">
                <a:solidFill>
                  <a:srgbClr val="800000"/>
                </a:solidFill>
                <a:effectLst/>
              </a:rPr>
              <a:t>Thánh</a:t>
            </a:r>
            <a:r>
              <a:rPr lang="en-US" sz="5200" dirty="0" smtClean="0">
                <a:solidFill>
                  <a:srgbClr val="800000"/>
                </a:solidFill>
                <a:effectLst/>
              </a:rPr>
              <a:t> </a:t>
            </a:r>
            <a:r>
              <a:rPr lang="en-US" sz="5200" dirty="0" err="1" smtClean="0">
                <a:solidFill>
                  <a:srgbClr val="800000"/>
                </a:solidFill>
                <a:effectLst/>
              </a:rPr>
              <a:t>Gia</a:t>
            </a:r>
            <a:r>
              <a:rPr lang="en-US" sz="5200" dirty="0" smtClean="0">
                <a:solidFill>
                  <a:srgbClr val="800000"/>
                </a:solidFill>
                <a:effectLst/>
              </a:rPr>
              <a:t> </a:t>
            </a:r>
            <a:r>
              <a:rPr lang="en-US" sz="5200" dirty="0" err="1" smtClean="0">
                <a:solidFill>
                  <a:srgbClr val="800000"/>
                </a:solidFill>
                <a:effectLst/>
              </a:rPr>
              <a:t>xưa</a:t>
            </a:r>
            <a:r>
              <a:rPr lang="en-US" sz="5200" dirty="0" smtClean="0">
                <a:solidFill>
                  <a:srgbClr val="800000"/>
                </a:solidFill>
                <a:effectLst/>
              </a:rPr>
              <a:t>, </a:t>
            </a:r>
            <a:r>
              <a:rPr lang="en-US" sz="5200" dirty="0" err="1" smtClean="0">
                <a:solidFill>
                  <a:srgbClr val="800000"/>
                </a:solidFill>
                <a:effectLst/>
              </a:rPr>
              <a:t>sống</a:t>
            </a:r>
            <a:r>
              <a:rPr lang="en-US" sz="5200" dirty="0" smtClean="0">
                <a:solidFill>
                  <a:srgbClr val="800000"/>
                </a:solidFill>
                <a:effectLst/>
              </a:rPr>
              <a:t> </a:t>
            </a:r>
            <a:r>
              <a:rPr lang="en-US" sz="5200" dirty="0" err="1" smtClean="0">
                <a:solidFill>
                  <a:srgbClr val="800000"/>
                </a:solidFill>
                <a:effectLst/>
              </a:rPr>
              <a:t>trọn</a:t>
            </a:r>
            <a:r>
              <a:rPr lang="en-US" sz="5200" dirty="0" smtClean="0">
                <a:solidFill>
                  <a:srgbClr val="800000"/>
                </a:solidFill>
                <a:effectLst/>
              </a:rPr>
              <a:t> </a:t>
            </a:r>
            <a:r>
              <a:rPr lang="en-US" sz="5200" dirty="0" err="1" smtClean="0">
                <a:solidFill>
                  <a:srgbClr val="800000"/>
                </a:solidFill>
                <a:effectLst/>
              </a:rPr>
              <a:t>một</a:t>
            </a:r>
            <a:r>
              <a:rPr lang="en-US" sz="5200" dirty="0" smtClean="0">
                <a:solidFill>
                  <a:srgbClr val="800000"/>
                </a:solidFill>
                <a:effectLst/>
              </a:rPr>
              <a:t> </a:t>
            </a:r>
            <a:r>
              <a:rPr lang="en-US" sz="5200" dirty="0" err="1" smtClean="0">
                <a:solidFill>
                  <a:srgbClr val="800000"/>
                </a:solidFill>
                <a:effectLst/>
              </a:rPr>
              <a:t>đời</a:t>
            </a:r>
            <a:r>
              <a:rPr lang="en-US" sz="5200" dirty="0" smtClean="0">
                <a:solidFill>
                  <a:srgbClr val="800000"/>
                </a:solidFill>
                <a:effectLst/>
              </a:rPr>
              <a:t> </a:t>
            </a:r>
            <a:r>
              <a:rPr lang="en-US" sz="5200" dirty="0" err="1" smtClean="0">
                <a:solidFill>
                  <a:srgbClr val="800000"/>
                </a:solidFill>
                <a:effectLst/>
              </a:rPr>
              <a:t>xứng</a:t>
            </a:r>
            <a:r>
              <a:rPr lang="en-US" sz="5200" dirty="0" smtClean="0">
                <a:solidFill>
                  <a:srgbClr val="800000"/>
                </a:solidFill>
                <a:effectLst/>
              </a:rPr>
              <a:t> </a:t>
            </a:r>
            <a:r>
              <a:rPr lang="en-US" sz="5200" dirty="0" err="1" smtClean="0">
                <a:solidFill>
                  <a:srgbClr val="800000"/>
                </a:solidFill>
                <a:effectLst/>
              </a:rPr>
              <a:t>với</a:t>
            </a:r>
            <a:r>
              <a:rPr lang="en-US" sz="5200" dirty="0" smtClean="0">
                <a:solidFill>
                  <a:srgbClr val="800000"/>
                </a:solidFill>
                <a:effectLst/>
              </a:rPr>
              <a:t> </a:t>
            </a:r>
            <a:r>
              <a:rPr lang="en-US" sz="5200" dirty="0" err="1" smtClean="0">
                <a:solidFill>
                  <a:srgbClr val="800000"/>
                </a:solidFill>
                <a:effectLst/>
              </a:rPr>
              <a:t>ơn</a:t>
            </a:r>
            <a:r>
              <a:rPr lang="en-US" sz="5200" dirty="0" smtClean="0">
                <a:solidFill>
                  <a:srgbClr val="800000"/>
                </a:solidFill>
                <a:effectLst/>
              </a:rPr>
              <a:t> </a:t>
            </a:r>
            <a:r>
              <a:rPr lang="en-US" sz="5200" dirty="0" err="1" smtClean="0">
                <a:solidFill>
                  <a:srgbClr val="800000"/>
                </a:solidFill>
                <a:effectLst/>
              </a:rPr>
              <a:t>gọi</a:t>
            </a:r>
            <a:r>
              <a:rPr lang="en-US" sz="5200" dirty="0" smtClean="0">
                <a:solidFill>
                  <a:srgbClr val="800000"/>
                </a:solidFill>
                <a:effectLst/>
              </a:rPr>
              <a:t>.</a:t>
            </a:r>
            <a:endParaRPr lang="vi-VN" sz="5200" dirty="0">
              <a:solidFill>
                <a:srgbClr val="800000"/>
              </a:solidFill>
              <a:effectLst/>
            </a:endParaRPr>
          </a:p>
        </p:txBody>
      </p:sp>
    </p:spTree>
    <p:extLst>
      <p:ext uri="{BB962C8B-B14F-4D97-AF65-F5344CB8AC3E}">
        <p14:creationId xmlns:p14="http://schemas.microsoft.com/office/powerpoint/2010/main" val="22141952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smtClean="0">
                <a:solidFill>
                  <a:srgbClr val="000066"/>
                </a:solidFill>
                <a:effectLst/>
              </a:rPr>
              <a:t>Tk1</a:t>
            </a:r>
            <a:r>
              <a:rPr lang="en-US" sz="6000" b="0" u="sng" dirty="0" smtClean="0">
                <a:solidFill>
                  <a:srgbClr val="000066"/>
                </a:solidFill>
                <a:effectLst/>
              </a:rPr>
              <a:t>:</a:t>
            </a:r>
            <a:r>
              <a:rPr lang="en-US" sz="6000" b="0" dirty="0" smtClean="0">
                <a:solidFill>
                  <a:srgbClr val="800000"/>
                </a:solidFill>
                <a:effectLst/>
              </a:rPr>
              <a:t> </a:t>
            </a:r>
            <a:r>
              <a:rPr lang="en-US" sz="6000" dirty="0" smtClean="0">
                <a:solidFill>
                  <a:srgbClr val="800000"/>
                </a:solidFill>
                <a:effectLst/>
              </a:rPr>
              <a:t> </a:t>
            </a:r>
            <a:r>
              <a:rPr lang="en-US" sz="6000" dirty="0" err="1" smtClean="0">
                <a:solidFill>
                  <a:srgbClr val="800000"/>
                </a:solidFill>
                <a:effectLst/>
              </a:rPr>
              <a:t>Mẹ</a:t>
            </a:r>
            <a:r>
              <a:rPr lang="en-US" sz="6000" dirty="0" smtClean="0">
                <a:solidFill>
                  <a:srgbClr val="800000"/>
                </a:solidFill>
                <a:effectLst/>
              </a:rPr>
              <a:t> </a:t>
            </a:r>
            <a:r>
              <a:rPr lang="en-US" sz="6000" dirty="0" err="1" smtClean="0">
                <a:solidFill>
                  <a:srgbClr val="800000"/>
                </a:solidFill>
                <a:effectLst/>
              </a:rPr>
              <a:t>ơi</a:t>
            </a:r>
            <a:r>
              <a:rPr lang="en-US" sz="6000" dirty="0" smtClean="0">
                <a:solidFill>
                  <a:srgbClr val="800000"/>
                </a:solidFill>
                <a:effectLst/>
              </a:rPr>
              <a:t>! </a:t>
            </a:r>
            <a:r>
              <a:rPr lang="en-US" sz="6000" dirty="0" err="1" smtClean="0">
                <a:solidFill>
                  <a:srgbClr val="800000"/>
                </a:solidFill>
                <a:effectLst/>
              </a:rPr>
              <a:t>Xin</a:t>
            </a:r>
            <a:r>
              <a:rPr lang="en-US" sz="6000" dirty="0" smtClean="0">
                <a:solidFill>
                  <a:srgbClr val="800000"/>
                </a:solidFill>
                <a:effectLst/>
              </a:rPr>
              <a:t> </a:t>
            </a:r>
            <a:r>
              <a:rPr lang="en-US" sz="6000" dirty="0" err="1" smtClean="0">
                <a:solidFill>
                  <a:srgbClr val="800000"/>
                </a:solidFill>
                <a:effectLst/>
              </a:rPr>
              <a:t>cho</a:t>
            </a:r>
            <a:r>
              <a:rPr lang="en-US" sz="6000" dirty="0" smtClean="0">
                <a:solidFill>
                  <a:srgbClr val="800000"/>
                </a:solidFill>
                <a:effectLst/>
              </a:rPr>
              <a:t> </a:t>
            </a:r>
            <a:r>
              <a:rPr lang="en-US" sz="6000" dirty="0" err="1" smtClean="0">
                <a:solidFill>
                  <a:srgbClr val="800000"/>
                </a:solidFill>
                <a:effectLst/>
              </a:rPr>
              <a:t>đôi</a:t>
            </a:r>
            <a:r>
              <a:rPr lang="en-US" sz="6000" dirty="0" smtClean="0">
                <a:solidFill>
                  <a:srgbClr val="800000"/>
                </a:solidFill>
                <a:effectLst/>
              </a:rPr>
              <a:t> </a:t>
            </a:r>
            <a:r>
              <a:rPr lang="en-US" sz="6000" dirty="0" err="1" smtClean="0">
                <a:solidFill>
                  <a:srgbClr val="800000"/>
                </a:solidFill>
                <a:effectLst/>
              </a:rPr>
              <a:t>bạn</a:t>
            </a:r>
            <a:r>
              <a:rPr lang="en-US" sz="6000" dirty="0" smtClean="0">
                <a:solidFill>
                  <a:srgbClr val="800000"/>
                </a:solidFill>
                <a:effectLst/>
              </a:rPr>
              <a:t> </a:t>
            </a:r>
            <a:r>
              <a:rPr lang="en-US" sz="6000" dirty="0" err="1" smtClean="0">
                <a:solidFill>
                  <a:srgbClr val="800000"/>
                </a:solidFill>
                <a:effectLst/>
              </a:rPr>
              <a:t>sống</a:t>
            </a:r>
            <a:r>
              <a:rPr lang="en-US" sz="6000" dirty="0" smtClean="0">
                <a:solidFill>
                  <a:srgbClr val="800000"/>
                </a:solidFill>
                <a:effectLst/>
              </a:rPr>
              <a:t> </a:t>
            </a:r>
            <a:r>
              <a:rPr lang="en-US" sz="6000" dirty="0" err="1" smtClean="0">
                <a:solidFill>
                  <a:srgbClr val="800000"/>
                </a:solidFill>
                <a:effectLst/>
              </a:rPr>
              <a:t>đời</a:t>
            </a:r>
            <a:r>
              <a:rPr lang="en-US" sz="6000" dirty="0" smtClean="0">
                <a:solidFill>
                  <a:srgbClr val="800000"/>
                </a:solidFill>
                <a:effectLst/>
              </a:rPr>
              <a:t> </a:t>
            </a:r>
            <a:r>
              <a:rPr lang="en-US" sz="6000" dirty="0" err="1" smtClean="0">
                <a:solidFill>
                  <a:srgbClr val="800000"/>
                </a:solidFill>
                <a:effectLst/>
              </a:rPr>
              <a:t>đức</a:t>
            </a:r>
            <a:r>
              <a:rPr lang="en-US" sz="6000" dirty="0" smtClean="0">
                <a:solidFill>
                  <a:srgbClr val="800000"/>
                </a:solidFill>
                <a:effectLst/>
              </a:rPr>
              <a:t> tin. </a:t>
            </a:r>
            <a:r>
              <a:rPr lang="en-US" sz="6000" dirty="0" err="1" smtClean="0">
                <a:solidFill>
                  <a:srgbClr val="800000"/>
                </a:solidFill>
                <a:effectLst/>
              </a:rPr>
              <a:t>Làm</a:t>
            </a:r>
            <a:r>
              <a:rPr lang="en-US" sz="6000" dirty="0" smtClean="0">
                <a:solidFill>
                  <a:srgbClr val="800000"/>
                </a:solidFill>
                <a:effectLst/>
              </a:rPr>
              <a:t> </a:t>
            </a:r>
            <a:r>
              <a:rPr lang="en-US" sz="6000" dirty="0" err="1" smtClean="0">
                <a:solidFill>
                  <a:srgbClr val="800000"/>
                </a:solidFill>
                <a:effectLst/>
              </a:rPr>
              <a:t>gương</a:t>
            </a:r>
            <a:r>
              <a:rPr lang="en-US" sz="6000" dirty="0" smtClean="0">
                <a:solidFill>
                  <a:srgbClr val="800000"/>
                </a:solidFill>
                <a:effectLst/>
              </a:rPr>
              <a:t> </a:t>
            </a:r>
            <a:r>
              <a:rPr lang="en-US" sz="6000" dirty="0" err="1" smtClean="0">
                <a:solidFill>
                  <a:srgbClr val="800000"/>
                </a:solidFill>
                <a:effectLst/>
              </a:rPr>
              <a:t>cho</a:t>
            </a:r>
            <a:r>
              <a:rPr lang="en-US" sz="6000" dirty="0" smtClean="0">
                <a:solidFill>
                  <a:srgbClr val="800000"/>
                </a:solidFill>
                <a:effectLst/>
              </a:rPr>
              <a:t> </a:t>
            </a:r>
            <a:r>
              <a:rPr lang="en-US" sz="6000" dirty="0" err="1" smtClean="0">
                <a:solidFill>
                  <a:srgbClr val="800000"/>
                </a:solidFill>
                <a:effectLst/>
              </a:rPr>
              <a:t>các</a:t>
            </a:r>
            <a:r>
              <a:rPr lang="en-US" sz="6000" dirty="0" smtClean="0">
                <a:solidFill>
                  <a:srgbClr val="800000"/>
                </a:solidFill>
                <a:effectLst/>
              </a:rPr>
              <a:t> </a:t>
            </a:r>
            <a:r>
              <a:rPr lang="en-US" sz="6000" dirty="0" err="1" smtClean="0">
                <a:solidFill>
                  <a:srgbClr val="800000"/>
                </a:solidFill>
                <a:effectLst/>
              </a:rPr>
              <a:t>gia</a:t>
            </a:r>
            <a:r>
              <a:rPr lang="en-US" sz="6000" dirty="0" smtClean="0">
                <a:solidFill>
                  <a:srgbClr val="800000"/>
                </a:solidFill>
                <a:effectLst/>
              </a:rPr>
              <a:t> </a:t>
            </a:r>
            <a:r>
              <a:rPr lang="en-US" sz="6000" dirty="0" err="1" smtClean="0">
                <a:solidFill>
                  <a:srgbClr val="800000"/>
                </a:solidFill>
                <a:effectLst/>
              </a:rPr>
              <a:t>đình</a:t>
            </a:r>
            <a:r>
              <a:rPr lang="en-US" sz="6000" dirty="0" smtClean="0">
                <a:solidFill>
                  <a:srgbClr val="800000"/>
                </a:solidFill>
                <a:effectLst/>
              </a:rPr>
              <a:t> </a:t>
            </a:r>
            <a:r>
              <a:rPr lang="en-US" sz="6000" dirty="0" err="1" smtClean="0">
                <a:solidFill>
                  <a:srgbClr val="800000"/>
                </a:solidFill>
                <a:effectLst/>
              </a:rPr>
              <a:t>cuộc</a:t>
            </a:r>
            <a:r>
              <a:rPr lang="en-US" sz="6000" dirty="0" smtClean="0">
                <a:solidFill>
                  <a:srgbClr val="800000"/>
                </a:solidFill>
                <a:effectLst/>
              </a:rPr>
              <a:t> </a:t>
            </a:r>
            <a:r>
              <a:rPr lang="en-US" sz="6000" dirty="0" err="1" smtClean="0">
                <a:solidFill>
                  <a:srgbClr val="800000"/>
                </a:solidFill>
                <a:effectLst/>
              </a:rPr>
              <a:t>sống</a:t>
            </a:r>
            <a:r>
              <a:rPr lang="en-US" sz="6000" dirty="0" smtClean="0">
                <a:solidFill>
                  <a:srgbClr val="800000"/>
                </a:solidFill>
                <a:effectLst/>
              </a:rPr>
              <a:t> </a:t>
            </a:r>
            <a:r>
              <a:rPr lang="en-US" sz="6000" dirty="0" err="1" smtClean="0">
                <a:solidFill>
                  <a:srgbClr val="800000"/>
                </a:solidFill>
                <a:effectLst/>
              </a:rPr>
              <a:t>hy</a:t>
            </a:r>
            <a:r>
              <a:rPr lang="en-US" sz="6000" dirty="0" smtClean="0">
                <a:solidFill>
                  <a:srgbClr val="800000"/>
                </a:solidFill>
                <a:effectLst/>
              </a:rPr>
              <a:t> </a:t>
            </a:r>
            <a:r>
              <a:rPr lang="en-US" sz="6000" dirty="0" err="1" smtClean="0">
                <a:solidFill>
                  <a:srgbClr val="800000"/>
                </a:solidFill>
                <a:effectLst/>
              </a:rPr>
              <a:t>sinh</a:t>
            </a:r>
            <a:r>
              <a:rPr lang="en-US" sz="6000" dirty="0" smtClean="0">
                <a:solidFill>
                  <a:srgbClr val="800000"/>
                </a:solidFill>
                <a:effectLst/>
              </a:rPr>
              <a:t>. </a:t>
            </a:r>
            <a:endParaRPr lang="vi-VN" sz="6000" dirty="0">
              <a:solidFill>
                <a:srgbClr val="800000"/>
              </a:solidFill>
              <a:effectLst/>
            </a:endParaRPr>
          </a:p>
        </p:txBody>
      </p:sp>
    </p:spTree>
    <p:extLst>
      <p:ext uri="{BB962C8B-B14F-4D97-AF65-F5344CB8AC3E}">
        <p14:creationId xmlns:p14="http://schemas.microsoft.com/office/powerpoint/2010/main" val="894537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vi-VN" sz="5800" u="sng" dirty="0" smtClean="0">
                <a:solidFill>
                  <a:srgbClr val="000066"/>
                </a:solidFill>
                <a:effectLst/>
              </a:rPr>
              <a:t>**</a:t>
            </a:r>
            <a:r>
              <a:rPr lang="en-US" sz="5800" b="0" u="sng" dirty="0" smtClean="0">
                <a:solidFill>
                  <a:srgbClr val="000066"/>
                </a:solidFill>
                <a:effectLst/>
              </a:rPr>
              <a:t>:</a:t>
            </a:r>
            <a:r>
              <a:rPr lang="en-US" sz="5800" b="0" dirty="0" smtClean="0">
                <a:solidFill>
                  <a:srgbClr val="800000"/>
                </a:solidFill>
                <a:effectLst/>
              </a:rPr>
              <a:t> </a:t>
            </a:r>
            <a:r>
              <a:rPr lang="en-US" sz="5800" dirty="0" err="1" smtClean="0">
                <a:solidFill>
                  <a:srgbClr val="800000"/>
                </a:solidFill>
                <a:effectLst/>
              </a:rPr>
              <a:t>Cùng</a:t>
            </a:r>
            <a:r>
              <a:rPr lang="en-US" sz="5800" dirty="0" smtClean="0">
                <a:solidFill>
                  <a:srgbClr val="800000"/>
                </a:solidFill>
                <a:effectLst/>
              </a:rPr>
              <a:t> </a:t>
            </a:r>
            <a:r>
              <a:rPr lang="en-US" sz="5800" dirty="0" err="1" smtClean="0">
                <a:solidFill>
                  <a:srgbClr val="800000"/>
                </a:solidFill>
                <a:effectLst/>
              </a:rPr>
              <a:t>nhau</a:t>
            </a:r>
            <a:r>
              <a:rPr lang="en-US" sz="5800" dirty="0" smtClean="0">
                <a:solidFill>
                  <a:srgbClr val="800000"/>
                </a:solidFill>
                <a:effectLst/>
              </a:rPr>
              <a:t> </a:t>
            </a:r>
            <a:r>
              <a:rPr lang="en-US" sz="5800" dirty="0" err="1" smtClean="0">
                <a:solidFill>
                  <a:srgbClr val="800000"/>
                </a:solidFill>
                <a:effectLst/>
              </a:rPr>
              <a:t>noi</a:t>
            </a:r>
            <a:r>
              <a:rPr lang="en-US" sz="5800" dirty="0" smtClean="0">
                <a:solidFill>
                  <a:srgbClr val="800000"/>
                </a:solidFill>
                <a:effectLst/>
              </a:rPr>
              <a:t> </a:t>
            </a:r>
            <a:r>
              <a:rPr lang="en-US" sz="5800" dirty="0" err="1" smtClean="0">
                <a:solidFill>
                  <a:srgbClr val="800000"/>
                </a:solidFill>
                <a:effectLst/>
              </a:rPr>
              <a:t>gương</a:t>
            </a:r>
            <a:r>
              <a:rPr lang="en-US" sz="5800" dirty="0" smtClean="0">
                <a:solidFill>
                  <a:srgbClr val="800000"/>
                </a:solidFill>
                <a:effectLst/>
              </a:rPr>
              <a:t> </a:t>
            </a:r>
            <a:r>
              <a:rPr lang="en-US" sz="5800" dirty="0" err="1" smtClean="0">
                <a:solidFill>
                  <a:srgbClr val="800000"/>
                </a:solidFill>
                <a:effectLst/>
              </a:rPr>
              <a:t>của</a:t>
            </a:r>
            <a:r>
              <a:rPr lang="en-US" sz="5800" dirty="0" smtClean="0">
                <a:solidFill>
                  <a:srgbClr val="800000"/>
                </a:solidFill>
                <a:effectLst/>
              </a:rPr>
              <a:t> </a:t>
            </a:r>
            <a:r>
              <a:rPr lang="en-US" sz="5800" dirty="0" err="1" smtClean="0">
                <a:solidFill>
                  <a:srgbClr val="800000"/>
                </a:solidFill>
                <a:effectLst/>
              </a:rPr>
              <a:t>Mẹ</a:t>
            </a:r>
            <a:r>
              <a:rPr lang="en-US" sz="5800" dirty="0" smtClean="0">
                <a:solidFill>
                  <a:srgbClr val="800000"/>
                </a:solidFill>
                <a:effectLst/>
              </a:rPr>
              <a:t> </a:t>
            </a:r>
            <a:r>
              <a:rPr lang="en-US" sz="5800" dirty="0" err="1" smtClean="0">
                <a:solidFill>
                  <a:srgbClr val="800000"/>
                </a:solidFill>
                <a:effectLst/>
              </a:rPr>
              <a:t>sống</a:t>
            </a:r>
            <a:r>
              <a:rPr lang="en-US" sz="5800" dirty="0" smtClean="0">
                <a:solidFill>
                  <a:srgbClr val="800000"/>
                </a:solidFill>
                <a:effectLst/>
              </a:rPr>
              <a:t> </a:t>
            </a:r>
            <a:r>
              <a:rPr lang="en-US" sz="5800" dirty="0" err="1" smtClean="0">
                <a:solidFill>
                  <a:srgbClr val="800000"/>
                </a:solidFill>
                <a:effectLst/>
              </a:rPr>
              <a:t>Lời</a:t>
            </a:r>
            <a:r>
              <a:rPr lang="en-US" sz="5800" dirty="0" smtClean="0">
                <a:solidFill>
                  <a:srgbClr val="800000"/>
                </a:solidFill>
                <a:effectLst/>
              </a:rPr>
              <a:t> </a:t>
            </a:r>
            <a:r>
              <a:rPr lang="en-US" sz="5800" dirty="0" err="1" smtClean="0">
                <a:solidFill>
                  <a:srgbClr val="800000"/>
                </a:solidFill>
                <a:effectLst/>
              </a:rPr>
              <a:t>Chúa</a:t>
            </a:r>
            <a:r>
              <a:rPr lang="en-US" sz="5800" dirty="0" smtClean="0">
                <a:solidFill>
                  <a:srgbClr val="800000"/>
                </a:solidFill>
                <a:effectLst/>
              </a:rPr>
              <a:t> </a:t>
            </a:r>
            <a:r>
              <a:rPr lang="en-US" sz="5800" dirty="0" err="1" smtClean="0">
                <a:solidFill>
                  <a:srgbClr val="800000"/>
                </a:solidFill>
                <a:effectLst/>
              </a:rPr>
              <a:t>luôn</a:t>
            </a:r>
            <a:r>
              <a:rPr lang="en-US" sz="5800" dirty="0" smtClean="0">
                <a:solidFill>
                  <a:srgbClr val="800000"/>
                </a:solidFill>
                <a:effectLst/>
              </a:rPr>
              <a:t>. </a:t>
            </a:r>
            <a:r>
              <a:rPr lang="en-US" sz="5800" dirty="0" err="1" smtClean="0">
                <a:solidFill>
                  <a:srgbClr val="800000"/>
                </a:solidFill>
                <a:effectLst/>
              </a:rPr>
              <a:t>Làm</a:t>
            </a:r>
            <a:r>
              <a:rPr lang="en-US" sz="5800" dirty="0" smtClean="0">
                <a:solidFill>
                  <a:srgbClr val="800000"/>
                </a:solidFill>
                <a:effectLst/>
              </a:rPr>
              <a:t> </a:t>
            </a:r>
            <a:r>
              <a:rPr lang="en-US" sz="5800" dirty="0" err="1" smtClean="0">
                <a:solidFill>
                  <a:srgbClr val="800000"/>
                </a:solidFill>
                <a:effectLst/>
              </a:rPr>
              <a:t>cho</a:t>
            </a:r>
            <a:r>
              <a:rPr lang="en-US" sz="5800" dirty="0" smtClean="0">
                <a:solidFill>
                  <a:srgbClr val="800000"/>
                </a:solidFill>
                <a:effectLst/>
              </a:rPr>
              <a:t> </a:t>
            </a:r>
            <a:r>
              <a:rPr lang="en-US" sz="5800" dirty="0" err="1" smtClean="0">
                <a:solidFill>
                  <a:srgbClr val="800000"/>
                </a:solidFill>
                <a:effectLst/>
              </a:rPr>
              <a:t>hạt</a:t>
            </a:r>
            <a:r>
              <a:rPr lang="en-US" sz="5800" dirty="0" smtClean="0">
                <a:solidFill>
                  <a:srgbClr val="800000"/>
                </a:solidFill>
                <a:effectLst/>
              </a:rPr>
              <a:t> </a:t>
            </a:r>
            <a:r>
              <a:rPr lang="en-US" sz="5800" dirty="0" err="1" smtClean="0">
                <a:solidFill>
                  <a:srgbClr val="800000"/>
                </a:solidFill>
                <a:effectLst/>
              </a:rPr>
              <a:t>giống</a:t>
            </a:r>
            <a:r>
              <a:rPr lang="en-US" sz="5800" dirty="0" smtClean="0">
                <a:solidFill>
                  <a:srgbClr val="800000"/>
                </a:solidFill>
                <a:effectLst/>
              </a:rPr>
              <a:t> Tin </a:t>
            </a:r>
            <a:r>
              <a:rPr lang="en-US" sz="5800" dirty="0" err="1" smtClean="0">
                <a:solidFill>
                  <a:srgbClr val="800000"/>
                </a:solidFill>
                <a:effectLst/>
              </a:rPr>
              <a:t>Mừng</a:t>
            </a:r>
            <a:r>
              <a:rPr lang="en-US" sz="5800" dirty="0" smtClean="0">
                <a:solidFill>
                  <a:srgbClr val="800000"/>
                </a:solidFill>
                <a:effectLst/>
              </a:rPr>
              <a:t> </a:t>
            </a:r>
            <a:r>
              <a:rPr lang="en-US" sz="5800" dirty="0" err="1" smtClean="0">
                <a:solidFill>
                  <a:srgbClr val="800000"/>
                </a:solidFill>
                <a:effectLst/>
              </a:rPr>
              <a:t>được</a:t>
            </a:r>
            <a:r>
              <a:rPr lang="en-US" sz="5800" dirty="0" smtClean="0">
                <a:solidFill>
                  <a:srgbClr val="800000"/>
                </a:solidFill>
                <a:effectLst/>
              </a:rPr>
              <a:t> </a:t>
            </a:r>
            <a:r>
              <a:rPr lang="en-US" sz="5800" dirty="0" err="1" smtClean="0">
                <a:solidFill>
                  <a:srgbClr val="800000"/>
                </a:solidFill>
                <a:effectLst/>
              </a:rPr>
              <a:t>đâm</a:t>
            </a:r>
            <a:r>
              <a:rPr lang="en-US" sz="5800" dirty="0" smtClean="0">
                <a:solidFill>
                  <a:srgbClr val="800000"/>
                </a:solidFill>
                <a:effectLst/>
              </a:rPr>
              <a:t> </a:t>
            </a:r>
            <a:r>
              <a:rPr lang="en-US" sz="5800" dirty="0" err="1" smtClean="0">
                <a:solidFill>
                  <a:srgbClr val="800000"/>
                </a:solidFill>
                <a:effectLst/>
              </a:rPr>
              <a:t>nhánh</a:t>
            </a:r>
            <a:r>
              <a:rPr lang="en-US" sz="5800" dirty="0" smtClean="0">
                <a:solidFill>
                  <a:srgbClr val="800000"/>
                </a:solidFill>
                <a:effectLst/>
              </a:rPr>
              <a:t> </a:t>
            </a:r>
            <a:r>
              <a:rPr lang="en-US" sz="5800" dirty="0" err="1" smtClean="0">
                <a:solidFill>
                  <a:srgbClr val="800000"/>
                </a:solidFill>
                <a:effectLst/>
              </a:rPr>
              <a:t>trổ</a:t>
            </a:r>
            <a:r>
              <a:rPr lang="en-US" sz="5800" dirty="0" smtClean="0">
                <a:solidFill>
                  <a:srgbClr val="800000"/>
                </a:solidFill>
                <a:effectLst/>
              </a:rPr>
              <a:t> </a:t>
            </a:r>
            <a:r>
              <a:rPr lang="en-US" sz="5800" dirty="0" err="1" smtClean="0">
                <a:solidFill>
                  <a:srgbClr val="800000"/>
                </a:solidFill>
                <a:effectLst/>
              </a:rPr>
              <a:t>bông</a:t>
            </a:r>
            <a:r>
              <a:rPr lang="en-US" sz="5800" dirty="0" smtClean="0">
                <a:solidFill>
                  <a:srgbClr val="800000"/>
                </a:solidFill>
                <a:effectLst/>
              </a:rPr>
              <a:t>.</a:t>
            </a:r>
            <a:endParaRPr lang="vi-VN" sz="5800" dirty="0">
              <a:solidFill>
                <a:srgbClr val="800000"/>
              </a:solidFill>
              <a:effectLst/>
            </a:endParaRPr>
          </a:p>
        </p:txBody>
      </p:sp>
    </p:spTree>
    <p:extLst>
      <p:ext uri="{BB962C8B-B14F-4D97-AF65-F5344CB8AC3E}">
        <p14:creationId xmlns:p14="http://schemas.microsoft.com/office/powerpoint/2010/main" val="919092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err="1" smtClean="0">
                <a:solidFill>
                  <a:srgbClr val="000066"/>
                </a:solidFill>
                <a:effectLst/>
              </a:rPr>
              <a:t>Đk</a:t>
            </a:r>
            <a:r>
              <a:rPr lang="en-US" sz="5200" b="0" u="sng" dirty="0" smtClean="0">
                <a:solidFill>
                  <a:srgbClr val="000066"/>
                </a:solidFill>
                <a:effectLst/>
              </a:rPr>
              <a:t>:</a:t>
            </a:r>
            <a:r>
              <a:rPr lang="en-US" sz="5200" b="0" dirty="0" smtClean="0">
                <a:solidFill>
                  <a:srgbClr val="800000"/>
                </a:solidFill>
                <a:effectLst/>
              </a:rPr>
              <a:t> </a:t>
            </a:r>
            <a:r>
              <a:rPr lang="en-US" sz="5200" dirty="0" smtClean="0">
                <a:solidFill>
                  <a:srgbClr val="800000"/>
                </a:solidFill>
                <a:effectLst/>
              </a:rPr>
              <a:t>Cho </a:t>
            </a:r>
            <a:r>
              <a:rPr lang="en-US" sz="5200" dirty="0" err="1" smtClean="0">
                <a:solidFill>
                  <a:srgbClr val="800000"/>
                </a:solidFill>
                <a:effectLst/>
              </a:rPr>
              <a:t>hoa</a:t>
            </a:r>
            <a:r>
              <a:rPr lang="en-US" sz="5200" dirty="0" smtClean="0">
                <a:solidFill>
                  <a:srgbClr val="800000"/>
                </a:solidFill>
                <a:effectLst/>
              </a:rPr>
              <a:t>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thương</a:t>
            </a:r>
            <a:r>
              <a:rPr lang="en-US" sz="5200" dirty="0" smtClean="0">
                <a:solidFill>
                  <a:srgbClr val="800000"/>
                </a:solidFill>
                <a:effectLst/>
              </a:rPr>
              <a:t> </a:t>
            </a:r>
            <a:r>
              <a:rPr lang="en-US" sz="5200" dirty="0" err="1" smtClean="0">
                <a:solidFill>
                  <a:srgbClr val="800000"/>
                </a:solidFill>
                <a:effectLst/>
              </a:rPr>
              <a:t>kết</a:t>
            </a:r>
            <a:r>
              <a:rPr lang="en-US" sz="5200" dirty="0" smtClean="0">
                <a:solidFill>
                  <a:srgbClr val="800000"/>
                </a:solidFill>
                <a:effectLst/>
              </a:rPr>
              <a:t> </a:t>
            </a:r>
            <a:r>
              <a:rPr lang="en-US" sz="5200" dirty="0" err="1" smtClean="0">
                <a:solidFill>
                  <a:srgbClr val="800000"/>
                </a:solidFill>
                <a:effectLst/>
              </a:rPr>
              <a:t>trái</a:t>
            </a:r>
            <a:r>
              <a:rPr lang="en-US" sz="5200" dirty="0" smtClean="0">
                <a:solidFill>
                  <a:srgbClr val="800000"/>
                </a:solidFill>
                <a:effectLst/>
              </a:rPr>
              <a:t> </a:t>
            </a:r>
            <a:r>
              <a:rPr lang="en-US" sz="5200" dirty="0" err="1" smtClean="0">
                <a:solidFill>
                  <a:srgbClr val="800000"/>
                </a:solidFill>
                <a:effectLst/>
              </a:rPr>
              <a:t>đơm</a:t>
            </a:r>
            <a:r>
              <a:rPr lang="en-US" sz="5200" dirty="0" smtClean="0">
                <a:solidFill>
                  <a:srgbClr val="800000"/>
                </a:solidFill>
                <a:effectLst/>
              </a:rPr>
              <a:t> </a:t>
            </a:r>
            <a:r>
              <a:rPr lang="en-US" sz="5200" dirty="0" err="1" smtClean="0">
                <a:solidFill>
                  <a:srgbClr val="800000"/>
                </a:solidFill>
                <a:effectLst/>
              </a:rPr>
              <a:t>hương</a:t>
            </a:r>
            <a:r>
              <a:rPr lang="en-US" sz="5200" dirty="0" smtClean="0">
                <a:solidFill>
                  <a:srgbClr val="800000"/>
                </a:solidFill>
                <a:effectLst/>
              </a:rPr>
              <a:t>, </a:t>
            </a:r>
            <a:r>
              <a:rPr lang="en-US" sz="5200" dirty="0" err="1" smtClean="0">
                <a:solidFill>
                  <a:srgbClr val="800000"/>
                </a:solidFill>
                <a:effectLst/>
              </a:rPr>
              <a:t>trung</a:t>
            </a:r>
            <a:r>
              <a:rPr lang="en-US" sz="5200" dirty="0" smtClean="0">
                <a:solidFill>
                  <a:srgbClr val="800000"/>
                </a:solidFill>
                <a:effectLst/>
              </a:rPr>
              <a:t> </a:t>
            </a:r>
            <a:r>
              <a:rPr lang="en-US" sz="5200" dirty="0" err="1" smtClean="0">
                <a:solidFill>
                  <a:srgbClr val="800000"/>
                </a:solidFill>
                <a:effectLst/>
              </a:rPr>
              <a:t>trinh</a:t>
            </a:r>
            <a:r>
              <a:rPr lang="en-US" sz="5200" dirty="0" smtClean="0">
                <a:solidFill>
                  <a:srgbClr val="800000"/>
                </a:solidFill>
                <a:effectLst/>
              </a:rPr>
              <a:t> tin </a:t>
            </a:r>
            <a:r>
              <a:rPr lang="en-US" sz="5200" dirty="0" err="1" smtClean="0">
                <a:solidFill>
                  <a:srgbClr val="800000"/>
                </a:solidFill>
                <a:effectLst/>
              </a:rPr>
              <a:t>yêu</a:t>
            </a:r>
            <a:r>
              <a:rPr lang="en-US" sz="5200" dirty="0" smtClean="0">
                <a:solidFill>
                  <a:srgbClr val="800000"/>
                </a:solidFill>
                <a:effectLst/>
              </a:rPr>
              <a:t> </a:t>
            </a:r>
            <a:r>
              <a:rPr lang="en-US" sz="5200" dirty="0" err="1" smtClean="0">
                <a:solidFill>
                  <a:srgbClr val="800000"/>
                </a:solidFill>
                <a:effectLst/>
              </a:rPr>
              <a:t>bác</a:t>
            </a:r>
            <a:r>
              <a:rPr lang="en-US" sz="5200" dirty="0" smtClean="0">
                <a:solidFill>
                  <a:srgbClr val="800000"/>
                </a:solidFill>
                <a:effectLst/>
              </a:rPr>
              <a:t> </a:t>
            </a:r>
            <a:r>
              <a:rPr lang="en-US" sz="5200" dirty="0" err="1" smtClean="0">
                <a:solidFill>
                  <a:srgbClr val="800000"/>
                </a:solidFill>
                <a:effectLst/>
              </a:rPr>
              <a:t>ái</a:t>
            </a:r>
            <a:r>
              <a:rPr lang="en-US" sz="5200" dirty="0" smtClean="0">
                <a:solidFill>
                  <a:srgbClr val="800000"/>
                </a:solidFill>
                <a:effectLst/>
              </a:rPr>
              <a:t> </a:t>
            </a:r>
            <a:r>
              <a:rPr lang="en-US" sz="5200" dirty="0" err="1" smtClean="0">
                <a:solidFill>
                  <a:srgbClr val="800000"/>
                </a:solidFill>
                <a:effectLst/>
              </a:rPr>
              <a:t>nêu</a:t>
            </a:r>
            <a:r>
              <a:rPr lang="en-US" sz="5200" dirty="0" smtClean="0">
                <a:solidFill>
                  <a:srgbClr val="800000"/>
                </a:solidFill>
                <a:effectLst/>
              </a:rPr>
              <a:t> </a:t>
            </a:r>
            <a:r>
              <a:rPr lang="en-US" sz="5200" dirty="0" err="1" smtClean="0">
                <a:solidFill>
                  <a:srgbClr val="800000"/>
                </a:solidFill>
                <a:effectLst/>
              </a:rPr>
              <a:t>gương</a:t>
            </a:r>
            <a:r>
              <a:rPr lang="en-US" sz="5200" dirty="0" smtClean="0">
                <a:solidFill>
                  <a:srgbClr val="800000"/>
                </a:solidFill>
                <a:effectLst/>
              </a:rPr>
              <a:t>. </a:t>
            </a:r>
            <a:r>
              <a:rPr lang="en-US" sz="5200" dirty="0" err="1" smtClean="0">
                <a:solidFill>
                  <a:srgbClr val="800000"/>
                </a:solidFill>
                <a:effectLst/>
              </a:rPr>
              <a:t>Khiêm</a:t>
            </a:r>
            <a:r>
              <a:rPr lang="en-US" sz="5200" dirty="0" smtClean="0">
                <a:solidFill>
                  <a:srgbClr val="800000"/>
                </a:solidFill>
                <a:effectLst/>
              </a:rPr>
              <a:t> </a:t>
            </a:r>
            <a:r>
              <a:rPr lang="en-US" sz="5200" dirty="0" err="1" smtClean="0">
                <a:solidFill>
                  <a:srgbClr val="800000"/>
                </a:solidFill>
                <a:effectLst/>
              </a:rPr>
              <a:t>nhu</a:t>
            </a:r>
            <a:r>
              <a:rPr lang="en-US" sz="5200" dirty="0" smtClean="0">
                <a:solidFill>
                  <a:srgbClr val="800000"/>
                </a:solidFill>
                <a:effectLst/>
              </a:rPr>
              <a:t> </a:t>
            </a:r>
            <a:r>
              <a:rPr lang="en-US" sz="5200" dirty="0" err="1" smtClean="0">
                <a:solidFill>
                  <a:srgbClr val="800000"/>
                </a:solidFill>
                <a:effectLst/>
              </a:rPr>
              <a:t>đơn</a:t>
            </a:r>
            <a:r>
              <a:rPr lang="en-US" sz="5200" dirty="0" smtClean="0">
                <a:solidFill>
                  <a:srgbClr val="800000"/>
                </a:solidFill>
                <a:effectLst/>
              </a:rPr>
              <a:t> </a:t>
            </a:r>
            <a:r>
              <a:rPr lang="en-US" sz="5200" dirty="0" err="1" smtClean="0">
                <a:solidFill>
                  <a:srgbClr val="800000"/>
                </a:solidFill>
                <a:effectLst/>
              </a:rPr>
              <a:t>sơ</a:t>
            </a:r>
            <a:r>
              <a:rPr lang="en-US" sz="5200" dirty="0" smtClean="0">
                <a:solidFill>
                  <a:srgbClr val="800000"/>
                </a:solidFill>
                <a:effectLst/>
              </a:rPr>
              <a:t> </a:t>
            </a:r>
            <a:r>
              <a:rPr lang="en-US" sz="5200" dirty="0" err="1" smtClean="0">
                <a:solidFill>
                  <a:srgbClr val="800000"/>
                </a:solidFill>
                <a:effectLst/>
              </a:rPr>
              <a:t>giống</a:t>
            </a:r>
            <a:r>
              <a:rPr lang="en-US" sz="5200" dirty="0" smtClean="0">
                <a:solidFill>
                  <a:srgbClr val="800000"/>
                </a:solidFill>
                <a:effectLst/>
              </a:rPr>
              <a:t> </a:t>
            </a:r>
            <a:r>
              <a:rPr lang="en-US" sz="5200" dirty="0" err="1" smtClean="0">
                <a:solidFill>
                  <a:srgbClr val="800000"/>
                </a:solidFill>
                <a:effectLst/>
              </a:rPr>
              <a:t>Thánh</a:t>
            </a:r>
            <a:r>
              <a:rPr lang="en-US" sz="5200" dirty="0" smtClean="0">
                <a:solidFill>
                  <a:srgbClr val="800000"/>
                </a:solidFill>
                <a:effectLst/>
              </a:rPr>
              <a:t> </a:t>
            </a:r>
            <a:r>
              <a:rPr lang="en-US" sz="5200" dirty="0" err="1" smtClean="0">
                <a:solidFill>
                  <a:srgbClr val="800000"/>
                </a:solidFill>
                <a:effectLst/>
              </a:rPr>
              <a:t>Gia</a:t>
            </a:r>
            <a:r>
              <a:rPr lang="en-US" sz="5200" dirty="0" smtClean="0">
                <a:solidFill>
                  <a:srgbClr val="800000"/>
                </a:solidFill>
                <a:effectLst/>
              </a:rPr>
              <a:t> </a:t>
            </a:r>
            <a:r>
              <a:rPr lang="en-US" sz="5200" dirty="0" err="1" smtClean="0">
                <a:solidFill>
                  <a:srgbClr val="800000"/>
                </a:solidFill>
                <a:effectLst/>
              </a:rPr>
              <a:t>xưa</a:t>
            </a:r>
            <a:r>
              <a:rPr lang="en-US" sz="5200" dirty="0" smtClean="0">
                <a:solidFill>
                  <a:srgbClr val="800000"/>
                </a:solidFill>
                <a:effectLst/>
              </a:rPr>
              <a:t>, </a:t>
            </a:r>
            <a:r>
              <a:rPr lang="en-US" sz="5200" dirty="0" err="1" smtClean="0">
                <a:solidFill>
                  <a:srgbClr val="800000"/>
                </a:solidFill>
                <a:effectLst/>
              </a:rPr>
              <a:t>sống</a:t>
            </a:r>
            <a:r>
              <a:rPr lang="en-US" sz="5200" dirty="0" smtClean="0">
                <a:solidFill>
                  <a:srgbClr val="800000"/>
                </a:solidFill>
                <a:effectLst/>
              </a:rPr>
              <a:t> </a:t>
            </a:r>
            <a:r>
              <a:rPr lang="en-US" sz="5200" dirty="0" err="1" smtClean="0">
                <a:solidFill>
                  <a:srgbClr val="800000"/>
                </a:solidFill>
                <a:effectLst/>
              </a:rPr>
              <a:t>trọn</a:t>
            </a:r>
            <a:r>
              <a:rPr lang="en-US" sz="5200" dirty="0" smtClean="0">
                <a:solidFill>
                  <a:srgbClr val="800000"/>
                </a:solidFill>
                <a:effectLst/>
              </a:rPr>
              <a:t> </a:t>
            </a:r>
            <a:r>
              <a:rPr lang="en-US" sz="5200" dirty="0" err="1" smtClean="0">
                <a:solidFill>
                  <a:srgbClr val="800000"/>
                </a:solidFill>
                <a:effectLst/>
              </a:rPr>
              <a:t>một</a:t>
            </a:r>
            <a:r>
              <a:rPr lang="en-US" sz="5200" dirty="0" smtClean="0">
                <a:solidFill>
                  <a:srgbClr val="800000"/>
                </a:solidFill>
                <a:effectLst/>
              </a:rPr>
              <a:t> </a:t>
            </a:r>
            <a:r>
              <a:rPr lang="en-US" sz="5200" dirty="0" err="1" smtClean="0">
                <a:solidFill>
                  <a:srgbClr val="800000"/>
                </a:solidFill>
                <a:effectLst/>
              </a:rPr>
              <a:t>đời</a:t>
            </a:r>
            <a:r>
              <a:rPr lang="en-US" sz="5200" dirty="0" smtClean="0">
                <a:solidFill>
                  <a:srgbClr val="800000"/>
                </a:solidFill>
                <a:effectLst/>
              </a:rPr>
              <a:t> </a:t>
            </a:r>
            <a:r>
              <a:rPr lang="en-US" sz="5200" dirty="0" err="1" smtClean="0">
                <a:solidFill>
                  <a:srgbClr val="800000"/>
                </a:solidFill>
                <a:effectLst/>
              </a:rPr>
              <a:t>xứng</a:t>
            </a:r>
            <a:r>
              <a:rPr lang="en-US" sz="5200" dirty="0" smtClean="0">
                <a:solidFill>
                  <a:srgbClr val="800000"/>
                </a:solidFill>
                <a:effectLst/>
              </a:rPr>
              <a:t> </a:t>
            </a:r>
            <a:r>
              <a:rPr lang="en-US" sz="5200" dirty="0" err="1" smtClean="0">
                <a:solidFill>
                  <a:srgbClr val="800000"/>
                </a:solidFill>
                <a:effectLst/>
              </a:rPr>
              <a:t>với</a:t>
            </a:r>
            <a:r>
              <a:rPr lang="en-US" sz="5200" dirty="0" smtClean="0">
                <a:solidFill>
                  <a:srgbClr val="800000"/>
                </a:solidFill>
                <a:effectLst/>
              </a:rPr>
              <a:t> </a:t>
            </a:r>
            <a:r>
              <a:rPr lang="en-US" sz="5200" dirty="0" err="1" smtClean="0">
                <a:solidFill>
                  <a:srgbClr val="800000"/>
                </a:solidFill>
                <a:effectLst/>
              </a:rPr>
              <a:t>ơn</a:t>
            </a:r>
            <a:r>
              <a:rPr lang="en-US" sz="5200" dirty="0" smtClean="0">
                <a:solidFill>
                  <a:srgbClr val="800000"/>
                </a:solidFill>
                <a:effectLst/>
              </a:rPr>
              <a:t> </a:t>
            </a:r>
            <a:r>
              <a:rPr lang="en-US" sz="5200" dirty="0" err="1" smtClean="0">
                <a:solidFill>
                  <a:srgbClr val="800000"/>
                </a:solidFill>
                <a:effectLst/>
              </a:rPr>
              <a:t>gọi</a:t>
            </a:r>
            <a:r>
              <a:rPr lang="en-US" sz="5200" dirty="0" smtClean="0">
                <a:solidFill>
                  <a:srgbClr val="800000"/>
                </a:solidFill>
                <a:effectLst/>
              </a:rPr>
              <a:t>.</a:t>
            </a:r>
            <a:endParaRPr lang="vi-VN" sz="5200" dirty="0">
              <a:solidFill>
                <a:srgbClr val="800000"/>
              </a:solidFill>
              <a:effectLst/>
            </a:endParaRPr>
          </a:p>
        </p:txBody>
      </p:sp>
    </p:spTree>
    <p:extLst>
      <p:ext uri="{BB962C8B-B14F-4D97-AF65-F5344CB8AC3E}">
        <p14:creationId xmlns:p14="http://schemas.microsoft.com/office/powerpoint/2010/main" val="239682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6000" b="0" u="sng" dirty="0" smtClean="0">
                <a:solidFill>
                  <a:srgbClr val="000066"/>
                </a:solidFill>
                <a:effectLst/>
                <a:latin typeface="+mj-lt"/>
              </a:rPr>
              <a:t>ĐK:</a:t>
            </a:r>
            <a:r>
              <a:rPr lang="vi-VN" sz="6000" b="0" dirty="0" smtClean="0">
                <a:solidFill>
                  <a:srgbClr val="800000"/>
                </a:solidFill>
                <a:effectLst/>
                <a:latin typeface="+mj-lt"/>
              </a:rPr>
              <a:t> </a:t>
            </a:r>
            <a:r>
              <a:rPr lang="en-US" sz="6000" dirty="0" err="1" smtClean="0">
                <a:solidFill>
                  <a:srgbClr val="800000"/>
                </a:solidFill>
                <a:effectLst/>
                <a:latin typeface="+mj-lt"/>
              </a:rPr>
              <a:t>Xin</a:t>
            </a:r>
            <a:r>
              <a:rPr lang="en-US" sz="6000" dirty="0" smtClean="0">
                <a:solidFill>
                  <a:srgbClr val="800000"/>
                </a:solidFill>
                <a:effectLst/>
                <a:latin typeface="+mj-lt"/>
              </a:rPr>
              <a:t> </a:t>
            </a:r>
            <a:r>
              <a:rPr lang="en-US" sz="6000" dirty="0" err="1" smtClean="0">
                <a:solidFill>
                  <a:srgbClr val="800000"/>
                </a:solidFill>
                <a:effectLst/>
                <a:latin typeface="+mj-lt"/>
              </a:rPr>
              <a:t>cho</a:t>
            </a:r>
            <a:r>
              <a:rPr lang="en-US" sz="6000" dirty="0" smtClean="0">
                <a:solidFill>
                  <a:srgbClr val="800000"/>
                </a:solidFill>
                <a:effectLst/>
                <a:latin typeface="+mj-lt"/>
              </a:rPr>
              <a:t> </a:t>
            </a:r>
            <a:r>
              <a:rPr lang="en-US" sz="6000" dirty="0" err="1" smtClean="0">
                <a:solidFill>
                  <a:srgbClr val="800000"/>
                </a:solidFill>
                <a:effectLst/>
                <a:latin typeface="+mj-lt"/>
              </a:rPr>
              <a:t>tình</a:t>
            </a:r>
            <a:r>
              <a:rPr lang="en-US" sz="6000" dirty="0" smtClean="0">
                <a:solidFill>
                  <a:srgbClr val="800000"/>
                </a:solidFill>
                <a:effectLst/>
                <a:latin typeface="+mj-lt"/>
              </a:rPr>
              <a:t> </a:t>
            </a:r>
            <a:r>
              <a:rPr lang="en-US" sz="6000" dirty="0" err="1" smtClean="0">
                <a:solidFill>
                  <a:srgbClr val="800000"/>
                </a:solidFill>
                <a:effectLst/>
                <a:latin typeface="+mj-lt"/>
              </a:rPr>
              <a:t>chúng</a:t>
            </a:r>
            <a:r>
              <a:rPr lang="en-US" sz="6000" dirty="0" smtClean="0">
                <a:solidFill>
                  <a:srgbClr val="800000"/>
                </a:solidFill>
                <a:effectLst/>
                <a:latin typeface="+mj-lt"/>
              </a:rPr>
              <a:t> con </a:t>
            </a:r>
            <a:r>
              <a:rPr lang="en-US" sz="6000" dirty="0" err="1" smtClean="0">
                <a:solidFill>
                  <a:srgbClr val="800000"/>
                </a:solidFill>
                <a:effectLst/>
                <a:latin typeface="+mj-lt"/>
              </a:rPr>
              <a:t>đây</a:t>
            </a:r>
            <a:r>
              <a:rPr lang="en-US" sz="6000" dirty="0" smtClean="0">
                <a:solidFill>
                  <a:srgbClr val="800000"/>
                </a:solidFill>
                <a:effectLst/>
                <a:latin typeface="+mj-lt"/>
              </a:rPr>
              <a:t> </a:t>
            </a:r>
            <a:r>
              <a:rPr lang="en-US" sz="6000" dirty="0" err="1" smtClean="0">
                <a:solidFill>
                  <a:srgbClr val="800000"/>
                </a:solidFill>
                <a:effectLst/>
                <a:latin typeface="+mj-lt"/>
              </a:rPr>
              <a:t>thắm</a:t>
            </a:r>
            <a:r>
              <a:rPr lang="en-US" sz="6000" dirty="0" smtClean="0">
                <a:solidFill>
                  <a:srgbClr val="800000"/>
                </a:solidFill>
                <a:effectLst/>
                <a:latin typeface="+mj-lt"/>
              </a:rPr>
              <a:t> </a:t>
            </a:r>
            <a:r>
              <a:rPr lang="en-US" sz="6000" dirty="0" err="1" smtClean="0">
                <a:solidFill>
                  <a:srgbClr val="800000"/>
                </a:solidFill>
                <a:effectLst/>
                <a:latin typeface="+mj-lt"/>
              </a:rPr>
              <a:t>nồng</a:t>
            </a:r>
            <a:r>
              <a:rPr lang="en-US" sz="6000" dirty="0" smtClean="0">
                <a:solidFill>
                  <a:srgbClr val="800000"/>
                </a:solidFill>
                <a:effectLst/>
                <a:latin typeface="+mj-lt"/>
              </a:rPr>
              <a:t> </a:t>
            </a:r>
            <a:r>
              <a:rPr lang="en-US" sz="6000" dirty="0" err="1" smtClean="0">
                <a:solidFill>
                  <a:srgbClr val="800000"/>
                </a:solidFill>
                <a:effectLst/>
                <a:latin typeface="+mj-lt"/>
              </a:rPr>
              <a:t>tựa</a:t>
            </a:r>
            <a:r>
              <a:rPr lang="en-US" sz="6000" dirty="0" smtClean="0">
                <a:solidFill>
                  <a:srgbClr val="800000"/>
                </a:solidFill>
                <a:effectLst/>
                <a:latin typeface="+mj-lt"/>
              </a:rPr>
              <a:t> </a:t>
            </a:r>
            <a:r>
              <a:rPr lang="en-US" sz="6000" dirty="0" err="1" smtClean="0">
                <a:solidFill>
                  <a:srgbClr val="800000"/>
                </a:solidFill>
                <a:effectLst/>
                <a:latin typeface="+mj-lt"/>
              </a:rPr>
              <a:t>nắng</a:t>
            </a:r>
            <a:r>
              <a:rPr lang="en-US" sz="6000" dirty="0" smtClean="0">
                <a:solidFill>
                  <a:srgbClr val="800000"/>
                </a:solidFill>
                <a:effectLst/>
                <a:latin typeface="+mj-lt"/>
              </a:rPr>
              <a:t> ban </a:t>
            </a:r>
            <a:r>
              <a:rPr lang="en-US" sz="6000" dirty="0" err="1" smtClean="0">
                <a:solidFill>
                  <a:srgbClr val="800000"/>
                </a:solidFill>
                <a:effectLst/>
                <a:latin typeface="+mj-lt"/>
              </a:rPr>
              <a:t>mai</a:t>
            </a:r>
            <a:r>
              <a:rPr lang="en-US" sz="6000" dirty="0" smtClean="0">
                <a:solidFill>
                  <a:srgbClr val="800000"/>
                </a:solidFill>
                <a:effectLst/>
                <a:latin typeface="+mj-lt"/>
              </a:rPr>
              <a:t>. </a:t>
            </a:r>
            <a:r>
              <a:rPr lang="en-US" sz="6000" dirty="0" err="1" smtClean="0">
                <a:solidFill>
                  <a:srgbClr val="800000"/>
                </a:solidFill>
                <a:effectLst/>
                <a:latin typeface="+mj-lt"/>
              </a:rPr>
              <a:t>Trao</a:t>
            </a:r>
            <a:r>
              <a:rPr lang="en-US" sz="6000" dirty="0" smtClean="0">
                <a:solidFill>
                  <a:srgbClr val="800000"/>
                </a:solidFill>
                <a:effectLst/>
                <a:latin typeface="+mj-lt"/>
              </a:rPr>
              <a:t> </a:t>
            </a:r>
            <a:r>
              <a:rPr lang="en-US" sz="6000" dirty="0" err="1" smtClean="0">
                <a:solidFill>
                  <a:srgbClr val="800000"/>
                </a:solidFill>
                <a:effectLst/>
                <a:latin typeface="+mj-lt"/>
              </a:rPr>
              <a:t>nhau</a:t>
            </a:r>
            <a:r>
              <a:rPr lang="en-US" sz="6000" dirty="0" smtClean="0">
                <a:solidFill>
                  <a:srgbClr val="800000"/>
                </a:solidFill>
                <a:effectLst/>
                <a:latin typeface="+mj-lt"/>
              </a:rPr>
              <a:t> </a:t>
            </a:r>
            <a:r>
              <a:rPr lang="en-US" sz="6000" dirty="0" err="1" smtClean="0">
                <a:solidFill>
                  <a:srgbClr val="800000"/>
                </a:solidFill>
                <a:effectLst/>
                <a:latin typeface="+mj-lt"/>
              </a:rPr>
              <a:t>lời</a:t>
            </a:r>
            <a:r>
              <a:rPr lang="en-US" sz="6000" dirty="0" smtClean="0">
                <a:solidFill>
                  <a:srgbClr val="800000"/>
                </a:solidFill>
                <a:effectLst/>
                <a:latin typeface="+mj-lt"/>
              </a:rPr>
              <a:t> </a:t>
            </a:r>
            <a:r>
              <a:rPr lang="en-US" sz="6000" dirty="0" err="1" smtClean="0">
                <a:solidFill>
                  <a:srgbClr val="800000"/>
                </a:solidFill>
                <a:effectLst/>
                <a:latin typeface="+mj-lt"/>
              </a:rPr>
              <a:t>hứa</a:t>
            </a:r>
            <a:r>
              <a:rPr lang="en-US" sz="6000" dirty="0" smtClean="0">
                <a:solidFill>
                  <a:srgbClr val="800000"/>
                </a:solidFill>
                <a:effectLst/>
                <a:latin typeface="+mj-lt"/>
              </a:rPr>
              <a:t> </a:t>
            </a:r>
            <a:r>
              <a:rPr lang="en-US" sz="6000" dirty="0" err="1" smtClean="0">
                <a:solidFill>
                  <a:srgbClr val="800000"/>
                </a:solidFill>
                <a:effectLst/>
                <a:latin typeface="+mj-lt"/>
              </a:rPr>
              <a:t>hôm</a:t>
            </a:r>
            <a:r>
              <a:rPr lang="en-US" sz="6000" dirty="0" smtClean="0">
                <a:solidFill>
                  <a:srgbClr val="800000"/>
                </a:solidFill>
                <a:effectLst/>
                <a:latin typeface="+mj-lt"/>
              </a:rPr>
              <a:t> nay, </a:t>
            </a:r>
            <a:r>
              <a:rPr lang="en-US" sz="6000" dirty="0" err="1" smtClean="0">
                <a:solidFill>
                  <a:srgbClr val="800000"/>
                </a:solidFill>
                <a:effectLst/>
                <a:latin typeface="+mj-lt"/>
              </a:rPr>
              <a:t>suốt</a:t>
            </a:r>
            <a:r>
              <a:rPr lang="en-US" sz="6000" dirty="0" smtClean="0">
                <a:solidFill>
                  <a:srgbClr val="800000"/>
                </a:solidFill>
                <a:effectLst/>
                <a:latin typeface="+mj-lt"/>
              </a:rPr>
              <a:t> </a:t>
            </a:r>
            <a:r>
              <a:rPr lang="en-US" sz="6000" dirty="0" err="1" smtClean="0">
                <a:solidFill>
                  <a:srgbClr val="800000"/>
                </a:solidFill>
                <a:effectLst/>
                <a:latin typeface="+mj-lt"/>
              </a:rPr>
              <a:t>đời</a:t>
            </a:r>
            <a:r>
              <a:rPr lang="en-US" sz="6000" dirty="0" smtClean="0">
                <a:solidFill>
                  <a:srgbClr val="800000"/>
                </a:solidFill>
                <a:effectLst/>
                <a:latin typeface="+mj-lt"/>
              </a:rPr>
              <a:t> </a:t>
            </a:r>
            <a:r>
              <a:rPr lang="en-US" sz="6000" dirty="0" err="1" smtClean="0">
                <a:solidFill>
                  <a:srgbClr val="800000"/>
                </a:solidFill>
                <a:effectLst/>
                <a:latin typeface="+mj-lt"/>
              </a:rPr>
              <a:t>nguyện</a:t>
            </a:r>
            <a:r>
              <a:rPr lang="en-US" sz="6000" dirty="0" smtClean="0">
                <a:solidFill>
                  <a:srgbClr val="800000"/>
                </a:solidFill>
                <a:effectLst/>
                <a:latin typeface="+mj-lt"/>
              </a:rPr>
              <a:t> </a:t>
            </a:r>
            <a:r>
              <a:rPr lang="en-US" sz="6000" dirty="0" err="1" smtClean="0">
                <a:solidFill>
                  <a:srgbClr val="800000"/>
                </a:solidFill>
                <a:effectLst/>
                <a:latin typeface="+mj-lt"/>
              </a:rPr>
              <a:t>giữ</a:t>
            </a:r>
            <a:r>
              <a:rPr lang="en-US" sz="6000" dirty="0" smtClean="0">
                <a:solidFill>
                  <a:srgbClr val="800000"/>
                </a:solidFill>
                <a:effectLst/>
                <a:latin typeface="+mj-lt"/>
              </a:rPr>
              <a:t> </a:t>
            </a:r>
            <a:r>
              <a:rPr lang="en-US" sz="6000" dirty="0" err="1" smtClean="0">
                <a:solidFill>
                  <a:srgbClr val="800000"/>
                </a:solidFill>
                <a:effectLst/>
                <a:latin typeface="+mj-lt"/>
              </a:rPr>
              <a:t>trung</a:t>
            </a:r>
            <a:r>
              <a:rPr lang="en-US" sz="6000" dirty="0" smtClean="0">
                <a:solidFill>
                  <a:srgbClr val="800000"/>
                </a:solidFill>
                <a:effectLst/>
                <a:latin typeface="+mj-lt"/>
              </a:rPr>
              <a:t> </a:t>
            </a:r>
            <a:r>
              <a:rPr lang="en-US" sz="6000" dirty="0" err="1" smtClean="0">
                <a:solidFill>
                  <a:srgbClr val="800000"/>
                </a:solidFill>
                <a:effectLst/>
                <a:latin typeface="+mj-lt"/>
              </a:rPr>
              <a:t>thành</a:t>
            </a:r>
            <a:r>
              <a:rPr lang="en-US" sz="6000" dirty="0" smtClean="0">
                <a:solidFill>
                  <a:srgbClr val="800000"/>
                </a:solidFill>
                <a:effectLst/>
                <a:latin typeface="+mj-lt"/>
              </a:rPr>
              <a:t>.</a:t>
            </a:r>
            <a:endParaRPr lang="vi-VN" sz="6000" b="0" dirty="0">
              <a:solidFill>
                <a:srgbClr val="800000"/>
              </a:solidFill>
              <a:effectLst/>
              <a:latin typeface="+mj-lt"/>
            </a:endParaRPr>
          </a:p>
        </p:txBody>
      </p:sp>
    </p:spTree>
    <p:extLst>
      <p:ext uri="{BB962C8B-B14F-4D97-AF65-F5344CB8AC3E}">
        <p14:creationId xmlns:p14="http://schemas.microsoft.com/office/powerpoint/2010/main" val="32059183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14450"/>
            <a:ext cx="3962400" cy="3962400"/>
          </a:xfrm>
          <a:prstGeom prst="rect">
            <a:avLst/>
          </a:prstGeom>
        </p:spPr>
      </p:pic>
      <p:sp>
        <p:nvSpPr>
          <p:cNvPr id="3" name="Rectangle 2"/>
          <p:cNvSpPr/>
          <p:nvPr/>
        </p:nvSpPr>
        <p:spPr>
          <a:xfrm>
            <a:off x="1752600" y="209550"/>
            <a:ext cx="6400800" cy="1569660"/>
          </a:xfrm>
          <a:prstGeom prst="rect">
            <a:avLst/>
          </a:prstGeom>
        </p:spPr>
        <p:txBody>
          <a:bodyPr wrap="square">
            <a:spAutoFit/>
          </a:bodyPr>
          <a:lstStyle/>
          <a:p>
            <a:pPr algn="ctr"/>
            <a:r>
              <a:rPr lang="en-US" sz="3200" smtClean="0">
                <a:solidFill>
                  <a:srgbClr val="800000"/>
                </a:solidFill>
              </a:rPr>
              <a:t>Xin Thiên Chúa</a:t>
            </a:r>
            <a:r>
              <a:rPr lang="en-US" sz="3200">
                <a:solidFill>
                  <a:srgbClr val="800000"/>
                </a:solidFill>
              </a:rPr>
              <a:t/>
            </a:r>
            <a:br>
              <a:rPr lang="en-US" sz="3200">
                <a:solidFill>
                  <a:srgbClr val="800000"/>
                </a:solidFill>
              </a:rPr>
            </a:br>
            <a:r>
              <a:rPr lang="en-US" sz="3200" smtClean="0">
                <a:solidFill>
                  <a:srgbClr val="800000"/>
                </a:solidFill>
              </a:rPr>
              <a:t>Chúc Phúc Cho Tình Yêu Chúng Con</a:t>
            </a:r>
            <a:endParaRPr lang="en-US" sz="4400" smtClean="0">
              <a:solidFill>
                <a:srgbClr val="800000"/>
              </a:solidFill>
            </a:endParaRPr>
          </a:p>
          <a:p>
            <a:pPr algn="ctr"/>
            <a:r>
              <a:rPr lang="en-US" sz="3200" smtClean="0">
                <a:solidFill>
                  <a:srgbClr val="800000"/>
                </a:solidFill>
              </a:rPr>
              <a:t>Hôm Nay và Mãi Mãi</a:t>
            </a:r>
            <a:endParaRPr lang="en-US" sz="320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387693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400" b="0" u="sng" dirty="0" smtClean="0">
                <a:solidFill>
                  <a:srgbClr val="000066"/>
                </a:solidFill>
                <a:effectLst/>
                <a:latin typeface="+mj-lt"/>
              </a:rPr>
              <a:t>Tk3:</a:t>
            </a:r>
            <a:r>
              <a:rPr lang="vi-VN" sz="4400" b="0" dirty="0" smtClean="0">
                <a:solidFill>
                  <a:srgbClr val="800000"/>
                </a:solidFill>
                <a:effectLst/>
                <a:latin typeface="+mj-lt"/>
              </a:rPr>
              <a:t> </a:t>
            </a:r>
            <a:r>
              <a:rPr lang="en-US" sz="4400" dirty="0" err="1" smtClean="0">
                <a:solidFill>
                  <a:srgbClr val="800000"/>
                </a:solidFill>
                <a:effectLst/>
                <a:latin typeface="+mj-lt"/>
              </a:rPr>
              <a:t>Trăm</a:t>
            </a:r>
            <a:r>
              <a:rPr lang="en-US" sz="4400" dirty="0" smtClean="0">
                <a:solidFill>
                  <a:srgbClr val="800000"/>
                </a:solidFill>
                <a:effectLst/>
                <a:latin typeface="+mj-lt"/>
              </a:rPr>
              <a:t> </a:t>
            </a:r>
            <a:r>
              <a:rPr lang="en-US" sz="4400" dirty="0" err="1" smtClean="0">
                <a:solidFill>
                  <a:srgbClr val="800000"/>
                </a:solidFill>
                <a:effectLst/>
                <a:latin typeface="+mj-lt"/>
              </a:rPr>
              <a:t>năm</a:t>
            </a:r>
            <a:r>
              <a:rPr lang="en-US" sz="4400" dirty="0" smtClean="0">
                <a:solidFill>
                  <a:srgbClr val="800000"/>
                </a:solidFill>
                <a:effectLst/>
                <a:latin typeface="+mj-lt"/>
              </a:rPr>
              <a:t> </a:t>
            </a:r>
            <a:r>
              <a:rPr lang="en-US" sz="4400" dirty="0" err="1" smtClean="0">
                <a:solidFill>
                  <a:srgbClr val="800000"/>
                </a:solidFill>
                <a:effectLst/>
                <a:latin typeface="+mj-lt"/>
              </a:rPr>
              <a:t>xin</a:t>
            </a:r>
            <a:r>
              <a:rPr lang="en-US" sz="4400" dirty="0" smtClean="0">
                <a:solidFill>
                  <a:srgbClr val="800000"/>
                </a:solidFill>
                <a:effectLst/>
                <a:latin typeface="+mj-lt"/>
              </a:rPr>
              <a:t> </a:t>
            </a:r>
            <a:r>
              <a:rPr lang="en-US" sz="4400" dirty="0" err="1" smtClean="0">
                <a:solidFill>
                  <a:srgbClr val="800000"/>
                </a:solidFill>
                <a:effectLst/>
                <a:latin typeface="+mj-lt"/>
              </a:rPr>
              <a:t>giữ</a:t>
            </a:r>
            <a:r>
              <a:rPr lang="en-US" sz="4400" dirty="0" smtClean="0">
                <a:solidFill>
                  <a:srgbClr val="800000"/>
                </a:solidFill>
                <a:effectLst/>
                <a:latin typeface="+mj-lt"/>
              </a:rPr>
              <a:t> </a:t>
            </a:r>
            <a:r>
              <a:rPr lang="en-US" sz="4400" dirty="0" err="1" smtClean="0">
                <a:solidFill>
                  <a:srgbClr val="800000"/>
                </a:solidFill>
                <a:effectLst/>
                <a:latin typeface="+mj-lt"/>
              </a:rPr>
              <a:t>câu</a:t>
            </a:r>
            <a:r>
              <a:rPr lang="en-US" sz="4400" dirty="0" smtClean="0">
                <a:solidFill>
                  <a:srgbClr val="800000"/>
                </a:solidFill>
                <a:effectLst/>
                <a:latin typeface="+mj-lt"/>
              </a:rPr>
              <a:t> </a:t>
            </a:r>
            <a:r>
              <a:rPr lang="en-US" sz="4400" dirty="0" err="1" smtClean="0">
                <a:solidFill>
                  <a:srgbClr val="800000"/>
                </a:solidFill>
                <a:effectLst/>
                <a:latin typeface="+mj-lt"/>
              </a:rPr>
              <a:t>thề</a:t>
            </a:r>
            <a:r>
              <a:rPr lang="en-US" sz="4400" dirty="0" smtClean="0">
                <a:solidFill>
                  <a:srgbClr val="800000"/>
                </a:solidFill>
                <a:effectLst/>
                <a:latin typeface="+mj-lt"/>
              </a:rPr>
              <a:t> </a:t>
            </a:r>
            <a:r>
              <a:rPr lang="en-US" sz="4400" dirty="0" err="1" smtClean="0">
                <a:solidFill>
                  <a:srgbClr val="800000"/>
                </a:solidFill>
                <a:effectLst/>
                <a:latin typeface="+mj-lt"/>
              </a:rPr>
              <a:t>hương</a:t>
            </a:r>
            <a:r>
              <a:rPr lang="en-US" sz="4400" dirty="0" smtClean="0">
                <a:solidFill>
                  <a:srgbClr val="800000"/>
                </a:solidFill>
                <a:effectLst/>
                <a:latin typeface="+mj-lt"/>
              </a:rPr>
              <a:t> </a:t>
            </a:r>
            <a:r>
              <a:rPr lang="en-US" sz="4400" dirty="0" err="1" smtClean="0">
                <a:solidFill>
                  <a:srgbClr val="800000"/>
                </a:solidFill>
                <a:effectLst/>
                <a:latin typeface="+mj-lt"/>
              </a:rPr>
              <a:t>tình</a:t>
            </a:r>
            <a:r>
              <a:rPr lang="en-US" sz="4400" dirty="0" smtClean="0">
                <a:solidFill>
                  <a:srgbClr val="800000"/>
                </a:solidFill>
                <a:effectLst/>
                <a:latin typeface="+mj-lt"/>
              </a:rPr>
              <a:t> </a:t>
            </a:r>
            <a:r>
              <a:rPr lang="en-US" sz="4400" dirty="0" err="1" smtClean="0">
                <a:solidFill>
                  <a:srgbClr val="800000"/>
                </a:solidFill>
                <a:effectLst/>
                <a:latin typeface="+mj-lt"/>
              </a:rPr>
              <a:t>chất</a:t>
            </a:r>
            <a:r>
              <a:rPr lang="en-US" sz="4400" dirty="0" smtClean="0">
                <a:solidFill>
                  <a:srgbClr val="800000"/>
                </a:solidFill>
                <a:effectLst/>
                <a:latin typeface="+mj-lt"/>
              </a:rPr>
              <a:t> </a:t>
            </a:r>
            <a:r>
              <a:rPr lang="en-US" sz="4400" dirty="0" err="1" smtClean="0">
                <a:solidFill>
                  <a:srgbClr val="800000"/>
                </a:solidFill>
                <a:effectLst/>
                <a:latin typeface="+mj-lt"/>
              </a:rPr>
              <a:t>ngất</a:t>
            </a:r>
            <a:r>
              <a:rPr lang="en-US" sz="4400" dirty="0" smtClean="0">
                <a:solidFill>
                  <a:srgbClr val="800000"/>
                </a:solidFill>
                <a:effectLst/>
                <a:latin typeface="+mj-lt"/>
              </a:rPr>
              <a:t> men say. Chung </a:t>
            </a:r>
            <a:r>
              <a:rPr lang="en-US" sz="4400" dirty="0" err="1" smtClean="0">
                <a:solidFill>
                  <a:srgbClr val="800000"/>
                </a:solidFill>
                <a:effectLst/>
                <a:latin typeface="+mj-lt"/>
              </a:rPr>
              <a:t>nhau</a:t>
            </a:r>
            <a:r>
              <a:rPr lang="en-US" sz="4400" dirty="0" smtClean="0">
                <a:solidFill>
                  <a:srgbClr val="800000"/>
                </a:solidFill>
                <a:effectLst/>
                <a:latin typeface="+mj-lt"/>
              </a:rPr>
              <a:t> </a:t>
            </a:r>
            <a:r>
              <a:rPr lang="en-US" sz="4400" dirty="0" err="1" smtClean="0">
                <a:solidFill>
                  <a:srgbClr val="800000"/>
                </a:solidFill>
                <a:effectLst/>
                <a:latin typeface="+mj-lt"/>
              </a:rPr>
              <a:t>xây</a:t>
            </a:r>
            <a:r>
              <a:rPr lang="en-US" sz="4400" dirty="0" smtClean="0">
                <a:solidFill>
                  <a:srgbClr val="800000"/>
                </a:solidFill>
                <a:effectLst/>
                <a:latin typeface="+mj-lt"/>
              </a:rPr>
              <a:t> </a:t>
            </a:r>
            <a:r>
              <a:rPr lang="en-US" sz="4400" dirty="0" err="1" smtClean="0">
                <a:solidFill>
                  <a:srgbClr val="800000"/>
                </a:solidFill>
                <a:effectLst/>
                <a:latin typeface="+mj-lt"/>
              </a:rPr>
              <a:t>bao</a:t>
            </a:r>
            <a:r>
              <a:rPr lang="en-US" sz="4400" dirty="0" smtClean="0">
                <a:solidFill>
                  <a:srgbClr val="800000"/>
                </a:solidFill>
                <a:effectLst/>
                <a:latin typeface="+mj-lt"/>
              </a:rPr>
              <a:t> </a:t>
            </a:r>
            <a:r>
              <a:rPr lang="en-US" sz="4400" dirty="0" err="1" smtClean="0">
                <a:solidFill>
                  <a:srgbClr val="800000"/>
                </a:solidFill>
                <a:effectLst/>
                <a:latin typeface="+mj-lt"/>
              </a:rPr>
              <a:t>mơ</a:t>
            </a:r>
            <a:r>
              <a:rPr lang="en-US" sz="4400" dirty="0" smtClean="0">
                <a:solidFill>
                  <a:srgbClr val="800000"/>
                </a:solidFill>
                <a:effectLst/>
                <a:latin typeface="+mj-lt"/>
              </a:rPr>
              <a:t> </a:t>
            </a:r>
            <a:r>
              <a:rPr lang="en-US" sz="4400" dirty="0" err="1" smtClean="0">
                <a:solidFill>
                  <a:srgbClr val="800000"/>
                </a:solidFill>
                <a:effectLst/>
                <a:latin typeface="+mj-lt"/>
              </a:rPr>
              <a:t>ước</a:t>
            </a:r>
            <a:r>
              <a:rPr lang="en-US" sz="4400" dirty="0" smtClean="0">
                <a:solidFill>
                  <a:srgbClr val="800000"/>
                </a:solidFill>
                <a:effectLst/>
                <a:latin typeface="+mj-lt"/>
              </a:rPr>
              <a:t> </a:t>
            </a:r>
            <a:r>
              <a:rPr lang="en-US" sz="4400" dirty="0" err="1" smtClean="0">
                <a:solidFill>
                  <a:srgbClr val="800000"/>
                </a:solidFill>
                <a:effectLst/>
                <a:latin typeface="+mj-lt"/>
              </a:rPr>
              <a:t>hoa</a:t>
            </a:r>
            <a:r>
              <a:rPr lang="en-US" sz="4400" dirty="0" smtClean="0">
                <a:solidFill>
                  <a:srgbClr val="800000"/>
                </a:solidFill>
                <a:effectLst/>
                <a:latin typeface="+mj-lt"/>
              </a:rPr>
              <a:t> </a:t>
            </a:r>
            <a:r>
              <a:rPr lang="en-US" sz="4400" dirty="0" err="1" smtClean="0">
                <a:solidFill>
                  <a:srgbClr val="800000"/>
                </a:solidFill>
                <a:effectLst/>
                <a:latin typeface="+mj-lt"/>
              </a:rPr>
              <a:t>tình</a:t>
            </a:r>
            <a:r>
              <a:rPr lang="en-US" sz="4400" dirty="0" smtClean="0">
                <a:solidFill>
                  <a:srgbClr val="800000"/>
                </a:solidFill>
                <a:effectLst/>
                <a:latin typeface="+mj-lt"/>
              </a:rPr>
              <a:t> </a:t>
            </a:r>
            <a:r>
              <a:rPr lang="en-US" sz="4400" dirty="0" err="1" smtClean="0">
                <a:solidFill>
                  <a:srgbClr val="800000"/>
                </a:solidFill>
                <a:effectLst/>
                <a:latin typeface="+mj-lt"/>
              </a:rPr>
              <a:t>thơm</a:t>
            </a:r>
            <a:r>
              <a:rPr lang="en-US" sz="4400" dirty="0" smtClean="0">
                <a:solidFill>
                  <a:srgbClr val="800000"/>
                </a:solidFill>
                <a:effectLst/>
                <a:latin typeface="+mj-lt"/>
              </a:rPr>
              <a:t> </a:t>
            </a:r>
            <a:r>
              <a:rPr lang="en-US" sz="4400" dirty="0" err="1" smtClean="0">
                <a:solidFill>
                  <a:srgbClr val="800000"/>
                </a:solidFill>
                <a:effectLst/>
                <a:latin typeface="+mj-lt"/>
              </a:rPr>
              <a:t>ngát</a:t>
            </a:r>
            <a:r>
              <a:rPr lang="en-US" sz="4400" dirty="0" smtClean="0">
                <a:solidFill>
                  <a:srgbClr val="800000"/>
                </a:solidFill>
                <a:effectLst/>
                <a:latin typeface="+mj-lt"/>
              </a:rPr>
              <a:t> </a:t>
            </a:r>
            <a:r>
              <a:rPr lang="en-US" sz="4400" dirty="0" err="1" smtClean="0">
                <a:solidFill>
                  <a:srgbClr val="800000"/>
                </a:solidFill>
                <a:effectLst/>
                <a:latin typeface="+mj-lt"/>
              </a:rPr>
              <a:t>vườn</a:t>
            </a:r>
            <a:r>
              <a:rPr lang="en-US" sz="4400" dirty="0" smtClean="0">
                <a:solidFill>
                  <a:srgbClr val="800000"/>
                </a:solidFill>
                <a:effectLst/>
                <a:latin typeface="+mj-lt"/>
              </a:rPr>
              <a:t> </a:t>
            </a:r>
            <a:r>
              <a:rPr lang="en-US" sz="4400" dirty="0" err="1" smtClean="0">
                <a:solidFill>
                  <a:srgbClr val="800000"/>
                </a:solidFill>
                <a:effectLst/>
                <a:latin typeface="+mj-lt"/>
              </a:rPr>
              <a:t>xuân</a:t>
            </a:r>
            <a:r>
              <a:rPr lang="en-US" sz="4400" dirty="0" smtClean="0">
                <a:solidFill>
                  <a:srgbClr val="800000"/>
                </a:solidFill>
                <a:effectLst/>
                <a:latin typeface="+mj-lt"/>
              </a:rPr>
              <a:t>. Mai </a:t>
            </a:r>
            <a:r>
              <a:rPr lang="en-US" sz="4400" dirty="0" err="1" smtClean="0">
                <a:solidFill>
                  <a:srgbClr val="800000"/>
                </a:solidFill>
                <a:effectLst/>
                <a:latin typeface="+mj-lt"/>
              </a:rPr>
              <a:t>sau</a:t>
            </a:r>
            <a:r>
              <a:rPr lang="en-US" sz="4400" dirty="0" smtClean="0">
                <a:solidFill>
                  <a:srgbClr val="800000"/>
                </a:solidFill>
                <a:effectLst/>
                <a:latin typeface="+mj-lt"/>
              </a:rPr>
              <a:t> con </a:t>
            </a:r>
            <a:r>
              <a:rPr lang="en-US" sz="4400" dirty="0" err="1" smtClean="0">
                <a:solidFill>
                  <a:srgbClr val="800000"/>
                </a:solidFill>
                <a:effectLst/>
                <a:latin typeface="+mj-lt"/>
              </a:rPr>
              <a:t>cháu</a:t>
            </a:r>
            <a:r>
              <a:rPr lang="en-US" sz="4400" dirty="0" smtClean="0">
                <a:solidFill>
                  <a:srgbClr val="800000"/>
                </a:solidFill>
                <a:effectLst/>
                <a:latin typeface="+mj-lt"/>
              </a:rPr>
              <a:t> </a:t>
            </a:r>
            <a:r>
              <a:rPr lang="en-US" sz="4400" dirty="0" err="1" smtClean="0">
                <a:solidFill>
                  <a:srgbClr val="800000"/>
                </a:solidFill>
                <a:effectLst/>
                <a:latin typeface="+mj-lt"/>
              </a:rPr>
              <a:t>vui</a:t>
            </a:r>
            <a:r>
              <a:rPr lang="en-US" sz="4400" dirty="0" smtClean="0">
                <a:solidFill>
                  <a:srgbClr val="800000"/>
                </a:solidFill>
                <a:effectLst/>
                <a:latin typeface="+mj-lt"/>
              </a:rPr>
              <a:t> </a:t>
            </a:r>
            <a:r>
              <a:rPr lang="en-US" sz="4400" dirty="0" err="1" smtClean="0">
                <a:solidFill>
                  <a:srgbClr val="800000"/>
                </a:solidFill>
                <a:effectLst/>
                <a:latin typeface="+mj-lt"/>
              </a:rPr>
              <a:t>vầy</a:t>
            </a:r>
            <a:r>
              <a:rPr lang="en-US" sz="4400" dirty="0" smtClean="0">
                <a:solidFill>
                  <a:srgbClr val="800000"/>
                </a:solidFill>
                <a:effectLst/>
                <a:latin typeface="+mj-lt"/>
              </a:rPr>
              <a:t> </a:t>
            </a:r>
            <a:r>
              <a:rPr lang="en-US" sz="4400" dirty="0" err="1" smtClean="0">
                <a:solidFill>
                  <a:srgbClr val="800000"/>
                </a:solidFill>
                <a:effectLst/>
                <a:latin typeface="+mj-lt"/>
              </a:rPr>
              <a:t>gia</a:t>
            </a:r>
            <a:r>
              <a:rPr lang="en-US" sz="4400" dirty="0" smtClean="0">
                <a:solidFill>
                  <a:srgbClr val="800000"/>
                </a:solidFill>
                <a:effectLst/>
                <a:latin typeface="+mj-lt"/>
              </a:rPr>
              <a:t> </a:t>
            </a:r>
            <a:r>
              <a:rPr lang="en-US" sz="4400" dirty="0" err="1" smtClean="0">
                <a:solidFill>
                  <a:srgbClr val="800000"/>
                </a:solidFill>
                <a:effectLst/>
                <a:latin typeface="+mj-lt"/>
              </a:rPr>
              <a:t>đình</a:t>
            </a:r>
            <a:r>
              <a:rPr lang="en-US" sz="4400" dirty="0" smtClean="0">
                <a:solidFill>
                  <a:srgbClr val="800000"/>
                </a:solidFill>
                <a:effectLst/>
                <a:latin typeface="+mj-lt"/>
              </a:rPr>
              <a:t> </a:t>
            </a:r>
            <a:r>
              <a:rPr lang="en-US" sz="4400" dirty="0" err="1" smtClean="0">
                <a:solidFill>
                  <a:srgbClr val="800000"/>
                </a:solidFill>
                <a:effectLst/>
                <a:latin typeface="+mj-lt"/>
              </a:rPr>
              <a:t>hạnh</a:t>
            </a:r>
            <a:r>
              <a:rPr lang="en-US" sz="4400" dirty="0" smtClean="0">
                <a:solidFill>
                  <a:srgbClr val="800000"/>
                </a:solidFill>
                <a:effectLst/>
                <a:latin typeface="+mj-lt"/>
              </a:rPr>
              <a:t> </a:t>
            </a:r>
            <a:r>
              <a:rPr lang="en-US" sz="4400" dirty="0" err="1" smtClean="0">
                <a:solidFill>
                  <a:srgbClr val="800000"/>
                </a:solidFill>
                <a:effectLst/>
                <a:latin typeface="+mj-lt"/>
              </a:rPr>
              <a:t>phúc</a:t>
            </a:r>
            <a:r>
              <a:rPr lang="en-US" sz="4400" dirty="0" smtClean="0">
                <a:solidFill>
                  <a:srgbClr val="800000"/>
                </a:solidFill>
                <a:effectLst/>
                <a:latin typeface="+mj-lt"/>
              </a:rPr>
              <a:t> an </a:t>
            </a:r>
            <a:r>
              <a:rPr lang="en-US" sz="4400" dirty="0" err="1" smtClean="0">
                <a:solidFill>
                  <a:srgbClr val="800000"/>
                </a:solidFill>
                <a:effectLst/>
                <a:latin typeface="+mj-lt"/>
              </a:rPr>
              <a:t>vui</a:t>
            </a:r>
            <a:r>
              <a:rPr lang="en-US" sz="4400" dirty="0" smtClean="0">
                <a:solidFill>
                  <a:srgbClr val="800000"/>
                </a:solidFill>
                <a:effectLst/>
                <a:latin typeface="+mj-lt"/>
              </a:rPr>
              <a:t>. </a:t>
            </a:r>
            <a:r>
              <a:rPr lang="en-US" sz="4400" dirty="0" err="1" smtClean="0">
                <a:solidFill>
                  <a:srgbClr val="800000"/>
                </a:solidFill>
                <a:effectLst/>
                <a:latin typeface="+mj-lt"/>
              </a:rPr>
              <a:t>Yêu</a:t>
            </a:r>
            <a:r>
              <a:rPr lang="en-US" sz="4400" dirty="0" smtClean="0">
                <a:solidFill>
                  <a:srgbClr val="800000"/>
                </a:solidFill>
                <a:effectLst/>
                <a:latin typeface="+mj-lt"/>
              </a:rPr>
              <a:t> </a:t>
            </a:r>
            <a:r>
              <a:rPr lang="en-US" sz="4400" dirty="0" err="1" smtClean="0">
                <a:solidFill>
                  <a:srgbClr val="800000"/>
                </a:solidFill>
                <a:effectLst/>
                <a:latin typeface="+mj-lt"/>
              </a:rPr>
              <a:t>thương</a:t>
            </a:r>
            <a:r>
              <a:rPr lang="en-US" sz="4400" dirty="0" smtClean="0">
                <a:solidFill>
                  <a:srgbClr val="800000"/>
                </a:solidFill>
                <a:effectLst/>
                <a:latin typeface="+mj-lt"/>
              </a:rPr>
              <a:t> </a:t>
            </a:r>
            <a:r>
              <a:rPr lang="en-US" sz="4400" dirty="0" err="1" smtClean="0">
                <a:solidFill>
                  <a:srgbClr val="800000"/>
                </a:solidFill>
                <a:effectLst/>
                <a:latin typeface="+mj-lt"/>
              </a:rPr>
              <a:t>mơ</a:t>
            </a:r>
            <a:r>
              <a:rPr lang="en-US" sz="4400" dirty="0" smtClean="0">
                <a:solidFill>
                  <a:srgbClr val="800000"/>
                </a:solidFill>
                <a:effectLst/>
                <a:latin typeface="+mj-lt"/>
              </a:rPr>
              <a:t> </a:t>
            </a:r>
            <a:r>
              <a:rPr lang="en-US" sz="4400" dirty="0" err="1" smtClean="0">
                <a:solidFill>
                  <a:srgbClr val="800000"/>
                </a:solidFill>
                <a:effectLst/>
                <a:latin typeface="+mj-lt"/>
              </a:rPr>
              <a:t>sương</a:t>
            </a:r>
            <a:r>
              <a:rPr lang="en-US" sz="4400" dirty="0" smtClean="0">
                <a:solidFill>
                  <a:srgbClr val="800000"/>
                </a:solidFill>
                <a:effectLst/>
                <a:latin typeface="+mj-lt"/>
              </a:rPr>
              <a:t> </a:t>
            </a:r>
            <a:r>
              <a:rPr lang="en-US" sz="4400" dirty="0" err="1" smtClean="0">
                <a:solidFill>
                  <a:srgbClr val="800000"/>
                </a:solidFill>
                <a:effectLst/>
                <a:latin typeface="+mj-lt"/>
              </a:rPr>
              <a:t>cho</a:t>
            </a:r>
            <a:r>
              <a:rPr lang="en-US" sz="4400" dirty="0" smtClean="0">
                <a:solidFill>
                  <a:srgbClr val="800000"/>
                </a:solidFill>
                <a:effectLst/>
                <a:latin typeface="+mj-lt"/>
              </a:rPr>
              <a:t> </a:t>
            </a:r>
            <a:r>
              <a:rPr lang="en-US" sz="4400" dirty="0" err="1" smtClean="0">
                <a:solidFill>
                  <a:srgbClr val="800000"/>
                </a:solidFill>
                <a:effectLst/>
                <a:latin typeface="+mj-lt"/>
              </a:rPr>
              <a:t>đời</a:t>
            </a:r>
            <a:r>
              <a:rPr lang="en-US" sz="4400" dirty="0">
                <a:solidFill>
                  <a:srgbClr val="800000"/>
                </a:solidFill>
                <a:effectLst/>
                <a:latin typeface="+mj-lt"/>
              </a:rPr>
              <a:t> </a:t>
            </a:r>
            <a:r>
              <a:rPr lang="en-US" sz="4400" dirty="0" err="1" smtClean="0">
                <a:solidFill>
                  <a:srgbClr val="800000"/>
                </a:solidFill>
                <a:effectLst/>
                <a:latin typeface="+mj-lt"/>
              </a:rPr>
              <a:t>cho</a:t>
            </a:r>
            <a:r>
              <a:rPr lang="en-US" sz="4400" dirty="0" smtClean="0">
                <a:solidFill>
                  <a:srgbClr val="800000"/>
                </a:solidFill>
                <a:effectLst/>
                <a:latin typeface="+mj-lt"/>
              </a:rPr>
              <a:t> </a:t>
            </a:r>
            <a:r>
              <a:rPr lang="en-US" sz="4400" dirty="0" err="1" smtClean="0">
                <a:solidFill>
                  <a:srgbClr val="800000"/>
                </a:solidFill>
                <a:effectLst/>
                <a:latin typeface="+mj-lt"/>
              </a:rPr>
              <a:t>rừng</a:t>
            </a:r>
            <a:r>
              <a:rPr lang="en-US" sz="4400" dirty="0" smtClean="0">
                <a:solidFill>
                  <a:srgbClr val="800000"/>
                </a:solidFill>
                <a:effectLst/>
                <a:latin typeface="+mj-lt"/>
              </a:rPr>
              <a:t> </a:t>
            </a:r>
            <a:r>
              <a:rPr lang="en-US" sz="4400" dirty="0" err="1" smtClean="0">
                <a:solidFill>
                  <a:srgbClr val="800000"/>
                </a:solidFill>
                <a:effectLst/>
                <a:latin typeface="+mj-lt"/>
              </a:rPr>
              <a:t>xanh</a:t>
            </a:r>
            <a:r>
              <a:rPr lang="en-US" sz="4400" dirty="0" smtClean="0">
                <a:solidFill>
                  <a:srgbClr val="800000"/>
                </a:solidFill>
                <a:effectLst/>
                <a:latin typeface="+mj-lt"/>
              </a:rPr>
              <a:t> </a:t>
            </a:r>
            <a:r>
              <a:rPr lang="en-US" sz="4400" dirty="0" err="1" smtClean="0">
                <a:solidFill>
                  <a:srgbClr val="800000"/>
                </a:solidFill>
                <a:effectLst/>
                <a:latin typeface="+mj-lt"/>
              </a:rPr>
              <a:t>lá</a:t>
            </a:r>
            <a:r>
              <a:rPr lang="en-US" sz="4400" dirty="0" smtClean="0">
                <a:solidFill>
                  <a:srgbClr val="800000"/>
                </a:solidFill>
                <a:effectLst/>
                <a:latin typeface="+mj-lt"/>
              </a:rPr>
              <a:t> </a:t>
            </a:r>
            <a:r>
              <a:rPr lang="en-US" sz="4400" dirty="0" err="1" smtClean="0">
                <a:solidFill>
                  <a:srgbClr val="800000"/>
                </a:solidFill>
                <a:effectLst/>
                <a:latin typeface="+mj-lt"/>
              </a:rPr>
              <a:t>hương</a:t>
            </a:r>
            <a:r>
              <a:rPr lang="en-US" sz="4400" dirty="0" smtClean="0">
                <a:solidFill>
                  <a:srgbClr val="800000"/>
                </a:solidFill>
                <a:effectLst/>
                <a:latin typeface="+mj-lt"/>
              </a:rPr>
              <a:t> </a:t>
            </a:r>
            <a:r>
              <a:rPr lang="en-US" sz="4400" dirty="0" err="1" smtClean="0">
                <a:solidFill>
                  <a:srgbClr val="800000"/>
                </a:solidFill>
                <a:effectLst/>
                <a:latin typeface="+mj-lt"/>
              </a:rPr>
              <a:t>thơm</a:t>
            </a:r>
            <a:endParaRPr lang="vi-VN" sz="4400" b="0" dirty="0">
              <a:solidFill>
                <a:srgbClr val="800000"/>
              </a:solidFill>
              <a:effectLst/>
              <a:latin typeface="+mj-lt"/>
            </a:endParaRPr>
          </a:p>
        </p:txBody>
      </p:sp>
    </p:spTree>
    <p:extLst>
      <p:ext uri="{BB962C8B-B14F-4D97-AF65-F5344CB8AC3E}">
        <p14:creationId xmlns:p14="http://schemas.microsoft.com/office/powerpoint/2010/main" val="40710644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6000" b="0" u="sng" dirty="0" smtClean="0">
                <a:solidFill>
                  <a:srgbClr val="000066"/>
                </a:solidFill>
                <a:effectLst/>
                <a:latin typeface="+mj-lt"/>
              </a:rPr>
              <a:t>ĐK:</a:t>
            </a:r>
            <a:r>
              <a:rPr lang="vi-VN" sz="6000" b="0" dirty="0" smtClean="0">
                <a:solidFill>
                  <a:srgbClr val="800000"/>
                </a:solidFill>
                <a:effectLst/>
                <a:latin typeface="+mj-lt"/>
              </a:rPr>
              <a:t> </a:t>
            </a:r>
            <a:r>
              <a:rPr lang="en-US" sz="6000" dirty="0" err="1" smtClean="0">
                <a:solidFill>
                  <a:srgbClr val="800000"/>
                </a:solidFill>
                <a:effectLst/>
                <a:latin typeface="+mj-lt"/>
              </a:rPr>
              <a:t>Xin</a:t>
            </a:r>
            <a:r>
              <a:rPr lang="en-US" sz="6000" dirty="0" smtClean="0">
                <a:solidFill>
                  <a:srgbClr val="800000"/>
                </a:solidFill>
                <a:effectLst/>
                <a:latin typeface="+mj-lt"/>
              </a:rPr>
              <a:t> </a:t>
            </a:r>
            <a:r>
              <a:rPr lang="en-US" sz="6000" dirty="0" err="1" smtClean="0">
                <a:solidFill>
                  <a:srgbClr val="800000"/>
                </a:solidFill>
                <a:effectLst/>
                <a:latin typeface="+mj-lt"/>
              </a:rPr>
              <a:t>cho</a:t>
            </a:r>
            <a:r>
              <a:rPr lang="en-US" sz="6000" dirty="0" smtClean="0">
                <a:solidFill>
                  <a:srgbClr val="800000"/>
                </a:solidFill>
                <a:effectLst/>
                <a:latin typeface="+mj-lt"/>
              </a:rPr>
              <a:t> </a:t>
            </a:r>
            <a:r>
              <a:rPr lang="en-US" sz="6000" dirty="0" err="1" smtClean="0">
                <a:solidFill>
                  <a:srgbClr val="800000"/>
                </a:solidFill>
                <a:effectLst/>
                <a:latin typeface="+mj-lt"/>
              </a:rPr>
              <a:t>tình</a:t>
            </a:r>
            <a:r>
              <a:rPr lang="en-US" sz="6000" dirty="0" smtClean="0">
                <a:solidFill>
                  <a:srgbClr val="800000"/>
                </a:solidFill>
                <a:effectLst/>
                <a:latin typeface="+mj-lt"/>
              </a:rPr>
              <a:t> </a:t>
            </a:r>
            <a:r>
              <a:rPr lang="en-US" sz="6000" dirty="0" err="1" smtClean="0">
                <a:solidFill>
                  <a:srgbClr val="800000"/>
                </a:solidFill>
                <a:effectLst/>
                <a:latin typeface="+mj-lt"/>
              </a:rPr>
              <a:t>chúng</a:t>
            </a:r>
            <a:r>
              <a:rPr lang="en-US" sz="6000" dirty="0" smtClean="0">
                <a:solidFill>
                  <a:srgbClr val="800000"/>
                </a:solidFill>
                <a:effectLst/>
                <a:latin typeface="+mj-lt"/>
              </a:rPr>
              <a:t> con </a:t>
            </a:r>
            <a:r>
              <a:rPr lang="en-US" sz="6000" dirty="0" err="1" smtClean="0">
                <a:solidFill>
                  <a:srgbClr val="800000"/>
                </a:solidFill>
                <a:effectLst/>
                <a:latin typeface="+mj-lt"/>
              </a:rPr>
              <a:t>đây</a:t>
            </a:r>
            <a:r>
              <a:rPr lang="en-US" sz="6000" dirty="0" smtClean="0">
                <a:solidFill>
                  <a:srgbClr val="800000"/>
                </a:solidFill>
                <a:effectLst/>
                <a:latin typeface="+mj-lt"/>
              </a:rPr>
              <a:t> </a:t>
            </a:r>
            <a:r>
              <a:rPr lang="en-US" sz="6000" dirty="0" err="1" smtClean="0">
                <a:solidFill>
                  <a:srgbClr val="800000"/>
                </a:solidFill>
                <a:effectLst/>
                <a:latin typeface="+mj-lt"/>
              </a:rPr>
              <a:t>thắm</a:t>
            </a:r>
            <a:r>
              <a:rPr lang="en-US" sz="6000" dirty="0" smtClean="0">
                <a:solidFill>
                  <a:srgbClr val="800000"/>
                </a:solidFill>
                <a:effectLst/>
                <a:latin typeface="+mj-lt"/>
              </a:rPr>
              <a:t> </a:t>
            </a:r>
            <a:r>
              <a:rPr lang="en-US" sz="6000" dirty="0" err="1" smtClean="0">
                <a:solidFill>
                  <a:srgbClr val="800000"/>
                </a:solidFill>
                <a:effectLst/>
                <a:latin typeface="+mj-lt"/>
              </a:rPr>
              <a:t>nồng</a:t>
            </a:r>
            <a:r>
              <a:rPr lang="en-US" sz="6000" dirty="0" smtClean="0">
                <a:solidFill>
                  <a:srgbClr val="800000"/>
                </a:solidFill>
                <a:effectLst/>
                <a:latin typeface="+mj-lt"/>
              </a:rPr>
              <a:t> </a:t>
            </a:r>
            <a:r>
              <a:rPr lang="en-US" sz="6000" dirty="0" err="1" smtClean="0">
                <a:solidFill>
                  <a:srgbClr val="800000"/>
                </a:solidFill>
                <a:effectLst/>
                <a:latin typeface="+mj-lt"/>
              </a:rPr>
              <a:t>tựa</a:t>
            </a:r>
            <a:r>
              <a:rPr lang="en-US" sz="6000" dirty="0" smtClean="0">
                <a:solidFill>
                  <a:srgbClr val="800000"/>
                </a:solidFill>
                <a:effectLst/>
                <a:latin typeface="+mj-lt"/>
              </a:rPr>
              <a:t> </a:t>
            </a:r>
            <a:r>
              <a:rPr lang="en-US" sz="6000" dirty="0" err="1" smtClean="0">
                <a:solidFill>
                  <a:srgbClr val="800000"/>
                </a:solidFill>
                <a:effectLst/>
                <a:latin typeface="+mj-lt"/>
              </a:rPr>
              <a:t>nắng</a:t>
            </a:r>
            <a:r>
              <a:rPr lang="en-US" sz="6000" dirty="0" smtClean="0">
                <a:solidFill>
                  <a:srgbClr val="800000"/>
                </a:solidFill>
                <a:effectLst/>
                <a:latin typeface="+mj-lt"/>
              </a:rPr>
              <a:t> ban </a:t>
            </a:r>
            <a:r>
              <a:rPr lang="en-US" sz="6000" dirty="0" err="1" smtClean="0">
                <a:solidFill>
                  <a:srgbClr val="800000"/>
                </a:solidFill>
                <a:effectLst/>
                <a:latin typeface="+mj-lt"/>
              </a:rPr>
              <a:t>mai</a:t>
            </a:r>
            <a:r>
              <a:rPr lang="en-US" sz="6000" dirty="0" smtClean="0">
                <a:solidFill>
                  <a:srgbClr val="800000"/>
                </a:solidFill>
                <a:effectLst/>
                <a:latin typeface="+mj-lt"/>
              </a:rPr>
              <a:t>. </a:t>
            </a:r>
            <a:r>
              <a:rPr lang="en-US" sz="6000" dirty="0" err="1" smtClean="0">
                <a:solidFill>
                  <a:srgbClr val="800000"/>
                </a:solidFill>
                <a:effectLst/>
                <a:latin typeface="+mj-lt"/>
              </a:rPr>
              <a:t>Trao</a:t>
            </a:r>
            <a:r>
              <a:rPr lang="en-US" sz="6000" dirty="0" smtClean="0">
                <a:solidFill>
                  <a:srgbClr val="800000"/>
                </a:solidFill>
                <a:effectLst/>
                <a:latin typeface="+mj-lt"/>
              </a:rPr>
              <a:t> </a:t>
            </a:r>
            <a:r>
              <a:rPr lang="en-US" sz="6000" dirty="0" err="1" smtClean="0">
                <a:solidFill>
                  <a:srgbClr val="800000"/>
                </a:solidFill>
                <a:effectLst/>
                <a:latin typeface="+mj-lt"/>
              </a:rPr>
              <a:t>nhau</a:t>
            </a:r>
            <a:r>
              <a:rPr lang="en-US" sz="6000" dirty="0" smtClean="0">
                <a:solidFill>
                  <a:srgbClr val="800000"/>
                </a:solidFill>
                <a:effectLst/>
                <a:latin typeface="+mj-lt"/>
              </a:rPr>
              <a:t> </a:t>
            </a:r>
            <a:r>
              <a:rPr lang="en-US" sz="6000" dirty="0" err="1" smtClean="0">
                <a:solidFill>
                  <a:srgbClr val="800000"/>
                </a:solidFill>
                <a:effectLst/>
                <a:latin typeface="+mj-lt"/>
              </a:rPr>
              <a:t>lời</a:t>
            </a:r>
            <a:r>
              <a:rPr lang="en-US" sz="6000" dirty="0" smtClean="0">
                <a:solidFill>
                  <a:srgbClr val="800000"/>
                </a:solidFill>
                <a:effectLst/>
                <a:latin typeface="+mj-lt"/>
              </a:rPr>
              <a:t> </a:t>
            </a:r>
            <a:r>
              <a:rPr lang="en-US" sz="6000" dirty="0" err="1" smtClean="0">
                <a:solidFill>
                  <a:srgbClr val="800000"/>
                </a:solidFill>
                <a:effectLst/>
                <a:latin typeface="+mj-lt"/>
              </a:rPr>
              <a:t>hứa</a:t>
            </a:r>
            <a:r>
              <a:rPr lang="en-US" sz="6000" dirty="0" smtClean="0">
                <a:solidFill>
                  <a:srgbClr val="800000"/>
                </a:solidFill>
                <a:effectLst/>
                <a:latin typeface="+mj-lt"/>
              </a:rPr>
              <a:t> </a:t>
            </a:r>
            <a:r>
              <a:rPr lang="en-US" sz="6000" dirty="0" err="1" smtClean="0">
                <a:solidFill>
                  <a:srgbClr val="800000"/>
                </a:solidFill>
                <a:effectLst/>
                <a:latin typeface="+mj-lt"/>
              </a:rPr>
              <a:t>hôm</a:t>
            </a:r>
            <a:r>
              <a:rPr lang="en-US" sz="6000" dirty="0" smtClean="0">
                <a:solidFill>
                  <a:srgbClr val="800000"/>
                </a:solidFill>
                <a:effectLst/>
                <a:latin typeface="+mj-lt"/>
              </a:rPr>
              <a:t> nay, </a:t>
            </a:r>
            <a:r>
              <a:rPr lang="en-US" sz="6000" dirty="0" err="1" smtClean="0">
                <a:solidFill>
                  <a:srgbClr val="800000"/>
                </a:solidFill>
                <a:effectLst/>
                <a:latin typeface="+mj-lt"/>
              </a:rPr>
              <a:t>suốt</a:t>
            </a:r>
            <a:r>
              <a:rPr lang="en-US" sz="6000" dirty="0" smtClean="0">
                <a:solidFill>
                  <a:srgbClr val="800000"/>
                </a:solidFill>
                <a:effectLst/>
                <a:latin typeface="+mj-lt"/>
              </a:rPr>
              <a:t> </a:t>
            </a:r>
            <a:r>
              <a:rPr lang="en-US" sz="6000" dirty="0" err="1" smtClean="0">
                <a:solidFill>
                  <a:srgbClr val="800000"/>
                </a:solidFill>
                <a:effectLst/>
                <a:latin typeface="+mj-lt"/>
              </a:rPr>
              <a:t>đời</a:t>
            </a:r>
            <a:r>
              <a:rPr lang="en-US" sz="6000" dirty="0" smtClean="0">
                <a:solidFill>
                  <a:srgbClr val="800000"/>
                </a:solidFill>
                <a:effectLst/>
                <a:latin typeface="+mj-lt"/>
              </a:rPr>
              <a:t> </a:t>
            </a:r>
            <a:r>
              <a:rPr lang="en-US" sz="6000" dirty="0" err="1" smtClean="0">
                <a:solidFill>
                  <a:srgbClr val="800000"/>
                </a:solidFill>
                <a:effectLst/>
                <a:latin typeface="+mj-lt"/>
              </a:rPr>
              <a:t>nguyện</a:t>
            </a:r>
            <a:r>
              <a:rPr lang="en-US" sz="6000" dirty="0" smtClean="0">
                <a:solidFill>
                  <a:srgbClr val="800000"/>
                </a:solidFill>
                <a:effectLst/>
                <a:latin typeface="+mj-lt"/>
              </a:rPr>
              <a:t> </a:t>
            </a:r>
            <a:r>
              <a:rPr lang="en-US" sz="6000" dirty="0" err="1" smtClean="0">
                <a:solidFill>
                  <a:srgbClr val="800000"/>
                </a:solidFill>
                <a:effectLst/>
                <a:latin typeface="+mj-lt"/>
              </a:rPr>
              <a:t>giữ</a:t>
            </a:r>
            <a:r>
              <a:rPr lang="en-US" sz="6000" dirty="0" smtClean="0">
                <a:solidFill>
                  <a:srgbClr val="800000"/>
                </a:solidFill>
                <a:effectLst/>
                <a:latin typeface="+mj-lt"/>
              </a:rPr>
              <a:t> </a:t>
            </a:r>
            <a:r>
              <a:rPr lang="en-US" sz="6000" dirty="0" err="1" smtClean="0">
                <a:solidFill>
                  <a:srgbClr val="800000"/>
                </a:solidFill>
                <a:effectLst/>
                <a:latin typeface="+mj-lt"/>
              </a:rPr>
              <a:t>trung</a:t>
            </a:r>
            <a:r>
              <a:rPr lang="en-US" sz="6000" dirty="0" smtClean="0">
                <a:solidFill>
                  <a:srgbClr val="800000"/>
                </a:solidFill>
                <a:effectLst/>
                <a:latin typeface="+mj-lt"/>
              </a:rPr>
              <a:t> </a:t>
            </a:r>
            <a:r>
              <a:rPr lang="en-US" sz="6000" dirty="0" err="1" smtClean="0">
                <a:solidFill>
                  <a:srgbClr val="800000"/>
                </a:solidFill>
                <a:effectLst/>
                <a:latin typeface="+mj-lt"/>
              </a:rPr>
              <a:t>thành</a:t>
            </a:r>
            <a:r>
              <a:rPr lang="en-US" sz="6000" dirty="0" smtClean="0">
                <a:solidFill>
                  <a:srgbClr val="800000"/>
                </a:solidFill>
                <a:effectLst/>
                <a:latin typeface="+mj-lt"/>
              </a:rPr>
              <a:t>.</a:t>
            </a:r>
            <a:endParaRPr lang="vi-VN" sz="6000" b="0" dirty="0">
              <a:solidFill>
                <a:srgbClr val="800000"/>
              </a:solidFill>
              <a:effectLst/>
              <a:latin typeface="+mj-lt"/>
            </a:endParaRPr>
          </a:p>
        </p:txBody>
      </p:sp>
    </p:spTree>
    <p:extLst>
      <p:ext uri="{BB962C8B-B14F-4D97-AF65-F5344CB8AC3E}">
        <p14:creationId xmlns:p14="http://schemas.microsoft.com/office/powerpoint/2010/main" val="20861892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57350"/>
            <a:ext cx="3619500" cy="3619500"/>
          </a:xfrm>
          <a:prstGeom prst="rect">
            <a:avLst/>
          </a:prstGeom>
        </p:spPr>
      </p:pic>
      <p:sp>
        <p:nvSpPr>
          <p:cNvPr id="3" name="Rectangle 2"/>
          <p:cNvSpPr/>
          <p:nvPr/>
        </p:nvSpPr>
        <p:spPr>
          <a:xfrm>
            <a:off x="2647950" y="209550"/>
            <a:ext cx="6400800" cy="2062103"/>
          </a:xfrm>
          <a:prstGeom prst="rect">
            <a:avLst/>
          </a:prstGeom>
        </p:spPr>
        <p:txBody>
          <a:bodyPr wrap="square">
            <a:spAutoFit/>
          </a:bodyPr>
          <a:lstStyle/>
          <a:p>
            <a:pPr algn="ctr"/>
            <a:r>
              <a:rPr lang="en-US" sz="3200" smtClean="0">
                <a:solidFill>
                  <a:srgbClr val="800000"/>
                </a:solidFill>
              </a:rPr>
              <a:t>THÁNH LỄ HÔN PHỐI</a:t>
            </a:r>
          </a:p>
          <a:p>
            <a:pPr algn="ctr"/>
            <a:r>
              <a:rPr lang="en-US" sz="3200" smtClean="0">
                <a:solidFill>
                  <a:srgbClr val="800000"/>
                </a:solidFill>
              </a:rPr>
              <a:t>Anh Vincente Nguyễn Văn Thiện</a:t>
            </a:r>
          </a:p>
          <a:p>
            <a:pPr algn="ctr"/>
            <a:r>
              <a:rPr lang="en-US" sz="3200" smtClean="0">
                <a:solidFill>
                  <a:srgbClr val="800000"/>
                </a:solidFill>
              </a:rPr>
              <a:t>Và</a:t>
            </a:r>
          </a:p>
          <a:p>
            <a:pPr algn="ctr"/>
            <a:r>
              <a:rPr lang="en-US" sz="3200" smtClean="0">
                <a:solidFill>
                  <a:srgbClr val="800000"/>
                </a:solidFill>
              </a:rPr>
              <a:t>Chị Lucia Võ Thị Thùy Dương</a:t>
            </a:r>
            <a:endParaRPr lang="en-US" sz="4400" smtClean="0">
              <a:solidFill>
                <a:srgbClr val="8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50" y="1962150"/>
            <a:ext cx="3467100" cy="3467100"/>
          </a:xfrm>
          <a:prstGeom prst="rect">
            <a:avLst/>
          </a:prstGeom>
        </p:spPr>
      </p:pic>
    </p:spTree>
    <p:extLst>
      <p:ext uri="{BB962C8B-B14F-4D97-AF65-F5344CB8AC3E}">
        <p14:creationId xmlns:p14="http://schemas.microsoft.com/office/powerpoint/2010/main" val="3387886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1527</Words>
  <Application>Microsoft Office PowerPoint</Application>
  <PresentationFormat>On-screen Show (16:9)</PresentationFormat>
  <Paragraphs>96</Paragraphs>
  <Slides>60</Slides>
  <Notes>0</Notes>
  <HiddenSlides>0</HiddenSlides>
  <MMClips>0</MMClips>
  <ScaleCrop>false</ScaleCrop>
  <HeadingPairs>
    <vt:vector size="4" baseType="variant">
      <vt:variant>
        <vt:lpstr>Theme</vt:lpstr>
      </vt:variant>
      <vt:variant>
        <vt:i4>12</vt:i4>
      </vt:variant>
      <vt:variant>
        <vt:lpstr>Slide Titles</vt:lpstr>
      </vt:variant>
      <vt:variant>
        <vt:i4>60</vt:i4>
      </vt:variant>
    </vt:vector>
  </HeadingPairs>
  <TitlesOfParts>
    <vt:vector size="72" baseType="lpstr">
      <vt:lpstr>Office Theme</vt:lpstr>
      <vt:lpstr>36_Default Design</vt:lpstr>
      <vt:lpstr>3_Office Theme</vt:lpstr>
      <vt:lpstr>Default Design</vt:lpstr>
      <vt:lpstr>1_Office Theme</vt:lpstr>
      <vt:lpstr>2_Office Theme</vt:lpstr>
      <vt:lpstr>4_Office Theme</vt:lpstr>
      <vt:lpstr>5_Office Theme</vt:lpstr>
      <vt:lpstr>6_Office Theme</vt:lpstr>
      <vt:lpstr>7_Office Theme</vt:lpstr>
      <vt:lpstr>8_Office Theme</vt:lpstr>
      <vt:lpstr>9_Office Theme</vt:lpstr>
      <vt:lpstr>PowerPoint Presentation</vt:lpstr>
      <vt:lpstr>Ca Nhập Lễ Đưa Nhau Nguyễn Duy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127 Phúc Cho Những Ai Huyền Linh</vt:lpstr>
      <vt:lpstr>Đk: Phúc cho những ai tôn sợ Thiên Chúa. Phúc cho những ai sống theo Lời Người.</vt:lpstr>
      <vt:lpstr>Tk1: Hiền thê trong gia cư bạn như một thân nho tốt tươi. Nàng đem bao nhiêu hoan lạc với muôn trái thơm dịu ngọt.</vt:lpstr>
      <vt:lpstr>**: Này đây vây chung quanh bạn đàn con khôn ngoan xinh đẹp. Tựa như Ô-liu xanh rờn chồi non đang lớn Chúa thương chở che.</vt:lpstr>
      <vt:lpstr>Đk: Phúc cho những ai tôn sợ Thiên Chúa. Phúc cho những ai sống theo Lời Người.</vt:lpstr>
      <vt:lpstr>Tk2: Người thương luôn ban cho bạn an bình hân hoan sướng vui. Vì đây bao nhiêu phúc lộc chứa chan suốt trong một đời.</vt:lpstr>
      <vt:lpstr>**: Bạn ơi công lao tay bạn dài lâu ra hoa thơm nụ. Mừng cho Si-on hưng thịnh và vui con cháu lớn khôn tài hoa.</vt:lpstr>
      <vt:lpstr>Đk: Phúc cho những ai tôn sợ Thiên Chúa. Phúc cho những ai sống theo Lời Người.</vt:lpstr>
      <vt:lpstr>Tk3: Hồn con ca lên muôn lời tán tụng danh Cha suốt đời. Ngài ban cho con gia đình có mẹ có cha an bình.</vt:lpstr>
      <vt:lpstr>**: Niềm vui con sẽ lãnh nhận dựng xây mái ấm lâu bền. Tình yêu mãi thắm tươi mầu cùng ca khen Chúa phúc cho đời con.</vt:lpstr>
      <vt:lpstr>Đk: Phúc cho những ai tôn sợ Thiên Chúa. Phúc cho những ai sống theo Lời Người.</vt:lpstr>
      <vt:lpstr>PowerPoint Presentation</vt:lpstr>
      <vt:lpstr>Thiên Chúa là tình yêu, chúng ta hãy yêu thương nhau như Thiên Chúa đã yêu thương chúng ta.</vt:lpstr>
      <vt:lpstr>PowerPoint Presentation</vt:lpstr>
      <vt:lpstr>PowerPoint Presentation</vt:lpstr>
      <vt:lpstr>Tk1: Cùng dâng lên trước ngai Cha lành này bánh thơm ruộng đồng. Nguyện xin cho lứa đôi thủy chung được mãi yêu thương nhau dài lâu.</vt:lpstr>
      <vt:lpstr>Đk: Xin dâng lên dâng Chúa lòng kính tin chân thành. Cùng lễ vật tình yêu xưa Chúa Con dâng hiến. Xin Cha trông thương đoái nhận lễ dâng mọn hèn. Này khúc nhạc tình yêu. Ôi xiết bao êm đềm.</vt:lpstr>
      <vt:lpstr>Tk2: Cùng dâng lên Chúa ly rượu nồng từ trái nho xinh hồng. Nguyện xin cho lứa đôi từ nay được sống vui bên nhau ngàn sau.</vt:lpstr>
      <vt:lpstr>Đk: Xin dâng lên dâng Chúa lòng kính tin chân thành. Cùng lễ vật tình yêu xưa Chúa Con dâng hiến. Xin Cha trông thương đoái nhận lễ dâng mọn hèn. Này khúc nhạc tình yêu. Ôi xiết bao êm đềm.</vt:lpstr>
      <vt:lpstr>Tk3: Cùng dâng lên Chúa đôi tâm hồn thề kết duyên sắt cầm. Nguyện xin Cha khấng ban hồng ân hạnh phúc trong đôi tim tràn dâng.</vt:lpstr>
      <vt:lpstr>Đk: Xin dâng lên dâng Chúa lòng kính tin chân thành. Cùng lễ vật tình yêu xưa Chúa Con dâng hiến. Xin Cha trông thương đoái nhận lễ dâng mọn hèn. Này khúc nhạc tình yêu. Ôi xiết bao êm đềm.</vt:lpstr>
      <vt:lpstr>PowerPoint Presentation</vt:lpstr>
      <vt:lpstr>PowerPoint Presentation</vt:lpstr>
      <vt:lpstr>Ca Nguyện Hiệp Lễ Hãy Đến Hỡi Bạn Tình Ta Trần Minh Hứa</vt:lpstr>
      <vt:lpstr>Tk1: Bồ câu hỡi em ơi em có hay? Mùa xuân đã giang tay đón mời em. Mùa đông giá đi qua rồi đó. Hỡi em yêu hãy vào cung điện.</vt:lpstr>
      <vt:lpstr>**: Hiền thê hỡi em ơi em có nghe? Bài tình ca trong đôi mắt đẹp xinh, giọng em nói trong như ngọc quý. Hỡi em yêu sao còn ngại chi?</vt:lpstr>
      <vt:lpstr>Đk: Hãy đến hỡi bạn tình ta, hãy đến hát bài tình ca. Vì Chúa chính là tình yêu, hãy yêu như Ngài yêu ta.</vt:lpstr>
      <vt:lpstr>Tk2: Người yêu hỡi anh ơi anh có nghe? Mùa ân thánh muôn chim hót gần xa. Ngạt ngào hương trái dương vả quý. Ngát hương thơm nho đang kết nụ.</vt:lpstr>
      <vt:lpstr>**: Dậy mau đi linh dương yêu dấu ơi! Bồ câu hỡi cho anh thấy mặt em, để cho anh nghe em giọng nói. Dáng em yêu núi đồi vượt xa.</vt:lpstr>
      <vt:lpstr>Đk: Hãy đến hỡi bạn tình ta, hãy đến hát bài tình ca. Vì Chúa chính là tình yêu, hãy yêu như Ngài yêu ta.</vt:lpstr>
      <vt:lpstr>Tk3: Người yêu hỡi em mau mau tiến lên. Lời nguyện ước hôm nay chẳng hề phai. Nguyện yêu anh thương anh trọn kiếp. Hứa yêu em khi vui lúc sầu.</vt:lpstr>
      <vt:lpstr>**: Đường đời kia bên nhau vai sánh vai. Chẳng lo chi khi ta có tình yêu, và bên ta Chúa luôn dìu dắt. Chúa bên ta sao còn ngại chi?</vt:lpstr>
      <vt:lpstr>Đk: Hãy đến hỡi bạn tình ta, hãy đến hát bài tình ca. Vì Chúa chính là tình yêu, hãy yêu như Ngài yêu ta.</vt:lpstr>
      <vt:lpstr>PowerPoint Presentation</vt:lpstr>
      <vt:lpstr>Ca Kết Lễ Xin Mẹ Ngọc Kôn</vt:lpstr>
      <vt:lpstr>Tk1:  Mẹ ơi! Xin cho đôi bạn suốt đời thủy chung. Mẹ ơi! Xin cho đôi bạn gắn bó yêu thương. </vt:lpstr>
      <vt:lpstr>**: Dìu nhau đi trong cuộc đời lúc buồn lúc vui. Để nên mái ấm gia đình ngợi khen Chúa hiển vinh.</vt:lpstr>
      <vt:lpstr>Đk: Cho hoa yêu thương kết trái đơm hương, trung trinh tin yêu bác ái nêu gương. Khiêm nhu đơn sơ giống Thánh Gia xưa, sống trọn một đời xứng với ơn gọi.</vt:lpstr>
      <vt:lpstr>Tk1:  Mẹ ơi! Xin cho đôi bạn sống đời đức tin. Làm gương cho các gia đình cuộc sống hy sinh. </vt:lpstr>
      <vt:lpstr>**: Cùng nhau noi gương của Mẹ sống Lời Chúa luôn. Làm cho hạt giống Tin Mừng được đâm nhánh trổ bông.</vt:lpstr>
      <vt:lpstr>Đk: Cho hoa yêu thương kết trái đơm hương, trung trinh tin yêu bác ái nêu gương. Khiêm nhu đơn sơ giống Thánh Gia xưa, sống trọn một đời xứng với ơn gọi.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89</cp:revision>
  <dcterms:created xsi:type="dcterms:W3CDTF">2023-05-21T07:25:42Z</dcterms:created>
  <dcterms:modified xsi:type="dcterms:W3CDTF">2023-09-21T08:46:36Z</dcterms:modified>
</cp:coreProperties>
</file>