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10" r:id="rId4"/>
    <p:sldMasterId id="2147483722" r:id="rId5"/>
  </p:sldMasterIdLst>
  <p:sldIdLst>
    <p:sldId id="10036" r:id="rId6"/>
    <p:sldId id="10080" r:id="rId7"/>
    <p:sldId id="10076" r:id="rId8"/>
    <p:sldId id="10081" r:id="rId9"/>
    <p:sldId id="10078" r:id="rId10"/>
    <p:sldId id="10079" r:id="rId11"/>
    <p:sldId id="10082" r:id="rId12"/>
    <p:sldId id="10083" r:id="rId13"/>
    <p:sldId id="10130" r:id="rId14"/>
    <p:sldId id="10097" r:id="rId15"/>
    <p:sldId id="10098" r:id="rId16"/>
    <p:sldId id="10099" r:id="rId17"/>
    <p:sldId id="10100" r:id="rId18"/>
    <p:sldId id="10101" r:id="rId19"/>
    <p:sldId id="10102" r:id="rId20"/>
    <p:sldId id="10103" r:id="rId21"/>
    <p:sldId id="10104" r:id="rId22"/>
    <p:sldId id="10131" r:id="rId23"/>
    <p:sldId id="10084" r:id="rId24"/>
    <p:sldId id="10085" r:id="rId25"/>
    <p:sldId id="10086" r:id="rId26"/>
    <p:sldId id="10132" r:id="rId27"/>
    <p:sldId id="10089" r:id="rId28"/>
    <p:sldId id="10133" r:id="rId29"/>
    <p:sldId id="10092" r:id="rId30"/>
    <p:sldId id="10134" r:id="rId31"/>
    <p:sldId id="10035" r:id="rId32"/>
    <p:sldId id="10135" r:id="rId33"/>
    <p:sldId id="10037" r:id="rId34"/>
    <p:sldId id="10038" r:id="rId35"/>
    <p:sldId id="10039" r:id="rId36"/>
    <p:sldId id="10040" r:id="rId37"/>
    <p:sldId id="10041" r:id="rId38"/>
    <p:sldId id="10045" r:id="rId39"/>
    <p:sldId id="10046" r:id="rId40"/>
    <p:sldId id="10044" r:id="rId41"/>
    <p:sldId id="10047" r:id="rId42"/>
    <p:sldId id="10048" r:id="rId43"/>
    <p:sldId id="9981" r:id="rId44"/>
    <p:sldId id="10049" r:id="rId45"/>
    <p:sldId id="10050" r:id="rId46"/>
    <p:sldId id="10109" r:id="rId47"/>
    <p:sldId id="10110" r:id="rId48"/>
    <p:sldId id="10111" r:id="rId49"/>
    <p:sldId id="10112" r:id="rId50"/>
    <p:sldId id="10127" r:id="rId51"/>
    <p:sldId id="10113" r:id="rId52"/>
    <p:sldId id="10114" r:id="rId53"/>
    <p:sldId id="10128" r:id="rId54"/>
    <p:sldId id="10115" r:id="rId55"/>
    <p:sldId id="10116" r:id="rId56"/>
    <p:sldId id="10129" r:id="rId57"/>
    <p:sldId id="10136" r:id="rId58"/>
    <p:sldId id="10060" r:id="rId59"/>
    <p:sldId id="10061" r:id="rId60"/>
    <p:sldId id="10118" r:id="rId61"/>
    <p:sldId id="10119" r:id="rId62"/>
    <p:sldId id="10120" r:id="rId63"/>
    <p:sldId id="10123" r:id="rId64"/>
    <p:sldId id="10124" r:id="rId65"/>
    <p:sldId id="10121" r:id="rId66"/>
    <p:sldId id="10122" r:id="rId67"/>
    <p:sldId id="10125" r:id="rId68"/>
    <p:sldId id="10126" r:id="rId69"/>
    <p:sldId id="998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20" autoAdjust="0"/>
  </p:normalViewPr>
  <p:slideViewPr>
    <p:cSldViewPr snapToGrid="0">
      <p:cViewPr varScale="1">
        <p:scale>
          <a:sx n="70" d="100"/>
          <a:sy n="70" d="100"/>
        </p:scale>
        <p:origin x="750" y="72"/>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44837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5267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8129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49861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2964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3447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5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5/2/2024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5/2/2024</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70" fontAlgn="base">
              <a:spcBef>
                <a:spcPct val="0"/>
              </a:spcBef>
              <a:spcAft>
                <a:spcPct val="0"/>
              </a:spcAft>
              <a:defRPr/>
            </a:pPr>
            <a:fld id="{0363BCF7-B196-4513-AC8D-3A0C7964A06D}" type="slidenum">
              <a:rPr lang="en-US">
                <a:cs typeface="Arial" panose="020B0604020202020204" pitchFamily="34" charset="0"/>
              </a:rPr>
              <a:pPr defTabSz="121917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698016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85" algn="ctr" rtl="0" fontAlgn="base">
        <a:spcBef>
          <a:spcPct val="0"/>
        </a:spcBef>
        <a:spcAft>
          <a:spcPct val="0"/>
        </a:spcAft>
        <a:defRPr sz="5900">
          <a:solidFill>
            <a:schemeClr val="tx2"/>
          </a:solidFill>
          <a:latin typeface="Arial" charset="0"/>
        </a:defRPr>
      </a:lvl6pPr>
      <a:lvl7pPr marL="1219170" algn="ctr" rtl="0" fontAlgn="base">
        <a:spcBef>
          <a:spcPct val="0"/>
        </a:spcBef>
        <a:spcAft>
          <a:spcPct val="0"/>
        </a:spcAft>
        <a:defRPr sz="5900">
          <a:solidFill>
            <a:schemeClr val="tx2"/>
          </a:solidFill>
          <a:latin typeface="Arial" charset="0"/>
        </a:defRPr>
      </a:lvl7pPr>
      <a:lvl8pPr marL="1828754" algn="ctr" rtl="0" fontAlgn="base">
        <a:spcBef>
          <a:spcPct val="0"/>
        </a:spcBef>
        <a:spcAft>
          <a:spcPct val="0"/>
        </a:spcAft>
        <a:defRPr sz="5900">
          <a:solidFill>
            <a:schemeClr val="tx2"/>
          </a:solidFill>
          <a:latin typeface="Arial" charset="0"/>
        </a:defRPr>
      </a:lvl8pPr>
      <a:lvl9pPr marL="2438339" algn="ctr" rtl="0" fontAlgn="base">
        <a:spcBef>
          <a:spcPct val="0"/>
        </a:spcBef>
        <a:spcAft>
          <a:spcPct val="0"/>
        </a:spcAft>
        <a:defRPr sz="5900">
          <a:solidFill>
            <a:schemeClr val="tx2"/>
          </a:solidFill>
          <a:latin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716" indent="-304792" algn="l" rtl="0" fontAlgn="base">
        <a:spcBef>
          <a:spcPct val="20000"/>
        </a:spcBef>
        <a:spcAft>
          <a:spcPct val="0"/>
        </a:spcAft>
        <a:buChar char="»"/>
        <a:defRPr sz="2700">
          <a:solidFill>
            <a:schemeClr val="tx1"/>
          </a:solidFill>
          <a:latin typeface="+mn-lt"/>
        </a:defRPr>
      </a:lvl6pPr>
      <a:lvl7pPr marL="3962301" indent="-304792" algn="l" rtl="0" fontAlgn="base">
        <a:spcBef>
          <a:spcPct val="20000"/>
        </a:spcBef>
        <a:spcAft>
          <a:spcPct val="0"/>
        </a:spcAft>
        <a:buChar char="»"/>
        <a:defRPr sz="2700">
          <a:solidFill>
            <a:schemeClr val="tx1"/>
          </a:solidFill>
          <a:latin typeface="+mn-lt"/>
        </a:defRPr>
      </a:lvl7pPr>
      <a:lvl8pPr marL="4571886" indent="-304792" algn="l" rtl="0" fontAlgn="base">
        <a:spcBef>
          <a:spcPct val="20000"/>
        </a:spcBef>
        <a:spcAft>
          <a:spcPct val="0"/>
        </a:spcAft>
        <a:buChar char="»"/>
        <a:defRPr sz="2700">
          <a:solidFill>
            <a:schemeClr val="tx1"/>
          </a:solidFill>
          <a:latin typeface="+mn-lt"/>
        </a:defRPr>
      </a:lvl8pPr>
      <a:lvl9pPr marL="5181470" indent="-304792"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1938992"/>
          </a:xfrm>
          <a:prstGeom prst="rect">
            <a:avLst/>
          </a:prstGeom>
          <a:noFill/>
        </p:spPr>
        <p:txBody>
          <a:bodyPr wrap="square" rtlCol="0">
            <a:spAutoFit/>
          </a:bodyPr>
          <a:lstStyle/>
          <a:p>
            <a:pPr algn="ct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Phaolo</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Tâm</a:t>
            </a:r>
            <a:endParaRPr lang="en-US" sz="4000" dirty="0" smtClean="0">
              <a:solidFill>
                <a:srgbClr val="FF0000"/>
              </a:solidFill>
            </a:endParaRPr>
          </a:p>
          <a:p>
            <a:pPr algn="ctr"/>
            <a:r>
              <a:rPr lang="en-US" sz="4000" dirty="0" err="1" smtClean="0">
                <a:solidFill>
                  <a:srgbClr val="FF0000"/>
                </a:solidFill>
              </a:rPr>
              <a:t>và</a:t>
            </a:r>
            <a:r>
              <a:rPr lang="en-US" sz="4000" dirty="0" smtClean="0">
                <a:solidFill>
                  <a:srgbClr val="FF0000"/>
                </a:solidFill>
              </a:rPr>
              <a:t>  </a:t>
            </a:r>
          </a:p>
          <a:p>
            <a:pPr algn="ctr"/>
            <a:r>
              <a:rPr lang="en-US" sz="4000" dirty="0" err="1" smtClean="0">
                <a:solidFill>
                  <a:srgbClr val="FF0000"/>
                </a:solidFill>
              </a:rPr>
              <a:t>Chị</a:t>
            </a:r>
            <a:r>
              <a:rPr lang="en-US" sz="4000" dirty="0" smtClean="0">
                <a:solidFill>
                  <a:srgbClr val="FF0000"/>
                </a:solidFill>
              </a:rPr>
              <a:t> </a:t>
            </a:r>
            <a:r>
              <a:rPr lang="en-US" sz="4000" dirty="0" err="1" smtClean="0">
                <a:solidFill>
                  <a:srgbClr val="FF0000"/>
                </a:solidFill>
              </a:rPr>
              <a:t>Matta</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Hoàng</a:t>
            </a:r>
            <a:r>
              <a:rPr lang="en-US" sz="4000" dirty="0" smtClean="0">
                <a:solidFill>
                  <a:srgbClr val="FF0000"/>
                </a:solidFill>
              </a:rPr>
              <a:t> Kim </a:t>
            </a:r>
            <a:r>
              <a:rPr lang="en-US" sz="4000" dirty="0" err="1" smtClean="0">
                <a:solidFill>
                  <a:srgbClr val="FF0000"/>
                </a:solidFill>
              </a:rPr>
              <a:t>Yến</a:t>
            </a:r>
            <a:endParaRPr lang="en-US" sz="4000" dirty="0" smtClean="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4320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l" eaLnBrk="1" hangingPunct="1">
              <a:lnSpc>
                <a:spcPct val="150000"/>
              </a:lnSpc>
            </a:pP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3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7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315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9460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lstStyle/>
          <a:p>
            <a:pPr marL="0" indent="0" algn="just" eaLnBrk="1" hangingPunct="1">
              <a:lnSpc>
                <a:spcPct val="14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788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b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32872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092784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350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en-US"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31873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1938992"/>
          </a:xfrm>
          <a:prstGeom prst="rect">
            <a:avLst/>
          </a:prstGeom>
          <a:noFill/>
        </p:spPr>
        <p:txBody>
          <a:bodyPr wrap="square" rtlCol="0">
            <a:spAutoFit/>
          </a:bodyPr>
          <a:lstStyle/>
          <a:p>
            <a:pPr algn="ct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Phaolo</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Tâm</a:t>
            </a:r>
            <a:endParaRPr lang="en-US" sz="4000" dirty="0" smtClean="0">
              <a:solidFill>
                <a:srgbClr val="FF0000"/>
              </a:solidFill>
            </a:endParaRPr>
          </a:p>
          <a:p>
            <a:pPr algn="ctr"/>
            <a:r>
              <a:rPr lang="en-US" sz="4000" dirty="0" err="1" smtClean="0">
                <a:solidFill>
                  <a:srgbClr val="FF0000"/>
                </a:solidFill>
              </a:rPr>
              <a:t>và</a:t>
            </a:r>
            <a:r>
              <a:rPr lang="en-US" sz="4000" dirty="0" smtClean="0">
                <a:solidFill>
                  <a:srgbClr val="FF0000"/>
                </a:solidFill>
              </a:rPr>
              <a:t>  </a:t>
            </a:r>
          </a:p>
          <a:p>
            <a:pPr algn="ctr"/>
            <a:r>
              <a:rPr lang="en-US" sz="4000" dirty="0" err="1" smtClean="0">
                <a:solidFill>
                  <a:srgbClr val="FF0000"/>
                </a:solidFill>
              </a:rPr>
              <a:t>Chị</a:t>
            </a:r>
            <a:r>
              <a:rPr lang="en-US" sz="4000" dirty="0" smtClean="0">
                <a:solidFill>
                  <a:srgbClr val="FF0000"/>
                </a:solidFill>
              </a:rPr>
              <a:t> </a:t>
            </a:r>
            <a:r>
              <a:rPr lang="en-US" sz="4000" dirty="0" err="1" smtClean="0">
                <a:solidFill>
                  <a:srgbClr val="FF0000"/>
                </a:solidFill>
              </a:rPr>
              <a:t>Matta</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Hoàng</a:t>
            </a:r>
            <a:r>
              <a:rPr lang="en-US" sz="4000" dirty="0" smtClean="0">
                <a:solidFill>
                  <a:srgbClr val="FF0000"/>
                </a:solidFill>
              </a:rPr>
              <a:t> Kim </a:t>
            </a:r>
            <a:r>
              <a:rPr lang="en-US" sz="4000" dirty="0" err="1" smtClean="0">
                <a:solidFill>
                  <a:srgbClr val="FF0000"/>
                </a:solidFill>
              </a:rPr>
              <a:t>Yến</a:t>
            </a:r>
            <a:endParaRPr lang="en-US" sz="4000" dirty="0" smtClean="0">
              <a:solidFill>
                <a:srgbClr val="FF0000"/>
              </a:solidFill>
            </a:endParaRPr>
          </a:p>
        </p:txBody>
      </p:sp>
    </p:spTree>
    <p:extLst>
      <p:ext uri="{BB962C8B-B14F-4D97-AF65-F5344CB8AC3E}">
        <p14:creationId xmlns:p14="http://schemas.microsoft.com/office/powerpoint/2010/main" val="42029824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781799"/>
          </a:xfrm>
        </p:spPr>
        <p:txBody>
          <a:bodyPr/>
          <a:lstStyle/>
          <a:p>
            <a:pPr>
              <a:lnSpc>
                <a:spcPct val="120000"/>
              </a:lnSpc>
            </a:pPr>
            <a:r>
              <a:rPr lang="en-US" sz="6667" dirty="0" err="1">
                <a:solidFill>
                  <a:srgbClr val="FF0000"/>
                </a:solidFill>
              </a:rPr>
              <a:t>Thánh</a:t>
            </a:r>
            <a:r>
              <a:rPr lang="en-US" sz="6667" dirty="0">
                <a:solidFill>
                  <a:srgbClr val="FF0000"/>
                </a:solidFill>
              </a:rPr>
              <a:t> </a:t>
            </a:r>
            <a:r>
              <a:rPr lang="en-US" sz="6667" dirty="0" err="1">
                <a:solidFill>
                  <a:srgbClr val="FF0000"/>
                </a:solidFill>
              </a:rPr>
              <a:t>Vịnh</a:t>
            </a:r>
            <a:r>
              <a:rPr lang="en-US" sz="6667" dirty="0">
                <a:solidFill>
                  <a:srgbClr val="FF0000"/>
                </a:solidFill>
              </a:rPr>
              <a:t> 127</a:t>
            </a:r>
            <a:br>
              <a:rPr lang="en-US" sz="6667" dirty="0">
                <a:solidFill>
                  <a:srgbClr val="FF0000"/>
                </a:solidFill>
              </a:rPr>
            </a:br>
            <a:r>
              <a:rPr lang="en-US" sz="6667" dirty="0" err="1" smtClean="0">
                <a:solidFill>
                  <a:srgbClr val="FF0000"/>
                </a:solidFill>
              </a:rPr>
              <a:t>Vinh</a:t>
            </a:r>
            <a:r>
              <a:rPr lang="en-US" sz="6667" dirty="0" smtClean="0">
                <a:solidFill>
                  <a:srgbClr val="FF0000"/>
                </a:solidFill>
              </a:rPr>
              <a:t> </a:t>
            </a:r>
            <a:r>
              <a:rPr lang="en-US" sz="6667" dirty="0" err="1" smtClean="0">
                <a:solidFill>
                  <a:srgbClr val="FF0000"/>
                </a:solidFill>
              </a:rPr>
              <a:t>Phúc</a:t>
            </a:r>
            <a:r>
              <a:rPr lang="en-US" sz="6667" dirty="0" smtClean="0">
                <a:solidFill>
                  <a:srgbClr val="FF0000"/>
                </a:solidFill>
              </a:rPr>
              <a:t> </a:t>
            </a:r>
            <a:r>
              <a:rPr lang="en-US" sz="6667" dirty="0" err="1" smtClean="0">
                <a:solidFill>
                  <a:srgbClr val="FF0000"/>
                </a:solidFill>
              </a:rPr>
              <a:t>Thay</a:t>
            </a:r>
            <a:r>
              <a:rPr lang="en-US" sz="6667" dirty="0" smtClean="0">
                <a:solidFill>
                  <a:srgbClr val="FF0000"/>
                </a:solidFill>
              </a:rPr>
              <a:t/>
            </a:r>
            <a:br>
              <a:rPr lang="en-US" sz="6667" dirty="0" smtClean="0">
                <a:solidFill>
                  <a:srgbClr val="FF0000"/>
                </a:solidFill>
              </a:rPr>
            </a:br>
            <a:r>
              <a:rPr lang="en-US" i="1" dirty="0" smtClean="0">
                <a:solidFill>
                  <a:srgbClr val="002060"/>
                </a:solidFill>
              </a:rPr>
              <a:t>Lm. Kim Long</a:t>
            </a:r>
            <a:endParaRPr lang="en-US" i="1" dirty="0">
              <a:solidFill>
                <a:srgbClr val="002060"/>
              </a:solidFill>
            </a:endParaRPr>
          </a:p>
        </p:txBody>
      </p:sp>
    </p:spTree>
    <p:extLst>
      <p:ext uri="{BB962C8B-B14F-4D97-AF65-F5344CB8AC3E}">
        <p14:creationId xmlns:p14="http://schemas.microsoft.com/office/powerpoint/2010/main" val="1579561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27328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Nhập</a:t>
            </a:r>
            <a:r>
              <a:rPr lang="en-US" sz="8000" dirty="0">
                <a:solidFill>
                  <a:srgbClr val="FF0000"/>
                </a:solidFill>
              </a:rPr>
              <a:t> </a:t>
            </a:r>
            <a:r>
              <a:rPr lang="en-US" sz="8000" dirty="0" err="1" smtClean="0">
                <a:solidFill>
                  <a:srgbClr val="FF0000"/>
                </a:solidFill>
              </a:rPr>
              <a:t>Lễ</a:t>
            </a:r>
            <a:r>
              <a:rPr lang="en-US" sz="8000" dirty="0">
                <a:solidFill>
                  <a:srgbClr val="FF0000"/>
                </a:solidFill>
              </a:rPr>
              <a:t/>
            </a:r>
            <a:br>
              <a:rPr lang="en-US" sz="8000" dirty="0">
                <a:solidFill>
                  <a:srgbClr val="FF0000"/>
                </a:solidFill>
              </a:rPr>
            </a:br>
            <a:r>
              <a:rPr lang="en-US" sz="8000" dirty="0" err="1" smtClean="0">
                <a:solidFill>
                  <a:srgbClr val="FF0000"/>
                </a:solidFill>
              </a:rPr>
              <a:t>Đưa</a:t>
            </a:r>
            <a:r>
              <a:rPr lang="en-US" sz="8000" dirty="0" smtClean="0">
                <a:solidFill>
                  <a:srgbClr val="FF0000"/>
                </a:solidFill>
              </a:rPr>
              <a:t> </a:t>
            </a:r>
            <a:r>
              <a:rPr lang="en-US" sz="8000" dirty="0" err="1" smtClean="0">
                <a:solidFill>
                  <a:srgbClr val="FF0000"/>
                </a:solidFill>
              </a:rPr>
              <a:t>Nhau</a:t>
            </a:r>
            <a:r>
              <a:rPr lang="en-US" sz="8000" dirty="0">
                <a:solidFill>
                  <a:srgbClr val="FF0000"/>
                </a:solidFill>
              </a:rPr>
              <a:t/>
            </a:r>
            <a:br>
              <a:rPr lang="en-US" sz="8000" dirty="0">
                <a:solidFill>
                  <a:srgbClr val="FF0000"/>
                </a:solidFill>
              </a:rPr>
            </a:br>
            <a:r>
              <a:rPr lang="en-US" sz="6600" i="1" dirty="0" err="1" smtClean="0">
                <a:solidFill>
                  <a:srgbClr val="002060"/>
                </a:solidFill>
              </a:rPr>
              <a:t>Nguyễn</a:t>
            </a:r>
            <a:r>
              <a:rPr lang="en-US" sz="6600" i="1" dirty="0" smtClean="0">
                <a:solidFill>
                  <a:srgbClr val="002060"/>
                </a:solidFill>
              </a:rPr>
              <a:t> </a:t>
            </a:r>
            <a:r>
              <a:rPr lang="en-US" sz="6600" i="1" dirty="0" err="1" smtClean="0">
                <a:solidFill>
                  <a:srgbClr val="002060"/>
                </a:solidFill>
              </a:rPr>
              <a:t>Duy</a:t>
            </a:r>
            <a:endParaRPr lang="en-US" sz="6600" i="1" dirty="0">
              <a:solidFill>
                <a:srgbClr val="002060"/>
              </a:solidFill>
            </a:endParaRPr>
          </a:p>
        </p:txBody>
      </p:sp>
    </p:spTree>
    <p:extLst>
      <p:ext uri="{BB962C8B-B14F-4D97-AF65-F5344CB8AC3E}">
        <p14:creationId xmlns:p14="http://schemas.microsoft.com/office/powerpoint/2010/main" val="331893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1088421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Tk1:</a:t>
            </a:r>
            <a:r>
              <a:rPr lang="en-US" sz="7200" dirty="0">
                <a:solidFill>
                  <a:srgbClr val="FF0000"/>
                </a:solidFill>
              </a:rPr>
              <a:t> </a:t>
            </a:r>
            <a:r>
              <a:rPr lang="en-US" sz="7200" dirty="0" err="1">
                <a:solidFill>
                  <a:srgbClr val="002060"/>
                </a:solidFill>
              </a:rPr>
              <a:t>Hiền</a:t>
            </a:r>
            <a:r>
              <a:rPr lang="en-US" sz="7200" dirty="0">
                <a:solidFill>
                  <a:srgbClr val="002060"/>
                </a:solidFill>
              </a:rPr>
              <a:t> </a:t>
            </a:r>
            <a:r>
              <a:rPr lang="en-US" sz="7200" dirty="0" err="1">
                <a:solidFill>
                  <a:srgbClr val="002060"/>
                </a:solidFill>
              </a:rPr>
              <a:t>thê</a:t>
            </a:r>
            <a:r>
              <a:rPr lang="en-US" sz="7200" dirty="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tựa</a:t>
            </a:r>
            <a:r>
              <a:rPr lang="en-US" sz="7200" dirty="0" smtClean="0">
                <a:solidFill>
                  <a:srgbClr val="002060"/>
                </a:solidFill>
              </a:rPr>
              <a:t> </a:t>
            </a:r>
            <a:r>
              <a:rPr lang="en-US" sz="7200" dirty="0" err="1" smtClean="0">
                <a:solidFill>
                  <a:srgbClr val="002060"/>
                </a:solidFill>
              </a:rPr>
              <a:t>gốc</a:t>
            </a:r>
            <a:r>
              <a:rPr lang="en-US" sz="7200" dirty="0" smtClean="0">
                <a:solidFill>
                  <a:srgbClr val="002060"/>
                </a:solidFill>
              </a:rPr>
              <a:t> </a:t>
            </a:r>
            <a:r>
              <a:rPr lang="en-US" sz="7200" dirty="0" err="1" smtClean="0">
                <a:solidFill>
                  <a:srgbClr val="002060"/>
                </a:solidFill>
              </a:rPr>
              <a:t>nho</a:t>
            </a:r>
            <a:r>
              <a:rPr lang="en-US" sz="7200" dirty="0" smtClean="0">
                <a:solidFill>
                  <a:srgbClr val="002060"/>
                </a:solidFill>
              </a:rPr>
              <a:t> </a:t>
            </a:r>
            <a:r>
              <a:rPr lang="en-US" sz="7200" dirty="0" err="1" smtClean="0">
                <a:solidFill>
                  <a:srgbClr val="002060"/>
                </a:solidFill>
              </a:rPr>
              <a:t>sai</a:t>
            </a:r>
            <a:r>
              <a:rPr lang="en-US" sz="7200" dirty="0" smtClean="0">
                <a:solidFill>
                  <a:srgbClr val="002060"/>
                </a:solidFill>
              </a:rPr>
              <a:t> </a:t>
            </a:r>
            <a:r>
              <a:rPr lang="en-US" sz="7200" dirty="0" err="1" smtClean="0">
                <a:solidFill>
                  <a:srgbClr val="002060"/>
                </a:solidFill>
              </a:rPr>
              <a:t>trái</a:t>
            </a:r>
            <a:r>
              <a:rPr lang="en-US" sz="7200" dirty="0" smtClean="0">
                <a:solidFill>
                  <a:srgbClr val="002060"/>
                </a:solidFill>
              </a:rPr>
              <a:t> </a:t>
            </a:r>
            <a:r>
              <a:rPr lang="en-US" sz="7200" dirty="0" err="1" smtClean="0">
                <a:solidFill>
                  <a:srgbClr val="002060"/>
                </a:solidFill>
              </a:rPr>
              <a:t>trong</a:t>
            </a:r>
            <a:r>
              <a:rPr lang="en-US" sz="7200" dirty="0" smtClean="0">
                <a:solidFill>
                  <a:srgbClr val="002060"/>
                </a:solidFill>
              </a:rPr>
              <a:t> </a:t>
            </a:r>
            <a:r>
              <a:rPr lang="en-US" sz="7200" dirty="0" err="1" smtClean="0">
                <a:solidFill>
                  <a:srgbClr val="002060"/>
                </a:solidFill>
              </a:rPr>
              <a:t>nội</a:t>
            </a:r>
            <a:r>
              <a:rPr lang="en-US" sz="7200" dirty="0" smtClean="0">
                <a:solidFill>
                  <a:srgbClr val="002060"/>
                </a:solidFill>
              </a:rPr>
              <a:t> </a:t>
            </a:r>
            <a:r>
              <a:rPr lang="en-US" sz="7200" dirty="0" err="1" smtClean="0">
                <a:solidFill>
                  <a:srgbClr val="002060"/>
                </a:solidFill>
              </a:rPr>
              <a:t>thất</a:t>
            </a:r>
            <a:r>
              <a:rPr lang="en-US" sz="7200" dirty="0" smtClean="0">
                <a:solidFill>
                  <a:srgbClr val="002060"/>
                </a:solidFill>
              </a:rPr>
              <a:t> </a:t>
            </a:r>
            <a:r>
              <a:rPr lang="en-US" sz="7200" dirty="0" err="1" smtClean="0">
                <a:solidFill>
                  <a:srgbClr val="002060"/>
                </a:solidFill>
              </a:rPr>
              <a:t>nhà</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Con </a:t>
            </a:r>
            <a:r>
              <a:rPr lang="en-US" sz="7200" dirty="0" err="1" smtClean="0">
                <a:solidFill>
                  <a:srgbClr val="002060"/>
                </a:solidFill>
              </a:rPr>
              <a:t>cái</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như</a:t>
            </a:r>
            <a:r>
              <a:rPr lang="en-US" sz="7200" dirty="0" smtClean="0">
                <a:solidFill>
                  <a:srgbClr val="002060"/>
                </a:solidFill>
              </a:rPr>
              <a:t> </a:t>
            </a:r>
            <a:r>
              <a:rPr lang="en-US" sz="7200" dirty="0" err="1" smtClean="0">
                <a:solidFill>
                  <a:srgbClr val="002060"/>
                </a:solidFill>
              </a:rPr>
              <a:t>đám</a:t>
            </a:r>
            <a:r>
              <a:rPr lang="en-US" sz="7200" dirty="0" smtClean="0">
                <a:solidFill>
                  <a:srgbClr val="002060"/>
                </a:solidFill>
              </a:rPr>
              <a:t> </a:t>
            </a:r>
            <a:r>
              <a:rPr lang="en-US" sz="7200" dirty="0" err="1" smtClean="0">
                <a:solidFill>
                  <a:srgbClr val="002060"/>
                </a:solidFill>
              </a:rPr>
              <a:t>cây</a:t>
            </a:r>
            <a:r>
              <a:rPr lang="en-US" sz="7200" dirty="0" smtClean="0">
                <a:solidFill>
                  <a:srgbClr val="002060"/>
                </a:solidFill>
              </a:rPr>
              <a:t> Ô-</a:t>
            </a:r>
            <a:r>
              <a:rPr lang="en-US" sz="7200" dirty="0" err="1" smtClean="0">
                <a:solidFill>
                  <a:srgbClr val="002060"/>
                </a:solidFill>
              </a:rPr>
              <a:t>liu</a:t>
            </a:r>
            <a:r>
              <a:rPr lang="en-US" sz="7200" dirty="0" smtClean="0">
                <a:solidFill>
                  <a:srgbClr val="002060"/>
                </a:solidFill>
              </a:rPr>
              <a:t>, sum </a:t>
            </a:r>
            <a:r>
              <a:rPr lang="en-US" sz="7200" dirty="0" err="1" smtClean="0">
                <a:solidFill>
                  <a:srgbClr val="002060"/>
                </a:solidFill>
              </a:rPr>
              <a:t>xuê</a:t>
            </a:r>
            <a:r>
              <a:rPr lang="en-US" sz="7200" dirty="0" smtClean="0">
                <a:solidFill>
                  <a:srgbClr val="002060"/>
                </a:solidFill>
              </a:rPr>
              <a:t> </a:t>
            </a:r>
            <a:r>
              <a:rPr lang="en-US" sz="7200" dirty="0" err="1" smtClean="0">
                <a:solidFill>
                  <a:srgbClr val="002060"/>
                </a:solidFill>
              </a:rPr>
              <a:t>quanh</a:t>
            </a:r>
            <a:r>
              <a:rPr lang="en-US" sz="7200" dirty="0" smtClean="0">
                <a:solidFill>
                  <a:srgbClr val="002060"/>
                </a:solidFill>
              </a:rPr>
              <a:t> </a:t>
            </a:r>
            <a:r>
              <a:rPr lang="en-US" sz="7200" dirty="0" err="1" smtClean="0">
                <a:solidFill>
                  <a:srgbClr val="002060"/>
                </a:solidFill>
              </a:rPr>
              <a:t>mâm</a:t>
            </a:r>
            <a:r>
              <a:rPr lang="en-US" sz="7200" dirty="0" smtClean="0">
                <a:solidFill>
                  <a:srgbClr val="002060"/>
                </a:solidFill>
              </a:rPr>
              <a:t> </a:t>
            </a:r>
            <a:r>
              <a:rPr lang="en-US" sz="7200" dirty="0" err="1" smtClean="0">
                <a:solidFill>
                  <a:srgbClr val="002060"/>
                </a:solidFill>
              </a:rPr>
              <a:t>bàn</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3539862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125021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smtClean="0">
                <a:solidFill>
                  <a:srgbClr val="002060"/>
                </a:solidFill>
              </a:rPr>
              <a:t>Ngàn</a:t>
            </a:r>
            <a:r>
              <a:rPr lang="en-US" sz="7200" dirty="0" smtClean="0">
                <a:solidFill>
                  <a:srgbClr val="002060"/>
                </a:solidFill>
              </a:rPr>
              <a:t> </a:t>
            </a:r>
            <a:r>
              <a:rPr lang="en-US" sz="7200" dirty="0" err="1" smtClean="0">
                <a:solidFill>
                  <a:srgbClr val="002060"/>
                </a:solidFill>
              </a:rPr>
              <a:t>ân</a:t>
            </a:r>
            <a:r>
              <a:rPr lang="en-US" sz="7200" dirty="0" smtClean="0">
                <a:solidFill>
                  <a:srgbClr val="002060"/>
                </a:solidFill>
              </a:rPr>
              <a:t> </a:t>
            </a:r>
            <a:r>
              <a:rPr lang="en-US" sz="7200" dirty="0" err="1" smtClean="0">
                <a:solidFill>
                  <a:srgbClr val="002060"/>
                </a:solidFill>
              </a:rPr>
              <a:t>lộc</a:t>
            </a:r>
            <a:r>
              <a:rPr lang="en-US" sz="7200" dirty="0" smtClean="0">
                <a:solidFill>
                  <a:srgbClr val="002060"/>
                </a:solidFill>
              </a:rPr>
              <a:t> </a:t>
            </a:r>
            <a:r>
              <a:rPr lang="en-US" sz="7200" dirty="0" err="1" smtClean="0">
                <a:solidFill>
                  <a:srgbClr val="002060"/>
                </a:solidFill>
              </a:rPr>
              <a:t>của</a:t>
            </a:r>
            <a:r>
              <a:rPr lang="en-US" sz="7200" dirty="0" smtClean="0">
                <a:solidFill>
                  <a:srgbClr val="002060"/>
                </a:solidFill>
              </a:rPr>
              <a:t> </a:t>
            </a:r>
            <a:r>
              <a:rPr lang="en-US" sz="7200" dirty="0" err="1" smtClean="0">
                <a:solidFill>
                  <a:srgbClr val="002060"/>
                </a:solidFill>
              </a:rPr>
              <a:t>Chúa</a:t>
            </a:r>
            <a:r>
              <a:rPr lang="en-US" sz="7200" dirty="0" smtClean="0">
                <a:solidFill>
                  <a:srgbClr val="002060"/>
                </a:solidFill>
              </a:rPr>
              <a:t> ban </a:t>
            </a:r>
            <a:r>
              <a:rPr lang="en-US" sz="7200" dirty="0" err="1" smtClean="0">
                <a:solidFill>
                  <a:srgbClr val="002060"/>
                </a:solidFill>
              </a:rPr>
              <a:t>chan</a:t>
            </a:r>
            <a:r>
              <a:rPr lang="en-US" sz="7200" dirty="0" smtClean="0">
                <a:solidFill>
                  <a:srgbClr val="002060"/>
                </a:solidFill>
              </a:rPr>
              <a:t> </a:t>
            </a:r>
            <a:r>
              <a:rPr lang="en-US" sz="7200" dirty="0" err="1" smtClean="0">
                <a:solidFill>
                  <a:srgbClr val="002060"/>
                </a:solidFill>
              </a:rPr>
              <a:t>chứa</a:t>
            </a:r>
            <a:r>
              <a:rPr lang="en-US" sz="7200" dirty="0" smtClean="0">
                <a:solidFill>
                  <a:srgbClr val="002060"/>
                </a:solidFill>
              </a:rPr>
              <a:t>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kẻ</a:t>
            </a:r>
            <a:r>
              <a:rPr lang="en-US" sz="7200" dirty="0" smtClean="0">
                <a:solidFill>
                  <a:srgbClr val="002060"/>
                </a:solidFill>
              </a:rPr>
              <a:t> </a:t>
            </a:r>
            <a:r>
              <a:rPr lang="en-US" sz="7200" dirty="0" err="1" smtClean="0">
                <a:solidFill>
                  <a:srgbClr val="002060"/>
                </a:solidFill>
              </a:rPr>
              <a:t>kính</a:t>
            </a:r>
            <a:r>
              <a:rPr lang="en-US" sz="7200" dirty="0" smtClean="0">
                <a:solidFill>
                  <a:srgbClr val="002060"/>
                </a:solidFill>
              </a:rPr>
              <a:t> </a:t>
            </a:r>
            <a:r>
              <a:rPr lang="en-US" sz="7200" dirty="0" err="1" smtClean="0">
                <a:solidFill>
                  <a:srgbClr val="002060"/>
                </a:solidFill>
              </a:rPr>
              <a:t>sợ</a:t>
            </a:r>
            <a:r>
              <a:rPr lang="en-US" sz="7200" dirty="0" smtClean="0">
                <a:solidFill>
                  <a:srgbClr val="002060"/>
                </a:solidFill>
              </a:rPr>
              <a:t> </a:t>
            </a:r>
            <a:r>
              <a:rPr lang="en-US" sz="7200" dirty="0" err="1" smtClean="0">
                <a:solidFill>
                  <a:srgbClr val="002060"/>
                </a:solidFill>
              </a:rPr>
              <a:t>Ngài</a:t>
            </a:r>
            <a:r>
              <a:rPr lang="en-US" sz="7200" dirty="0" smtClean="0">
                <a:solidFill>
                  <a:srgbClr val="002060"/>
                </a:solidFill>
              </a:rPr>
              <a:t>. </a:t>
            </a:r>
            <a:r>
              <a:rPr lang="en-US" sz="7200" dirty="0" err="1" smtClean="0">
                <a:solidFill>
                  <a:srgbClr val="002060"/>
                </a:solidFill>
              </a:rPr>
              <a:t>Xin</a:t>
            </a:r>
            <a:r>
              <a:rPr lang="en-US" sz="7200" dirty="0" smtClean="0">
                <a:solidFill>
                  <a:srgbClr val="002060"/>
                </a:solidFill>
              </a:rPr>
              <a:t> </a:t>
            </a:r>
            <a:r>
              <a:rPr lang="en-US" sz="7200" dirty="0" err="1" smtClean="0">
                <a:solidFill>
                  <a:srgbClr val="002060"/>
                </a:solidFill>
              </a:rPr>
              <a:t>Chúa</a:t>
            </a:r>
            <a:r>
              <a:rPr lang="en-US" sz="7200" dirty="0" smtClean="0">
                <a:solidFill>
                  <a:srgbClr val="002060"/>
                </a:solidFill>
              </a:rPr>
              <a:t> </a:t>
            </a:r>
            <a:r>
              <a:rPr lang="en-US" sz="7200" dirty="0" err="1" smtClean="0">
                <a:solidFill>
                  <a:srgbClr val="002060"/>
                </a:solidFill>
              </a:rPr>
              <a:t>từ</a:t>
            </a:r>
            <a:r>
              <a:rPr lang="en-US" sz="7200" dirty="0" smtClean="0">
                <a:solidFill>
                  <a:srgbClr val="002060"/>
                </a:solidFill>
              </a:rPr>
              <a:t>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núi</a:t>
            </a:r>
            <a:r>
              <a:rPr lang="en-US" sz="7200" dirty="0" smtClean="0">
                <a:solidFill>
                  <a:srgbClr val="002060"/>
                </a:solidFill>
              </a:rPr>
              <a:t> Si-on </a:t>
            </a:r>
            <a:r>
              <a:rPr lang="en-US" sz="7200" dirty="0" err="1" smtClean="0">
                <a:solidFill>
                  <a:srgbClr val="002060"/>
                </a:solidFill>
              </a:rPr>
              <a:t>chúc</a:t>
            </a:r>
            <a:r>
              <a:rPr lang="en-US" sz="7200" dirty="0" smtClean="0">
                <a:solidFill>
                  <a:srgbClr val="002060"/>
                </a:solidFill>
              </a:rPr>
              <a:t> </a:t>
            </a:r>
            <a:r>
              <a:rPr lang="en-US" sz="7200" dirty="0" err="1" smtClean="0">
                <a:solidFill>
                  <a:srgbClr val="002060"/>
                </a:solidFill>
              </a:rPr>
              <a:t>phúc</a:t>
            </a:r>
            <a:r>
              <a:rPr lang="en-US" sz="7200" dirty="0" smtClean="0">
                <a:solidFill>
                  <a:srgbClr val="002060"/>
                </a:solidFill>
              </a:rPr>
              <a:t> </a:t>
            </a:r>
            <a:r>
              <a:rPr lang="en-US" sz="7200" dirty="0" err="1" smtClean="0">
                <a:solidFill>
                  <a:srgbClr val="002060"/>
                </a:solidFill>
              </a:rPr>
              <a:t>suốt</a:t>
            </a:r>
            <a:r>
              <a:rPr lang="en-US" sz="7200" dirty="0" smtClean="0">
                <a:solidFill>
                  <a:srgbClr val="002060"/>
                </a:solidFill>
              </a:rPr>
              <a:t> </a:t>
            </a:r>
            <a:r>
              <a:rPr lang="en-US" sz="7200" dirty="0" err="1" smtClean="0">
                <a:solidFill>
                  <a:srgbClr val="002060"/>
                </a:solidFill>
              </a:rPr>
              <a:t>cả</a:t>
            </a:r>
            <a:r>
              <a:rPr lang="en-US" sz="7200" dirty="0" smtClean="0">
                <a:solidFill>
                  <a:srgbClr val="002060"/>
                </a:solidFill>
              </a:rPr>
              <a:t> </a:t>
            </a:r>
            <a:r>
              <a:rPr lang="en-US" sz="7200" dirty="0" err="1" smtClean="0">
                <a:solidFill>
                  <a:srgbClr val="002060"/>
                </a:solidFill>
              </a:rPr>
              <a:t>đời</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12373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569645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cho</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được</a:t>
            </a:r>
            <a:r>
              <a:rPr lang="en-US" sz="7200" dirty="0" smtClean="0">
                <a:solidFill>
                  <a:srgbClr val="002060"/>
                </a:solidFill>
              </a:rPr>
              <a:t> </a:t>
            </a:r>
            <a:r>
              <a:rPr lang="en-US" sz="7200" dirty="0" err="1" smtClean="0">
                <a:solidFill>
                  <a:srgbClr val="002060"/>
                </a:solidFill>
              </a:rPr>
              <a:t>sống</a:t>
            </a:r>
            <a:r>
              <a:rPr lang="en-US" sz="7200" dirty="0" smtClean="0">
                <a:solidFill>
                  <a:srgbClr val="002060"/>
                </a:solidFill>
              </a:rPr>
              <a:t> </a:t>
            </a:r>
            <a:r>
              <a:rPr lang="en-US" sz="7200" dirty="0" err="1" smtClean="0">
                <a:solidFill>
                  <a:srgbClr val="002060"/>
                </a:solidFill>
              </a:rPr>
              <a:t>cao</a:t>
            </a:r>
            <a:r>
              <a:rPr lang="en-US" sz="7200" dirty="0" smtClean="0">
                <a:solidFill>
                  <a:srgbClr val="002060"/>
                </a:solidFill>
              </a:rPr>
              <a:t> </a:t>
            </a:r>
            <a:r>
              <a:rPr lang="en-US" sz="7200" dirty="0" err="1" smtClean="0">
                <a:solidFill>
                  <a:srgbClr val="002060"/>
                </a:solidFill>
              </a:rPr>
              <a:t>niên</a:t>
            </a:r>
            <a:r>
              <a:rPr lang="en-US" sz="7200" dirty="0" smtClean="0">
                <a:solidFill>
                  <a:srgbClr val="002060"/>
                </a:solidFill>
              </a:rPr>
              <a:t> </a:t>
            </a:r>
            <a:r>
              <a:rPr lang="en-US" sz="7200" dirty="0" err="1" smtClean="0">
                <a:solidFill>
                  <a:srgbClr val="002060"/>
                </a:solidFill>
              </a:rPr>
              <a:t>tuế</a:t>
            </a:r>
            <a:r>
              <a:rPr lang="en-US" sz="7200" dirty="0" smtClean="0">
                <a:solidFill>
                  <a:srgbClr val="002060"/>
                </a:solidFill>
              </a:rPr>
              <a:t> </a:t>
            </a:r>
            <a:r>
              <a:rPr lang="en-US" sz="7200" dirty="0" err="1" smtClean="0">
                <a:solidFill>
                  <a:srgbClr val="002060"/>
                </a:solidFill>
              </a:rPr>
              <a:t>trong</a:t>
            </a:r>
            <a:r>
              <a:rPr lang="en-US" sz="7200" dirty="0" smtClean="0">
                <a:solidFill>
                  <a:srgbClr val="002060"/>
                </a:solidFill>
              </a:rPr>
              <a:t> </a:t>
            </a:r>
            <a:r>
              <a:rPr lang="en-US" sz="7200" dirty="0" err="1" smtClean="0">
                <a:solidFill>
                  <a:srgbClr val="002060"/>
                </a:solidFill>
              </a:rPr>
              <a:t>hạnh</a:t>
            </a:r>
            <a:r>
              <a:rPr lang="en-US" sz="7200" dirty="0" smtClean="0">
                <a:solidFill>
                  <a:srgbClr val="002060"/>
                </a:solidFill>
              </a:rPr>
              <a:t> </a:t>
            </a:r>
            <a:r>
              <a:rPr lang="en-US" sz="7200" dirty="0" err="1" smtClean="0">
                <a:solidFill>
                  <a:srgbClr val="002060"/>
                </a:solidFill>
              </a:rPr>
              <a:t>phúc</a:t>
            </a:r>
            <a:r>
              <a:rPr lang="en-US" sz="7200" dirty="0" smtClean="0">
                <a:solidFill>
                  <a:srgbClr val="002060"/>
                </a:solidFill>
              </a:rPr>
              <a:t> </a:t>
            </a:r>
            <a:r>
              <a:rPr lang="en-US" sz="7200" dirty="0" err="1" smtClean="0">
                <a:solidFill>
                  <a:srgbClr val="002060"/>
                </a:solidFill>
              </a:rPr>
              <a:t>tuyệt</a:t>
            </a:r>
            <a:r>
              <a:rPr lang="en-US" sz="7200" dirty="0" smtClean="0">
                <a:solidFill>
                  <a:srgbClr val="002060"/>
                </a:solidFill>
              </a:rPr>
              <a:t> </a:t>
            </a:r>
            <a:r>
              <a:rPr lang="en-US" sz="7200" dirty="0" err="1" smtClean="0">
                <a:solidFill>
                  <a:srgbClr val="002060"/>
                </a:solidFill>
              </a:rPr>
              <a:t>vời</a:t>
            </a:r>
            <a:r>
              <a:rPr lang="en-US" sz="7200" dirty="0" smtClean="0">
                <a:solidFill>
                  <a:srgbClr val="002060"/>
                </a:solidFill>
              </a:rPr>
              <a:t>. Con </a:t>
            </a:r>
            <a:r>
              <a:rPr lang="en-US" sz="7200" dirty="0" err="1" smtClean="0">
                <a:solidFill>
                  <a:srgbClr val="002060"/>
                </a:solidFill>
              </a:rPr>
              <a:t>cháu</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đông</a:t>
            </a:r>
            <a:r>
              <a:rPr lang="en-US" sz="7200" dirty="0" smtClean="0">
                <a:solidFill>
                  <a:srgbClr val="002060"/>
                </a:solidFill>
              </a:rPr>
              <a:t> </a:t>
            </a:r>
            <a:r>
              <a:rPr lang="en-US" sz="7200" dirty="0" err="1" smtClean="0">
                <a:solidFill>
                  <a:srgbClr val="002060"/>
                </a:solidFill>
              </a:rPr>
              <a:t>đúc</a:t>
            </a:r>
            <a:r>
              <a:rPr lang="en-US" sz="7200" dirty="0" smtClean="0">
                <a:solidFill>
                  <a:srgbClr val="002060"/>
                </a:solidFill>
              </a:rPr>
              <a:t> </a:t>
            </a:r>
            <a:r>
              <a:rPr lang="en-US" sz="7200" dirty="0" err="1" smtClean="0">
                <a:solidFill>
                  <a:srgbClr val="002060"/>
                </a:solidFill>
              </a:rPr>
              <a:t>như</a:t>
            </a:r>
            <a:r>
              <a:rPr lang="en-US" sz="7200" dirty="0" smtClean="0">
                <a:solidFill>
                  <a:srgbClr val="002060"/>
                </a:solidFill>
              </a:rPr>
              <a:t> </a:t>
            </a:r>
            <a:r>
              <a:rPr lang="en-US" sz="7200" dirty="0" err="1" smtClean="0">
                <a:solidFill>
                  <a:srgbClr val="002060"/>
                </a:solidFill>
              </a:rPr>
              <a:t>sao</a:t>
            </a:r>
            <a:r>
              <a:rPr lang="en-US" sz="7200" dirty="0" smtClean="0">
                <a:solidFill>
                  <a:srgbClr val="002060"/>
                </a:solidFill>
              </a:rPr>
              <a:t> </a:t>
            </a:r>
            <a:r>
              <a:rPr lang="en-US" sz="7200" dirty="0" err="1" smtClean="0">
                <a:solidFill>
                  <a:srgbClr val="002060"/>
                </a:solidFill>
              </a:rPr>
              <a:t>trời</a:t>
            </a:r>
            <a:r>
              <a:rPr lang="en-US" sz="7200" dirty="0" smtClean="0">
                <a:solidFill>
                  <a:srgbClr val="002060"/>
                </a:solidFill>
              </a:rPr>
              <a:t>, an </a:t>
            </a:r>
            <a:r>
              <a:rPr lang="en-US" sz="7200" dirty="0" err="1" smtClean="0">
                <a:solidFill>
                  <a:srgbClr val="002060"/>
                </a:solidFill>
              </a:rPr>
              <a:t>vui</a:t>
            </a:r>
            <a:r>
              <a:rPr lang="en-US" sz="7200" dirty="0" smtClean="0">
                <a:solidFill>
                  <a:srgbClr val="002060"/>
                </a:solidFill>
              </a:rPr>
              <a:t> </a:t>
            </a:r>
            <a:r>
              <a:rPr lang="en-US" sz="7200" dirty="0" err="1" smtClean="0">
                <a:solidFill>
                  <a:srgbClr val="002060"/>
                </a:solidFill>
              </a:rPr>
              <a:t>đến</a:t>
            </a:r>
            <a:r>
              <a:rPr lang="en-US" sz="7200" dirty="0" smtClean="0">
                <a:solidFill>
                  <a:srgbClr val="002060"/>
                </a:solidFill>
              </a:rPr>
              <a:t> </a:t>
            </a:r>
            <a:r>
              <a:rPr lang="en-US" sz="7200" dirty="0" err="1" smtClean="0">
                <a:solidFill>
                  <a:srgbClr val="002060"/>
                </a:solidFill>
              </a:rPr>
              <a:t>muôn</a:t>
            </a:r>
            <a:r>
              <a:rPr lang="en-US" sz="7200" dirty="0" smtClean="0">
                <a:solidFill>
                  <a:srgbClr val="002060"/>
                </a:solidFill>
              </a:rPr>
              <a:t> </a:t>
            </a:r>
            <a:r>
              <a:rPr lang="en-US" sz="7200" dirty="0" err="1" smtClean="0">
                <a:solidFill>
                  <a:srgbClr val="002060"/>
                </a:solidFill>
              </a:rPr>
              <a:t>ngàn</a:t>
            </a:r>
            <a:r>
              <a:rPr lang="en-US" sz="7200" dirty="0" smtClean="0">
                <a:solidFill>
                  <a:srgbClr val="002060"/>
                </a:solidFill>
              </a:rPr>
              <a:t> </a:t>
            </a:r>
            <a:r>
              <a:rPr lang="en-US" sz="7200" dirty="0" err="1" smtClean="0">
                <a:solidFill>
                  <a:srgbClr val="002060"/>
                </a:solidFill>
              </a:rPr>
              <a:t>đời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035765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430477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là</a:t>
            </a:r>
            <a:r>
              <a:rPr lang="en-US" sz="7733" dirty="0">
                <a:solidFill>
                  <a:srgbClr val="002060"/>
                </a:solidFill>
              </a:rPr>
              <a:t> </a:t>
            </a:r>
            <a:r>
              <a:rPr lang="en-US" sz="7733" dirty="0" err="1">
                <a:solidFill>
                  <a:srgbClr val="002060"/>
                </a:solidFill>
              </a:rPr>
              <a:t>tình</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chúng</a:t>
            </a:r>
            <a:r>
              <a:rPr lang="en-US" sz="7733" dirty="0">
                <a:solidFill>
                  <a:srgbClr val="002060"/>
                </a:solidFill>
              </a:rPr>
              <a:t> ta </a:t>
            </a:r>
            <a:r>
              <a:rPr lang="en-US" sz="7733" dirty="0" err="1">
                <a:solidFill>
                  <a:srgbClr val="002060"/>
                </a:solidFill>
              </a:rPr>
              <a:t>hãy</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như</a:t>
            </a:r>
            <a:r>
              <a:rPr lang="en-US" sz="7733" dirty="0">
                <a:solidFill>
                  <a:srgbClr val="002060"/>
                </a:solidFill>
              </a:rPr>
              <a:t> </a:t>
            </a: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đã</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chúng</a:t>
            </a:r>
            <a:r>
              <a:rPr lang="en-US" sz="7733" dirty="0">
                <a:solidFill>
                  <a:srgbClr val="002060"/>
                </a:solidFill>
              </a:rPr>
              <a:t> ta.</a:t>
            </a:r>
          </a:p>
        </p:txBody>
      </p:sp>
      <p:sp>
        <p:nvSpPr>
          <p:cNvPr id="3" name="TextBox 2"/>
          <p:cNvSpPr txBox="1"/>
          <p:nvPr/>
        </p:nvSpPr>
        <p:spPr>
          <a:xfrm>
            <a:off x="0" y="1"/>
            <a:ext cx="5181600" cy="830997"/>
          </a:xfrm>
          <a:prstGeom prst="rect">
            <a:avLst/>
          </a:prstGeom>
          <a:noFill/>
        </p:spPr>
        <p:txBody>
          <a:bodyPr wrap="square" rtlCol="0">
            <a:spAutoFit/>
          </a:bodyPr>
          <a:lstStyle/>
          <a:p>
            <a:r>
              <a:rPr lang="en-US" sz="4800" dirty="0">
                <a:solidFill>
                  <a:srgbClr val="FF0000"/>
                </a:solidFill>
              </a:rPr>
              <a:t>Alleluia - Alleluia:</a:t>
            </a:r>
          </a:p>
        </p:txBody>
      </p:sp>
      <p:sp>
        <p:nvSpPr>
          <p:cNvPr id="4" name="Rectangle 3"/>
          <p:cNvSpPr/>
          <p:nvPr/>
        </p:nvSpPr>
        <p:spPr>
          <a:xfrm>
            <a:off x="8026400" y="5971737"/>
            <a:ext cx="2678938" cy="830997"/>
          </a:xfrm>
          <a:prstGeom prst="rect">
            <a:avLst/>
          </a:prstGeom>
        </p:spPr>
        <p:txBody>
          <a:bodyPr wrap="none">
            <a:spAutoFit/>
          </a:bodyPr>
          <a:lstStyle/>
          <a:p>
            <a:r>
              <a:rPr lang="en-US" sz="4800" dirty="0">
                <a:solidFill>
                  <a:srgbClr val="FF0000"/>
                </a:solidFill>
              </a:rPr>
              <a:t>Alleluia …</a:t>
            </a:r>
          </a:p>
        </p:txBody>
      </p:sp>
    </p:spTree>
    <p:extLst>
      <p:ext uri="{BB962C8B-B14F-4D97-AF65-F5344CB8AC3E}">
        <p14:creationId xmlns:p14="http://schemas.microsoft.com/office/powerpoint/2010/main" val="136726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1938992"/>
          </a:xfrm>
          <a:prstGeom prst="rect">
            <a:avLst/>
          </a:prstGeom>
          <a:noFill/>
        </p:spPr>
        <p:txBody>
          <a:bodyPr wrap="square" rtlCol="0">
            <a:spAutoFit/>
          </a:bodyPr>
          <a:lstStyle/>
          <a:p>
            <a:pPr algn="ct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Phaolo</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Tâm</a:t>
            </a:r>
            <a:endParaRPr lang="en-US" sz="4000" dirty="0" smtClean="0">
              <a:solidFill>
                <a:srgbClr val="FF0000"/>
              </a:solidFill>
            </a:endParaRPr>
          </a:p>
          <a:p>
            <a:pPr algn="ctr"/>
            <a:r>
              <a:rPr lang="en-US" sz="4000" dirty="0" err="1" smtClean="0">
                <a:solidFill>
                  <a:srgbClr val="FF0000"/>
                </a:solidFill>
              </a:rPr>
              <a:t>và</a:t>
            </a:r>
            <a:r>
              <a:rPr lang="en-US" sz="4000" dirty="0" smtClean="0">
                <a:solidFill>
                  <a:srgbClr val="FF0000"/>
                </a:solidFill>
              </a:rPr>
              <a:t>  </a:t>
            </a:r>
          </a:p>
          <a:p>
            <a:pPr algn="ctr"/>
            <a:r>
              <a:rPr lang="en-US" sz="4000" dirty="0" err="1" smtClean="0">
                <a:solidFill>
                  <a:srgbClr val="FF0000"/>
                </a:solidFill>
              </a:rPr>
              <a:t>Chị</a:t>
            </a:r>
            <a:r>
              <a:rPr lang="en-US" sz="4000" dirty="0" smtClean="0">
                <a:solidFill>
                  <a:srgbClr val="FF0000"/>
                </a:solidFill>
              </a:rPr>
              <a:t> </a:t>
            </a:r>
            <a:r>
              <a:rPr lang="en-US" sz="4000" dirty="0" err="1" smtClean="0">
                <a:solidFill>
                  <a:srgbClr val="FF0000"/>
                </a:solidFill>
              </a:rPr>
              <a:t>Matta</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Hoàng</a:t>
            </a:r>
            <a:r>
              <a:rPr lang="en-US" sz="4000" dirty="0" smtClean="0">
                <a:solidFill>
                  <a:srgbClr val="FF0000"/>
                </a:solidFill>
              </a:rPr>
              <a:t> Kim </a:t>
            </a:r>
            <a:r>
              <a:rPr lang="en-US" sz="4000" dirty="0" err="1" smtClean="0">
                <a:solidFill>
                  <a:srgbClr val="FF0000"/>
                </a:solidFill>
              </a:rPr>
              <a:t>Yến</a:t>
            </a:r>
            <a:endParaRPr lang="en-US" sz="4000" dirty="0" smtClean="0">
              <a:solidFill>
                <a:srgbClr val="FF0000"/>
              </a:solidFill>
            </a:endParaRPr>
          </a:p>
        </p:txBody>
      </p:sp>
    </p:spTree>
    <p:extLst>
      <p:ext uri="{BB962C8B-B14F-4D97-AF65-F5344CB8AC3E}">
        <p14:creationId xmlns:p14="http://schemas.microsoft.com/office/powerpoint/2010/main" val="38250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829860"/>
            <a:ext cx="10031104" cy="4265783"/>
          </a:xfrm>
          <a:prstGeom prst="rect">
            <a:avLst/>
          </a:prstGeom>
        </p:spPr>
        <p:txBody>
          <a:bodyPr wrap="square">
            <a:spAutoFit/>
          </a:bodyPr>
          <a:lstStyle/>
          <a:p>
            <a:pPr algn="ctr">
              <a:lnSpc>
                <a:spcPct val="120000"/>
              </a:lnSpc>
            </a:pPr>
            <a:r>
              <a:rPr lang="en-US" sz="8000" dirty="0" err="1">
                <a:solidFill>
                  <a:srgbClr val="FF0000"/>
                </a:solidFill>
              </a:rPr>
              <a:t>Dâng</a:t>
            </a:r>
            <a:r>
              <a:rPr lang="en-US" sz="8000" dirty="0">
                <a:solidFill>
                  <a:srgbClr val="FF0000"/>
                </a:solidFill>
              </a:rPr>
              <a:t> </a:t>
            </a:r>
            <a:r>
              <a:rPr lang="en-US" sz="8000" dirty="0" err="1">
                <a:solidFill>
                  <a:srgbClr val="FF0000"/>
                </a:solidFill>
              </a:rPr>
              <a:t>Lễ</a:t>
            </a:r>
            <a:endParaRPr lang="en-US" sz="8000" dirty="0">
              <a:solidFill>
                <a:srgbClr val="FF0000"/>
              </a:solidFill>
            </a:endParaRPr>
          </a:p>
          <a:p>
            <a:pPr algn="ctr">
              <a:lnSpc>
                <a:spcPct val="120000"/>
              </a:lnSpc>
            </a:pPr>
            <a:r>
              <a:rPr lang="en-US" sz="8000" dirty="0" err="1">
                <a:solidFill>
                  <a:srgbClr val="FF0000"/>
                </a:solidFill>
              </a:rPr>
              <a:t>Của</a:t>
            </a:r>
            <a:r>
              <a:rPr lang="en-US" sz="8000" dirty="0">
                <a:solidFill>
                  <a:srgbClr val="FF0000"/>
                </a:solidFill>
              </a:rPr>
              <a:t> </a:t>
            </a:r>
            <a:r>
              <a:rPr lang="en-US" sz="8000" dirty="0" err="1">
                <a:solidFill>
                  <a:srgbClr val="FF0000"/>
                </a:solidFill>
              </a:rPr>
              <a:t>Lễ</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smtClean="0">
                <a:solidFill>
                  <a:srgbClr val="FF0000"/>
                </a:solidFill>
              </a:rPr>
              <a:t>Thương</a:t>
            </a:r>
            <a:endParaRPr lang="en-US" sz="8000" dirty="0" smtClean="0">
              <a:solidFill>
                <a:srgbClr val="FF0000"/>
              </a:solidFill>
            </a:endParaRPr>
          </a:p>
          <a:p>
            <a:pPr algn="ctr">
              <a:lnSpc>
                <a:spcPct val="120000"/>
              </a:lnSpc>
            </a:pPr>
            <a:r>
              <a:rPr lang="en-US" sz="6600" i="1" dirty="0" smtClean="0">
                <a:solidFill>
                  <a:srgbClr val="002060"/>
                </a:solidFill>
              </a:rPr>
              <a:t>Lm</a:t>
            </a:r>
            <a:r>
              <a:rPr lang="en-US" sz="6600" i="1" dirty="0">
                <a:solidFill>
                  <a:srgbClr val="002060"/>
                </a:solidFill>
              </a:rPr>
              <a:t>. </a:t>
            </a:r>
            <a:r>
              <a:rPr lang="en-US" sz="6600" i="1" dirty="0" err="1">
                <a:solidFill>
                  <a:srgbClr val="002060"/>
                </a:solidFill>
              </a:rPr>
              <a:t>Nguyễn</a:t>
            </a:r>
            <a:r>
              <a:rPr lang="en-US" sz="6600" i="1" dirty="0">
                <a:solidFill>
                  <a:srgbClr val="002060"/>
                </a:solidFill>
              </a:rPr>
              <a:t> </a:t>
            </a:r>
            <a:r>
              <a:rPr lang="en-US" sz="6600" i="1" dirty="0" err="1">
                <a:solidFill>
                  <a:srgbClr val="002060"/>
                </a:solidFill>
              </a:rPr>
              <a:t>Duy</a:t>
            </a:r>
            <a:endParaRPr lang="en-US" sz="6600" i="1" dirty="0">
              <a:solidFill>
                <a:srgbClr val="002060"/>
              </a:solidFill>
            </a:endParaRPr>
          </a:p>
        </p:txBody>
      </p:sp>
    </p:spTree>
    <p:extLst>
      <p:ext uri="{BB962C8B-B14F-4D97-AF65-F5344CB8AC3E}">
        <p14:creationId xmlns:p14="http://schemas.microsoft.com/office/powerpoint/2010/main" val="3341276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10000"/>
              </a:lnSpc>
              <a:spcBef>
                <a:spcPts val="0"/>
              </a:spcBef>
            </a:pPr>
            <a:r>
              <a:rPr lang="en-US" sz="5867" u="sng" dirty="0" err="1">
                <a:solidFill>
                  <a:srgbClr val="FF0000"/>
                </a:solidFill>
                <a:latin typeface="+mj-lt"/>
              </a:rPr>
              <a:t>Tk</a:t>
            </a:r>
            <a:r>
              <a:rPr lang="vi-VN" sz="5867" u="sng" dirty="0">
                <a:solidFill>
                  <a:srgbClr val="FF0000"/>
                </a:solidFill>
                <a:latin typeface="+mj-lt"/>
              </a:rPr>
              <a:t>1</a:t>
            </a:r>
            <a:r>
              <a:rPr lang="en-US" sz="5867" u="sng" dirty="0">
                <a:solidFill>
                  <a:srgbClr val="FF0000"/>
                </a:solidFill>
                <a:latin typeface="+mj-lt"/>
              </a:rPr>
              <a:t>:</a:t>
            </a:r>
            <a:r>
              <a:rPr lang="vi-VN" sz="5867" dirty="0">
                <a:solidFill>
                  <a:srgbClr val="FF0000"/>
                </a:solidFill>
                <a:latin typeface="+mj-lt"/>
              </a:rPr>
              <a:t> </a:t>
            </a:r>
            <a:r>
              <a:rPr lang="en-US" sz="5867" dirty="0" err="1">
                <a:solidFill>
                  <a:srgbClr val="002060"/>
                </a:solidFill>
                <a:latin typeface="+mj-lt"/>
              </a:rPr>
              <a:t>Đưa</a:t>
            </a:r>
            <a:r>
              <a:rPr lang="en-US" sz="5867" dirty="0">
                <a:solidFill>
                  <a:srgbClr val="002060"/>
                </a:solidFill>
                <a:latin typeface="+mj-lt"/>
              </a:rPr>
              <a:t> </a:t>
            </a:r>
            <a:r>
              <a:rPr lang="en-US" sz="5867" dirty="0" err="1">
                <a:solidFill>
                  <a:srgbClr val="002060"/>
                </a:solidFill>
                <a:latin typeface="+mj-lt"/>
              </a:rPr>
              <a:t>nhau</a:t>
            </a:r>
            <a:r>
              <a:rPr lang="en-US" sz="5867" dirty="0">
                <a:solidFill>
                  <a:srgbClr val="002060"/>
                </a:solidFill>
                <a:latin typeface="+mj-lt"/>
              </a:rPr>
              <a:t> </a:t>
            </a:r>
            <a:r>
              <a:rPr lang="en-US" sz="5867" dirty="0" err="1">
                <a:solidFill>
                  <a:srgbClr val="002060"/>
                </a:solidFill>
                <a:latin typeface="+mj-lt"/>
              </a:rPr>
              <a:t>đến</a:t>
            </a:r>
            <a:r>
              <a:rPr lang="en-US" sz="5867" dirty="0">
                <a:solidFill>
                  <a:srgbClr val="002060"/>
                </a:solidFill>
                <a:latin typeface="+mj-lt"/>
              </a:rPr>
              <a:t> </a:t>
            </a:r>
            <a:r>
              <a:rPr lang="en-US" sz="5867" dirty="0" err="1">
                <a:solidFill>
                  <a:srgbClr val="002060"/>
                </a:solidFill>
                <a:latin typeface="+mj-lt"/>
              </a:rPr>
              <a:t>trước</a:t>
            </a:r>
            <a:r>
              <a:rPr lang="en-US" sz="5867" dirty="0">
                <a:solidFill>
                  <a:srgbClr val="002060"/>
                </a:solidFill>
                <a:latin typeface="+mj-lt"/>
              </a:rPr>
              <a:t> </a:t>
            </a:r>
            <a:r>
              <a:rPr lang="en-US" sz="5867" dirty="0" err="1">
                <a:solidFill>
                  <a:srgbClr val="002060"/>
                </a:solidFill>
                <a:latin typeface="+mj-lt"/>
              </a:rPr>
              <a:t>bàn</a:t>
            </a:r>
            <a:r>
              <a:rPr lang="en-US" sz="5867" dirty="0">
                <a:solidFill>
                  <a:srgbClr val="002060"/>
                </a:solidFill>
                <a:latin typeface="+mj-lt"/>
              </a:rPr>
              <a:t> </a:t>
            </a:r>
            <a:r>
              <a:rPr lang="en-US" sz="5867" dirty="0" err="1">
                <a:solidFill>
                  <a:srgbClr val="002060"/>
                </a:solidFill>
                <a:latin typeface="+mj-lt"/>
              </a:rPr>
              <a:t>thờ</a:t>
            </a:r>
            <a:r>
              <a:rPr lang="en-US" sz="5867" dirty="0">
                <a:solidFill>
                  <a:srgbClr val="002060"/>
                </a:solidFill>
                <a:latin typeface="+mj-lt"/>
              </a:rPr>
              <a:t> </a:t>
            </a:r>
            <a:r>
              <a:rPr lang="en-US" sz="5867" dirty="0" err="1">
                <a:solidFill>
                  <a:srgbClr val="002060"/>
                </a:solidFill>
                <a:latin typeface="+mj-lt"/>
              </a:rPr>
              <a:t>chung</a:t>
            </a:r>
            <a:r>
              <a:rPr lang="en-US" sz="5867" dirty="0">
                <a:solidFill>
                  <a:srgbClr val="002060"/>
                </a:solidFill>
                <a:latin typeface="+mj-lt"/>
              </a:rPr>
              <a:t> </a:t>
            </a:r>
            <a:r>
              <a:rPr lang="en-US" sz="5867" dirty="0" err="1">
                <a:solidFill>
                  <a:srgbClr val="002060"/>
                </a:solidFill>
                <a:latin typeface="+mj-lt"/>
              </a:rPr>
              <a:t>lòng</a:t>
            </a:r>
            <a:r>
              <a:rPr lang="en-US" sz="5867" dirty="0">
                <a:solidFill>
                  <a:srgbClr val="002060"/>
                </a:solidFill>
                <a:latin typeface="+mj-lt"/>
              </a:rPr>
              <a:t> </a:t>
            </a:r>
            <a:r>
              <a:rPr lang="en-US" sz="5867" dirty="0" err="1">
                <a:solidFill>
                  <a:srgbClr val="002060"/>
                </a:solidFill>
                <a:latin typeface="+mj-lt"/>
              </a:rPr>
              <a:t>thề</a:t>
            </a:r>
            <a:r>
              <a:rPr lang="en-US" sz="5867" dirty="0">
                <a:solidFill>
                  <a:srgbClr val="002060"/>
                </a:solidFill>
                <a:latin typeface="+mj-lt"/>
              </a:rPr>
              <a:t> </a:t>
            </a:r>
            <a:r>
              <a:rPr lang="en-US" sz="5867" dirty="0" err="1">
                <a:solidFill>
                  <a:srgbClr val="002060"/>
                </a:solidFill>
                <a:latin typeface="+mj-lt"/>
              </a:rPr>
              <a:t>hứa</a:t>
            </a:r>
            <a:r>
              <a:rPr lang="en-US" sz="5867" dirty="0">
                <a:solidFill>
                  <a:srgbClr val="002060"/>
                </a:solidFill>
                <a:latin typeface="+mj-lt"/>
              </a:rPr>
              <a:t>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nhau</a:t>
            </a:r>
            <a:r>
              <a:rPr lang="en-US" sz="5867" dirty="0">
                <a:solidFill>
                  <a:srgbClr val="002060"/>
                </a:solidFill>
                <a:latin typeface="+mj-lt"/>
              </a:rPr>
              <a:t>. </a:t>
            </a:r>
            <a:r>
              <a:rPr lang="en-US" sz="5867" dirty="0" err="1">
                <a:solidFill>
                  <a:srgbClr val="002060"/>
                </a:solidFill>
                <a:latin typeface="+mj-lt"/>
              </a:rPr>
              <a:t>Nơi</a:t>
            </a:r>
            <a:r>
              <a:rPr lang="en-US" sz="5867" dirty="0">
                <a:solidFill>
                  <a:srgbClr val="002060"/>
                </a:solidFill>
                <a:latin typeface="+mj-lt"/>
              </a:rPr>
              <a:t> </a:t>
            </a:r>
            <a:r>
              <a:rPr lang="en-US" sz="5867" dirty="0" err="1">
                <a:solidFill>
                  <a:srgbClr val="002060"/>
                </a:solidFill>
                <a:latin typeface="+mj-lt"/>
              </a:rPr>
              <a:t>đây</a:t>
            </a:r>
            <a:r>
              <a:rPr lang="en-US" sz="5867" dirty="0">
                <a:solidFill>
                  <a:srgbClr val="002060"/>
                </a:solidFill>
                <a:latin typeface="+mj-lt"/>
              </a:rPr>
              <a:t>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thương</a:t>
            </a:r>
            <a:r>
              <a:rPr lang="en-US" sz="5867" dirty="0">
                <a:solidFill>
                  <a:srgbClr val="002060"/>
                </a:solidFill>
                <a:latin typeface="+mj-lt"/>
              </a:rPr>
              <a:t> </a:t>
            </a:r>
            <a:r>
              <a:rPr lang="en-US" sz="5867" dirty="0" err="1">
                <a:solidFill>
                  <a:srgbClr val="002060"/>
                </a:solidFill>
                <a:latin typeface="+mj-lt"/>
              </a:rPr>
              <a:t>trao</a:t>
            </a:r>
            <a:r>
              <a:rPr lang="en-US" sz="5867" dirty="0">
                <a:solidFill>
                  <a:srgbClr val="002060"/>
                </a:solidFill>
                <a:latin typeface="+mj-lt"/>
              </a:rPr>
              <a:t> </a:t>
            </a:r>
            <a:r>
              <a:rPr lang="en-US" sz="5867" dirty="0" err="1">
                <a:solidFill>
                  <a:srgbClr val="002060"/>
                </a:solidFill>
                <a:latin typeface="+mj-lt"/>
              </a:rPr>
              <a:t>hiến</a:t>
            </a:r>
            <a:r>
              <a:rPr lang="en-US" sz="5867" dirty="0">
                <a:solidFill>
                  <a:srgbClr val="002060"/>
                </a:solidFill>
                <a:latin typeface="+mj-lt"/>
              </a:rPr>
              <a:t> </a:t>
            </a:r>
            <a:r>
              <a:rPr lang="en-US" sz="5867" dirty="0" err="1">
                <a:solidFill>
                  <a:srgbClr val="002060"/>
                </a:solidFill>
                <a:latin typeface="+mj-lt"/>
              </a:rPr>
              <a:t>xin</a:t>
            </a:r>
            <a:r>
              <a:rPr lang="en-US" sz="5867" dirty="0">
                <a:solidFill>
                  <a:srgbClr val="002060"/>
                </a:solidFill>
                <a:latin typeface="+mj-lt"/>
              </a:rPr>
              <a:t> </a:t>
            </a:r>
            <a:r>
              <a:rPr lang="en-US" sz="5867" dirty="0" err="1">
                <a:solidFill>
                  <a:srgbClr val="002060"/>
                </a:solidFill>
                <a:latin typeface="+mj-lt"/>
              </a:rPr>
              <a:t>trọn</a:t>
            </a:r>
            <a:r>
              <a:rPr lang="en-US" sz="5867" dirty="0">
                <a:solidFill>
                  <a:srgbClr val="002060"/>
                </a:solidFill>
                <a:latin typeface="+mj-lt"/>
              </a:rPr>
              <a:t> </a:t>
            </a:r>
            <a:r>
              <a:rPr lang="en-US" sz="5867" dirty="0" err="1">
                <a:solidFill>
                  <a:srgbClr val="002060"/>
                </a:solidFill>
                <a:latin typeface="+mj-lt"/>
              </a:rPr>
              <a:t>lời</a:t>
            </a:r>
            <a:r>
              <a:rPr lang="en-US" sz="5867" dirty="0">
                <a:solidFill>
                  <a:srgbClr val="002060"/>
                </a:solidFill>
                <a:latin typeface="+mj-lt"/>
              </a:rPr>
              <a:t> </a:t>
            </a:r>
            <a:r>
              <a:rPr lang="en-US" sz="5867" dirty="0" err="1">
                <a:solidFill>
                  <a:srgbClr val="002060"/>
                </a:solidFill>
                <a:latin typeface="+mj-lt"/>
              </a:rPr>
              <a:t>hứa</a:t>
            </a:r>
            <a:r>
              <a:rPr lang="en-US" sz="5867" dirty="0">
                <a:solidFill>
                  <a:srgbClr val="002060"/>
                </a:solidFill>
                <a:latin typeface="+mj-lt"/>
              </a:rPr>
              <a:t> </a:t>
            </a:r>
            <a:r>
              <a:rPr lang="en-US" sz="5867" dirty="0" err="1">
                <a:solidFill>
                  <a:srgbClr val="002060"/>
                </a:solidFill>
                <a:latin typeface="+mj-lt"/>
              </a:rPr>
              <a:t>ngày</a:t>
            </a:r>
            <a:r>
              <a:rPr lang="en-US" sz="5867" dirty="0">
                <a:solidFill>
                  <a:srgbClr val="002060"/>
                </a:solidFill>
                <a:latin typeface="+mj-lt"/>
              </a:rPr>
              <a:t> nay.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thương</a:t>
            </a:r>
            <a:r>
              <a:rPr lang="en-US" sz="5867" dirty="0">
                <a:solidFill>
                  <a:srgbClr val="002060"/>
                </a:solidFill>
                <a:latin typeface="+mj-lt"/>
              </a:rPr>
              <a:t> </a:t>
            </a:r>
            <a:r>
              <a:rPr lang="en-US" sz="5867" dirty="0" err="1">
                <a:solidFill>
                  <a:srgbClr val="002060"/>
                </a:solidFill>
                <a:latin typeface="+mj-lt"/>
              </a:rPr>
              <a:t>xin</a:t>
            </a:r>
            <a:r>
              <a:rPr lang="en-US" sz="5867" dirty="0">
                <a:solidFill>
                  <a:srgbClr val="002060"/>
                </a:solidFill>
                <a:latin typeface="+mj-lt"/>
              </a:rPr>
              <a:t> </a:t>
            </a:r>
            <a:r>
              <a:rPr lang="en-US" sz="5867" dirty="0" err="1">
                <a:solidFill>
                  <a:srgbClr val="002060"/>
                </a:solidFill>
                <a:latin typeface="+mj-lt"/>
              </a:rPr>
              <a:t>mãi</a:t>
            </a:r>
            <a:r>
              <a:rPr lang="en-US" sz="5867" dirty="0">
                <a:solidFill>
                  <a:srgbClr val="002060"/>
                </a:solidFill>
                <a:latin typeface="+mj-lt"/>
              </a:rPr>
              <a:t> </a:t>
            </a:r>
            <a:r>
              <a:rPr lang="en-US" sz="5867" dirty="0" err="1">
                <a:solidFill>
                  <a:srgbClr val="002060"/>
                </a:solidFill>
                <a:latin typeface="+mj-lt"/>
              </a:rPr>
              <a:t>dâng</a:t>
            </a:r>
            <a:r>
              <a:rPr lang="en-US" sz="5867" dirty="0">
                <a:solidFill>
                  <a:srgbClr val="002060"/>
                </a:solidFill>
                <a:latin typeface="+mj-lt"/>
              </a:rPr>
              <a:t> </a:t>
            </a:r>
            <a:r>
              <a:rPr lang="en-US" sz="5867" dirty="0" err="1">
                <a:solidFill>
                  <a:srgbClr val="002060"/>
                </a:solidFill>
                <a:latin typeface="+mj-lt"/>
              </a:rPr>
              <a:t>đầy</a:t>
            </a:r>
            <a:r>
              <a:rPr lang="en-US" sz="5867" dirty="0">
                <a:solidFill>
                  <a:srgbClr val="002060"/>
                </a:solidFill>
                <a:latin typeface="+mj-lt"/>
              </a:rPr>
              <a:t>, </a:t>
            </a:r>
            <a:r>
              <a:rPr lang="en-US" sz="5867" dirty="0" err="1">
                <a:solidFill>
                  <a:srgbClr val="002060"/>
                </a:solidFill>
                <a:latin typeface="+mj-lt"/>
              </a:rPr>
              <a:t>cho</a:t>
            </a:r>
            <a:r>
              <a:rPr lang="en-US" sz="5867" dirty="0">
                <a:solidFill>
                  <a:srgbClr val="002060"/>
                </a:solidFill>
                <a:latin typeface="+mj-lt"/>
              </a:rPr>
              <a:t> </a:t>
            </a:r>
            <a:r>
              <a:rPr lang="en-US" sz="5867" dirty="0" err="1">
                <a:solidFill>
                  <a:srgbClr val="002060"/>
                </a:solidFill>
                <a:latin typeface="+mj-lt"/>
              </a:rPr>
              <a:t>tình</a:t>
            </a:r>
            <a:r>
              <a:rPr lang="en-US" sz="5867" dirty="0">
                <a:solidFill>
                  <a:srgbClr val="002060"/>
                </a:solidFill>
                <a:latin typeface="+mj-lt"/>
              </a:rPr>
              <a:t> </a:t>
            </a:r>
            <a:r>
              <a:rPr lang="en-US" sz="5867" dirty="0" err="1">
                <a:solidFill>
                  <a:srgbClr val="002060"/>
                </a:solidFill>
                <a:latin typeface="+mj-lt"/>
              </a:rPr>
              <a:t>nồng</a:t>
            </a:r>
            <a:r>
              <a:rPr lang="en-US" sz="5867" dirty="0">
                <a:solidFill>
                  <a:srgbClr val="002060"/>
                </a:solidFill>
                <a:latin typeface="+mj-lt"/>
              </a:rPr>
              <a:t> </a:t>
            </a:r>
            <a:r>
              <a:rPr lang="en-US" sz="5867" dirty="0" err="1">
                <a:solidFill>
                  <a:srgbClr val="002060"/>
                </a:solidFill>
                <a:latin typeface="+mj-lt"/>
              </a:rPr>
              <a:t>ấm</a:t>
            </a:r>
            <a:r>
              <a:rPr lang="en-US" sz="5867" dirty="0">
                <a:solidFill>
                  <a:srgbClr val="002060"/>
                </a:solidFill>
                <a:latin typeface="+mj-lt"/>
              </a:rPr>
              <a:t> men say. </a:t>
            </a:r>
            <a:r>
              <a:rPr lang="en-US" sz="5867" dirty="0" err="1">
                <a:solidFill>
                  <a:srgbClr val="002060"/>
                </a:solidFill>
                <a:latin typeface="+mj-lt"/>
              </a:rPr>
              <a:t>Xin</a:t>
            </a:r>
            <a:r>
              <a:rPr lang="en-US" sz="5867" dirty="0">
                <a:solidFill>
                  <a:srgbClr val="002060"/>
                </a:solidFill>
                <a:latin typeface="+mj-lt"/>
              </a:rPr>
              <a:t> Cha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thương</a:t>
            </a:r>
            <a:r>
              <a:rPr lang="en-US" sz="5867" dirty="0">
                <a:solidFill>
                  <a:srgbClr val="002060"/>
                </a:solidFill>
                <a:latin typeface="+mj-lt"/>
              </a:rPr>
              <a:t> </a:t>
            </a:r>
            <a:r>
              <a:rPr lang="en-US" sz="5867" dirty="0" err="1">
                <a:solidFill>
                  <a:srgbClr val="002060"/>
                </a:solidFill>
                <a:latin typeface="+mj-lt"/>
              </a:rPr>
              <a:t>đưa</a:t>
            </a:r>
            <a:r>
              <a:rPr lang="en-US" sz="5867" dirty="0">
                <a:solidFill>
                  <a:srgbClr val="002060"/>
                </a:solidFill>
                <a:latin typeface="+mj-lt"/>
              </a:rPr>
              <a:t> </a:t>
            </a:r>
            <a:r>
              <a:rPr lang="en-US" sz="5867" dirty="0" err="1">
                <a:solidFill>
                  <a:srgbClr val="002060"/>
                </a:solidFill>
                <a:latin typeface="+mj-lt"/>
              </a:rPr>
              <a:t>dìu</a:t>
            </a:r>
            <a:r>
              <a:rPr lang="en-US" sz="5867" dirty="0">
                <a:solidFill>
                  <a:srgbClr val="002060"/>
                </a:solidFill>
                <a:latin typeface="+mj-lt"/>
              </a:rPr>
              <a:t>, </a:t>
            </a:r>
            <a:r>
              <a:rPr lang="en-US" sz="5867" dirty="0" err="1">
                <a:solidFill>
                  <a:srgbClr val="002060"/>
                </a:solidFill>
                <a:latin typeface="+mj-lt"/>
              </a:rPr>
              <a:t>cho</a:t>
            </a:r>
            <a:r>
              <a:rPr lang="en-US" sz="5867" dirty="0">
                <a:solidFill>
                  <a:srgbClr val="002060"/>
                </a:solidFill>
                <a:latin typeface="+mj-lt"/>
              </a:rPr>
              <a:t> </a:t>
            </a:r>
            <a:r>
              <a:rPr lang="en-US" sz="5867" dirty="0" err="1">
                <a:solidFill>
                  <a:srgbClr val="002060"/>
                </a:solidFill>
                <a:latin typeface="+mj-lt"/>
              </a:rPr>
              <a:t>tình</a:t>
            </a:r>
            <a:r>
              <a:rPr lang="en-US" sz="5867" dirty="0">
                <a:solidFill>
                  <a:srgbClr val="002060"/>
                </a:solidFill>
                <a:latin typeface="+mj-lt"/>
              </a:rPr>
              <a:t> </a:t>
            </a:r>
            <a:r>
              <a:rPr lang="en-US" sz="5867" dirty="0" err="1">
                <a:solidFill>
                  <a:srgbClr val="002060"/>
                </a:solidFill>
                <a:latin typeface="+mj-lt"/>
              </a:rPr>
              <a:t>không</a:t>
            </a:r>
            <a:r>
              <a:rPr lang="en-US" sz="5867" dirty="0">
                <a:solidFill>
                  <a:srgbClr val="002060"/>
                </a:solidFill>
                <a:latin typeface="+mj-lt"/>
              </a:rPr>
              <a:t> </a:t>
            </a:r>
            <a:r>
              <a:rPr lang="en-US" sz="5867" dirty="0" err="1">
                <a:solidFill>
                  <a:srgbClr val="002060"/>
                </a:solidFill>
                <a:latin typeface="+mj-lt"/>
              </a:rPr>
              <a:t>chút</a:t>
            </a:r>
            <a:r>
              <a:rPr lang="en-US" sz="5867" dirty="0">
                <a:solidFill>
                  <a:srgbClr val="002060"/>
                </a:solidFill>
                <a:latin typeface="+mj-lt"/>
              </a:rPr>
              <a:t> </a:t>
            </a:r>
            <a:r>
              <a:rPr lang="en-US" sz="5867" dirty="0" err="1">
                <a:solidFill>
                  <a:srgbClr val="002060"/>
                </a:solidFill>
                <a:latin typeface="+mj-lt"/>
              </a:rPr>
              <a:t>phôi</a:t>
            </a:r>
            <a:r>
              <a:rPr lang="en-US" sz="5867" dirty="0">
                <a:solidFill>
                  <a:srgbClr val="002060"/>
                </a:solidFill>
                <a:latin typeface="+mj-lt"/>
              </a:rPr>
              <a:t> </a:t>
            </a:r>
            <a:r>
              <a:rPr lang="en-US" sz="5867" dirty="0" err="1">
                <a:solidFill>
                  <a:srgbClr val="002060"/>
                </a:solidFill>
                <a:latin typeface="+mj-lt"/>
              </a:rPr>
              <a:t>pha</a:t>
            </a:r>
            <a:r>
              <a:rPr lang="en-US" sz="5867" dirty="0">
                <a:solidFill>
                  <a:srgbClr val="002060"/>
                </a:solidFill>
                <a:latin typeface="+mj-lt"/>
              </a:rPr>
              <a:t>.</a:t>
            </a:r>
            <a:endParaRPr lang="vi-VN" sz="5867" dirty="0">
              <a:solidFill>
                <a:srgbClr val="002060"/>
              </a:solidFill>
              <a:latin typeface="+mj-lt"/>
            </a:endParaRPr>
          </a:p>
        </p:txBody>
      </p:sp>
    </p:spTree>
    <p:extLst>
      <p:ext uri="{BB962C8B-B14F-4D97-AF65-F5344CB8AC3E}">
        <p14:creationId xmlns:p14="http://schemas.microsoft.com/office/powerpoint/2010/main" val="34200852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Tk1:</a:t>
            </a:r>
            <a:r>
              <a:rPr lang="en-US" sz="7466" dirty="0">
                <a:solidFill>
                  <a:schemeClr val="bg1"/>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tấm</a:t>
            </a:r>
            <a:r>
              <a:rPr lang="en-US" sz="7466" dirty="0">
                <a:solidFill>
                  <a:srgbClr val="002060"/>
                </a:solidFill>
              </a:rPr>
              <a:t> </a:t>
            </a:r>
            <a:r>
              <a:rPr lang="en-US" sz="7466" dirty="0" err="1">
                <a:solidFill>
                  <a:srgbClr val="002060"/>
                </a:solidFill>
              </a:rPr>
              <a:t>bánh</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ly</a:t>
            </a:r>
            <a:r>
              <a:rPr lang="en-US" sz="7466" dirty="0">
                <a:solidFill>
                  <a:srgbClr val="002060"/>
                </a:solidFill>
              </a:rPr>
              <a:t> </a:t>
            </a:r>
            <a:r>
              <a:rPr lang="en-US" sz="7466" dirty="0" err="1">
                <a:solidFill>
                  <a:srgbClr val="002060"/>
                </a:solidFill>
              </a:rPr>
              <a:t>rượu</a:t>
            </a:r>
            <a:r>
              <a:rPr lang="en-US" sz="7466" dirty="0">
                <a:solidFill>
                  <a:srgbClr val="002060"/>
                </a:solidFill>
              </a:rPr>
              <a:t> </a:t>
            </a:r>
            <a:r>
              <a:rPr lang="en-US" sz="7466" dirty="0" err="1">
                <a:solidFill>
                  <a:srgbClr val="002060"/>
                </a:solidFill>
              </a:rPr>
              <a:t>nên</a:t>
            </a:r>
            <a:r>
              <a:rPr lang="en-US" sz="7466" dirty="0">
                <a:solidFill>
                  <a:srgbClr val="002060"/>
                </a:solidFill>
              </a:rPr>
              <a:t> </a:t>
            </a:r>
            <a:r>
              <a:rPr lang="en-US" sz="7466" dirty="0" err="1">
                <a:solidFill>
                  <a:srgbClr val="002060"/>
                </a:solidFill>
              </a:rPr>
              <a:t>của</a:t>
            </a:r>
            <a:r>
              <a:rPr lang="en-US" sz="7466" dirty="0">
                <a:solidFill>
                  <a:srgbClr val="002060"/>
                </a:solidFill>
              </a:rPr>
              <a:t> </a:t>
            </a:r>
            <a:r>
              <a:rPr lang="en-US" sz="7466" dirty="0" err="1">
                <a:solidFill>
                  <a:srgbClr val="002060"/>
                </a:solidFill>
              </a:rPr>
              <a:t>lễ</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này</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liên</a:t>
            </a:r>
            <a:r>
              <a:rPr lang="en-US" sz="7466" dirty="0">
                <a:solidFill>
                  <a:srgbClr val="002060"/>
                </a:solidFill>
              </a:rPr>
              <a:t> </a:t>
            </a:r>
            <a:r>
              <a:rPr lang="en-US" sz="7466" dirty="0" err="1">
                <a:solidFill>
                  <a:srgbClr val="002060"/>
                </a:solidFill>
              </a:rPr>
              <a:t>kết</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thủy</a:t>
            </a:r>
            <a:r>
              <a:rPr lang="en-US" sz="7466" dirty="0">
                <a:solidFill>
                  <a:srgbClr val="002060"/>
                </a:solidFill>
              </a:rPr>
              <a:t> </a:t>
            </a:r>
            <a:r>
              <a:rPr lang="en-US" sz="7466" dirty="0" err="1">
                <a:solidFill>
                  <a:srgbClr val="002060"/>
                </a:solidFill>
              </a:rPr>
              <a:t>chung</a:t>
            </a:r>
            <a:r>
              <a:rPr lang="en-US" sz="7466" dirty="0">
                <a:solidFill>
                  <a:srgbClr val="002060"/>
                </a:solidFill>
              </a:rPr>
              <a:t>.</a:t>
            </a:r>
          </a:p>
        </p:txBody>
      </p:sp>
    </p:spTree>
    <p:extLst>
      <p:ext uri="{BB962C8B-B14F-4D97-AF65-F5344CB8AC3E}">
        <p14:creationId xmlns:p14="http://schemas.microsoft.com/office/powerpoint/2010/main" val="165022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smtClean="0">
                <a:solidFill>
                  <a:srgbClr val="FF0000"/>
                </a:solidFill>
              </a:rPr>
              <a:t>Đk:</a:t>
            </a:r>
            <a:r>
              <a:rPr lang="en-US" sz="6933" dirty="0">
                <a:solidFill>
                  <a:schemeClr val="bg1"/>
                </a:solidFill>
              </a:rPr>
              <a:t> </a:t>
            </a:r>
            <a:r>
              <a:rPr lang="en-US" sz="6933" smtClean="0">
                <a:solidFill>
                  <a:srgbClr val="002060"/>
                </a:solidFill>
              </a:rPr>
              <a:t>Nguyện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049551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923079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Tk2:</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xin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vuông</a:t>
            </a:r>
            <a:r>
              <a:rPr lang="en-US" sz="7466" dirty="0">
                <a:solidFill>
                  <a:srgbClr val="002060"/>
                </a:solidFill>
              </a:rPr>
              <a:t> </a:t>
            </a:r>
            <a:r>
              <a:rPr lang="en-US" sz="7466" dirty="0" err="1">
                <a:solidFill>
                  <a:srgbClr val="002060"/>
                </a:solidFill>
              </a:rPr>
              <a:t>tròn</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hai</a:t>
            </a:r>
            <a:r>
              <a:rPr lang="en-US" sz="7466" dirty="0">
                <a:solidFill>
                  <a:srgbClr val="002060"/>
                </a:solidFill>
              </a:rPr>
              <a:t> </a:t>
            </a:r>
            <a:r>
              <a:rPr lang="en-US" sz="7466" dirty="0" err="1">
                <a:solidFill>
                  <a:srgbClr val="002060"/>
                </a:solidFill>
              </a:rPr>
              <a:t>tâm</a:t>
            </a:r>
            <a:r>
              <a:rPr lang="en-US" sz="7466" dirty="0">
                <a:solidFill>
                  <a:srgbClr val="002060"/>
                </a:solidFill>
              </a:rPr>
              <a:t> </a:t>
            </a:r>
            <a:r>
              <a:rPr lang="en-US" sz="7466" dirty="0" err="1">
                <a:solidFill>
                  <a:srgbClr val="002060"/>
                </a:solidFill>
              </a:rPr>
              <a:t>hồn</a:t>
            </a:r>
            <a:r>
              <a:rPr lang="en-US" sz="7466" dirty="0">
                <a:solidFill>
                  <a:srgbClr val="002060"/>
                </a:solidFill>
              </a:rPr>
              <a:t> </a:t>
            </a:r>
            <a:r>
              <a:rPr lang="en-US" sz="7466" dirty="0" err="1">
                <a:solidFill>
                  <a:srgbClr val="002060"/>
                </a:solidFill>
              </a:rPr>
              <a:t>xây</a:t>
            </a:r>
            <a:r>
              <a:rPr lang="en-US" sz="7466" dirty="0">
                <a:solidFill>
                  <a:srgbClr val="002060"/>
                </a:solidFill>
              </a:rPr>
              <a:t> </a:t>
            </a:r>
            <a:r>
              <a:rPr lang="en-US" sz="7466" dirty="0" err="1">
                <a:solidFill>
                  <a:srgbClr val="002060"/>
                </a:solidFill>
              </a:rPr>
              <a:t>hạnh</a:t>
            </a:r>
            <a:r>
              <a:rPr lang="en-US" sz="7466" dirty="0">
                <a:solidFill>
                  <a:srgbClr val="002060"/>
                </a:solidFill>
              </a:rPr>
              <a:t> </a:t>
            </a:r>
            <a:r>
              <a:rPr lang="en-US" sz="7466" dirty="0" err="1">
                <a:solidFill>
                  <a:srgbClr val="002060"/>
                </a:solidFill>
              </a:rPr>
              <a:t>phúc</a:t>
            </a:r>
            <a:r>
              <a:rPr lang="en-US" sz="7466" dirty="0">
                <a:solidFill>
                  <a:srgbClr val="002060"/>
                </a:solidFill>
              </a:rPr>
              <a:t> </a:t>
            </a:r>
            <a:r>
              <a:rPr lang="en-US" sz="7466" dirty="0" err="1">
                <a:solidFill>
                  <a:srgbClr val="002060"/>
                </a:solidFill>
              </a:rPr>
              <a:t>một</a:t>
            </a:r>
            <a:r>
              <a:rPr lang="en-US" sz="7466" dirty="0">
                <a:solidFill>
                  <a:srgbClr val="002060"/>
                </a:solidFill>
              </a:rPr>
              <a:t> </a:t>
            </a:r>
            <a:r>
              <a:rPr lang="en-US" sz="7466" dirty="0" err="1">
                <a:solidFill>
                  <a:srgbClr val="002060"/>
                </a:solidFill>
              </a:rPr>
              <a:t>mùa</a:t>
            </a:r>
            <a:r>
              <a:rPr lang="en-US" sz="7466" dirty="0">
                <a:solidFill>
                  <a:srgbClr val="002060"/>
                </a:solidFill>
              </a:rPr>
              <a:t> </a:t>
            </a:r>
            <a:r>
              <a:rPr lang="en-US" sz="7466" dirty="0" err="1">
                <a:solidFill>
                  <a:srgbClr val="002060"/>
                </a:solidFill>
              </a:rPr>
              <a:t>xuân</a:t>
            </a:r>
            <a:r>
              <a:rPr lang="en-US" sz="7466" dirty="0">
                <a:solidFill>
                  <a:srgbClr val="002060"/>
                </a:solidFill>
              </a:rPr>
              <a:t>.</a:t>
            </a:r>
          </a:p>
        </p:txBody>
      </p:sp>
    </p:spTree>
    <p:extLst>
      <p:ext uri="{BB962C8B-B14F-4D97-AF65-F5344CB8AC3E}">
        <p14:creationId xmlns:p14="http://schemas.microsoft.com/office/powerpoint/2010/main" val="2010721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smtClean="0">
                <a:solidFill>
                  <a:srgbClr val="FF0000"/>
                </a:solidFill>
              </a:rPr>
              <a:t>Đk:</a:t>
            </a:r>
            <a:r>
              <a:rPr lang="en-US" sz="6933" dirty="0">
                <a:solidFill>
                  <a:schemeClr val="bg1"/>
                </a:solidFill>
              </a:rPr>
              <a:t> </a:t>
            </a:r>
            <a:r>
              <a:rPr lang="en-US" sz="6933" smtClean="0">
                <a:solidFill>
                  <a:srgbClr val="002060"/>
                </a:solidFill>
              </a:rPr>
              <a:t>Nguyện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790576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892055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Tk3:</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đời</a:t>
            </a:r>
            <a:r>
              <a:rPr lang="en-US" sz="7466" dirty="0">
                <a:solidFill>
                  <a:srgbClr val="002060"/>
                </a:solidFill>
              </a:rPr>
              <a:t> </a:t>
            </a:r>
            <a:r>
              <a:rPr lang="en-US" sz="7466" dirty="0" err="1">
                <a:solidFill>
                  <a:srgbClr val="002060"/>
                </a:solidFill>
              </a:rPr>
              <a:t>trăm</a:t>
            </a:r>
            <a:r>
              <a:rPr lang="en-US" sz="7466" dirty="0">
                <a:solidFill>
                  <a:srgbClr val="002060"/>
                </a:solidFill>
              </a:rPr>
              <a:t> </a:t>
            </a:r>
            <a:r>
              <a:rPr lang="en-US" sz="7466" dirty="0" err="1">
                <a:solidFill>
                  <a:srgbClr val="002060"/>
                </a:solidFill>
              </a:rPr>
              <a:t>năm</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sáng</a:t>
            </a:r>
            <a:r>
              <a:rPr lang="en-US" sz="7466" dirty="0">
                <a:solidFill>
                  <a:srgbClr val="002060"/>
                </a:solidFill>
              </a:rPr>
              <a:t> </a:t>
            </a:r>
            <a:r>
              <a:rPr lang="en-US" sz="7466" dirty="0" err="1">
                <a:solidFill>
                  <a:srgbClr val="002060"/>
                </a:solidFill>
              </a:rPr>
              <a:t>ngời</a:t>
            </a:r>
            <a:r>
              <a:rPr lang="en-US" sz="7466" dirty="0">
                <a:solidFill>
                  <a:srgbClr val="002060"/>
                </a:solidFill>
              </a:rPr>
              <a:t> </a:t>
            </a:r>
            <a:r>
              <a:rPr lang="en-US" sz="7466" dirty="0" err="1">
                <a:solidFill>
                  <a:srgbClr val="002060"/>
                </a:solidFill>
              </a:rPr>
              <a:t>như</a:t>
            </a:r>
            <a:r>
              <a:rPr lang="en-US" sz="7466" dirty="0">
                <a:solidFill>
                  <a:srgbClr val="002060"/>
                </a:solidFill>
              </a:rPr>
              <a:t> </a:t>
            </a:r>
            <a:r>
              <a:rPr lang="en-US" sz="7466" dirty="0" err="1">
                <a:solidFill>
                  <a:srgbClr val="002060"/>
                </a:solidFill>
              </a:rPr>
              <a:t>vầng</a:t>
            </a:r>
            <a:r>
              <a:rPr lang="en-US" sz="7466" dirty="0">
                <a:solidFill>
                  <a:srgbClr val="002060"/>
                </a:solidFill>
              </a:rPr>
              <a:t> </a:t>
            </a:r>
            <a:r>
              <a:rPr lang="en-US" sz="7466" dirty="0" err="1">
                <a:solidFill>
                  <a:srgbClr val="002060"/>
                </a:solidFill>
              </a:rPr>
              <a:t>trăng</a:t>
            </a:r>
            <a:r>
              <a:rPr lang="en-US" sz="7466" dirty="0">
                <a:solidFill>
                  <a:srgbClr val="002060"/>
                </a:solidFill>
              </a:rPr>
              <a:t> </a:t>
            </a:r>
            <a:r>
              <a:rPr lang="en-US" sz="7466" dirty="0" err="1">
                <a:solidFill>
                  <a:srgbClr val="002060"/>
                </a:solidFill>
              </a:rPr>
              <a:t>rằm</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duyên</a:t>
            </a:r>
            <a:r>
              <a:rPr lang="en-US" sz="7466" dirty="0">
                <a:solidFill>
                  <a:srgbClr val="002060"/>
                </a:solidFill>
              </a:rPr>
              <a:t> </a:t>
            </a:r>
            <a:r>
              <a:rPr lang="en-US" sz="7466" dirty="0" err="1">
                <a:solidFill>
                  <a:srgbClr val="002060"/>
                </a:solidFill>
              </a:rPr>
              <a:t>vợ</a:t>
            </a:r>
            <a:r>
              <a:rPr lang="en-US" sz="7466" dirty="0">
                <a:solidFill>
                  <a:srgbClr val="002060"/>
                </a:solidFill>
              </a:rPr>
              <a:t> </a:t>
            </a:r>
            <a:r>
              <a:rPr lang="en-US" sz="7466" dirty="0" err="1">
                <a:solidFill>
                  <a:srgbClr val="002060"/>
                </a:solidFill>
              </a:rPr>
              <a:t>chồng</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chan</a:t>
            </a:r>
            <a:r>
              <a:rPr lang="en-US" sz="7466" dirty="0">
                <a:solidFill>
                  <a:srgbClr val="002060"/>
                </a:solidFill>
              </a:rPr>
              <a:t> </a:t>
            </a:r>
            <a:r>
              <a:rPr lang="en-US" sz="7466" dirty="0" err="1">
                <a:solidFill>
                  <a:srgbClr val="002060"/>
                </a:solidFill>
              </a:rPr>
              <a:t>chứa</a:t>
            </a:r>
            <a:r>
              <a:rPr lang="en-US" sz="7466" dirty="0">
                <a:solidFill>
                  <a:srgbClr val="002060"/>
                </a:solidFill>
              </a:rPr>
              <a:t> </a:t>
            </a:r>
            <a:r>
              <a:rPr lang="en-US" sz="7466" dirty="0" err="1">
                <a:solidFill>
                  <a:srgbClr val="002060"/>
                </a:solidFill>
              </a:rPr>
              <a:t>tựa</a:t>
            </a:r>
            <a:r>
              <a:rPr lang="en-US" sz="7466" dirty="0">
                <a:solidFill>
                  <a:srgbClr val="002060"/>
                </a:solidFill>
              </a:rPr>
              <a:t> </a:t>
            </a:r>
            <a:r>
              <a:rPr lang="en-US" sz="7466" dirty="0" err="1">
                <a:solidFill>
                  <a:srgbClr val="002060"/>
                </a:solidFill>
              </a:rPr>
              <a:t>Biển</a:t>
            </a:r>
            <a:r>
              <a:rPr lang="en-US" sz="7466" dirty="0">
                <a:solidFill>
                  <a:srgbClr val="002060"/>
                </a:solidFill>
              </a:rPr>
              <a:t> </a:t>
            </a:r>
            <a:r>
              <a:rPr lang="en-US" sz="7466" dirty="0" err="1">
                <a:solidFill>
                  <a:srgbClr val="002060"/>
                </a:solidFill>
              </a:rPr>
              <a:t>Đông</a:t>
            </a:r>
            <a:r>
              <a:rPr lang="en-US" sz="7466" dirty="0">
                <a:solidFill>
                  <a:srgbClr val="002060"/>
                </a:solidFill>
              </a:rPr>
              <a:t>.</a:t>
            </a:r>
          </a:p>
        </p:txBody>
      </p:sp>
    </p:spTree>
    <p:extLst>
      <p:ext uri="{BB962C8B-B14F-4D97-AF65-F5344CB8AC3E}">
        <p14:creationId xmlns:p14="http://schemas.microsoft.com/office/powerpoint/2010/main" val="314890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208151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854375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8" y="221390"/>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sp>
        <p:nvSpPr>
          <p:cNvPr id="3" name="Rectangle 2"/>
          <p:cNvSpPr/>
          <p:nvPr/>
        </p:nvSpPr>
        <p:spPr>
          <a:xfrm>
            <a:off x="550460" y="1612331"/>
            <a:ext cx="11641540" cy="2554545"/>
          </a:xfrm>
          <a:prstGeom prst="rect">
            <a:avLst/>
          </a:prstGeom>
        </p:spPr>
        <p:txBody>
          <a:bodyPr wrap="square">
            <a:spAutoFit/>
          </a:bodyPr>
          <a:lstStyle/>
          <a:p>
            <a:pPr algn="ctr"/>
            <a:r>
              <a:rPr lang="en-US" sz="4000" dirty="0" err="1" smtClean="0">
                <a:solidFill>
                  <a:srgbClr val="FFFF00"/>
                </a:solidFill>
              </a:rPr>
              <a:t>Anh</a:t>
            </a:r>
            <a:r>
              <a:rPr lang="en-US" sz="4000" dirty="0" smtClean="0">
                <a:solidFill>
                  <a:srgbClr val="FFFF00"/>
                </a:solidFill>
              </a:rPr>
              <a:t> </a:t>
            </a:r>
            <a:r>
              <a:rPr lang="en-US" sz="4000" dirty="0" err="1">
                <a:solidFill>
                  <a:srgbClr val="FFFF00"/>
                </a:solidFill>
              </a:rPr>
              <a:t>Phaolo</a:t>
            </a:r>
            <a:r>
              <a:rPr lang="en-US" sz="4000" dirty="0">
                <a:solidFill>
                  <a:srgbClr val="FFFF00"/>
                </a:solidFill>
              </a:rPr>
              <a:t> </a:t>
            </a:r>
            <a:r>
              <a:rPr lang="en-US" sz="4000" dirty="0" err="1">
                <a:solidFill>
                  <a:srgbClr val="FFFF00"/>
                </a:solidFill>
              </a:rPr>
              <a:t>Nguyễn</a:t>
            </a:r>
            <a:r>
              <a:rPr lang="en-US" sz="4000" dirty="0">
                <a:solidFill>
                  <a:srgbClr val="FFFF00"/>
                </a:solidFill>
              </a:rPr>
              <a:t> </a:t>
            </a:r>
            <a:r>
              <a:rPr lang="en-US" sz="4000" dirty="0" err="1">
                <a:solidFill>
                  <a:srgbClr val="FFFF00"/>
                </a:solidFill>
              </a:rPr>
              <a:t>Thanh</a:t>
            </a:r>
            <a:r>
              <a:rPr lang="en-US" sz="4000" dirty="0">
                <a:solidFill>
                  <a:srgbClr val="FFFF00"/>
                </a:solidFill>
              </a:rPr>
              <a:t> </a:t>
            </a:r>
            <a:r>
              <a:rPr lang="en-US" sz="4000" dirty="0" err="1">
                <a:solidFill>
                  <a:srgbClr val="FFFF00"/>
                </a:solidFill>
              </a:rPr>
              <a:t>Tâm</a:t>
            </a:r>
            <a:endParaRPr lang="en-US" sz="4000" dirty="0">
              <a:solidFill>
                <a:srgbClr val="FFFF00"/>
              </a:solidFill>
            </a:endParaRPr>
          </a:p>
          <a:p>
            <a:pPr algn="ctr"/>
            <a:r>
              <a:rPr lang="en-US" sz="4000" dirty="0" err="1">
                <a:solidFill>
                  <a:srgbClr val="FFFF00"/>
                </a:solidFill>
              </a:rPr>
              <a:t>và</a:t>
            </a:r>
            <a:r>
              <a:rPr lang="en-US" sz="4000" dirty="0">
                <a:solidFill>
                  <a:srgbClr val="FFFF00"/>
                </a:solidFill>
              </a:rPr>
              <a:t>  </a:t>
            </a:r>
          </a:p>
          <a:p>
            <a:pPr algn="ctr"/>
            <a:r>
              <a:rPr lang="en-US" sz="4000" dirty="0" err="1">
                <a:solidFill>
                  <a:srgbClr val="FFFF00"/>
                </a:solidFill>
              </a:rPr>
              <a:t>Chị</a:t>
            </a:r>
            <a:r>
              <a:rPr lang="en-US" sz="4000" dirty="0">
                <a:solidFill>
                  <a:srgbClr val="FFFF00"/>
                </a:solidFill>
              </a:rPr>
              <a:t> </a:t>
            </a:r>
            <a:r>
              <a:rPr lang="en-US" sz="4000" dirty="0" err="1">
                <a:solidFill>
                  <a:srgbClr val="FFFF00"/>
                </a:solidFill>
              </a:rPr>
              <a:t>Matta</a:t>
            </a:r>
            <a:r>
              <a:rPr lang="en-US" sz="4000" dirty="0">
                <a:solidFill>
                  <a:srgbClr val="FFFF00"/>
                </a:solidFill>
              </a:rPr>
              <a:t> </a:t>
            </a:r>
            <a:r>
              <a:rPr lang="en-US" sz="4000" dirty="0" err="1">
                <a:solidFill>
                  <a:srgbClr val="FFFF00"/>
                </a:solidFill>
              </a:rPr>
              <a:t>Nguyễn</a:t>
            </a:r>
            <a:r>
              <a:rPr lang="en-US" sz="4000" dirty="0">
                <a:solidFill>
                  <a:srgbClr val="FFFF00"/>
                </a:solidFill>
              </a:rPr>
              <a:t> </a:t>
            </a:r>
            <a:r>
              <a:rPr lang="en-US" sz="4000" dirty="0" err="1">
                <a:solidFill>
                  <a:srgbClr val="FFFF00"/>
                </a:solidFill>
              </a:rPr>
              <a:t>Hoàng</a:t>
            </a:r>
            <a:r>
              <a:rPr lang="en-US" sz="4000" dirty="0">
                <a:solidFill>
                  <a:srgbClr val="FFFF00"/>
                </a:solidFill>
              </a:rPr>
              <a:t> Kim </a:t>
            </a:r>
            <a:r>
              <a:rPr lang="en-US" sz="4000" dirty="0" err="1">
                <a:solidFill>
                  <a:srgbClr val="FFFF00"/>
                </a:solidFill>
              </a:rPr>
              <a:t>Yến</a:t>
            </a:r>
            <a:endParaRPr lang="en-US" sz="4000" dirty="0">
              <a:solidFill>
                <a:srgbClr val="FFFF00"/>
              </a:solidFill>
            </a:endParaRPr>
          </a:p>
          <a:p>
            <a:pPr algn="ctr"/>
            <a:r>
              <a:rPr lang="en-US" sz="4000" dirty="0" smtClean="0">
                <a:solidFill>
                  <a:srgbClr val="FFFF00"/>
                </a:solidFill>
              </a:rPr>
              <a:t> </a:t>
            </a:r>
            <a:endParaRPr lang="en-US" sz="4000" dirty="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12264515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Nguyện</a:t>
            </a:r>
            <a:r>
              <a:rPr lang="en-US" sz="8000" dirty="0">
                <a:solidFill>
                  <a:srgbClr val="FF0000"/>
                </a:solidFill>
              </a:rPr>
              <a:t> </a:t>
            </a:r>
            <a:r>
              <a:rPr lang="en-US" sz="8000" dirty="0" err="1">
                <a:solidFill>
                  <a:srgbClr val="FF0000"/>
                </a:solidFill>
              </a:rPr>
              <a:t>Hiệp</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8000" dirty="0" err="1" smtClean="0">
                <a:solidFill>
                  <a:srgbClr val="FF0000"/>
                </a:solidFill>
              </a:rPr>
              <a:t>Khi</a:t>
            </a:r>
            <a:r>
              <a:rPr lang="en-US" sz="8000" dirty="0" smtClean="0">
                <a:solidFill>
                  <a:srgbClr val="FF0000"/>
                </a:solidFill>
              </a:rPr>
              <a:t> </a:t>
            </a:r>
            <a:r>
              <a:rPr lang="en-US" sz="8000" dirty="0" err="1" smtClean="0">
                <a:solidFill>
                  <a:srgbClr val="FF0000"/>
                </a:solidFill>
              </a:rPr>
              <a:t>Hoa</a:t>
            </a:r>
            <a:r>
              <a:rPr lang="en-US" sz="8000" dirty="0" smtClean="0">
                <a:solidFill>
                  <a:srgbClr val="FF0000"/>
                </a:solidFill>
              </a:rPr>
              <a:t> </a:t>
            </a:r>
            <a:r>
              <a:rPr lang="en-US" sz="8000" dirty="0" err="1" smtClean="0">
                <a:solidFill>
                  <a:srgbClr val="FF0000"/>
                </a:solidFill>
              </a:rPr>
              <a:t>Nở</a:t>
            </a:r>
            <a:r>
              <a:rPr lang="en-US" sz="8000" dirty="0" smtClean="0">
                <a:solidFill>
                  <a:srgbClr val="FF0000"/>
                </a:solidFill>
              </a:rPr>
              <a:t> </a:t>
            </a:r>
            <a:r>
              <a:rPr lang="en-US" sz="8000" dirty="0" err="1" smtClean="0">
                <a:solidFill>
                  <a:srgbClr val="FF0000"/>
                </a:solidFill>
              </a:rPr>
              <a:t>Miền</a:t>
            </a:r>
            <a:r>
              <a:rPr lang="en-US" sz="8000" dirty="0" smtClean="0">
                <a:solidFill>
                  <a:srgbClr val="FF0000"/>
                </a:solidFill>
              </a:rPr>
              <a:t> Cana</a:t>
            </a:r>
            <a:br>
              <a:rPr lang="en-US" sz="8000" dirty="0" smtClean="0">
                <a:solidFill>
                  <a:srgbClr val="FF0000"/>
                </a:solidFill>
              </a:rPr>
            </a:br>
            <a:r>
              <a:rPr lang="en-US" sz="6600" i="1" dirty="0" err="1" smtClean="0">
                <a:solidFill>
                  <a:srgbClr val="002060"/>
                </a:solidFill>
              </a:rPr>
              <a:t>Phanxicô</a:t>
            </a:r>
            <a:endParaRPr lang="en-US" sz="6600" i="1" dirty="0">
              <a:solidFill>
                <a:srgbClr val="002060"/>
              </a:solidFill>
            </a:endParaRPr>
          </a:p>
        </p:txBody>
      </p:sp>
    </p:spTree>
    <p:extLst>
      <p:ext uri="{BB962C8B-B14F-4D97-AF65-F5344CB8AC3E}">
        <p14:creationId xmlns:p14="http://schemas.microsoft.com/office/powerpoint/2010/main" val="261501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Tk1:</a:t>
            </a:r>
            <a:r>
              <a:rPr lang="en-US" sz="6933" dirty="0">
                <a:solidFill>
                  <a:schemeClr val="bg1"/>
                </a:solidFill>
              </a:rPr>
              <a:t> </a:t>
            </a:r>
            <a:r>
              <a:rPr lang="en-US" sz="6933" dirty="0" err="1" smtClean="0">
                <a:solidFill>
                  <a:srgbClr val="002060"/>
                </a:solidFill>
              </a:rPr>
              <a:t>Ngày</a:t>
            </a:r>
            <a:r>
              <a:rPr lang="en-US" sz="6933" dirty="0" smtClean="0">
                <a:solidFill>
                  <a:srgbClr val="002060"/>
                </a:solidFill>
              </a:rPr>
              <a:t> </a:t>
            </a:r>
            <a:r>
              <a:rPr lang="en-US" sz="6933" dirty="0" err="1" smtClean="0">
                <a:solidFill>
                  <a:srgbClr val="002060"/>
                </a:solidFill>
              </a:rPr>
              <a:t>xưa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miền</a:t>
            </a:r>
            <a:r>
              <a:rPr lang="en-US" sz="6933" dirty="0" smtClean="0">
                <a:solidFill>
                  <a:srgbClr val="002060"/>
                </a:solidFill>
              </a:rPr>
              <a:t> </a:t>
            </a:r>
            <a:r>
              <a:rPr lang="en-US" sz="6933" dirty="0" err="1" smtClean="0">
                <a:solidFill>
                  <a:srgbClr val="002060"/>
                </a:solidFill>
              </a:rPr>
              <a:t>Ca-na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í a </a:t>
            </a:r>
            <a:r>
              <a:rPr lang="en-US" sz="6933" dirty="0" err="1" smtClean="0">
                <a:solidFill>
                  <a:srgbClr val="002060"/>
                </a:solidFill>
              </a:rPr>
              <a:t>chung</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đã</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ly</a:t>
            </a:r>
            <a:r>
              <a:rPr lang="en-US" sz="6933" dirty="0" smtClean="0">
                <a:solidFill>
                  <a:srgbClr val="002060"/>
                </a:solidFill>
              </a:rPr>
              <a:t> </a:t>
            </a:r>
            <a:r>
              <a:rPr lang="en-US" sz="6933" dirty="0" err="1" smtClean="0">
                <a:solidFill>
                  <a:srgbClr val="002060"/>
                </a:solidFill>
              </a:rPr>
              <a:t>rượu</a:t>
            </a:r>
            <a:r>
              <a:rPr lang="en-US" sz="6933" dirty="0" smtClean="0">
                <a:solidFill>
                  <a:srgbClr val="002060"/>
                </a:solidFill>
              </a:rPr>
              <a:t> </a:t>
            </a:r>
            <a:r>
              <a:rPr lang="en-US" sz="6933" dirty="0" err="1" smtClean="0">
                <a:solidFill>
                  <a:srgbClr val="002060"/>
                </a:solidFill>
              </a:rPr>
              <a:t>mừng</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ly</a:t>
            </a:r>
            <a:r>
              <a:rPr lang="en-US" sz="6933" dirty="0" smtClean="0">
                <a:solidFill>
                  <a:srgbClr val="002060"/>
                </a:solidFill>
              </a:rPr>
              <a:t> </a:t>
            </a:r>
            <a:r>
              <a:rPr lang="en-US" sz="6933" dirty="0" err="1" smtClean="0">
                <a:solidFill>
                  <a:srgbClr val="002060"/>
                </a:solidFill>
              </a:rPr>
              <a:t>rượu</a:t>
            </a:r>
            <a:r>
              <a:rPr lang="en-US" sz="6933" dirty="0" smtClean="0">
                <a:solidFill>
                  <a:srgbClr val="002060"/>
                </a:solidFill>
              </a:rPr>
              <a:t> </a:t>
            </a:r>
            <a:r>
              <a:rPr lang="en-US" sz="6933" dirty="0" err="1" smtClean="0">
                <a:solidFill>
                  <a:srgbClr val="002060"/>
                </a:solidFill>
              </a:rPr>
              <a:t>chúc</a:t>
            </a:r>
            <a:r>
              <a:rPr lang="en-US" sz="6933" dirty="0" smtClean="0">
                <a:solidFill>
                  <a:srgbClr val="002060"/>
                </a:solidFill>
              </a:rPr>
              <a:t> </a:t>
            </a:r>
            <a:r>
              <a:rPr lang="en-US" sz="6933" dirty="0" err="1" smtClean="0">
                <a:solidFill>
                  <a:srgbClr val="002060"/>
                </a:solidFill>
              </a:rPr>
              <a:t>hôn</a:t>
            </a:r>
            <a:r>
              <a:rPr lang="en-US" sz="6933" dirty="0" smtClean="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2852821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a:t>
            </a:r>
            <a:r>
              <a:rPr lang="en-US" sz="6933" dirty="0" smtClean="0">
                <a:solidFill>
                  <a:schemeClr val="bg1"/>
                </a:solidFill>
              </a:rPr>
              <a:t> </a:t>
            </a:r>
            <a:r>
              <a:rPr lang="en-US" sz="6933" dirty="0" err="1" smtClean="0">
                <a:solidFill>
                  <a:srgbClr val="002060"/>
                </a:solidFill>
              </a:rPr>
              <a:t>Ngài</a:t>
            </a:r>
            <a:r>
              <a:rPr lang="en-US" sz="6933" dirty="0" smtClean="0">
                <a:solidFill>
                  <a:srgbClr val="002060"/>
                </a:solidFill>
              </a:rPr>
              <a:t> say </a:t>
            </a:r>
            <a:r>
              <a:rPr lang="en-US" sz="6933" dirty="0" err="1" smtClean="0">
                <a:solidFill>
                  <a:srgbClr val="002060"/>
                </a:solidFill>
              </a:rPr>
              <a:t>theo</a:t>
            </a:r>
            <a:r>
              <a:rPr lang="en-US" sz="6933" dirty="0" smtClean="0">
                <a:solidFill>
                  <a:srgbClr val="002060"/>
                </a:solidFill>
              </a:rPr>
              <a:t> men </a:t>
            </a:r>
            <a:r>
              <a:rPr lang="en-US" sz="6933" dirty="0" err="1" smtClean="0">
                <a:solidFill>
                  <a:srgbClr val="002060"/>
                </a:solidFill>
              </a:rPr>
              <a:t>của</a:t>
            </a:r>
            <a:r>
              <a:rPr lang="en-US" sz="6933" dirty="0" smtClean="0">
                <a:solidFill>
                  <a:srgbClr val="002060"/>
                </a:solidFill>
              </a:rPr>
              <a:t> </a:t>
            </a:r>
            <a:r>
              <a:rPr lang="en-US" sz="6933" dirty="0" err="1" smtClean="0">
                <a:solidFill>
                  <a:srgbClr val="002060"/>
                </a:solidFill>
              </a:rPr>
              <a:t>cuộc</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chung</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với</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ban </a:t>
            </a:r>
            <a:r>
              <a:rPr lang="en-US" sz="6933" dirty="0" err="1" smtClean="0">
                <a:solidFill>
                  <a:srgbClr val="002060"/>
                </a:solidFill>
              </a:rPr>
              <a:t>ơn</a:t>
            </a:r>
            <a:r>
              <a:rPr lang="en-US" sz="6933" dirty="0" smtClean="0">
                <a:solidFill>
                  <a:srgbClr val="002060"/>
                </a:solidFill>
              </a:rPr>
              <a:t> </a:t>
            </a:r>
            <a:r>
              <a:rPr lang="en-US" sz="6933" dirty="0" err="1" smtClean="0">
                <a:solidFill>
                  <a:srgbClr val="002060"/>
                </a:solidFill>
              </a:rPr>
              <a:t>thiêng</a:t>
            </a:r>
            <a:r>
              <a:rPr lang="en-US" sz="6933" dirty="0" smtClean="0">
                <a:solidFill>
                  <a:srgbClr val="002060"/>
                </a:solidFill>
              </a:rPr>
              <a:t> </a:t>
            </a:r>
            <a:r>
              <a:rPr lang="en-US" sz="6933" dirty="0" err="1" smtClean="0">
                <a:solidFill>
                  <a:srgbClr val="002060"/>
                </a:solidFill>
              </a:rPr>
              <a:t>nối</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thánh</a:t>
            </a:r>
            <a:r>
              <a:rPr lang="en-US" sz="6933" dirty="0" smtClean="0">
                <a:solidFill>
                  <a:srgbClr val="002060"/>
                </a:solidFill>
              </a:rPr>
              <a:t> </a:t>
            </a:r>
            <a:r>
              <a:rPr lang="en-US" sz="6933" dirty="0" err="1" smtClean="0">
                <a:solidFill>
                  <a:srgbClr val="002060"/>
                </a:solidFill>
              </a:rPr>
              <a:t>hóa</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761089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1688547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Tk2:</a:t>
            </a:r>
            <a:r>
              <a:rPr lang="en-US" sz="6933" dirty="0" smtClean="0">
                <a:solidFill>
                  <a:schemeClr val="bg1"/>
                </a:solidFill>
              </a:rPr>
              <a:t> </a:t>
            </a:r>
            <a:r>
              <a:rPr lang="en-US" sz="6933" dirty="0" err="1" smtClean="0">
                <a:solidFill>
                  <a:srgbClr val="002060"/>
                </a:solidFill>
              </a:rPr>
              <a:t>Nhiều</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xem</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chờ</a:t>
            </a:r>
            <a:r>
              <a:rPr lang="en-US" sz="6933" dirty="0" smtClean="0">
                <a:solidFill>
                  <a:srgbClr val="002060"/>
                </a:solidFill>
              </a:rPr>
              <a:t> </a:t>
            </a:r>
            <a:r>
              <a:rPr lang="en-US" sz="6933" dirty="0" err="1" smtClean="0">
                <a:solidFill>
                  <a:srgbClr val="002060"/>
                </a:solidFill>
              </a:rPr>
              <a:t>trăng</a:t>
            </a:r>
            <a:r>
              <a:rPr lang="en-US" sz="6933" dirty="0" smtClean="0">
                <a:solidFill>
                  <a:srgbClr val="002060"/>
                </a:solidFill>
              </a:rPr>
              <a:t> </a:t>
            </a:r>
            <a:r>
              <a:rPr lang="en-US" sz="6933" dirty="0" err="1" smtClean="0">
                <a:solidFill>
                  <a:srgbClr val="002060"/>
                </a:solidFill>
              </a:rPr>
              <a:t>lên</a:t>
            </a:r>
            <a:r>
              <a:rPr lang="en-US" sz="6933" dirty="0" smtClean="0">
                <a:solidFill>
                  <a:srgbClr val="002060"/>
                </a:solidFill>
              </a:rPr>
              <a:t>, </a:t>
            </a:r>
            <a:r>
              <a:rPr lang="en-US" sz="6933" dirty="0" err="1" smtClean="0">
                <a:solidFill>
                  <a:srgbClr val="002060"/>
                </a:solidFill>
              </a:rPr>
              <a:t>nương</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võng</a:t>
            </a:r>
            <a:r>
              <a:rPr lang="en-US" sz="6933" dirty="0" smtClean="0">
                <a:solidFill>
                  <a:srgbClr val="002060"/>
                </a:solidFill>
              </a:rPr>
              <a:t> </a:t>
            </a:r>
            <a:r>
              <a:rPr lang="en-US" sz="6933" dirty="0" err="1" smtClean="0">
                <a:solidFill>
                  <a:srgbClr val="002060"/>
                </a:solidFill>
              </a:rPr>
              <a:t>đón</a:t>
            </a:r>
            <a:r>
              <a:rPr lang="en-US" sz="6933" dirty="0" smtClean="0">
                <a:solidFill>
                  <a:srgbClr val="002060"/>
                </a:solidFill>
              </a:rPr>
              <a:t> </a:t>
            </a:r>
            <a:r>
              <a:rPr lang="en-US" sz="6933" dirty="0" err="1" smtClean="0">
                <a:solidFill>
                  <a:srgbClr val="002060"/>
                </a:solidFill>
              </a:rPr>
              <a:t>lời</a:t>
            </a:r>
            <a:r>
              <a:rPr lang="en-US" sz="6933" dirty="0" smtClean="0">
                <a:solidFill>
                  <a:srgbClr val="002060"/>
                </a:solidFill>
              </a:rPr>
              <a:t> </a:t>
            </a:r>
            <a:r>
              <a:rPr lang="en-US" sz="6933" dirty="0" err="1" smtClean="0">
                <a:solidFill>
                  <a:srgbClr val="002060"/>
                </a:solidFill>
              </a:rPr>
              <a:t>ru</a:t>
            </a:r>
            <a:r>
              <a:rPr lang="en-US" sz="6933" dirty="0" smtClean="0">
                <a:solidFill>
                  <a:srgbClr val="002060"/>
                </a:solidFill>
              </a:rPr>
              <a:t> </a:t>
            </a:r>
            <a:r>
              <a:rPr lang="en-US" sz="6933" dirty="0" err="1" smtClean="0">
                <a:solidFill>
                  <a:srgbClr val="002060"/>
                </a:solidFill>
              </a:rPr>
              <a:t>hời</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đã</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phận</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thân</a:t>
            </a:r>
            <a:r>
              <a:rPr lang="en-US" sz="6933" dirty="0" smtClean="0">
                <a:solidFill>
                  <a:srgbClr val="002060"/>
                </a:solidFill>
              </a:rPr>
              <a:t> </a:t>
            </a:r>
            <a:r>
              <a:rPr lang="en-US" sz="6933" dirty="0" err="1" smtClean="0">
                <a:solidFill>
                  <a:srgbClr val="002060"/>
                </a:solidFill>
              </a:rPr>
              <a:t>phận</a:t>
            </a:r>
            <a:r>
              <a:rPr lang="en-US" sz="6933" dirty="0" smtClean="0">
                <a:solidFill>
                  <a:srgbClr val="002060"/>
                </a:solidFill>
              </a:rPr>
              <a:t> </a:t>
            </a:r>
            <a:r>
              <a:rPr lang="en-US" sz="6933" dirty="0" err="1" smtClean="0">
                <a:solidFill>
                  <a:srgbClr val="002060"/>
                </a:solidFill>
              </a:rPr>
              <a:t>chúng</a:t>
            </a:r>
            <a:r>
              <a:rPr lang="en-US" sz="6933" dirty="0" smtClean="0">
                <a:solidFill>
                  <a:srgbClr val="002060"/>
                </a:solidFill>
              </a:rPr>
              <a:t> con.</a:t>
            </a:r>
            <a:endParaRPr lang="vi-VN" sz="6933" dirty="0">
              <a:solidFill>
                <a:srgbClr val="002060"/>
              </a:solidFill>
            </a:endParaRPr>
          </a:p>
        </p:txBody>
      </p:sp>
    </p:spTree>
    <p:extLst>
      <p:ext uri="{BB962C8B-B14F-4D97-AF65-F5344CB8AC3E}">
        <p14:creationId xmlns:p14="http://schemas.microsoft.com/office/powerpoint/2010/main" val="1374692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a:t>
            </a:r>
            <a:r>
              <a:rPr lang="en-US" sz="6933" dirty="0" smtClean="0">
                <a:solidFill>
                  <a:schemeClr val="bg1"/>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xem</a:t>
            </a:r>
            <a:r>
              <a:rPr lang="en-US" sz="6933" dirty="0" smtClean="0">
                <a:solidFill>
                  <a:srgbClr val="002060"/>
                </a:solidFill>
              </a:rPr>
              <a:t> </a:t>
            </a:r>
            <a:r>
              <a:rPr lang="en-US" sz="6933" dirty="0" err="1" smtClean="0">
                <a:solidFill>
                  <a:srgbClr val="002060"/>
                </a:solidFill>
              </a:rPr>
              <a:t>muôn</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thắm</a:t>
            </a:r>
            <a:r>
              <a:rPr lang="en-US" sz="6933" dirty="0" smtClean="0">
                <a:solidFill>
                  <a:srgbClr val="002060"/>
                </a:solidFill>
              </a:rPr>
              <a:t> </a:t>
            </a:r>
            <a:r>
              <a:rPr lang="en-US" sz="6933" dirty="0" err="1" smtClean="0">
                <a:solidFill>
                  <a:srgbClr val="002060"/>
                </a:solidFill>
              </a:rPr>
              <a:t>vườn</a:t>
            </a:r>
            <a:r>
              <a:rPr lang="en-US" sz="6933" dirty="0" smtClean="0">
                <a:solidFill>
                  <a:srgbClr val="002060"/>
                </a:solidFill>
              </a:rPr>
              <a:t> </a:t>
            </a:r>
            <a:r>
              <a:rPr lang="en-US" sz="6933" dirty="0" err="1" smtClean="0">
                <a:solidFill>
                  <a:srgbClr val="002060"/>
                </a:solidFill>
              </a:rPr>
              <a:t>nhà</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nghe</a:t>
            </a:r>
            <a:r>
              <a:rPr lang="en-US" sz="6933" dirty="0" smtClean="0">
                <a:solidFill>
                  <a:srgbClr val="002060"/>
                </a:solidFill>
              </a:rPr>
              <a:t> </a:t>
            </a:r>
            <a:r>
              <a:rPr lang="en-US" sz="6933" dirty="0" err="1" smtClean="0">
                <a:solidFill>
                  <a:srgbClr val="002060"/>
                </a:solidFill>
              </a:rPr>
              <a:t>tiếng</a:t>
            </a:r>
            <a:r>
              <a:rPr lang="en-US" sz="6933" dirty="0" smtClean="0">
                <a:solidFill>
                  <a:srgbClr val="002060"/>
                </a:solidFill>
              </a:rPr>
              <a:t> </a:t>
            </a:r>
            <a:r>
              <a:rPr lang="en-US" sz="6933" dirty="0" err="1" smtClean="0">
                <a:solidFill>
                  <a:srgbClr val="002060"/>
                </a:solidFill>
              </a:rPr>
              <a:t>hát</a:t>
            </a:r>
            <a:r>
              <a:rPr lang="en-US" sz="6933" dirty="0" smtClean="0">
                <a:solidFill>
                  <a:srgbClr val="002060"/>
                </a:solidFill>
              </a:rPr>
              <a:t> </a:t>
            </a:r>
            <a:r>
              <a:rPr lang="en-US" sz="6933" dirty="0" err="1" smtClean="0">
                <a:solidFill>
                  <a:srgbClr val="002060"/>
                </a:solidFill>
              </a:rPr>
              <a:t>mẹ</a:t>
            </a:r>
            <a:r>
              <a:rPr lang="en-US" sz="6933" dirty="0" smtClean="0">
                <a:solidFill>
                  <a:srgbClr val="002060"/>
                </a:solidFill>
              </a:rPr>
              <a:t> cha.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ba</a:t>
            </a:r>
            <a:r>
              <a:rPr lang="en-US" sz="6933" dirty="0" smtClean="0">
                <a:solidFill>
                  <a:srgbClr val="002060"/>
                </a:solidFill>
              </a:rPr>
              <a:t> </a:t>
            </a:r>
            <a:r>
              <a:rPr lang="en-US" sz="6933" dirty="0" err="1" smtClean="0">
                <a:solidFill>
                  <a:srgbClr val="002060"/>
                </a:solidFill>
              </a:rPr>
              <a:t>mươi</a:t>
            </a:r>
            <a:r>
              <a:rPr lang="en-US" sz="6933" dirty="0" smtClean="0">
                <a:solidFill>
                  <a:srgbClr val="002060"/>
                </a:solidFill>
              </a:rPr>
              <a:t> </a:t>
            </a:r>
            <a:r>
              <a:rPr lang="en-US" sz="6933" dirty="0" err="1" smtClean="0">
                <a:solidFill>
                  <a:srgbClr val="002060"/>
                </a:solidFill>
              </a:rPr>
              <a:t>năm</a:t>
            </a:r>
            <a:r>
              <a:rPr lang="en-US" sz="6933" dirty="0" smtClean="0">
                <a:solidFill>
                  <a:srgbClr val="002060"/>
                </a:solidFill>
              </a:rPr>
              <a:t> </a:t>
            </a:r>
            <a:r>
              <a:rPr lang="en-US" sz="6933" dirty="0" err="1" smtClean="0">
                <a:solidFill>
                  <a:srgbClr val="002060"/>
                </a:solidFill>
              </a:rPr>
              <a:t>sống</a:t>
            </a:r>
            <a:r>
              <a:rPr lang="en-US" sz="6933" dirty="0" smtClean="0">
                <a:solidFill>
                  <a:srgbClr val="002060"/>
                </a:solidFill>
              </a:rPr>
              <a:t> </a:t>
            </a:r>
            <a:r>
              <a:rPr lang="en-US" sz="6933" dirty="0" err="1" smtClean="0">
                <a:solidFill>
                  <a:srgbClr val="002060"/>
                </a:solidFill>
              </a:rPr>
              <a:t>thuận</a:t>
            </a:r>
            <a:r>
              <a:rPr lang="en-US" sz="6933" dirty="0" smtClean="0">
                <a:solidFill>
                  <a:srgbClr val="002060"/>
                </a:solidFill>
              </a:rPr>
              <a:t> </a:t>
            </a:r>
            <a:r>
              <a:rPr lang="en-US" sz="6933" dirty="0" err="1" smtClean="0">
                <a:solidFill>
                  <a:srgbClr val="002060"/>
                </a:solidFill>
              </a:rPr>
              <a:t>hòa</a:t>
            </a:r>
            <a:r>
              <a:rPr lang="en-US" sz="6933" dirty="0" smtClean="0">
                <a:solidFill>
                  <a:srgbClr val="002060"/>
                </a:solidFill>
              </a:rPr>
              <a:t>. </a:t>
            </a:r>
            <a:r>
              <a:rPr lang="en-US" sz="6933" dirty="0" err="1" smtClean="0">
                <a:solidFill>
                  <a:srgbClr val="002060"/>
                </a:solidFill>
              </a:rPr>
              <a:t>Và</a:t>
            </a:r>
            <a:r>
              <a:rPr lang="en-US" sz="6933" dirty="0" smtClean="0">
                <a:solidFill>
                  <a:srgbClr val="002060"/>
                </a:solidFill>
              </a:rPr>
              <a:t> </a:t>
            </a:r>
            <a:r>
              <a:rPr lang="en-US" sz="6933" dirty="0" err="1" smtClean="0">
                <a:solidFill>
                  <a:srgbClr val="002060"/>
                </a:solidFill>
              </a:rPr>
              <a:t>thấy</a:t>
            </a:r>
            <a:r>
              <a:rPr lang="en-US" sz="6933" dirty="0" smtClean="0">
                <a:solidFill>
                  <a:srgbClr val="002060"/>
                </a:solidFill>
              </a:rPr>
              <a:t> </a:t>
            </a:r>
            <a:r>
              <a:rPr lang="en-US" sz="6933" dirty="0" err="1" smtClean="0">
                <a:solidFill>
                  <a:srgbClr val="002060"/>
                </a:solidFill>
              </a:rPr>
              <a:t>nghĩa</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thiết</a:t>
            </a:r>
            <a:r>
              <a:rPr lang="en-US" sz="6933" dirty="0" smtClean="0">
                <a:solidFill>
                  <a:srgbClr val="002060"/>
                </a:solidFill>
              </a:rPr>
              <a:t> </a:t>
            </a:r>
            <a:r>
              <a:rPr lang="en-US" sz="6933" dirty="0" err="1" smtClean="0">
                <a:solidFill>
                  <a:srgbClr val="002060"/>
                </a:solidFill>
              </a:rPr>
              <a:t>tha</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635807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2280789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Tk3:</a:t>
            </a:r>
            <a:r>
              <a:rPr lang="en-US" sz="6933" dirty="0" smtClean="0">
                <a:solidFill>
                  <a:schemeClr val="bg1"/>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yêu</a:t>
            </a:r>
            <a:r>
              <a:rPr lang="en-US" sz="6933" dirty="0" smtClean="0">
                <a:solidFill>
                  <a:srgbClr val="002060"/>
                </a:solidFill>
              </a:rPr>
              <a:t> </a:t>
            </a:r>
            <a:r>
              <a:rPr lang="en-US" sz="6933" dirty="0" err="1" smtClean="0">
                <a:solidFill>
                  <a:srgbClr val="002060"/>
                </a:solidFill>
              </a:rPr>
              <a:t>xin</a:t>
            </a:r>
            <a:r>
              <a:rPr lang="en-US" sz="6933" dirty="0" smtClean="0">
                <a:solidFill>
                  <a:srgbClr val="002060"/>
                </a:solidFill>
              </a:rPr>
              <a:t> </a:t>
            </a:r>
            <a:r>
              <a:rPr lang="en-US" sz="6933" dirty="0" err="1" smtClean="0">
                <a:solidFill>
                  <a:srgbClr val="002060"/>
                </a:solidFill>
              </a:rPr>
              <a:t>muôn</a:t>
            </a:r>
            <a:r>
              <a:rPr lang="en-US" sz="6933" dirty="0" smtClean="0">
                <a:solidFill>
                  <a:srgbClr val="002060"/>
                </a:solidFill>
              </a:rPr>
              <a:t> </a:t>
            </a:r>
            <a:r>
              <a:rPr lang="en-US" sz="6933" dirty="0" err="1" smtClean="0">
                <a:solidFill>
                  <a:srgbClr val="002060"/>
                </a:solidFill>
              </a:rPr>
              <a:t>thuở</a:t>
            </a:r>
            <a:r>
              <a:rPr lang="en-US" sz="6933" dirty="0" smtClean="0">
                <a:solidFill>
                  <a:srgbClr val="002060"/>
                </a:solidFill>
              </a:rPr>
              <a:t> </a:t>
            </a:r>
            <a:r>
              <a:rPr lang="en-US" sz="6933" dirty="0" err="1" smtClean="0">
                <a:solidFill>
                  <a:srgbClr val="002060"/>
                </a:solidFill>
              </a:rPr>
              <a:t>đẹp</a:t>
            </a:r>
            <a:r>
              <a:rPr lang="en-US" sz="6933" dirty="0" smtClean="0">
                <a:solidFill>
                  <a:srgbClr val="002060"/>
                </a:solidFill>
              </a:rPr>
              <a:t> lung </a:t>
            </a:r>
            <a:r>
              <a:rPr lang="en-US" sz="6933" dirty="0" err="1" smtClean="0">
                <a:solidFill>
                  <a:srgbClr val="002060"/>
                </a:solidFill>
              </a:rPr>
              <a:t>linh</a:t>
            </a:r>
            <a:r>
              <a:rPr lang="en-US" sz="6933" dirty="0" smtClean="0">
                <a:solidFill>
                  <a:srgbClr val="002060"/>
                </a:solidFill>
              </a:rPr>
              <a:t>, </a:t>
            </a:r>
            <a:r>
              <a:rPr lang="en-US" sz="6933" dirty="0" err="1" smtClean="0">
                <a:solidFill>
                  <a:srgbClr val="002060"/>
                </a:solidFill>
              </a:rPr>
              <a:t>trăm</a:t>
            </a:r>
            <a:r>
              <a:rPr lang="en-US" sz="6933" dirty="0" smtClean="0">
                <a:solidFill>
                  <a:srgbClr val="002060"/>
                </a:solidFill>
              </a:rPr>
              <a:t> </a:t>
            </a:r>
            <a:r>
              <a:rPr lang="en-US" sz="6933" dirty="0" err="1" smtClean="0">
                <a:solidFill>
                  <a:srgbClr val="002060"/>
                </a:solidFill>
              </a:rPr>
              <a:t>năm</a:t>
            </a:r>
            <a:r>
              <a:rPr lang="en-US" sz="6933" dirty="0" smtClean="0">
                <a:solidFill>
                  <a:srgbClr val="002060"/>
                </a:solidFill>
              </a:rPr>
              <a:t> </a:t>
            </a:r>
            <a:r>
              <a:rPr lang="en-US" sz="6933" dirty="0" err="1" smtClean="0">
                <a:solidFill>
                  <a:srgbClr val="002060"/>
                </a:solidFill>
              </a:rPr>
              <a:t>mãi</a:t>
            </a:r>
            <a:r>
              <a:rPr lang="en-US" sz="6933" dirty="0" smtClean="0">
                <a:solidFill>
                  <a:srgbClr val="002060"/>
                </a:solidFill>
              </a:rPr>
              <a:t> </a:t>
            </a:r>
            <a:r>
              <a:rPr lang="en-US" sz="6933" dirty="0" err="1" smtClean="0">
                <a:solidFill>
                  <a:srgbClr val="002060"/>
                </a:solidFill>
              </a:rPr>
              <a:t>có</a:t>
            </a:r>
            <a:r>
              <a:rPr lang="en-US" sz="6933" dirty="0" smtClean="0">
                <a:solidFill>
                  <a:srgbClr val="002060"/>
                </a:solidFill>
              </a:rPr>
              <a:t> ta </a:t>
            </a:r>
            <a:r>
              <a:rPr lang="en-US" sz="6933" dirty="0" err="1" smtClean="0">
                <a:solidFill>
                  <a:srgbClr val="002060"/>
                </a:solidFill>
              </a:rPr>
              <a:t>có</a:t>
            </a:r>
            <a:r>
              <a:rPr lang="en-US" sz="6933" dirty="0" smtClean="0">
                <a:solidFill>
                  <a:srgbClr val="002060"/>
                </a:solidFill>
              </a:rPr>
              <a:t> </a:t>
            </a:r>
            <a:r>
              <a:rPr lang="en-US" sz="6933" dirty="0" err="1" smtClean="0">
                <a:solidFill>
                  <a:srgbClr val="002060"/>
                </a:solidFill>
              </a:rPr>
              <a:t>mình</a:t>
            </a:r>
            <a:r>
              <a:rPr lang="en-US" sz="6933" dirty="0" smtClean="0">
                <a:solidFill>
                  <a:srgbClr val="002060"/>
                </a:solidFill>
              </a:rPr>
              <a:t>, </a:t>
            </a:r>
            <a:r>
              <a:rPr lang="en-US" sz="6933" dirty="0" err="1" smtClean="0">
                <a:solidFill>
                  <a:srgbClr val="002060"/>
                </a:solidFill>
              </a:rPr>
              <a:t>dắt</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nhau</a:t>
            </a:r>
            <a:r>
              <a:rPr lang="en-US" sz="6933" dirty="0" smtClean="0">
                <a:solidFill>
                  <a:srgbClr val="002060"/>
                </a:solidFill>
              </a:rPr>
              <a:t> </a:t>
            </a:r>
            <a:r>
              <a:rPr lang="en-US" sz="6933" dirty="0" err="1" smtClean="0">
                <a:solidFill>
                  <a:srgbClr val="002060"/>
                </a:solidFill>
              </a:rPr>
              <a:t>trên</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nhau</a:t>
            </a:r>
            <a:r>
              <a:rPr lang="en-US" sz="6933" dirty="0" smtClean="0">
                <a:solidFill>
                  <a:srgbClr val="002060"/>
                </a:solidFill>
              </a:rPr>
              <a:t> </a:t>
            </a:r>
            <a:r>
              <a:rPr lang="en-US" sz="6933" dirty="0" err="1" smtClean="0">
                <a:solidFill>
                  <a:srgbClr val="002060"/>
                </a:solidFill>
              </a:rPr>
              <a:t>trên</a:t>
            </a:r>
            <a:r>
              <a:rPr lang="en-US" sz="6933" dirty="0" smtClean="0">
                <a:solidFill>
                  <a:srgbClr val="002060"/>
                </a:solidFill>
              </a:rPr>
              <a:t> con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mến</a:t>
            </a:r>
            <a:r>
              <a:rPr lang="en-US" sz="6933" dirty="0" smtClean="0">
                <a:solidFill>
                  <a:srgbClr val="002060"/>
                </a:solidFill>
              </a:rPr>
              <a:t> </a:t>
            </a:r>
            <a:r>
              <a:rPr lang="en-US" sz="6933" dirty="0" err="1" smtClean="0">
                <a:solidFill>
                  <a:srgbClr val="002060"/>
                </a:solidFill>
              </a:rPr>
              <a:t>yêu</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11328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a:t>
            </a:r>
            <a:r>
              <a:rPr lang="en-US" sz="6933" dirty="0" smtClean="0">
                <a:solidFill>
                  <a:schemeClr val="bg1"/>
                </a:solidFill>
              </a:rPr>
              <a:t> </a:t>
            </a:r>
            <a:r>
              <a:rPr lang="en-US" sz="6933" dirty="0" err="1" smtClean="0">
                <a:solidFill>
                  <a:srgbClr val="002060"/>
                </a:solidFill>
              </a:rPr>
              <a:t>Dù</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an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lúc</a:t>
            </a:r>
            <a:r>
              <a:rPr lang="en-US" sz="6933" dirty="0" smtClean="0">
                <a:solidFill>
                  <a:srgbClr val="002060"/>
                </a:solidFill>
              </a:rPr>
              <a:t> </a:t>
            </a:r>
            <a:r>
              <a:rPr lang="en-US" sz="6933" dirty="0" err="1" smtClean="0">
                <a:solidFill>
                  <a:srgbClr val="002060"/>
                </a:solidFill>
              </a:rPr>
              <a:t>ngậm</a:t>
            </a:r>
            <a:r>
              <a:rPr lang="en-US" sz="6933" dirty="0" smtClean="0">
                <a:solidFill>
                  <a:srgbClr val="002060"/>
                </a:solidFill>
              </a:rPr>
              <a:t> </a:t>
            </a:r>
            <a:r>
              <a:rPr lang="en-US" sz="6933" dirty="0" err="1" smtClean="0">
                <a:solidFill>
                  <a:srgbClr val="002060"/>
                </a:solidFill>
              </a:rPr>
              <a:t>ngùi</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luôn</a:t>
            </a:r>
            <a:r>
              <a:rPr lang="en-US" sz="6933" dirty="0" smtClean="0">
                <a:solidFill>
                  <a:srgbClr val="002060"/>
                </a:solidFill>
              </a:rPr>
              <a:t> son </a:t>
            </a:r>
            <a:r>
              <a:rPr lang="en-US" sz="6933" dirty="0" err="1" smtClean="0">
                <a:solidFill>
                  <a:srgbClr val="002060"/>
                </a:solidFill>
              </a:rPr>
              <a:t>sắt</a:t>
            </a:r>
            <a:r>
              <a:rPr lang="en-US" sz="6933" dirty="0" smtClean="0">
                <a:solidFill>
                  <a:srgbClr val="002060"/>
                </a:solidFill>
              </a:rPr>
              <a:t> </a:t>
            </a:r>
            <a:r>
              <a:rPr lang="en-US" sz="6933" dirty="0" err="1" smtClean="0">
                <a:solidFill>
                  <a:srgbClr val="002060"/>
                </a:solidFill>
              </a:rPr>
              <a:t>đẹp</a:t>
            </a:r>
            <a:r>
              <a:rPr lang="en-US" sz="6933" dirty="0" smtClean="0">
                <a:solidFill>
                  <a:srgbClr val="002060"/>
                </a:solidFill>
              </a:rPr>
              <a:t> </a:t>
            </a:r>
            <a:r>
              <a:rPr lang="en-US" sz="6933" dirty="0" err="1" smtClean="0">
                <a:solidFill>
                  <a:srgbClr val="002060"/>
                </a:solidFill>
              </a:rPr>
              <a:t>tươi</a:t>
            </a:r>
            <a:r>
              <a:rPr lang="en-US" sz="6933" dirty="0" smtClean="0">
                <a:solidFill>
                  <a:srgbClr val="002060"/>
                </a:solidFill>
              </a:rPr>
              <a:t>. </a:t>
            </a:r>
            <a:r>
              <a:rPr lang="en-US" sz="6933" dirty="0" err="1" smtClean="0">
                <a:solidFill>
                  <a:srgbClr val="002060"/>
                </a:solidFill>
              </a:rPr>
              <a:t>Niềm</a:t>
            </a:r>
            <a:r>
              <a:rPr lang="en-US" sz="6933" dirty="0" smtClean="0">
                <a:solidFill>
                  <a:srgbClr val="002060"/>
                </a:solidFill>
              </a:rPr>
              <a:t> tin </a:t>
            </a:r>
            <a:r>
              <a:rPr lang="en-US" sz="6933" dirty="0" err="1" smtClean="0">
                <a:solidFill>
                  <a:srgbClr val="002060"/>
                </a:solidFill>
              </a:rPr>
              <a:t>linh</a:t>
            </a:r>
            <a:r>
              <a:rPr lang="en-US" sz="6933" dirty="0" smtClean="0">
                <a:solidFill>
                  <a:srgbClr val="002060"/>
                </a:solidFill>
              </a:rPr>
              <a:t> </a:t>
            </a:r>
            <a:r>
              <a:rPr lang="en-US" sz="6933" dirty="0" err="1" smtClean="0">
                <a:solidFill>
                  <a:srgbClr val="002060"/>
                </a:solidFill>
              </a:rPr>
              <a:t>thiêng</a:t>
            </a:r>
            <a:r>
              <a:rPr lang="en-US" sz="6933" dirty="0" smtClean="0">
                <a:solidFill>
                  <a:srgbClr val="002060"/>
                </a:solidFill>
              </a:rPr>
              <a:t> </a:t>
            </a:r>
            <a:r>
              <a:rPr lang="en-US" sz="6933" dirty="0" err="1" smtClean="0">
                <a:solidFill>
                  <a:srgbClr val="002060"/>
                </a:solidFill>
              </a:rPr>
              <a:t>giữa</a:t>
            </a:r>
            <a:r>
              <a:rPr lang="en-US" sz="6933" dirty="0" smtClean="0">
                <a:solidFill>
                  <a:srgbClr val="002060"/>
                </a:solidFill>
              </a:rPr>
              <a:t> </a:t>
            </a:r>
            <a:r>
              <a:rPr lang="en-US" sz="6933" dirty="0" err="1" smtClean="0">
                <a:solidFill>
                  <a:srgbClr val="002060"/>
                </a:solidFill>
              </a:rPr>
              <a:t>giòng</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Là</a:t>
            </a:r>
            <a:r>
              <a:rPr lang="en-US" sz="6933" dirty="0" smtClean="0">
                <a:solidFill>
                  <a:srgbClr val="002060"/>
                </a:solidFill>
              </a:rPr>
              <a:t> </a:t>
            </a:r>
            <a:r>
              <a:rPr lang="en-US" sz="6933" dirty="0" err="1" smtClean="0">
                <a:solidFill>
                  <a:srgbClr val="002060"/>
                </a:solidFill>
              </a:rPr>
              <a:t>nó</a:t>
            </a:r>
            <a:r>
              <a:rPr lang="en-US" sz="6933" dirty="0" smtClean="0">
                <a:solidFill>
                  <a:srgbClr val="002060"/>
                </a:solidFill>
              </a:rPr>
              <a:t> </a:t>
            </a:r>
            <a:r>
              <a:rPr lang="en-US" sz="6933" dirty="0" err="1" smtClean="0">
                <a:solidFill>
                  <a:srgbClr val="002060"/>
                </a:solidFill>
              </a:rPr>
              <a:t>giúp</a:t>
            </a:r>
            <a:r>
              <a:rPr lang="en-US" sz="6933" dirty="0" smtClean="0">
                <a:solidFill>
                  <a:srgbClr val="002060"/>
                </a:solidFill>
              </a:rPr>
              <a:t> </a:t>
            </a:r>
            <a:r>
              <a:rPr lang="en-US" sz="6933" dirty="0" err="1" smtClean="0">
                <a:solidFill>
                  <a:srgbClr val="002060"/>
                </a:solidFill>
              </a:rPr>
              <a:t>thuyền</a:t>
            </a:r>
            <a:r>
              <a:rPr lang="en-US" sz="6933" dirty="0" smtClean="0">
                <a:solidFill>
                  <a:srgbClr val="002060"/>
                </a:solidFill>
              </a:rPr>
              <a:t> </a:t>
            </a:r>
            <a:r>
              <a:rPr lang="en-US" sz="6933" dirty="0" err="1" smtClean="0">
                <a:solidFill>
                  <a:srgbClr val="002060"/>
                </a:solidFill>
              </a:rPr>
              <a:t>lướt</a:t>
            </a:r>
            <a:r>
              <a:rPr lang="en-US" sz="6933" dirty="0" smtClean="0">
                <a:solidFill>
                  <a:srgbClr val="002060"/>
                </a:solidFill>
              </a:rPr>
              <a:t> </a:t>
            </a:r>
            <a:r>
              <a:rPr lang="en-US" sz="6933" dirty="0" err="1" smtClean="0">
                <a:solidFill>
                  <a:srgbClr val="002060"/>
                </a:solidFill>
              </a:rPr>
              <a:t>trôi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837971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3134026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5867" u="sng" dirty="0">
                <a:solidFill>
                  <a:srgbClr val="FF0000"/>
                </a:solidFill>
                <a:latin typeface="+mj-lt"/>
              </a:rPr>
              <a:t>Tk2:</a:t>
            </a:r>
            <a:r>
              <a:rPr lang="vi-VN" sz="5867" dirty="0">
                <a:solidFill>
                  <a:srgbClr val="FF0000"/>
                </a:solidFill>
                <a:latin typeface="+mj-lt"/>
              </a:rPr>
              <a:t> </a:t>
            </a:r>
            <a:r>
              <a:rPr lang="en-US" sz="5867" dirty="0" err="1">
                <a:solidFill>
                  <a:srgbClr val="002060"/>
                </a:solidFill>
                <a:latin typeface="+mj-lt"/>
              </a:rPr>
              <a:t>Trăm</a:t>
            </a:r>
            <a:r>
              <a:rPr lang="en-US" sz="5867" dirty="0">
                <a:solidFill>
                  <a:srgbClr val="002060"/>
                </a:solidFill>
                <a:latin typeface="+mj-lt"/>
              </a:rPr>
              <a:t> </a:t>
            </a:r>
            <a:r>
              <a:rPr lang="en-US" sz="5867" dirty="0" err="1">
                <a:solidFill>
                  <a:srgbClr val="002060"/>
                </a:solidFill>
                <a:latin typeface="+mj-lt"/>
              </a:rPr>
              <a:t>năm</a:t>
            </a:r>
            <a:r>
              <a:rPr lang="en-US" sz="5867" dirty="0">
                <a:solidFill>
                  <a:srgbClr val="002060"/>
                </a:solidFill>
                <a:latin typeface="+mj-lt"/>
              </a:rPr>
              <a:t> </a:t>
            </a:r>
            <a:r>
              <a:rPr lang="en-US" sz="5867" dirty="0" err="1">
                <a:solidFill>
                  <a:srgbClr val="002060"/>
                </a:solidFill>
                <a:latin typeface="+mj-lt"/>
              </a:rPr>
              <a:t>chung</a:t>
            </a:r>
            <a:r>
              <a:rPr lang="en-US" sz="5867" dirty="0">
                <a:solidFill>
                  <a:srgbClr val="002060"/>
                </a:solidFill>
                <a:latin typeface="+mj-lt"/>
              </a:rPr>
              <a:t> </a:t>
            </a:r>
            <a:r>
              <a:rPr lang="en-US" sz="5867" dirty="0" err="1">
                <a:solidFill>
                  <a:srgbClr val="002060"/>
                </a:solidFill>
                <a:latin typeface="+mj-lt"/>
              </a:rPr>
              <a:t>kết</a:t>
            </a:r>
            <a:r>
              <a:rPr lang="en-US" sz="5867" dirty="0">
                <a:solidFill>
                  <a:srgbClr val="002060"/>
                </a:solidFill>
                <a:latin typeface="+mj-lt"/>
              </a:rPr>
              <a:t> </a:t>
            </a:r>
            <a:r>
              <a:rPr lang="en-US" sz="5867" dirty="0" err="1">
                <a:solidFill>
                  <a:srgbClr val="002060"/>
                </a:solidFill>
                <a:latin typeface="+mj-lt"/>
              </a:rPr>
              <a:t>ân</a:t>
            </a:r>
            <a:r>
              <a:rPr lang="en-US" sz="5867" dirty="0">
                <a:solidFill>
                  <a:srgbClr val="002060"/>
                </a:solidFill>
                <a:latin typeface="+mj-lt"/>
              </a:rPr>
              <a:t> </a:t>
            </a:r>
            <a:r>
              <a:rPr lang="en-US" sz="5867" dirty="0" err="1">
                <a:solidFill>
                  <a:srgbClr val="002060"/>
                </a:solidFill>
                <a:latin typeface="+mj-lt"/>
              </a:rPr>
              <a:t>tình</a:t>
            </a:r>
            <a:r>
              <a:rPr lang="en-US" sz="5867" dirty="0">
                <a:solidFill>
                  <a:srgbClr val="002060"/>
                </a:solidFill>
                <a:latin typeface="+mj-lt"/>
              </a:rPr>
              <a:t>, </a:t>
            </a:r>
            <a:r>
              <a:rPr lang="en-US" sz="5867" dirty="0" err="1">
                <a:solidFill>
                  <a:srgbClr val="002060"/>
                </a:solidFill>
                <a:latin typeface="+mj-lt"/>
              </a:rPr>
              <a:t>hoa</a:t>
            </a:r>
            <a:r>
              <a:rPr lang="en-US" sz="5867" dirty="0">
                <a:solidFill>
                  <a:srgbClr val="002060"/>
                </a:solidFill>
                <a:latin typeface="+mj-lt"/>
              </a:rPr>
              <a:t> </a:t>
            </a:r>
            <a:r>
              <a:rPr lang="en-US" sz="5867" dirty="0" err="1">
                <a:solidFill>
                  <a:srgbClr val="002060"/>
                </a:solidFill>
                <a:latin typeface="+mj-lt"/>
              </a:rPr>
              <a:t>lòng</a:t>
            </a:r>
            <a:r>
              <a:rPr lang="en-US" sz="5867" dirty="0">
                <a:solidFill>
                  <a:srgbClr val="002060"/>
                </a:solidFill>
                <a:latin typeface="+mj-lt"/>
              </a:rPr>
              <a:t> </a:t>
            </a:r>
            <a:r>
              <a:rPr lang="en-US" sz="5867" dirty="0" err="1">
                <a:solidFill>
                  <a:srgbClr val="002060"/>
                </a:solidFill>
                <a:latin typeface="+mj-lt"/>
              </a:rPr>
              <a:t>luôn</a:t>
            </a:r>
            <a:r>
              <a:rPr lang="en-US" sz="5867" dirty="0">
                <a:solidFill>
                  <a:srgbClr val="002060"/>
                </a:solidFill>
                <a:latin typeface="+mj-lt"/>
              </a:rPr>
              <a:t> </a:t>
            </a:r>
            <a:r>
              <a:rPr lang="en-US" sz="5867" dirty="0" err="1">
                <a:solidFill>
                  <a:srgbClr val="002060"/>
                </a:solidFill>
                <a:latin typeface="+mj-lt"/>
              </a:rPr>
              <a:t>ngát</a:t>
            </a:r>
            <a:r>
              <a:rPr lang="en-US" sz="5867" dirty="0">
                <a:solidFill>
                  <a:srgbClr val="002060"/>
                </a:solidFill>
                <a:latin typeface="+mj-lt"/>
              </a:rPr>
              <a:t> </a:t>
            </a:r>
            <a:r>
              <a:rPr lang="en-US" sz="5867" dirty="0" err="1">
                <a:solidFill>
                  <a:srgbClr val="002060"/>
                </a:solidFill>
                <a:latin typeface="+mj-lt"/>
              </a:rPr>
              <a:t>hương</a:t>
            </a:r>
            <a:r>
              <a:rPr lang="en-US" sz="5867" dirty="0">
                <a:solidFill>
                  <a:srgbClr val="002060"/>
                </a:solidFill>
                <a:latin typeface="+mj-lt"/>
              </a:rPr>
              <a:t>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Gian</a:t>
            </a:r>
            <a:r>
              <a:rPr lang="en-US" sz="5867" dirty="0">
                <a:solidFill>
                  <a:srgbClr val="002060"/>
                </a:solidFill>
                <a:latin typeface="+mj-lt"/>
              </a:rPr>
              <a:t> </a:t>
            </a:r>
            <a:r>
              <a:rPr lang="en-US" sz="5867" dirty="0" err="1">
                <a:solidFill>
                  <a:srgbClr val="002060"/>
                </a:solidFill>
                <a:latin typeface="+mj-lt"/>
              </a:rPr>
              <a:t>na</a:t>
            </a:r>
            <a:r>
              <a:rPr lang="vi-VN" sz="5867" dirty="0">
                <a:solidFill>
                  <a:srgbClr val="002060"/>
                </a:solidFill>
                <a:latin typeface="+mj-lt"/>
              </a:rPr>
              <a:t>n</a:t>
            </a:r>
            <a:r>
              <a:rPr lang="en-US" sz="5867" dirty="0">
                <a:solidFill>
                  <a:srgbClr val="002060"/>
                </a:solidFill>
                <a:latin typeface="+mj-lt"/>
              </a:rPr>
              <a:t> hay </a:t>
            </a:r>
            <a:r>
              <a:rPr lang="en-US" sz="5867" dirty="0" err="1">
                <a:solidFill>
                  <a:srgbClr val="002060"/>
                </a:solidFill>
                <a:latin typeface="+mj-lt"/>
              </a:rPr>
              <a:t>khi</a:t>
            </a:r>
            <a:r>
              <a:rPr lang="en-US" sz="5867" dirty="0">
                <a:solidFill>
                  <a:srgbClr val="002060"/>
                </a:solidFill>
                <a:latin typeface="+mj-lt"/>
              </a:rPr>
              <a:t> </a:t>
            </a:r>
            <a:r>
              <a:rPr lang="en-US" sz="5867" dirty="0" err="1">
                <a:solidFill>
                  <a:srgbClr val="002060"/>
                </a:solidFill>
                <a:latin typeface="+mj-lt"/>
              </a:rPr>
              <a:t>vui</a:t>
            </a:r>
            <a:r>
              <a:rPr lang="en-US" sz="5867" dirty="0">
                <a:solidFill>
                  <a:srgbClr val="002060"/>
                </a:solidFill>
                <a:latin typeface="+mj-lt"/>
              </a:rPr>
              <a:t> </a:t>
            </a:r>
            <a:r>
              <a:rPr lang="en-US" sz="5867" dirty="0" err="1">
                <a:solidFill>
                  <a:srgbClr val="002060"/>
                </a:solidFill>
                <a:latin typeface="+mj-lt"/>
              </a:rPr>
              <a:t>sướng</a:t>
            </a:r>
            <a:r>
              <a:rPr lang="en-US" sz="5867" dirty="0">
                <a:solidFill>
                  <a:srgbClr val="002060"/>
                </a:solidFill>
                <a:latin typeface="+mj-lt"/>
              </a:rPr>
              <a:t>, </a:t>
            </a:r>
            <a:r>
              <a:rPr lang="en-US" sz="5867" dirty="0" err="1">
                <a:solidFill>
                  <a:srgbClr val="002060"/>
                </a:solidFill>
                <a:latin typeface="+mj-lt"/>
              </a:rPr>
              <a:t>duyên</a:t>
            </a:r>
            <a:r>
              <a:rPr lang="en-US" sz="5867" dirty="0">
                <a:solidFill>
                  <a:srgbClr val="002060"/>
                </a:solidFill>
                <a:latin typeface="+mj-lt"/>
              </a:rPr>
              <a:t> </a:t>
            </a:r>
            <a:r>
              <a:rPr lang="en-US" sz="5867" dirty="0" err="1">
                <a:solidFill>
                  <a:srgbClr val="002060"/>
                </a:solidFill>
                <a:latin typeface="+mj-lt"/>
              </a:rPr>
              <a:t>tình</a:t>
            </a:r>
            <a:r>
              <a:rPr lang="en-US" sz="5867" dirty="0">
                <a:solidFill>
                  <a:srgbClr val="002060"/>
                </a:solidFill>
                <a:latin typeface="+mj-lt"/>
              </a:rPr>
              <a:t> </a:t>
            </a:r>
            <a:r>
              <a:rPr lang="en-US" sz="5867" dirty="0" err="1">
                <a:solidFill>
                  <a:srgbClr val="002060"/>
                </a:solidFill>
                <a:latin typeface="+mj-lt"/>
              </a:rPr>
              <a:t>không</a:t>
            </a:r>
            <a:r>
              <a:rPr lang="en-US" sz="5867" dirty="0">
                <a:solidFill>
                  <a:srgbClr val="002060"/>
                </a:solidFill>
                <a:latin typeface="+mj-lt"/>
              </a:rPr>
              <a:t> </a:t>
            </a:r>
            <a:r>
              <a:rPr lang="en-US" sz="5867" dirty="0" err="1">
                <a:solidFill>
                  <a:srgbClr val="002060"/>
                </a:solidFill>
                <a:latin typeface="+mj-lt"/>
              </a:rPr>
              <a:t>chút</a:t>
            </a:r>
            <a:r>
              <a:rPr lang="en-US" sz="5867" dirty="0">
                <a:solidFill>
                  <a:srgbClr val="002060"/>
                </a:solidFill>
                <a:latin typeface="+mj-lt"/>
              </a:rPr>
              <a:t> </a:t>
            </a:r>
            <a:r>
              <a:rPr lang="en-US" sz="5867" dirty="0" err="1">
                <a:solidFill>
                  <a:srgbClr val="002060"/>
                </a:solidFill>
                <a:latin typeface="+mj-lt"/>
              </a:rPr>
              <a:t>mờ</a:t>
            </a:r>
            <a:r>
              <a:rPr lang="en-US" sz="5867" dirty="0">
                <a:solidFill>
                  <a:srgbClr val="002060"/>
                </a:solidFill>
                <a:latin typeface="+mj-lt"/>
              </a:rPr>
              <a:t> </a:t>
            </a:r>
            <a:r>
              <a:rPr lang="en-US" sz="5867" dirty="0" err="1">
                <a:solidFill>
                  <a:srgbClr val="002060"/>
                </a:solidFill>
                <a:latin typeface="+mj-lt"/>
              </a:rPr>
              <a:t>phai</a:t>
            </a:r>
            <a:r>
              <a:rPr lang="en-US" sz="5867" dirty="0">
                <a:solidFill>
                  <a:srgbClr val="002060"/>
                </a:solidFill>
                <a:latin typeface="+mj-lt"/>
              </a:rPr>
              <a:t>. </a:t>
            </a:r>
            <a:r>
              <a:rPr lang="en-US" sz="5867" dirty="0" err="1">
                <a:solidFill>
                  <a:srgbClr val="002060"/>
                </a:solidFill>
                <a:latin typeface="+mj-lt"/>
              </a:rPr>
              <a:t>Bên</a:t>
            </a:r>
            <a:r>
              <a:rPr lang="en-US" sz="5867" dirty="0">
                <a:solidFill>
                  <a:srgbClr val="002060"/>
                </a:solidFill>
                <a:latin typeface="+mj-lt"/>
              </a:rPr>
              <a:t> </a:t>
            </a:r>
            <a:r>
              <a:rPr lang="en-US" sz="5867" dirty="0" err="1">
                <a:solidFill>
                  <a:srgbClr val="002060"/>
                </a:solidFill>
                <a:latin typeface="+mj-lt"/>
              </a:rPr>
              <a:t>nhau</a:t>
            </a:r>
            <a:r>
              <a:rPr lang="en-US" sz="5867" dirty="0">
                <a:solidFill>
                  <a:srgbClr val="002060"/>
                </a:solidFill>
                <a:latin typeface="+mj-lt"/>
              </a:rPr>
              <a:t> </a:t>
            </a:r>
            <a:r>
              <a:rPr lang="en-US" sz="5867" dirty="0" err="1">
                <a:solidFill>
                  <a:srgbClr val="002060"/>
                </a:solidFill>
                <a:latin typeface="+mj-lt"/>
              </a:rPr>
              <a:t>vui</a:t>
            </a:r>
            <a:r>
              <a:rPr lang="en-US" sz="5867" dirty="0">
                <a:solidFill>
                  <a:srgbClr val="002060"/>
                </a:solidFill>
                <a:latin typeface="+mj-lt"/>
              </a:rPr>
              <a:t> </a:t>
            </a:r>
            <a:r>
              <a:rPr lang="en-US" sz="5867" dirty="0" err="1">
                <a:solidFill>
                  <a:srgbClr val="002060"/>
                </a:solidFill>
                <a:latin typeface="+mj-lt"/>
              </a:rPr>
              <a:t>bước</a:t>
            </a:r>
            <a:r>
              <a:rPr lang="en-US" sz="5867" dirty="0">
                <a:solidFill>
                  <a:srgbClr val="002060"/>
                </a:solidFill>
                <a:latin typeface="+mj-lt"/>
              </a:rPr>
              <a:t> </a:t>
            </a:r>
            <a:r>
              <a:rPr lang="en-US" sz="5867" dirty="0" err="1">
                <a:solidFill>
                  <a:srgbClr val="002060"/>
                </a:solidFill>
                <a:latin typeface="+mj-lt"/>
              </a:rPr>
              <a:t>trong</a:t>
            </a:r>
            <a:r>
              <a:rPr lang="en-US" sz="5867" dirty="0">
                <a:solidFill>
                  <a:srgbClr val="002060"/>
                </a:solidFill>
                <a:latin typeface="+mj-lt"/>
              </a:rPr>
              <a:t> </a:t>
            </a:r>
            <a:r>
              <a:rPr lang="en-US" sz="5867" dirty="0" err="1">
                <a:solidFill>
                  <a:srgbClr val="002060"/>
                </a:solidFill>
                <a:latin typeface="+mj-lt"/>
              </a:rPr>
              <a:t>đời</a:t>
            </a:r>
            <a:r>
              <a:rPr lang="en-US" sz="5867" dirty="0">
                <a:solidFill>
                  <a:srgbClr val="002060"/>
                </a:solidFill>
                <a:latin typeface="+mj-lt"/>
              </a:rPr>
              <a:t>, </a:t>
            </a:r>
            <a:r>
              <a:rPr lang="en-US" sz="5867" dirty="0" err="1">
                <a:solidFill>
                  <a:srgbClr val="002060"/>
                </a:solidFill>
                <a:latin typeface="+mj-lt"/>
              </a:rPr>
              <a:t>không</a:t>
            </a:r>
            <a:r>
              <a:rPr lang="en-US" sz="5867" dirty="0">
                <a:solidFill>
                  <a:srgbClr val="002060"/>
                </a:solidFill>
                <a:latin typeface="+mj-lt"/>
              </a:rPr>
              <a:t> </a:t>
            </a:r>
            <a:r>
              <a:rPr lang="en-US" sz="5867" dirty="0" err="1">
                <a:solidFill>
                  <a:srgbClr val="002060"/>
                </a:solidFill>
                <a:latin typeface="+mj-lt"/>
              </a:rPr>
              <a:t>nề</a:t>
            </a:r>
            <a:r>
              <a:rPr lang="en-US" sz="5867" dirty="0">
                <a:solidFill>
                  <a:srgbClr val="002060"/>
                </a:solidFill>
                <a:latin typeface="+mj-lt"/>
              </a:rPr>
              <a:t> </a:t>
            </a:r>
            <a:r>
              <a:rPr lang="en-US" sz="5867" dirty="0" err="1">
                <a:solidFill>
                  <a:srgbClr val="002060"/>
                </a:solidFill>
                <a:latin typeface="+mj-lt"/>
              </a:rPr>
              <a:t>gian</a:t>
            </a:r>
            <a:r>
              <a:rPr lang="en-US" sz="5867" dirty="0">
                <a:solidFill>
                  <a:srgbClr val="002060"/>
                </a:solidFill>
                <a:latin typeface="+mj-lt"/>
              </a:rPr>
              <a:t> </a:t>
            </a:r>
            <a:r>
              <a:rPr lang="en-US" sz="5867" dirty="0" err="1">
                <a:solidFill>
                  <a:srgbClr val="002060"/>
                </a:solidFill>
                <a:latin typeface="+mj-lt"/>
              </a:rPr>
              <a:t>khó</a:t>
            </a:r>
            <a:r>
              <a:rPr lang="en-US" sz="5867" dirty="0">
                <a:solidFill>
                  <a:srgbClr val="002060"/>
                </a:solidFill>
                <a:latin typeface="+mj-lt"/>
              </a:rPr>
              <a:t> </a:t>
            </a:r>
            <a:r>
              <a:rPr lang="en-US" sz="5867" dirty="0" err="1">
                <a:solidFill>
                  <a:srgbClr val="002060"/>
                </a:solidFill>
                <a:latin typeface="+mj-lt"/>
              </a:rPr>
              <a:t>nguy</a:t>
            </a:r>
            <a:r>
              <a:rPr lang="en-US" sz="5867" dirty="0">
                <a:solidFill>
                  <a:srgbClr val="002060"/>
                </a:solidFill>
                <a:latin typeface="+mj-lt"/>
              </a:rPr>
              <a:t> nan.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thương</a:t>
            </a:r>
            <a:r>
              <a:rPr lang="en-US" sz="5867" dirty="0">
                <a:solidFill>
                  <a:srgbClr val="002060"/>
                </a:solidFill>
                <a:latin typeface="+mj-lt"/>
              </a:rPr>
              <a:t> </a:t>
            </a:r>
            <a:r>
              <a:rPr lang="en-US" sz="5867" dirty="0" err="1">
                <a:solidFill>
                  <a:srgbClr val="002060"/>
                </a:solidFill>
                <a:latin typeface="+mj-lt"/>
              </a:rPr>
              <a:t>có</a:t>
            </a:r>
            <a:r>
              <a:rPr lang="en-US" sz="5867" dirty="0">
                <a:solidFill>
                  <a:srgbClr val="002060"/>
                </a:solidFill>
                <a:latin typeface="+mj-lt"/>
              </a:rPr>
              <a:t> </a:t>
            </a:r>
            <a:r>
              <a:rPr lang="en-US" sz="5867" dirty="0" err="1">
                <a:solidFill>
                  <a:srgbClr val="002060"/>
                </a:solidFill>
                <a:latin typeface="+mj-lt"/>
              </a:rPr>
              <a:t>Chúa</a:t>
            </a:r>
            <a:r>
              <a:rPr lang="en-US" sz="5867" dirty="0">
                <a:solidFill>
                  <a:srgbClr val="002060"/>
                </a:solidFill>
                <a:latin typeface="+mj-lt"/>
              </a:rPr>
              <a:t> </a:t>
            </a:r>
            <a:r>
              <a:rPr lang="en-US" sz="5867" dirty="0" err="1">
                <a:solidFill>
                  <a:srgbClr val="002060"/>
                </a:solidFill>
                <a:latin typeface="+mj-lt"/>
              </a:rPr>
              <a:t>đưa</a:t>
            </a:r>
            <a:r>
              <a:rPr lang="en-US" sz="5867" dirty="0">
                <a:solidFill>
                  <a:srgbClr val="002060"/>
                </a:solidFill>
                <a:latin typeface="+mj-lt"/>
              </a:rPr>
              <a:t> </a:t>
            </a:r>
            <a:r>
              <a:rPr lang="en-US" sz="5867" dirty="0" err="1">
                <a:solidFill>
                  <a:srgbClr val="002060"/>
                </a:solidFill>
                <a:latin typeface="+mj-lt"/>
              </a:rPr>
              <a:t>dìu</a:t>
            </a:r>
            <a:r>
              <a:rPr lang="en-US" sz="5867" dirty="0">
                <a:solidFill>
                  <a:srgbClr val="002060"/>
                </a:solidFill>
                <a:latin typeface="+mj-lt"/>
              </a:rPr>
              <a:t>, </a:t>
            </a:r>
            <a:r>
              <a:rPr lang="en-US" sz="5867" dirty="0" err="1">
                <a:solidFill>
                  <a:srgbClr val="002060"/>
                </a:solidFill>
                <a:latin typeface="+mj-lt"/>
              </a:rPr>
              <a:t>chung</a:t>
            </a:r>
            <a:r>
              <a:rPr lang="en-US" sz="5867" dirty="0">
                <a:solidFill>
                  <a:srgbClr val="002060"/>
                </a:solidFill>
                <a:latin typeface="+mj-lt"/>
              </a:rPr>
              <a:t> </a:t>
            </a:r>
            <a:r>
              <a:rPr lang="en-US" sz="5867" dirty="0" err="1">
                <a:solidFill>
                  <a:srgbClr val="002060"/>
                </a:solidFill>
                <a:latin typeface="+mj-lt"/>
              </a:rPr>
              <a:t>đường</a:t>
            </a:r>
            <a:r>
              <a:rPr lang="en-US" sz="5867" dirty="0">
                <a:solidFill>
                  <a:srgbClr val="002060"/>
                </a:solidFill>
                <a:latin typeface="+mj-lt"/>
              </a:rPr>
              <a:t> </a:t>
            </a:r>
            <a:r>
              <a:rPr lang="en-US" sz="5867" dirty="0" err="1">
                <a:solidFill>
                  <a:srgbClr val="002060"/>
                </a:solidFill>
                <a:latin typeface="+mj-lt"/>
              </a:rPr>
              <a:t>đi</a:t>
            </a:r>
            <a:r>
              <a:rPr lang="en-US" sz="5867" dirty="0">
                <a:solidFill>
                  <a:srgbClr val="002060"/>
                </a:solidFill>
                <a:latin typeface="+mj-lt"/>
              </a:rPr>
              <a:t> </a:t>
            </a:r>
            <a:r>
              <a:rPr lang="en-US" sz="5867" dirty="0" err="1">
                <a:solidFill>
                  <a:srgbClr val="002060"/>
                </a:solidFill>
                <a:latin typeface="+mj-lt"/>
              </a:rPr>
              <a:t>mãi</a:t>
            </a:r>
            <a:r>
              <a:rPr lang="en-US" sz="5867" dirty="0">
                <a:solidFill>
                  <a:srgbClr val="002060"/>
                </a:solidFill>
                <a:latin typeface="+mj-lt"/>
              </a:rPr>
              <a:t> </a:t>
            </a:r>
            <a:r>
              <a:rPr lang="en-US" sz="5867" dirty="0" err="1" smtClean="0">
                <a:solidFill>
                  <a:srgbClr val="002060"/>
                </a:solidFill>
                <a:latin typeface="+mj-lt"/>
              </a:rPr>
              <a:t>trăm</a:t>
            </a:r>
            <a:r>
              <a:rPr lang="en-US" sz="5867" dirty="0" smtClean="0">
                <a:solidFill>
                  <a:srgbClr val="002060"/>
                </a:solidFill>
                <a:latin typeface="+mj-lt"/>
              </a:rPr>
              <a:t> </a:t>
            </a:r>
            <a:r>
              <a:rPr lang="en-US" sz="5867" dirty="0" err="1">
                <a:solidFill>
                  <a:srgbClr val="002060"/>
                </a:solidFill>
                <a:latin typeface="+mj-lt"/>
              </a:rPr>
              <a:t>năm</a:t>
            </a:r>
            <a:r>
              <a:rPr lang="en-US" sz="5867" dirty="0">
                <a:solidFill>
                  <a:srgbClr val="002060"/>
                </a:solidFill>
                <a:latin typeface="+mj-lt"/>
              </a:rPr>
              <a:t>.</a:t>
            </a:r>
            <a:endParaRPr lang="vi-VN" sz="5867" dirty="0">
              <a:solidFill>
                <a:srgbClr val="002060"/>
              </a:solidFill>
              <a:latin typeface="+mj-lt"/>
            </a:endParaRPr>
          </a:p>
        </p:txBody>
      </p:sp>
    </p:spTree>
    <p:extLst>
      <p:ext uri="{BB962C8B-B14F-4D97-AF65-F5344CB8AC3E}">
        <p14:creationId xmlns:p14="http://schemas.microsoft.com/office/powerpoint/2010/main" val="39880454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Tk4:</a:t>
            </a:r>
            <a:r>
              <a:rPr lang="en-US" sz="6933" dirty="0" smtClean="0">
                <a:solidFill>
                  <a:schemeClr val="bg1"/>
                </a:solidFill>
              </a:rPr>
              <a:t> </a:t>
            </a:r>
            <a:r>
              <a:rPr lang="en-US" sz="6933" dirty="0" err="1" smtClean="0">
                <a:solidFill>
                  <a:srgbClr val="002060"/>
                </a:solidFill>
              </a:rPr>
              <a:t>Ngày</a:t>
            </a:r>
            <a:r>
              <a:rPr lang="en-US" sz="6933" dirty="0" smtClean="0">
                <a:solidFill>
                  <a:srgbClr val="002060"/>
                </a:solidFill>
              </a:rPr>
              <a:t> </a:t>
            </a:r>
            <a:r>
              <a:rPr lang="en-US" sz="6933" dirty="0" err="1" smtClean="0">
                <a:solidFill>
                  <a:srgbClr val="002060"/>
                </a:solidFill>
              </a:rPr>
              <a:t>xưa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mây</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Ca-na</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 </a:t>
            </a:r>
            <a:r>
              <a:rPr lang="en-US" sz="6933" dirty="0" err="1" smtClean="0">
                <a:solidFill>
                  <a:srgbClr val="002060"/>
                </a:solidFill>
              </a:rPr>
              <a:t>chim</a:t>
            </a:r>
            <a:r>
              <a:rPr lang="en-US" sz="6933" dirty="0" smtClean="0">
                <a:solidFill>
                  <a:srgbClr val="002060"/>
                </a:solidFill>
              </a:rPr>
              <a:t> </a:t>
            </a:r>
            <a:r>
              <a:rPr lang="en-US" sz="6933" dirty="0" err="1" smtClean="0">
                <a:solidFill>
                  <a:srgbClr val="002060"/>
                </a:solidFill>
              </a:rPr>
              <a:t>trắng</a:t>
            </a:r>
            <a:r>
              <a:rPr lang="en-US" sz="6933" dirty="0" smtClean="0">
                <a:solidFill>
                  <a:srgbClr val="002060"/>
                </a:solidFill>
              </a:rPr>
              <a:t> </a:t>
            </a:r>
            <a:r>
              <a:rPr lang="en-US" sz="6933" dirty="0" err="1" smtClean="0">
                <a:solidFill>
                  <a:srgbClr val="002060"/>
                </a:solidFill>
              </a:rPr>
              <a:t>vút</a:t>
            </a:r>
            <a:r>
              <a:rPr lang="en-US" sz="6933" dirty="0" smtClean="0">
                <a:solidFill>
                  <a:srgbClr val="002060"/>
                </a:solidFill>
              </a:rPr>
              <a:t> bay </a:t>
            </a:r>
            <a:r>
              <a:rPr lang="en-US" sz="6933" dirty="0" err="1" smtClean="0">
                <a:solidFill>
                  <a:srgbClr val="002060"/>
                </a:solidFill>
              </a:rPr>
              <a:t>giữa</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nhìn</a:t>
            </a:r>
            <a:r>
              <a:rPr lang="en-US" sz="6933" dirty="0" smtClean="0">
                <a:solidFill>
                  <a:srgbClr val="002060"/>
                </a:solidFill>
              </a:rPr>
              <a:t> </a:t>
            </a:r>
            <a:r>
              <a:rPr lang="en-US" sz="6933" dirty="0" err="1" smtClean="0">
                <a:solidFill>
                  <a:srgbClr val="002060"/>
                </a:solidFill>
              </a:rPr>
              <a:t>theo</a:t>
            </a:r>
            <a:r>
              <a:rPr lang="en-US" sz="6933" dirty="0" smtClean="0">
                <a:solidFill>
                  <a:srgbClr val="002060"/>
                </a:solidFill>
              </a:rPr>
              <a:t>, </a:t>
            </a:r>
            <a:r>
              <a:rPr lang="en-US" sz="6933" dirty="0" err="1" smtClean="0">
                <a:solidFill>
                  <a:srgbClr val="002060"/>
                </a:solidFill>
              </a:rPr>
              <a:t>môi</a:t>
            </a:r>
            <a:r>
              <a:rPr lang="en-US" sz="6933" dirty="0" smtClean="0">
                <a:solidFill>
                  <a:srgbClr val="002060"/>
                </a:solidFill>
              </a:rPr>
              <a:t> </a:t>
            </a:r>
            <a:r>
              <a:rPr lang="en-US" sz="6933" dirty="0" err="1" smtClean="0">
                <a:solidFill>
                  <a:srgbClr val="002060"/>
                </a:solidFill>
              </a:rPr>
              <a:t>mỉm</a:t>
            </a:r>
            <a:r>
              <a:rPr lang="en-US" sz="6933" dirty="0" smtClean="0">
                <a:solidFill>
                  <a:srgbClr val="002060"/>
                </a:solidFill>
              </a:rPr>
              <a:t> </a:t>
            </a:r>
            <a:r>
              <a:rPr lang="en-US" sz="6933" dirty="0" err="1" smtClean="0">
                <a:solidFill>
                  <a:srgbClr val="002060"/>
                </a:solidFill>
              </a:rPr>
              <a:t>cười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trông</a:t>
            </a:r>
            <a:r>
              <a:rPr lang="en-US" sz="6933" dirty="0" smtClean="0">
                <a:solidFill>
                  <a:srgbClr val="002060"/>
                </a:solidFill>
              </a:rPr>
              <a:t> </a:t>
            </a:r>
            <a:r>
              <a:rPr lang="en-US" sz="6933" dirty="0" err="1" smtClean="0">
                <a:solidFill>
                  <a:srgbClr val="002060"/>
                </a:solidFill>
              </a:rPr>
              <a:t>theo</a:t>
            </a:r>
            <a:r>
              <a:rPr lang="en-US" sz="6933" dirty="0" smtClean="0">
                <a:solidFill>
                  <a:srgbClr val="002060"/>
                </a:solidFill>
              </a:rPr>
              <a:t> </a:t>
            </a:r>
            <a:r>
              <a:rPr lang="en-US" sz="6933" dirty="0" err="1" smtClean="0">
                <a:solidFill>
                  <a:srgbClr val="002060"/>
                </a:solidFill>
              </a:rPr>
              <a:t>từng</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292952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a:t>
            </a:r>
            <a:r>
              <a:rPr lang="en-US" sz="6933" dirty="0" smtClean="0">
                <a:solidFill>
                  <a:schemeClr val="bg1"/>
                </a:solidFill>
              </a:rPr>
              <a:t> </a:t>
            </a:r>
            <a:r>
              <a:rPr lang="en-US" sz="6933" dirty="0" err="1" smtClean="0">
                <a:solidFill>
                  <a:srgbClr val="002060"/>
                </a:solidFill>
              </a:rPr>
              <a:t>Nguyện</a:t>
            </a:r>
            <a:r>
              <a:rPr lang="en-US" sz="6933" dirty="0" smtClean="0">
                <a:solidFill>
                  <a:srgbClr val="002060"/>
                </a:solidFill>
              </a:rPr>
              <a:t> </a:t>
            </a:r>
            <a:r>
              <a:rPr lang="en-US" sz="6933" dirty="0" err="1" smtClean="0">
                <a:solidFill>
                  <a:srgbClr val="002060"/>
                </a:solidFill>
              </a:rPr>
              <a:t>xin</a:t>
            </a:r>
            <a:r>
              <a:rPr lang="en-US" sz="6933" dirty="0" smtClean="0">
                <a:solidFill>
                  <a:srgbClr val="002060"/>
                </a:solidFill>
              </a:rPr>
              <a:t> </a:t>
            </a:r>
            <a:r>
              <a:rPr lang="en-US" sz="6933" dirty="0" err="1" smtClean="0">
                <a:solidFill>
                  <a:srgbClr val="002060"/>
                </a:solidFill>
              </a:rPr>
              <a:t>Giê-su</a:t>
            </a:r>
            <a:r>
              <a:rPr lang="en-US" sz="6933" dirty="0" smtClean="0">
                <a:solidFill>
                  <a:srgbClr val="002060"/>
                </a:solidFill>
              </a:rPr>
              <a:t> </a:t>
            </a:r>
            <a:r>
              <a:rPr lang="en-US" sz="6933" dirty="0" err="1" smtClean="0">
                <a:solidFill>
                  <a:srgbClr val="002060"/>
                </a:solidFill>
              </a:rPr>
              <a:t>nối</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đưa</a:t>
            </a:r>
            <a:r>
              <a:rPr lang="en-US" sz="6933" dirty="0" smtClean="0">
                <a:solidFill>
                  <a:srgbClr val="002060"/>
                </a:solidFill>
              </a:rPr>
              <a:t> </a:t>
            </a:r>
            <a:r>
              <a:rPr lang="en-US" sz="6933" dirty="0" err="1" smtClean="0">
                <a:solidFill>
                  <a:srgbClr val="002060"/>
                </a:solidFill>
              </a:rPr>
              <a:t>trăm</a:t>
            </a:r>
            <a:r>
              <a:rPr lang="en-US" sz="6933" dirty="0" smtClean="0">
                <a:solidFill>
                  <a:srgbClr val="002060"/>
                </a:solidFill>
              </a:rPr>
              <a:t> </a:t>
            </a:r>
            <a:r>
              <a:rPr lang="en-US" sz="6933" dirty="0" err="1" smtClean="0">
                <a:solidFill>
                  <a:srgbClr val="002060"/>
                </a:solidFill>
              </a:rPr>
              <a:t>lối</a:t>
            </a:r>
            <a:r>
              <a:rPr lang="en-US" sz="6933" dirty="0" smtClean="0">
                <a:solidFill>
                  <a:srgbClr val="002060"/>
                </a:solidFill>
              </a:rPr>
              <a:t> </a:t>
            </a:r>
            <a:r>
              <a:rPr lang="en-US" sz="6933" dirty="0" err="1" smtClean="0">
                <a:solidFill>
                  <a:srgbClr val="002060"/>
                </a:solidFill>
              </a:rPr>
              <a:t>ngàn</a:t>
            </a:r>
            <a:r>
              <a:rPr lang="en-US" sz="6933" dirty="0" smtClean="0">
                <a:solidFill>
                  <a:srgbClr val="002060"/>
                </a:solidFill>
              </a:rPr>
              <a:t> </a:t>
            </a:r>
            <a:r>
              <a:rPr lang="en-US" sz="6933" dirty="0" err="1" smtClean="0">
                <a:solidFill>
                  <a:srgbClr val="002060"/>
                </a:solidFill>
              </a:rPr>
              <a:t>nơi</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bước</a:t>
            </a:r>
            <a:r>
              <a:rPr lang="en-US" sz="6933" dirty="0" smtClean="0">
                <a:solidFill>
                  <a:srgbClr val="002060"/>
                </a:solidFill>
              </a:rPr>
              <a:t> </a:t>
            </a:r>
            <a:r>
              <a:rPr lang="en-US" sz="6933" dirty="0" err="1" smtClean="0">
                <a:solidFill>
                  <a:srgbClr val="002060"/>
                </a:solidFill>
              </a:rPr>
              <a:t>tuyệt</a:t>
            </a:r>
            <a:r>
              <a:rPr lang="en-US" sz="6933" dirty="0" smtClean="0">
                <a:solidFill>
                  <a:srgbClr val="002060"/>
                </a:solidFill>
              </a:rPr>
              <a:t> </a:t>
            </a:r>
            <a:r>
              <a:rPr lang="en-US" sz="6933" dirty="0" err="1" smtClean="0">
                <a:solidFill>
                  <a:srgbClr val="002060"/>
                </a:solidFill>
              </a:rPr>
              <a:t>vời</a:t>
            </a:r>
            <a:r>
              <a:rPr lang="en-US" sz="6933" dirty="0" smtClean="0">
                <a:solidFill>
                  <a:srgbClr val="002060"/>
                </a:solidFill>
              </a:rPr>
              <a:t>. </a:t>
            </a:r>
            <a:r>
              <a:rPr lang="en-US" sz="6933" dirty="0" err="1" smtClean="0">
                <a:solidFill>
                  <a:srgbClr val="002060"/>
                </a:solidFill>
              </a:rPr>
              <a:t>Về</a:t>
            </a:r>
            <a:r>
              <a:rPr lang="en-US" sz="6933" dirty="0" smtClean="0">
                <a:solidFill>
                  <a:srgbClr val="002060"/>
                </a:solidFill>
              </a:rPr>
              <a:t> </a:t>
            </a:r>
            <a:r>
              <a:rPr lang="en-US" sz="6933" dirty="0" err="1" smtClean="0">
                <a:solidFill>
                  <a:srgbClr val="002060"/>
                </a:solidFill>
              </a:rPr>
              <a:t>đến</a:t>
            </a:r>
            <a:r>
              <a:rPr lang="en-US" sz="6933" dirty="0" smtClean="0">
                <a:solidFill>
                  <a:srgbClr val="002060"/>
                </a:solidFill>
              </a:rPr>
              <a:t> </a:t>
            </a:r>
            <a:r>
              <a:rPr lang="en-US" sz="6933" dirty="0" err="1" smtClean="0">
                <a:solidFill>
                  <a:srgbClr val="002060"/>
                </a:solidFill>
              </a:rPr>
              <a:t>cõi</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thắm</a:t>
            </a:r>
            <a:r>
              <a:rPr lang="en-US" sz="6933" dirty="0" smtClean="0">
                <a:solidFill>
                  <a:srgbClr val="002060"/>
                </a:solidFill>
              </a:rPr>
              <a:t> </a:t>
            </a:r>
            <a:r>
              <a:rPr lang="en-US" sz="6933" dirty="0" err="1" smtClean="0">
                <a:solidFill>
                  <a:srgbClr val="002060"/>
                </a:solidFill>
              </a:rPr>
              <a:t>tươi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531165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2606529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1938992"/>
          </a:xfrm>
          <a:prstGeom prst="rect">
            <a:avLst/>
          </a:prstGeom>
          <a:noFill/>
        </p:spPr>
        <p:txBody>
          <a:bodyPr wrap="square" rtlCol="0">
            <a:spAutoFit/>
          </a:bodyPr>
          <a:lstStyle/>
          <a:p>
            <a:pPr algn="ct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Phaolo</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Tâm</a:t>
            </a:r>
            <a:endParaRPr lang="en-US" sz="4000" dirty="0" smtClean="0">
              <a:solidFill>
                <a:srgbClr val="FF0000"/>
              </a:solidFill>
            </a:endParaRPr>
          </a:p>
          <a:p>
            <a:pPr algn="ctr"/>
            <a:r>
              <a:rPr lang="en-US" sz="4000" dirty="0" err="1" smtClean="0">
                <a:solidFill>
                  <a:srgbClr val="FF0000"/>
                </a:solidFill>
              </a:rPr>
              <a:t>và</a:t>
            </a:r>
            <a:r>
              <a:rPr lang="en-US" sz="4000" dirty="0" smtClean="0">
                <a:solidFill>
                  <a:srgbClr val="FF0000"/>
                </a:solidFill>
              </a:rPr>
              <a:t>  </a:t>
            </a:r>
          </a:p>
          <a:p>
            <a:pPr algn="ctr"/>
            <a:r>
              <a:rPr lang="en-US" sz="4000" dirty="0" err="1" smtClean="0">
                <a:solidFill>
                  <a:srgbClr val="FF0000"/>
                </a:solidFill>
              </a:rPr>
              <a:t>Chị</a:t>
            </a:r>
            <a:r>
              <a:rPr lang="en-US" sz="4000" dirty="0" smtClean="0">
                <a:solidFill>
                  <a:srgbClr val="FF0000"/>
                </a:solidFill>
              </a:rPr>
              <a:t> </a:t>
            </a:r>
            <a:r>
              <a:rPr lang="en-US" sz="4000" dirty="0" err="1" smtClean="0">
                <a:solidFill>
                  <a:srgbClr val="FF0000"/>
                </a:solidFill>
              </a:rPr>
              <a:t>Matta</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Hoàng</a:t>
            </a:r>
            <a:r>
              <a:rPr lang="en-US" sz="4000" dirty="0" smtClean="0">
                <a:solidFill>
                  <a:srgbClr val="FF0000"/>
                </a:solidFill>
              </a:rPr>
              <a:t> Kim </a:t>
            </a:r>
            <a:r>
              <a:rPr lang="en-US" sz="4000" dirty="0" err="1" smtClean="0">
                <a:solidFill>
                  <a:srgbClr val="FF0000"/>
                </a:solidFill>
              </a:rPr>
              <a:t>Yến</a:t>
            </a:r>
            <a:endParaRPr lang="en-US" sz="4000" dirty="0" smtClean="0">
              <a:solidFill>
                <a:srgbClr val="FF0000"/>
              </a:solidFill>
            </a:endParaRPr>
          </a:p>
        </p:txBody>
      </p:sp>
    </p:spTree>
    <p:extLst>
      <p:ext uri="{BB962C8B-B14F-4D97-AF65-F5344CB8AC3E}">
        <p14:creationId xmlns:p14="http://schemas.microsoft.com/office/powerpoint/2010/main" val="687852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Kết</a:t>
            </a:r>
            <a:r>
              <a:rPr lang="en-US" sz="8000" dirty="0">
                <a:solidFill>
                  <a:srgbClr val="FF0000"/>
                </a:solidFill>
              </a:rPr>
              <a:t> </a:t>
            </a:r>
            <a:r>
              <a:rPr lang="vi-VN" sz="8000" dirty="0">
                <a:solidFill>
                  <a:srgbClr val="FF0000"/>
                </a:solidFill>
              </a:rPr>
              <a:t>Lễ</a:t>
            </a:r>
            <a:br>
              <a:rPr lang="vi-VN" sz="8000" dirty="0">
                <a:solidFill>
                  <a:srgbClr val="FF0000"/>
                </a:solidFill>
              </a:rPr>
            </a:br>
            <a:r>
              <a:rPr lang="en-US" sz="8000" dirty="0" err="1" smtClean="0">
                <a:solidFill>
                  <a:srgbClr val="FF0000"/>
                </a:solidFill>
              </a:rPr>
              <a:t>Diễm</a:t>
            </a:r>
            <a:r>
              <a:rPr lang="en-US" sz="8000" dirty="0" smtClean="0">
                <a:solidFill>
                  <a:srgbClr val="FF0000"/>
                </a:solidFill>
              </a:rPr>
              <a:t> </a:t>
            </a:r>
            <a:r>
              <a:rPr lang="en-US" sz="8000" dirty="0" err="1" smtClean="0">
                <a:solidFill>
                  <a:srgbClr val="FF0000"/>
                </a:solidFill>
              </a:rPr>
              <a:t>Tình</a:t>
            </a:r>
            <a:r>
              <a:rPr lang="en-US" sz="8000" dirty="0" smtClean="0">
                <a:solidFill>
                  <a:srgbClr val="FF0000"/>
                </a:solidFill>
              </a:rPr>
              <a:t> </a:t>
            </a:r>
            <a:r>
              <a:rPr lang="en-US" sz="8000" dirty="0" err="1" smtClean="0">
                <a:solidFill>
                  <a:srgbClr val="FF0000"/>
                </a:solidFill>
              </a:rPr>
              <a:t>Ca</a:t>
            </a:r>
            <a:r>
              <a:rPr lang="en-US" sz="8000" dirty="0" smtClean="0">
                <a:solidFill>
                  <a:srgbClr val="FF0000"/>
                </a:solidFill>
              </a:rPr>
              <a:t> 3 </a:t>
            </a:r>
            <a:br>
              <a:rPr lang="en-US" sz="8000" dirty="0" smtClean="0">
                <a:solidFill>
                  <a:srgbClr val="FF0000"/>
                </a:solidFill>
              </a:rPr>
            </a:br>
            <a:r>
              <a:rPr lang="en-US" sz="6600" i="1" dirty="0" smtClean="0">
                <a:solidFill>
                  <a:srgbClr val="002060"/>
                </a:solidFill>
              </a:rPr>
              <a:t>Lm. </a:t>
            </a:r>
            <a:r>
              <a:rPr lang="en-US" sz="6600" i="1" dirty="0" err="1" smtClean="0">
                <a:solidFill>
                  <a:srgbClr val="002060"/>
                </a:solidFill>
              </a:rPr>
              <a:t>Thành</a:t>
            </a:r>
            <a:r>
              <a:rPr lang="en-US" sz="6600" i="1" dirty="0" smtClean="0">
                <a:solidFill>
                  <a:srgbClr val="002060"/>
                </a:solidFill>
              </a:rPr>
              <a:t> </a:t>
            </a:r>
            <a:r>
              <a:rPr lang="en-US" sz="6600" i="1" dirty="0" err="1" smtClean="0">
                <a:solidFill>
                  <a:srgbClr val="002060"/>
                </a:solidFill>
              </a:rPr>
              <a:t>Tâm</a:t>
            </a:r>
            <a:endParaRPr lang="en-US" sz="6600" i="1" dirty="0">
              <a:solidFill>
                <a:srgbClr val="002060"/>
              </a:solidFill>
            </a:endParaRPr>
          </a:p>
        </p:txBody>
      </p:sp>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3095310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25209805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Tk1:</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Tay</a:t>
            </a:r>
            <a:r>
              <a:rPr lang="en-US" sz="7500" dirty="0" smtClean="0">
                <a:solidFill>
                  <a:srgbClr val="002060"/>
                </a:solidFill>
              </a:rPr>
              <a:t> </a:t>
            </a:r>
            <a:r>
              <a:rPr lang="en-US" sz="7500" dirty="0" err="1" smtClean="0">
                <a:solidFill>
                  <a:srgbClr val="002060"/>
                </a:solidFill>
              </a:rPr>
              <a:t>đan</a:t>
            </a:r>
            <a:r>
              <a:rPr lang="en-US" sz="7500" dirty="0" smtClean="0">
                <a:solidFill>
                  <a:srgbClr val="002060"/>
                </a:solidFill>
              </a:rPr>
              <a:t> </a:t>
            </a:r>
            <a:r>
              <a:rPr lang="en-US" sz="7500" dirty="0" err="1" smtClean="0">
                <a:solidFill>
                  <a:srgbClr val="002060"/>
                </a:solidFill>
              </a:rPr>
              <a:t>tay</a:t>
            </a:r>
            <a:r>
              <a:rPr lang="en-US" sz="7500" dirty="0" smtClean="0">
                <a:solidFill>
                  <a:srgbClr val="002060"/>
                </a:solidFill>
              </a:rPr>
              <a:t> </a:t>
            </a:r>
            <a:r>
              <a:rPr lang="en-US" sz="7500" dirty="0" err="1" smtClean="0">
                <a:solidFill>
                  <a:srgbClr val="002060"/>
                </a:solidFill>
              </a:rPr>
              <a:t>nhịp</a:t>
            </a:r>
            <a:r>
              <a:rPr lang="en-US" sz="7500" dirty="0">
                <a:solidFill>
                  <a:srgbClr val="002060"/>
                </a:solidFill>
              </a:rPr>
              <a:t> </a:t>
            </a:r>
            <a:r>
              <a:rPr lang="en-US" sz="7500" dirty="0" err="1" smtClean="0">
                <a:solidFill>
                  <a:srgbClr val="002060"/>
                </a:solidFill>
              </a:rPr>
              <a:t>bước</a:t>
            </a:r>
            <a:r>
              <a:rPr lang="en-US" sz="7500" dirty="0" smtClean="0">
                <a:solidFill>
                  <a:srgbClr val="002060"/>
                </a:solidFill>
              </a:rPr>
              <a:t> </a:t>
            </a:r>
            <a:r>
              <a:rPr lang="en-US" sz="7500" dirty="0" err="1" smtClean="0">
                <a:solidFill>
                  <a:srgbClr val="002060"/>
                </a:solidFill>
              </a:rPr>
              <a:t>đi</a:t>
            </a:r>
            <a:r>
              <a:rPr lang="en-US" sz="7500" dirty="0" smtClean="0">
                <a:solidFill>
                  <a:srgbClr val="002060"/>
                </a:solidFill>
              </a:rPr>
              <a:t> </a:t>
            </a:r>
            <a:r>
              <a:rPr lang="en-US" sz="7500" dirty="0" err="1" smtClean="0">
                <a:solidFill>
                  <a:srgbClr val="002060"/>
                </a:solidFill>
              </a:rPr>
              <a:t>trong</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hạnh</a:t>
            </a:r>
            <a:r>
              <a:rPr lang="en-US" sz="7500" dirty="0" smtClean="0">
                <a:solidFill>
                  <a:srgbClr val="002060"/>
                </a:solidFill>
              </a:rPr>
              <a:t> </a:t>
            </a:r>
            <a:r>
              <a:rPr lang="en-US" sz="7500" dirty="0" err="1" smtClean="0">
                <a:solidFill>
                  <a:srgbClr val="002060"/>
                </a:solidFill>
              </a:rPr>
              <a:t>phúc</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anh</a:t>
            </a:r>
            <a:r>
              <a:rPr lang="en-US" sz="7500" dirty="0" smtClean="0">
                <a:solidFill>
                  <a:srgbClr val="002060"/>
                </a:solidFill>
              </a:rPr>
              <a:t> </a:t>
            </a:r>
            <a:r>
              <a:rPr lang="en-US" sz="7500" dirty="0" err="1" smtClean="0">
                <a:solidFill>
                  <a:srgbClr val="002060"/>
                </a:solidFill>
              </a:rPr>
              <a:t>em</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em</a:t>
            </a:r>
            <a:r>
              <a:rPr lang="en-US" sz="7500" dirty="0" smtClean="0">
                <a:solidFill>
                  <a:srgbClr val="002060"/>
                </a:solidFill>
              </a:rPr>
              <a:t> </a:t>
            </a:r>
            <a:r>
              <a:rPr lang="en-US" sz="7500" dirty="0" err="1" smtClean="0">
                <a:solidFill>
                  <a:srgbClr val="002060"/>
                </a:solidFill>
              </a:rPr>
              <a:t>anh</a:t>
            </a:r>
            <a:r>
              <a:rPr lang="en-US" sz="7500" dirty="0" smtClean="0">
                <a:solidFill>
                  <a:srgbClr val="002060"/>
                </a:solidFill>
              </a:rPr>
              <a:t> </a:t>
            </a:r>
            <a:r>
              <a:rPr lang="en-US" sz="7500" dirty="0" err="1" smtClean="0">
                <a:solidFill>
                  <a:srgbClr val="002060"/>
                </a:solidFill>
              </a:rPr>
              <a:t>mến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ơi</a:t>
            </a:r>
            <a:r>
              <a:rPr lang="en-US" sz="7500" dirty="0" smtClean="0">
                <a:solidFill>
                  <a:srgbClr val="002060"/>
                </a:solidFill>
              </a:rPr>
              <a:t> </a:t>
            </a:r>
            <a:r>
              <a:rPr lang="en-US" sz="7500" dirty="0" err="1" smtClean="0">
                <a:solidFill>
                  <a:srgbClr val="002060"/>
                </a:solidFill>
              </a:rPr>
              <a:t>trông</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2450514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Như</a:t>
            </a:r>
            <a:r>
              <a:rPr lang="en-US" sz="7500" dirty="0" smtClean="0">
                <a:solidFill>
                  <a:srgbClr val="002060"/>
                </a:solidFill>
              </a:rPr>
              <a:t> </a:t>
            </a:r>
            <a:r>
              <a:rPr lang="en-US" sz="7500" dirty="0" err="1" smtClean="0">
                <a:solidFill>
                  <a:srgbClr val="002060"/>
                </a:solidFill>
              </a:rPr>
              <a:t>chim</a:t>
            </a:r>
            <a:r>
              <a:rPr lang="en-US" sz="7500" dirty="0" smtClean="0">
                <a:solidFill>
                  <a:srgbClr val="002060"/>
                </a:solidFill>
              </a:rPr>
              <a:t> </a:t>
            </a:r>
            <a:r>
              <a:rPr lang="en-US" sz="7500" dirty="0" err="1" smtClean="0">
                <a:solidFill>
                  <a:srgbClr val="002060"/>
                </a:solidFill>
              </a:rPr>
              <a:t>kia</a:t>
            </a:r>
            <a:r>
              <a:rPr lang="en-US" sz="7500" dirty="0" smtClean="0">
                <a:solidFill>
                  <a:srgbClr val="002060"/>
                </a:solidFill>
              </a:rPr>
              <a:t> </a:t>
            </a:r>
            <a:r>
              <a:rPr lang="en-US" sz="7500" dirty="0" err="1" smtClean="0">
                <a:solidFill>
                  <a:srgbClr val="002060"/>
                </a:solidFill>
              </a:rPr>
              <a:t>nhịp</a:t>
            </a:r>
            <a:r>
              <a:rPr lang="en-US" sz="7500" dirty="0" smtClean="0">
                <a:solidFill>
                  <a:srgbClr val="002060"/>
                </a:solidFill>
              </a:rPr>
              <a:t> </a:t>
            </a:r>
            <a:r>
              <a:rPr lang="en-US" sz="7500" dirty="0" err="1" smtClean="0">
                <a:solidFill>
                  <a:srgbClr val="002060"/>
                </a:solidFill>
              </a:rPr>
              <a:t>cánh</a:t>
            </a:r>
            <a:r>
              <a:rPr lang="en-US" sz="7500" dirty="0" smtClean="0">
                <a:solidFill>
                  <a:srgbClr val="002060"/>
                </a:solidFill>
              </a:rPr>
              <a:t> </a:t>
            </a:r>
            <a:r>
              <a:rPr lang="en-US" sz="7500" dirty="0" err="1" smtClean="0">
                <a:solidFill>
                  <a:srgbClr val="002060"/>
                </a:solidFill>
              </a:rPr>
              <a:t>trên</a:t>
            </a:r>
            <a:r>
              <a:rPr lang="en-US" sz="7500" dirty="0" smtClean="0">
                <a:solidFill>
                  <a:srgbClr val="002060"/>
                </a:solidFill>
              </a:rPr>
              <a:t> </a:t>
            </a:r>
            <a:r>
              <a:rPr lang="en-US" sz="7500" dirty="0" err="1" smtClean="0">
                <a:solidFill>
                  <a:srgbClr val="002060"/>
                </a:solidFill>
              </a:rPr>
              <a:t>mây</a:t>
            </a:r>
            <a:r>
              <a:rPr lang="en-US" sz="7500" dirty="0" smtClean="0">
                <a:solidFill>
                  <a:srgbClr val="002060"/>
                </a:solidFill>
              </a:rPr>
              <a:t> </a:t>
            </a:r>
            <a:r>
              <a:rPr lang="en-US" sz="7500" dirty="0" err="1" smtClean="0">
                <a:solidFill>
                  <a:srgbClr val="002060"/>
                </a:solidFill>
              </a:rPr>
              <a:t>ngàn</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tim</a:t>
            </a:r>
            <a:r>
              <a:rPr lang="en-US" sz="7500" dirty="0" smtClean="0">
                <a:solidFill>
                  <a:srgbClr val="002060"/>
                </a:solidFill>
              </a:rPr>
              <a:t> con </a:t>
            </a:r>
            <a:r>
              <a:rPr lang="en-US" sz="7500" dirty="0" err="1" smtClean="0">
                <a:solidFill>
                  <a:srgbClr val="002060"/>
                </a:solidFill>
              </a:rPr>
              <a:t>hòa</a:t>
            </a:r>
            <a:r>
              <a:rPr lang="en-US" sz="7500" dirty="0" smtClean="0">
                <a:solidFill>
                  <a:srgbClr val="002060"/>
                </a:solidFill>
              </a:rPr>
              <a:t> </a:t>
            </a:r>
            <a:r>
              <a:rPr lang="en-US" sz="7500" dirty="0" err="1" smtClean="0">
                <a:solidFill>
                  <a:srgbClr val="002060"/>
                </a:solidFill>
              </a:rPr>
              <a:t>khúc</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a:t>
            </a:r>
            <a:r>
              <a:rPr lang="en-US" sz="7500" dirty="0" err="1" smtClean="0">
                <a:solidFill>
                  <a:srgbClr val="002060"/>
                </a:solidFill>
              </a:rPr>
              <a:t>huy</a:t>
            </a:r>
            <a:r>
              <a:rPr lang="en-US" sz="7500" dirty="0" smtClean="0">
                <a:solidFill>
                  <a:srgbClr val="002060"/>
                </a:solidFill>
              </a:rPr>
              <a:t> </a:t>
            </a:r>
            <a:r>
              <a:rPr lang="en-US" sz="7500" dirty="0" err="1" smtClean="0">
                <a:solidFill>
                  <a:srgbClr val="002060"/>
                </a:solidFill>
              </a:rPr>
              <a:t>hoàng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dù</a:t>
            </a:r>
            <a:r>
              <a:rPr lang="en-US" sz="7500" dirty="0" smtClean="0">
                <a:solidFill>
                  <a:srgbClr val="002060"/>
                </a:solidFill>
              </a:rPr>
              <a:t> </a:t>
            </a:r>
            <a:r>
              <a:rPr lang="en-US" sz="7500" dirty="0" err="1" smtClean="0">
                <a:solidFill>
                  <a:srgbClr val="002060"/>
                </a:solidFill>
              </a:rPr>
              <a:t>bao</a:t>
            </a:r>
            <a:r>
              <a:rPr lang="en-US" sz="7500" dirty="0" smtClean="0">
                <a:solidFill>
                  <a:srgbClr val="002060"/>
                </a:solidFill>
              </a:rPr>
              <a:t> </a:t>
            </a:r>
            <a:r>
              <a:rPr lang="en-US" sz="7500" dirty="0" err="1" smtClean="0">
                <a:solidFill>
                  <a:srgbClr val="002060"/>
                </a:solidFill>
              </a:rPr>
              <a:t>gian</a:t>
            </a:r>
            <a:r>
              <a:rPr lang="en-US" sz="7500" dirty="0" smtClean="0">
                <a:solidFill>
                  <a:srgbClr val="002060"/>
                </a:solidFill>
              </a:rPr>
              <a:t> </a:t>
            </a:r>
            <a:r>
              <a:rPr lang="en-US" sz="7500" dirty="0" err="1" smtClean="0">
                <a:solidFill>
                  <a:srgbClr val="002060"/>
                </a:solidFill>
              </a:rPr>
              <a:t>khó</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đừng</a:t>
            </a:r>
            <a:r>
              <a:rPr lang="en-US" sz="7500" dirty="0" smtClean="0">
                <a:solidFill>
                  <a:srgbClr val="002060"/>
                </a:solidFill>
              </a:rPr>
              <a:t> lo.</a:t>
            </a:r>
            <a:endParaRPr lang="vi-VN" sz="7500" dirty="0">
              <a:solidFill>
                <a:srgbClr val="002060"/>
              </a:solidFill>
            </a:endParaRPr>
          </a:p>
        </p:txBody>
      </p:sp>
    </p:spTree>
    <p:extLst>
      <p:ext uri="{BB962C8B-B14F-4D97-AF65-F5344CB8AC3E}">
        <p14:creationId xmlns:p14="http://schemas.microsoft.com/office/powerpoint/2010/main" val="3229092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62442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88903261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3355397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Tk2:</a:t>
            </a:r>
            <a:r>
              <a:rPr lang="en-US" sz="7500" dirty="0" smtClean="0">
                <a:solidFill>
                  <a:schemeClr val="bg1"/>
                </a:solidFill>
              </a:rPr>
              <a:t> </a:t>
            </a:r>
            <a:r>
              <a:rPr lang="en-US" sz="7500" dirty="0" smtClean="0">
                <a:solidFill>
                  <a:srgbClr val="D70F73"/>
                </a:solidFill>
              </a:rPr>
              <a:t> </a:t>
            </a:r>
            <a:r>
              <a:rPr lang="en-US" sz="7500" dirty="0" smtClean="0">
                <a:solidFill>
                  <a:srgbClr val="002060"/>
                </a:solidFill>
              </a:rPr>
              <a:t>Mai </a:t>
            </a:r>
            <a:r>
              <a:rPr lang="en-US" sz="7500" dirty="0" err="1" smtClean="0">
                <a:solidFill>
                  <a:srgbClr val="002060"/>
                </a:solidFill>
              </a:rPr>
              <a:t>sau</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gặp</a:t>
            </a:r>
            <a:r>
              <a:rPr lang="en-US" sz="7500" dirty="0" smtClean="0">
                <a:solidFill>
                  <a:srgbClr val="002060"/>
                </a:solidFill>
              </a:rPr>
              <a:t> </a:t>
            </a:r>
            <a:r>
              <a:rPr lang="en-US" sz="7500" dirty="0" err="1" smtClean="0">
                <a:solidFill>
                  <a:srgbClr val="002060"/>
                </a:solidFill>
              </a:rPr>
              <a:t>lúc</a:t>
            </a:r>
            <a:r>
              <a:rPr lang="en-US" sz="7500" dirty="0" smtClean="0">
                <a:solidFill>
                  <a:srgbClr val="002060"/>
                </a:solidFill>
              </a:rPr>
              <a:t> </a:t>
            </a:r>
            <a:r>
              <a:rPr lang="en-US" sz="7500" dirty="0" err="1" smtClean="0">
                <a:solidFill>
                  <a:srgbClr val="002060"/>
                </a:solidFill>
              </a:rPr>
              <a:t>phải</a:t>
            </a:r>
            <a:r>
              <a:rPr lang="en-US" sz="7500" dirty="0" smtClean="0">
                <a:solidFill>
                  <a:srgbClr val="002060"/>
                </a:solidFill>
              </a:rPr>
              <a:t> </a:t>
            </a:r>
            <a:r>
              <a:rPr lang="en-US" sz="7500" dirty="0" err="1" smtClean="0">
                <a:solidFill>
                  <a:srgbClr val="002060"/>
                </a:solidFill>
              </a:rPr>
              <a:t>âu</a:t>
            </a:r>
            <a:r>
              <a:rPr lang="en-US" sz="7500" dirty="0" smtClean="0">
                <a:solidFill>
                  <a:srgbClr val="002060"/>
                </a:solidFill>
              </a:rPr>
              <a:t> </a:t>
            </a:r>
            <a:r>
              <a:rPr lang="en-US" sz="7500" dirty="0" err="1" smtClean="0">
                <a:solidFill>
                  <a:srgbClr val="002060"/>
                </a:solidFill>
              </a:rPr>
              <a:t>sầu</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con </a:t>
            </a:r>
            <a:r>
              <a:rPr lang="en-US" sz="7500" dirty="0" err="1" smtClean="0">
                <a:solidFill>
                  <a:srgbClr val="002060"/>
                </a:solidFill>
              </a:rPr>
              <a:t>đừng</a:t>
            </a:r>
            <a:r>
              <a:rPr lang="en-US" sz="7500" dirty="0" smtClean="0">
                <a:solidFill>
                  <a:srgbClr val="002060"/>
                </a:solidFill>
              </a:rPr>
              <a:t> </a:t>
            </a:r>
            <a:r>
              <a:rPr lang="en-US" sz="7500" dirty="0" err="1" smtClean="0">
                <a:solidFill>
                  <a:srgbClr val="002060"/>
                </a:solidFill>
              </a:rPr>
              <a:t>thế</a:t>
            </a:r>
            <a:r>
              <a:rPr lang="en-US" sz="7500" dirty="0" smtClean="0">
                <a:solidFill>
                  <a:srgbClr val="002060"/>
                </a:solidFill>
              </a:rPr>
              <a:t> </a:t>
            </a:r>
            <a:r>
              <a:rPr lang="en-US" sz="7500" dirty="0" err="1" smtClean="0">
                <a:solidFill>
                  <a:srgbClr val="002060"/>
                </a:solidFill>
              </a:rPr>
              <a:t>dễ</a:t>
            </a:r>
            <a:r>
              <a:rPr lang="en-US" sz="7500" dirty="0" smtClean="0">
                <a:solidFill>
                  <a:srgbClr val="002060"/>
                </a:solidFill>
              </a:rPr>
              <a:t> </a:t>
            </a:r>
            <a:r>
              <a:rPr lang="en-US" sz="7500" dirty="0" err="1" smtClean="0">
                <a:solidFill>
                  <a:srgbClr val="002060"/>
                </a:solidFill>
              </a:rPr>
              <a:t>quên</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a:t>
            </a:r>
            <a:r>
              <a:rPr lang="en-US" sz="7500" dirty="0" err="1" smtClean="0">
                <a:solidFill>
                  <a:srgbClr val="002060"/>
                </a:solidFill>
              </a:rPr>
              <a:t>xưa</a:t>
            </a:r>
            <a:r>
              <a:rPr lang="en-US" sz="7500" dirty="0" smtClean="0">
                <a:solidFill>
                  <a:srgbClr val="002060"/>
                </a:solidFill>
              </a:rPr>
              <a:t> </a:t>
            </a:r>
            <a:r>
              <a:rPr lang="en-US" sz="7500" dirty="0" err="1" smtClean="0">
                <a:solidFill>
                  <a:srgbClr val="002060"/>
                </a:solidFill>
              </a:rPr>
              <a:t>cùng</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dấu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tha</a:t>
            </a:r>
            <a:r>
              <a:rPr lang="en-US" sz="7500" dirty="0" smtClean="0">
                <a:solidFill>
                  <a:srgbClr val="002060"/>
                </a:solidFill>
              </a:rPr>
              <a:t> </a:t>
            </a:r>
            <a:r>
              <a:rPr lang="en-US" sz="7500" dirty="0" err="1" smtClean="0">
                <a:solidFill>
                  <a:srgbClr val="002060"/>
                </a:solidFill>
              </a:rPr>
              <a:t>thứ</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22278164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smtClean="0">
                <a:solidFill>
                  <a:srgbClr val="002060"/>
                </a:solidFill>
              </a:rPr>
              <a:t>Hay </a:t>
            </a:r>
            <a:r>
              <a:rPr lang="en-US" sz="7500" dirty="0" err="1" smtClean="0">
                <a:solidFill>
                  <a:srgbClr val="002060"/>
                </a:solidFill>
              </a:rPr>
              <a:t>khi</a:t>
            </a:r>
            <a:r>
              <a:rPr lang="en-US" sz="7500" dirty="0" smtClean="0">
                <a:solidFill>
                  <a:srgbClr val="002060"/>
                </a:solidFill>
              </a:rPr>
              <a:t> </a:t>
            </a:r>
            <a:r>
              <a:rPr lang="en-US" sz="7500" dirty="0" err="1" smtClean="0">
                <a:solidFill>
                  <a:srgbClr val="002060"/>
                </a:solidFill>
              </a:rPr>
              <a:t>nao</a:t>
            </a:r>
            <a:r>
              <a:rPr lang="en-US" sz="7500" dirty="0" smtClean="0">
                <a:solidFill>
                  <a:srgbClr val="002060"/>
                </a:solidFill>
              </a:rPr>
              <a:t> </a:t>
            </a:r>
            <a:r>
              <a:rPr lang="en-US" sz="7500" dirty="0" err="1" smtClean="0">
                <a:solidFill>
                  <a:srgbClr val="002060"/>
                </a:solidFill>
              </a:rPr>
              <a:t>hạnh</a:t>
            </a:r>
            <a:r>
              <a:rPr lang="en-US" sz="7500" dirty="0" smtClean="0">
                <a:solidFill>
                  <a:srgbClr val="002060"/>
                </a:solidFill>
              </a:rPr>
              <a:t> </a:t>
            </a:r>
            <a:r>
              <a:rPr lang="en-US" sz="7500" dirty="0" err="1" smtClean="0">
                <a:solidFill>
                  <a:srgbClr val="002060"/>
                </a:solidFill>
              </a:rPr>
              <a:t>phúc</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đầy</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con </a:t>
            </a:r>
            <a:r>
              <a:rPr lang="en-US" sz="7500" dirty="0" err="1" smtClean="0">
                <a:solidFill>
                  <a:srgbClr val="002060"/>
                </a:solidFill>
              </a:rPr>
              <a:t>đừng</a:t>
            </a:r>
            <a:r>
              <a:rPr lang="en-US" sz="7500" dirty="0" smtClean="0">
                <a:solidFill>
                  <a:srgbClr val="002060"/>
                </a:solidFill>
              </a:rPr>
              <a:t> </a:t>
            </a:r>
            <a:r>
              <a:rPr lang="en-US" sz="7500" dirty="0" err="1" smtClean="0">
                <a:solidFill>
                  <a:srgbClr val="002060"/>
                </a:solidFill>
              </a:rPr>
              <a:t>thế</a:t>
            </a:r>
            <a:r>
              <a:rPr lang="en-US" sz="7500" dirty="0" smtClean="0">
                <a:solidFill>
                  <a:srgbClr val="002060"/>
                </a:solidFill>
              </a:rPr>
              <a:t> </a:t>
            </a:r>
            <a:r>
              <a:rPr lang="en-US" sz="7500" dirty="0" err="1" smtClean="0">
                <a:solidFill>
                  <a:srgbClr val="002060"/>
                </a:solidFill>
              </a:rPr>
              <a:t>dễ</a:t>
            </a:r>
            <a:r>
              <a:rPr lang="en-US" sz="7500" dirty="0" smtClean="0">
                <a:solidFill>
                  <a:srgbClr val="002060"/>
                </a:solidFill>
              </a:rPr>
              <a:t> </a:t>
            </a:r>
            <a:r>
              <a:rPr lang="en-US" sz="7500" dirty="0" err="1" smtClean="0">
                <a:solidFill>
                  <a:srgbClr val="002060"/>
                </a:solidFill>
              </a:rPr>
              <a:t>quên</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ca</a:t>
            </a:r>
            <a:r>
              <a:rPr lang="en-US" sz="7500" dirty="0" smtClean="0">
                <a:solidFill>
                  <a:srgbClr val="002060"/>
                </a:solidFill>
              </a:rPr>
              <a:t> tri </a:t>
            </a:r>
            <a:r>
              <a:rPr lang="en-US" sz="7500" dirty="0" err="1" smtClean="0">
                <a:solidFill>
                  <a:srgbClr val="002060"/>
                </a:solidFill>
              </a:rPr>
              <a:t>ân</a:t>
            </a:r>
            <a:r>
              <a:rPr lang="en-US" sz="7500" dirty="0" smtClean="0">
                <a:solidFill>
                  <a:srgbClr val="002060"/>
                </a:solidFill>
              </a:rPr>
              <a:t>, </a:t>
            </a:r>
            <a:r>
              <a:rPr lang="en-US" sz="7500" dirty="0" err="1" smtClean="0">
                <a:solidFill>
                  <a:srgbClr val="002060"/>
                </a:solidFill>
              </a:rPr>
              <a:t>nhờ</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chở</a:t>
            </a:r>
            <a:r>
              <a:rPr lang="en-US" sz="7500" dirty="0" smtClean="0">
                <a:solidFill>
                  <a:srgbClr val="002060"/>
                </a:solidFill>
              </a:rPr>
              <a:t> </a:t>
            </a:r>
            <a:r>
              <a:rPr lang="en-US" sz="7500" dirty="0" err="1" smtClean="0">
                <a:solidFill>
                  <a:srgbClr val="002060"/>
                </a:solidFill>
              </a:rPr>
              <a:t>che</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con.</a:t>
            </a:r>
            <a:endParaRPr lang="vi-VN" sz="7500" dirty="0">
              <a:solidFill>
                <a:srgbClr val="002060"/>
              </a:solidFill>
            </a:endParaRPr>
          </a:p>
        </p:txBody>
      </p:sp>
    </p:spTree>
    <p:extLst>
      <p:ext uri="{BB962C8B-B14F-4D97-AF65-F5344CB8AC3E}">
        <p14:creationId xmlns:p14="http://schemas.microsoft.com/office/powerpoint/2010/main" val="657339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16562514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34581704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5867" u="sng" dirty="0" smtClean="0">
                <a:solidFill>
                  <a:srgbClr val="FF0000"/>
                </a:solidFill>
                <a:latin typeface="+mj-lt"/>
              </a:rPr>
              <a:t>Tk3:</a:t>
            </a:r>
            <a:r>
              <a:rPr lang="vi-VN" sz="5867" dirty="0" smtClean="0">
                <a:solidFill>
                  <a:srgbClr val="FF0000"/>
                </a:solidFill>
                <a:latin typeface="+mj-lt"/>
              </a:rPr>
              <a:t> </a:t>
            </a:r>
            <a:r>
              <a:rPr lang="en-US" sz="5867" dirty="0" err="1">
                <a:solidFill>
                  <a:srgbClr val="002060"/>
                </a:solidFill>
                <a:latin typeface="+mj-lt"/>
              </a:rPr>
              <a:t>Trăm</a:t>
            </a:r>
            <a:r>
              <a:rPr lang="en-US" sz="5867" dirty="0">
                <a:solidFill>
                  <a:srgbClr val="002060"/>
                </a:solidFill>
                <a:latin typeface="+mj-lt"/>
              </a:rPr>
              <a:t> </a:t>
            </a:r>
            <a:r>
              <a:rPr lang="en-US" sz="5867" dirty="0" err="1">
                <a:solidFill>
                  <a:srgbClr val="002060"/>
                </a:solidFill>
                <a:latin typeface="+mj-lt"/>
              </a:rPr>
              <a:t>năm</a:t>
            </a:r>
            <a:r>
              <a:rPr lang="en-US" sz="5867" dirty="0">
                <a:solidFill>
                  <a:srgbClr val="002060"/>
                </a:solidFill>
                <a:latin typeface="+mj-lt"/>
              </a:rPr>
              <a:t> </a:t>
            </a:r>
            <a:r>
              <a:rPr lang="en-US" sz="5867" dirty="0" err="1" smtClean="0">
                <a:solidFill>
                  <a:srgbClr val="002060"/>
                </a:solidFill>
                <a:latin typeface="+mj-lt"/>
              </a:rPr>
              <a:t>xin</a:t>
            </a:r>
            <a:r>
              <a:rPr lang="en-US" sz="5867" dirty="0" smtClean="0">
                <a:solidFill>
                  <a:srgbClr val="002060"/>
                </a:solidFill>
                <a:latin typeface="+mj-lt"/>
              </a:rPr>
              <a:t> </a:t>
            </a:r>
            <a:r>
              <a:rPr lang="en-US" sz="5867" dirty="0" err="1" smtClean="0">
                <a:solidFill>
                  <a:srgbClr val="002060"/>
                </a:solidFill>
                <a:latin typeface="+mj-lt"/>
              </a:rPr>
              <a:t>giữ</a:t>
            </a:r>
            <a:r>
              <a:rPr lang="en-US" sz="5867" dirty="0" smtClean="0">
                <a:solidFill>
                  <a:srgbClr val="002060"/>
                </a:solidFill>
                <a:latin typeface="+mj-lt"/>
              </a:rPr>
              <a:t> </a:t>
            </a:r>
            <a:r>
              <a:rPr lang="en-US" sz="5867" dirty="0" err="1" smtClean="0">
                <a:solidFill>
                  <a:srgbClr val="002060"/>
                </a:solidFill>
                <a:latin typeface="+mj-lt"/>
              </a:rPr>
              <a:t>câu</a:t>
            </a:r>
            <a:r>
              <a:rPr lang="en-US" sz="5867" dirty="0" smtClean="0">
                <a:solidFill>
                  <a:srgbClr val="002060"/>
                </a:solidFill>
                <a:latin typeface="+mj-lt"/>
              </a:rPr>
              <a:t> </a:t>
            </a:r>
            <a:r>
              <a:rPr lang="en-US" sz="5867" dirty="0" err="1" smtClean="0">
                <a:solidFill>
                  <a:srgbClr val="002060"/>
                </a:solidFill>
                <a:latin typeface="+mj-lt"/>
              </a:rPr>
              <a:t>thề</a:t>
            </a:r>
            <a:r>
              <a:rPr lang="en-US" sz="5867" dirty="0">
                <a:solidFill>
                  <a:srgbClr val="002060"/>
                </a:solidFill>
                <a:latin typeface="+mj-lt"/>
              </a:rPr>
              <a:t> </a:t>
            </a:r>
            <a:r>
              <a:rPr lang="en-US" sz="5867" dirty="0" err="1" smtClean="0">
                <a:solidFill>
                  <a:srgbClr val="002060"/>
                </a:solidFill>
                <a:latin typeface="+mj-lt"/>
              </a:rPr>
              <a:t>hương</a:t>
            </a:r>
            <a:r>
              <a:rPr lang="en-US" sz="5867" dirty="0" smtClean="0">
                <a:solidFill>
                  <a:srgbClr val="002060"/>
                </a:solidFill>
                <a:latin typeface="+mj-lt"/>
              </a:rPr>
              <a:t> </a:t>
            </a:r>
            <a:r>
              <a:rPr lang="en-US" sz="5867" dirty="0" err="1" smtClean="0">
                <a:solidFill>
                  <a:srgbClr val="002060"/>
                </a:solidFill>
                <a:latin typeface="+mj-lt"/>
              </a:rPr>
              <a:t>tình</a:t>
            </a:r>
            <a:r>
              <a:rPr lang="en-US" sz="5867" dirty="0" smtClean="0">
                <a:solidFill>
                  <a:srgbClr val="002060"/>
                </a:solidFill>
                <a:latin typeface="+mj-lt"/>
              </a:rPr>
              <a:t> </a:t>
            </a:r>
            <a:r>
              <a:rPr lang="en-US" sz="5867" dirty="0" err="1" smtClean="0">
                <a:solidFill>
                  <a:srgbClr val="002060"/>
                </a:solidFill>
                <a:latin typeface="+mj-lt"/>
              </a:rPr>
              <a:t>chất</a:t>
            </a:r>
            <a:r>
              <a:rPr lang="en-US" sz="5867" dirty="0" smtClean="0">
                <a:solidFill>
                  <a:srgbClr val="002060"/>
                </a:solidFill>
                <a:latin typeface="+mj-lt"/>
              </a:rPr>
              <a:t> </a:t>
            </a:r>
            <a:r>
              <a:rPr lang="en-US" sz="5867" dirty="0" err="1" smtClean="0">
                <a:solidFill>
                  <a:srgbClr val="002060"/>
                </a:solidFill>
                <a:latin typeface="+mj-lt"/>
              </a:rPr>
              <a:t>ngất</a:t>
            </a:r>
            <a:r>
              <a:rPr lang="en-US" sz="5867" dirty="0" smtClean="0">
                <a:solidFill>
                  <a:srgbClr val="002060"/>
                </a:solidFill>
                <a:latin typeface="+mj-lt"/>
              </a:rPr>
              <a:t> men say. Chung </a:t>
            </a:r>
            <a:r>
              <a:rPr lang="en-US" sz="5867" dirty="0" err="1" smtClean="0">
                <a:solidFill>
                  <a:srgbClr val="002060"/>
                </a:solidFill>
                <a:latin typeface="+mj-lt"/>
              </a:rPr>
              <a:t>nhau</a:t>
            </a:r>
            <a:r>
              <a:rPr lang="en-US" sz="5867" dirty="0" smtClean="0">
                <a:solidFill>
                  <a:srgbClr val="002060"/>
                </a:solidFill>
                <a:latin typeface="+mj-lt"/>
              </a:rPr>
              <a:t> </a:t>
            </a:r>
            <a:r>
              <a:rPr lang="en-US" sz="5867" dirty="0" err="1" smtClean="0">
                <a:solidFill>
                  <a:srgbClr val="002060"/>
                </a:solidFill>
                <a:latin typeface="+mj-lt"/>
              </a:rPr>
              <a:t>xây</a:t>
            </a:r>
            <a:r>
              <a:rPr lang="en-US" sz="5867" dirty="0" smtClean="0">
                <a:solidFill>
                  <a:srgbClr val="002060"/>
                </a:solidFill>
                <a:latin typeface="+mj-lt"/>
              </a:rPr>
              <a:t> </a:t>
            </a:r>
            <a:r>
              <a:rPr lang="en-US" sz="5867" dirty="0" err="1" smtClean="0">
                <a:solidFill>
                  <a:srgbClr val="002060"/>
                </a:solidFill>
                <a:latin typeface="+mj-lt"/>
              </a:rPr>
              <a:t>bao</a:t>
            </a:r>
            <a:r>
              <a:rPr lang="en-US" sz="5867" dirty="0" smtClean="0">
                <a:solidFill>
                  <a:srgbClr val="002060"/>
                </a:solidFill>
                <a:latin typeface="+mj-lt"/>
              </a:rPr>
              <a:t> </a:t>
            </a:r>
            <a:r>
              <a:rPr lang="en-US" sz="5867" dirty="0" err="1" smtClean="0">
                <a:solidFill>
                  <a:srgbClr val="002060"/>
                </a:solidFill>
                <a:latin typeface="+mj-lt"/>
              </a:rPr>
              <a:t>mơ</a:t>
            </a:r>
            <a:r>
              <a:rPr lang="en-US" sz="5867" dirty="0" smtClean="0">
                <a:solidFill>
                  <a:srgbClr val="002060"/>
                </a:solidFill>
                <a:latin typeface="+mj-lt"/>
              </a:rPr>
              <a:t> </a:t>
            </a:r>
            <a:r>
              <a:rPr lang="en-US" sz="5867" dirty="0" err="1" smtClean="0">
                <a:solidFill>
                  <a:srgbClr val="002060"/>
                </a:solidFill>
                <a:latin typeface="+mj-lt"/>
              </a:rPr>
              <a:t>ước</a:t>
            </a:r>
            <a:r>
              <a:rPr lang="en-US" sz="5867" dirty="0" smtClean="0">
                <a:solidFill>
                  <a:srgbClr val="002060"/>
                </a:solidFill>
                <a:latin typeface="+mj-lt"/>
              </a:rPr>
              <a:t> </a:t>
            </a:r>
            <a:r>
              <a:rPr lang="en-US" sz="5867" dirty="0" err="1" smtClean="0">
                <a:solidFill>
                  <a:srgbClr val="002060"/>
                </a:solidFill>
                <a:latin typeface="+mj-lt"/>
              </a:rPr>
              <a:t>hoa</a:t>
            </a:r>
            <a:r>
              <a:rPr lang="en-US" sz="5867" dirty="0" smtClean="0">
                <a:solidFill>
                  <a:srgbClr val="002060"/>
                </a:solidFill>
                <a:latin typeface="+mj-lt"/>
              </a:rPr>
              <a:t> </a:t>
            </a:r>
            <a:r>
              <a:rPr lang="en-US" sz="5867" dirty="0" err="1" smtClean="0">
                <a:solidFill>
                  <a:srgbClr val="002060"/>
                </a:solidFill>
                <a:latin typeface="+mj-lt"/>
              </a:rPr>
              <a:t>tình</a:t>
            </a:r>
            <a:r>
              <a:rPr lang="en-US" sz="5867" dirty="0" smtClean="0">
                <a:solidFill>
                  <a:srgbClr val="002060"/>
                </a:solidFill>
                <a:latin typeface="+mj-lt"/>
              </a:rPr>
              <a:t> </a:t>
            </a:r>
            <a:r>
              <a:rPr lang="en-US" sz="5867" dirty="0" err="1" smtClean="0">
                <a:solidFill>
                  <a:srgbClr val="002060"/>
                </a:solidFill>
                <a:latin typeface="+mj-lt"/>
              </a:rPr>
              <a:t>thơm</a:t>
            </a:r>
            <a:r>
              <a:rPr lang="en-US" sz="5867" dirty="0" smtClean="0">
                <a:solidFill>
                  <a:srgbClr val="002060"/>
                </a:solidFill>
                <a:latin typeface="+mj-lt"/>
              </a:rPr>
              <a:t> </a:t>
            </a:r>
            <a:r>
              <a:rPr lang="en-US" sz="5867" dirty="0" err="1" smtClean="0">
                <a:solidFill>
                  <a:srgbClr val="002060"/>
                </a:solidFill>
                <a:latin typeface="+mj-lt"/>
              </a:rPr>
              <a:t>ngát</a:t>
            </a:r>
            <a:r>
              <a:rPr lang="en-US" sz="5867" dirty="0" smtClean="0">
                <a:solidFill>
                  <a:srgbClr val="002060"/>
                </a:solidFill>
                <a:latin typeface="+mj-lt"/>
              </a:rPr>
              <a:t> </a:t>
            </a:r>
            <a:r>
              <a:rPr lang="en-US" sz="5867" dirty="0" err="1" smtClean="0">
                <a:solidFill>
                  <a:srgbClr val="002060"/>
                </a:solidFill>
                <a:latin typeface="+mj-lt"/>
              </a:rPr>
              <a:t>vườn</a:t>
            </a:r>
            <a:r>
              <a:rPr lang="en-US" sz="5867" dirty="0" smtClean="0">
                <a:solidFill>
                  <a:srgbClr val="002060"/>
                </a:solidFill>
                <a:latin typeface="+mj-lt"/>
              </a:rPr>
              <a:t> </a:t>
            </a:r>
            <a:r>
              <a:rPr lang="en-US" sz="5867" dirty="0" err="1" smtClean="0">
                <a:solidFill>
                  <a:srgbClr val="002060"/>
                </a:solidFill>
                <a:latin typeface="+mj-lt"/>
              </a:rPr>
              <a:t>xuân</a:t>
            </a:r>
            <a:r>
              <a:rPr lang="en-US" sz="5867" dirty="0" smtClean="0">
                <a:solidFill>
                  <a:srgbClr val="002060"/>
                </a:solidFill>
                <a:latin typeface="+mj-lt"/>
              </a:rPr>
              <a:t>. Mai </a:t>
            </a:r>
            <a:r>
              <a:rPr lang="en-US" sz="5867" dirty="0" err="1" smtClean="0">
                <a:solidFill>
                  <a:srgbClr val="002060"/>
                </a:solidFill>
                <a:latin typeface="+mj-lt"/>
              </a:rPr>
              <a:t>sau</a:t>
            </a:r>
            <a:r>
              <a:rPr lang="en-US" sz="5867" dirty="0" smtClean="0">
                <a:solidFill>
                  <a:srgbClr val="002060"/>
                </a:solidFill>
                <a:latin typeface="+mj-lt"/>
              </a:rPr>
              <a:t> con </a:t>
            </a:r>
            <a:r>
              <a:rPr lang="en-US" sz="5867" dirty="0" err="1" smtClean="0">
                <a:solidFill>
                  <a:srgbClr val="002060"/>
                </a:solidFill>
                <a:latin typeface="+mj-lt"/>
              </a:rPr>
              <a:t>cháu</a:t>
            </a:r>
            <a:r>
              <a:rPr lang="en-US" sz="5867" dirty="0" smtClean="0">
                <a:solidFill>
                  <a:srgbClr val="002060"/>
                </a:solidFill>
                <a:latin typeface="+mj-lt"/>
              </a:rPr>
              <a:t> </a:t>
            </a:r>
            <a:r>
              <a:rPr lang="en-US" sz="5867" dirty="0" err="1" smtClean="0">
                <a:solidFill>
                  <a:srgbClr val="002060"/>
                </a:solidFill>
                <a:latin typeface="+mj-lt"/>
              </a:rPr>
              <a:t>vui</a:t>
            </a:r>
            <a:r>
              <a:rPr lang="en-US" sz="5867" dirty="0" smtClean="0">
                <a:solidFill>
                  <a:srgbClr val="002060"/>
                </a:solidFill>
                <a:latin typeface="+mj-lt"/>
              </a:rPr>
              <a:t> </a:t>
            </a:r>
            <a:r>
              <a:rPr lang="en-US" sz="5867" dirty="0" err="1" smtClean="0">
                <a:solidFill>
                  <a:srgbClr val="002060"/>
                </a:solidFill>
                <a:latin typeface="+mj-lt"/>
              </a:rPr>
              <a:t>vầy</a:t>
            </a:r>
            <a:r>
              <a:rPr lang="en-US" sz="5867" dirty="0" smtClean="0">
                <a:solidFill>
                  <a:srgbClr val="002060"/>
                </a:solidFill>
                <a:latin typeface="+mj-lt"/>
              </a:rPr>
              <a:t> </a:t>
            </a:r>
            <a:r>
              <a:rPr lang="en-US" sz="5867" dirty="0" err="1" smtClean="0">
                <a:solidFill>
                  <a:srgbClr val="002060"/>
                </a:solidFill>
                <a:latin typeface="+mj-lt"/>
              </a:rPr>
              <a:t>gia</a:t>
            </a:r>
            <a:r>
              <a:rPr lang="en-US" sz="5867" dirty="0" smtClean="0">
                <a:solidFill>
                  <a:srgbClr val="002060"/>
                </a:solidFill>
                <a:latin typeface="+mj-lt"/>
              </a:rPr>
              <a:t> </a:t>
            </a:r>
            <a:r>
              <a:rPr lang="en-US" sz="5867" dirty="0" err="1" smtClean="0">
                <a:solidFill>
                  <a:srgbClr val="002060"/>
                </a:solidFill>
                <a:latin typeface="+mj-lt"/>
              </a:rPr>
              <a:t>đình</a:t>
            </a:r>
            <a:r>
              <a:rPr lang="en-US" sz="5867" dirty="0" smtClean="0">
                <a:solidFill>
                  <a:srgbClr val="002060"/>
                </a:solidFill>
                <a:latin typeface="+mj-lt"/>
              </a:rPr>
              <a:t> </a:t>
            </a:r>
            <a:r>
              <a:rPr lang="en-US" sz="5867" dirty="0" err="1" smtClean="0">
                <a:solidFill>
                  <a:srgbClr val="002060"/>
                </a:solidFill>
                <a:latin typeface="+mj-lt"/>
              </a:rPr>
              <a:t>hạnh</a:t>
            </a:r>
            <a:r>
              <a:rPr lang="en-US" sz="5867" dirty="0" smtClean="0">
                <a:solidFill>
                  <a:srgbClr val="002060"/>
                </a:solidFill>
                <a:latin typeface="+mj-lt"/>
              </a:rPr>
              <a:t> </a:t>
            </a:r>
            <a:r>
              <a:rPr lang="en-US" sz="5867" dirty="0" err="1" smtClean="0">
                <a:solidFill>
                  <a:srgbClr val="002060"/>
                </a:solidFill>
                <a:latin typeface="+mj-lt"/>
              </a:rPr>
              <a:t>phúc</a:t>
            </a:r>
            <a:r>
              <a:rPr lang="en-US" sz="5867" dirty="0" smtClean="0">
                <a:solidFill>
                  <a:srgbClr val="002060"/>
                </a:solidFill>
                <a:latin typeface="+mj-lt"/>
              </a:rPr>
              <a:t> an </a:t>
            </a:r>
            <a:r>
              <a:rPr lang="en-US" sz="5867" dirty="0" err="1" smtClean="0">
                <a:solidFill>
                  <a:srgbClr val="002060"/>
                </a:solidFill>
                <a:latin typeface="+mj-lt"/>
              </a:rPr>
              <a:t>vui</a:t>
            </a:r>
            <a:r>
              <a:rPr lang="en-US" sz="5867" dirty="0" smtClean="0">
                <a:solidFill>
                  <a:srgbClr val="002060"/>
                </a:solidFill>
                <a:latin typeface="+mj-lt"/>
              </a:rPr>
              <a:t>. </a:t>
            </a:r>
            <a:r>
              <a:rPr lang="en-US" sz="5867" dirty="0" err="1" smtClean="0">
                <a:solidFill>
                  <a:srgbClr val="002060"/>
                </a:solidFill>
                <a:latin typeface="+mj-lt"/>
              </a:rPr>
              <a:t>Yêu</a:t>
            </a:r>
            <a:r>
              <a:rPr lang="en-US" sz="5867" dirty="0" smtClean="0">
                <a:solidFill>
                  <a:srgbClr val="002060"/>
                </a:solidFill>
                <a:latin typeface="+mj-lt"/>
              </a:rPr>
              <a:t> </a:t>
            </a:r>
            <a:r>
              <a:rPr lang="en-US" sz="5867" dirty="0" err="1" smtClean="0">
                <a:solidFill>
                  <a:srgbClr val="002060"/>
                </a:solidFill>
                <a:latin typeface="+mj-lt"/>
              </a:rPr>
              <a:t>thương</a:t>
            </a:r>
            <a:r>
              <a:rPr lang="en-US" sz="5867" dirty="0" smtClean="0">
                <a:solidFill>
                  <a:srgbClr val="002060"/>
                </a:solidFill>
                <a:latin typeface="+mj-lt"/>
              </a:rPr>
              <a:t> </a:t>
            </a:r>
            <a:r>
              <a:rPr lang="en-US" sz="5867" dirty="0" err="1" smtClean="0">
                <a:solidFill>
                  <a:srgbClr val="002060"/>
                </a:solidFill>
                <a:latin typeface="+mj-lt"/>
              </a:rPr>
              <a:t>mơ</a:t>
            </a:r>
            <a:r>
              <a:rPr lang="en-US" sz="5867" dirty="0" smtClean="0">
                <a:solidFill>
                  <a:srgbClr val="002060"/>
                </a:solidFill>
                <a:latin typeface="+mj-lt"/>
              </a:rPr>
              <a:t> </a:t>
            </a:r>
            <a:r>
              <a:rPr lang="en-US" sz="5867" dirty="0" err="1" smtClean="0">
                <a:solidFill>
                  <a:srgbClr val="002060"/>
                </a:solidFill>
                <a:latin typeface="+mj-lt"/>
              </a:rPr>
              <a:t>sương</a:t>
            </a:r>
            <a:r>
              <a:rPr lang="en-US" sz="5867" dirty="0" smtClean="0">
                <a:solidFill>
                  <a:srgbClr val="002060"/>
                </a:solidFill>
                <a:latin typeface="+mj-lt"/>
              </a:rPr>
              <a:t> </a:t>
            </a:r>
            <a:r>
              <a:rPr lang="en-US" sz="5867" dirty="0" err="1" smtClean="0">
                <a:solidFill>
                  <a:srgbClr val="002060"/>
                </a:solidFill>
                <a:latin typeface="+mj-lt"/>
              </a:rPr>
              <a:t>cho</a:t>
            </a:r>
            <a:r>
              <a:rPr lang="en-US" sz="5867" dirty="0" smtClean="0">
                <a:solidFill>
                  <a:srgbClr val="002060"/>
                </a:solidFill>
                <a:latin typeface="+mj-lt"/>
              </a:rPr>
              <a:t> </a:t>
            </a:r>
            <a:r>
              <a:rPr lang="en-US" sz="5867" dirty="0" err="1" smtClean="0">
                <a:solidFill>
                  <a:srgbClr val="002060"/>
                </a:solidFill>
                <a:latin typeface="+mj-lt"/>
              </a:rPr>
              <a:t>đời</a:t>
            </a:r>
            <a:r>
              <a:rPr lang="en-US" sz="5867" dirty="0" smtClean="0">
                <a:solidFill>
                  <a:srgbClr val="002060"/>
                </a:solidFill>
                <a:latin typeface="+mj-lt"/>
              </a:rPr>
              <a:t>, </a:t>
            </a:r>
            <a:r>
              <a:rPr lang="en-US" sz="5867" dirty="0" err="1" smtClean="0">
                <a:solidFill>
                  <a:srgbClr val="002060"/>
                </a:solidFill>
                <a:latin typeface="+mj-lt"/>
              </a:rPr>
              <a:t>cho</a:t>
            </a:r>
            <a:r>
              <a:rPr lang="en-US" sz="5867" dirty="0" smtClean="0">
                <a:solidFill>
                  <a:srgbClr val="002060"/>
                </a:solidFill>
                <a:latin typeface="+mj-lt"/>
              </a:rPr>
              <a:t> </a:t>
            </a:r>
            <a:r>
              <a:rPr lang="en-US" sz="5867" dirty="0" err="1" smtClean="0">
                <a:solidFill>
                  <a:srgbClr val="002060"/>
                </a:solidFill>
                <a:latin typeface="+mj-lt"/>
              </a:rPr>
              <a:t>rừng</a:t>
            </a:r>
            <a:r>
              <a:rPr lang="en-US" sz="5867" dirty="0" smtClean="0">
                <a:solidFill>
                  <a:srgbClr val="002060"/>
                </a:solidFill>
                <a:latin typeface="+mj-lt"/>
              </a:rPr>
              <a:t> </a:t>
            </a:r>
            <a:r>
              <a:rPr lang="en-US" sz="5867" dirty="0" err="1" smtClean="0">
                <a:solidFill>
                  <a:srgbClr val="002060"/>
                </a:solidFill>
                <a:latin typeface="+mj-lt"/>
              </a:rPr>
              <a:t>xanh</a:t>
            </a:r>
            <a:r>
              <a:rPr lang="en-US" sz="5867" dirty="0" smtClean="0">
                <a:solidFill>
                  <a:srgbClr val="002060"/>
                </a:solidFill>
                <a:latin typeface="+mj-lt"/>
              </a:rPr>
              <a:t> </a:t>
            </a:r>
            <a:r>
              <a:rPr lang="en-US" sz="5867" dirty="0" err="1" smtClean="0">
                <a:solidFill>
                  <a:srgbClr val="002060"/>
                </a:solidFill>
                <a:latin typeface="+mj-lt"/>
              </a:rPr>
              <a:t>lá</a:t>
            </a:r>
            <a:r>
              <a:rPr lang="en-US" sz="5867" dirty="0" smtClean="0">
                <a:solidFill>
                  <a:srgbClr val="002060"/>
                </a:solidFill>
                <a:latin typeface="+mj-lt"/>
              </a:rPr>
              <a:t> </a:t>
            </a:r>
            <a:r>
              <a:rPr lang="en-US" sz="5867" dirty="0" err="1" smtClean="0">
                <a:solidFill>
                  <a:srgbClr val="002060"/>
                </a:solidFill>
                <a:latin typeface="+mj-lt"/>
              </a:rPr>
              <a:t>hương</a:t>
            </a:r>
            <a:r>
              <a:rPr lang="en-US" sz="5867" dirty="0" smtClean="0">
                <a:solidFill>
                  <a:srgbClr val="002060"/>
                </a:solidFill>
                <a:latin typeface="+mj-lt"/>
              </a:rPr>
              <a:t> </a:t>
            </a:r>
            <a:r>
              <a:rPr lang="en-US" sz="5867" dirty="0" err="1" smtClean="0">
                <a:solidFill>
                  <a:srgbClr val="002060"/>
                </a:solidFill>
                <a:latin typeface="+mj-lt"/>
              </a:rPr>
              <a:t>thơm</a:t>
            </a:r>
            <a:r>
              <a:rPr lang="en-US" sz="5867" dirty="0" smtClean="0">
                <a:solidFill>
                  <a:srgbClr val="002060"/>
                </a:solidFill>
                <a:latin typeface="+mj-lt"/>
              </a:rPr>
              <a:t>.</a:t>
            </a:r>
            <a:endParaRPr lang="vi-VN" sz="5867" dirty="0">
              <a:solidFill>
                <a:srgbClr val="002060"/>
              </a:solidFill>
              <a:latin typeface="+mj-lt"/>
            </a:endParaRPr>
          </a:p>
        </p:txBody>
      </p:sp>
    </p:spTree>
    <p:extLst>
      <p:ext uri="{BB962C8B-B14F-4D97-AF65-F5344CB8AC3E}">
        <p14:creationId xmlns:p14="http://schemas.microsoft.com/office/powerpoint/2010/main" val="21719797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6388417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234520" y="1141419"/>
            <a:ext cx="7861110" cy="1938992"/>
          </a:xfrm>
          <a:prstGeom prst="rect">
            <a:avLst/>
          </a:prstGeom>
          <a:noFill/>
        </p:spPr>
        <p:txBody>
          <a:bodyPr wrap="square" rtlCol="0">
            <a:spAutoFit/>
          </a:bodyPr>
          <a:lstStyle/>
          <a:p>
            <a:pPr algn="ct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Phaolo</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Tâm</a:t>
            </a:r>
            <a:endParaRPr lang="en-US" sz="4000" dirty="0" smtClean="0">
              <a:solidFill>
                <a:srgbClr val="FF0000"/>
              </a:solidFill>
            </a:endParaRPr>
          </a:p>
          <a:p>
            <a:pPr algn="ctr"/>
            <a:r>
              <a:rPr lang="en-US" sz="4000" dirty="0" err="1" smtClean="0">
                <a:solidFill>
                  <a:srgbClr val="FF0000"/>
                </a:solidFill>
              </a:rPr>
              <a:t>và</a:t>
            </a:r>
            <a:r>
              <a:rPr lang="en-US" sz="4000" dirty="0" smtClean="0">
                <a:solidFill>
                  <a:srgbClr val="FF0000"/>
                </a:solidFill>
              </a:rPr>
              <a:t>  </a:t>
            </a:r>
          </a:p>
          <a:p>
            <a:pPr algn="ctr"/>
            <a:r>
              <a:rPr lang="en-US" sz="4000" dirty="0" err="1" smtClean="0">
                <a:solidFill>
                  <a:srgbClr val="FF0000"/>
                </a:solidFill>
              </a:rPr>
              <a:t>Chị</a:t>
            </a:r>
            <a:r>
              <a:rPr lang="en-US" sz="4000" dirty="0" smtClean="0">
                <a:solidFill>
                  <a:srgbClr val="FF0000"/>
                </a:solidFill>
              </a:rPr>
              <a:t> </a:t>
            </a:r>
            <a:r>
              <a:rPr lang="en-US" sz="4000" dirty="0" err="1" smtClean="0">
                <a:solidFill>
                  <a:srgbClr val="FF0000"/>
                </a:solidFill>
              </a:rPr>
              <a:t>Matta</a:t>
            </a:r>
            <a:r>
              <a:rPr lang="en-US" sz="4000" dirty="0" smtClean="0">
                <a:solidFill>
                  <a:srgbClr val="FF0000"/>
                </a:solidFill>
              </a:rPr>
              <a:t>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Hoàng</a:t>
            </a:r>
            <a:r>
              <a:rPr lang="en-US" sz="4000" dirty="0" smtClean="0">
                <a:solidFill>
                  <a:srgbClr val="FF0000"/>
                </a:solidFill>
              </a:rPr>
              <a:t> Kim </a:t>
            </a:r>
            <a:r>
              <a:rPr lang="en-US" sz="4000" dirty="0" err="1" smtClean="0">
                <a:solidFill>
                  <a:srgbClr val="FF0000"/>
                </a:solidFill>
              </a:rPr>
              <a:t>Yến</a:t>
            </a:r>
            <a:endParaRPr lang="en-US" sz="4000" dirty="0" smtClean="0">
              <a:solidFill>
                <a:srgbClr val="FF0000"/>
              </a:solidFill>
            </a:endParaRPr>
          </a:p>
        </p:txBody>
      </p:sp>
    </p:spTree>
    <p:extLst>
      <p:ext uri="{BB962C8B-B14F-4D97-AF65-F5344CB8AC3E}">
        <p14:creationId xmlns:p14="http://schemas.microsoft.com/office/powerpoint/2010/main" val="42204228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520</TotalTime>
  <Words>1750</Words>
  <Application>Microsoft Office PowerPoint</Application>
  <PresentationFormat>Widescreen</PresentationFormat>
  <Paragraphs>104</Paragraphs>
  <Slides>65</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65</vt:i4>
      </vt:variant>
    </vt:vector>
  </HeadingPairs>
  <TitlesOfParts>
    <vt:vector size="74" baseType="lpstr">
      <vt:lpstr>Arial</vt:lpstr>
      <vt:lpstr>SalinaDisplay</vt:lpstr>
      <vt:lpstr>Times New Roman</vt:lpstr>
      <vt:lpstr>UTM American Sans</vt:lpstr>
      <vt:lpstr>3_Office Theme</vt:lpstr>
      <vt:lpstr>1_Office Theme</vt:lpstr>
      <vt:lpstr>12_Office Theme</vt:lpstr>
      <vt:lpstr>4_Office Theme</vt:lpstr>
      <vt:lpstr>36_Default Design</vt:lpstr>
      <vt:lpstr>PowerPoint Presentation</vt:lpstr>
      <vt:lpstr>Ca Nhập Lễ Đưa Nhau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127 Vinh Phúc Thay Lm. Kim Long</vt:lpstr>
      <vt:lpstr>Đk: Vinh phúc thay người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Ô-liu, sum xuê quanh mâm bàn người.</vt:lpstr>
      <vt:lpstr>Đk: Vinh phúc thay người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người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trời, an vui đến muôn ngàn đời.</vt:lpstr>
      <vt:lpstr>Đk: Vinh phúc thay người kính sợ Chúa, và hằng đi trên đường quang minh Thiên Chúa. Người hưởng huê lợi tay người tạo nên, và hạnh phúc Chúa thưởng ban muôn đời.</vt:lpstr>
      <vt:lpstr>Thiên Chúa là tình yêu, chúng ta hãy yêu thương nhau như Thiên Chúa đã yêu thương chúng ta.</vt:lpstr>
      <vt:lpstr>PowerPoint Presentation</vt:lpstr>
      <vt:lpstr>PowerPoint Presentation</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Tk3: Xin cho đời trăm năm luôn sáng ngời như vầng trăng rằm. Xin cho duyên vợ chồng luôn chan chứa tựa Biển Đông.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PowerPoint Presentation</vt:lpstr>
      <vt:lpstr>Ca Nguyện Hiệp Lễ Khi Hoa Nở Miền Cana Phanxicô</vt:lpstr>
      <vt:lpstr>Tk1: Ngày xưa khi hoa nở miền Ca-na, khi đôi lứa í a chung đường. Chúa đã nâng ly rượu mừng. Ngài nâng nâng ly rượu chúc hôn. </vt:lpstr>
      <vt:lpstr>**: Ngài say theo men của cuộc đời, Ngài chung vui với người vui. Ngài ban ơn thiêng nối tình người. Ngài thánh hóa đời lứa đôi.</vt:lpstr>
      <vt:lpstr>Đk: Nguyện xin Giê-su thương mến cho duyên tình mãi nở hoa. Nguyện xin Giê-su đến trong nhà cho đời hòa tiếng ca.</vt:lpstr>
      <vt:lpstr>Tk2: Nhiều khi xem hoa nở chờ trăng lên, nương tay võng đón lời ru hời, Chúa đã vui trong phận người. Ngài vui trong thân phận chúng con.</vt:lpstr>
      <vt:lpstr>**: Ngài xem muôn hoa thắm vườn nhà. Ngài nghe tiếng hát mẹ cha. Ngài ba mươi năm sống thuận hòa. Và thấy nghĩa tình thiết tha.</vt:lpstr>
      <vt:lpstr>Đk: Nguyện xin Giê-su thương mến cho duyên tình mãi nở hoa. Nguyện xin Giê-su đến trong nhà cho đời hòa tiếng ca.</vt:lpstr>
      <vt:lpstr>Tk3: Tình yêu xin muôn thuở đẹp lung linh, trăm năm mãi có ta có mình, dắt dìu nhau trên đường tình. Dìu nhau trên con đường mến yêu.</vt:lpstr>
      <vt:lpstr>**: Dù khi an vui lúc ngậm ngùi. Tình luôn son sắt đẹp tươi. Niềm tin linh thiêng giữa giòng đời. Là nó giúp thuyền lướt trôi.</vt:lpstr>
      <vt:lpstr>Đk: Nguyện xin Giê-su thương mến cho duyên tình mãi nở hoa. Nguyện xin Giê-su đến trong nhà cho đời hòa tiếng ca.</vt:lpstr>
      <vt:lpstr>Tk4: Ngày xưa khi mây nở trời Ca-na, đôi chim trắng vút bay giữa trời, Chúa nhìn theo, môi mỉm cười. Ngài vui trông theo từng lứa đôi.</vt:lpstr>
      <vt:lpstr>**: Nguyện xin Giê-su nối đường đời. Dìu đưa trăm lối ngàn nơi. Người tay trong tay bước tuyệt vời. Về đến cõi trời thắm tươi.</vt:lpstr>
      <vt:lpstr>Đk: Nguyện xin Giê-su thương mến cho duyên tình mãi nở hoa. Nguyện xin Giê-su đến trong nhà cho đời hòa tiếng ca.</vt:lpstr>
      <vt:lpstr>PowerPoint Presentation</vt:lpstr>
      <vt:lpstr>Ca Kết Lễ Diễm Tình Ca 3  Lm. Thành Tâm</vt:lpstr>
      <vt:lpstr>Đk:  Ngày hôm nay tiếng hát bay cao. Quỳ bên nhau trước Đấng Tối Cao, hứa yêu nhau trao câu thề chung sống trọn đời.</vt:lpstr>
      <vt:lpstr>**:  Rồi mai đây kiếp sống có đôi. Đời buồn vui mãi mãi bên nhau. Khấn xin Mẹ thương dắt dìu tình yêu dâng cao.</vt:lpstr>
      <vt:lpstr>Tk1:  Tay đan tay nhịp bước đi trong đời, xin yêu thương hạnh phúc đến cho người, người anh em yêu, người em anh mến. Mẹ ơi trông đến.</vt:lpstr>
      <vt:lpstr>**:  Như chim kia nhịp cánh trên mây ngàn, đôi tim con hòa khúc hát huy hoàng. Trọn đời yêu nhau, dù bao gian khó, có Mẹ đừng lo.</vt:lpstr>
      <vt:lpstr>Đk:  Ngày hôm nay tiếng hát bay cao. Quỳ bên nhau trước Đấng Tối Cao, hứa yêu nhau trao câu thề chung sống trọn đời.</vt:lpstr>
      <vt:lpstr>**:  Rồi mai đây kiếp sống có đôi. Đời buồn vui mãi mãi bên nhau. Khấn xin Mẹ thương dắt dìu tình yêu dâng cao.</vt:lpstr>
      <vt:lpstr>Tk2:  Mai sau đây gặp lúc phải âu sầu, xin cho con đừng thế dễ quên lời, lời thề hôm xưa cùng người yêu dấu, tình thương tha thứ.</vt:lpstr>
      <vt:lpstr>**:  Hay khi nao hạnh phúc đến dâng đầy, xin cho con đừng thế dễ quên lời, lời ca tri ân, nhờ Mẹ thương đến chở che đời con.</vt:lpstr>
      <vt:lpstr>Đk:  Ngày hôm nay tiếng hát bay cao. Quỳ bên nhau trước Đấng Tối Cao, hứa yêu nhau trao câu thề chung sống trọn đời.</vt:lpstr>
      <vt:lpstr>**:  Rồi mai đây kiếp sống có đôi. Đời buồn vui mãi mãi bên nhau. Khấn xin Mẹ thương dắt dìu tình yêu dâng cao.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DELL</cp:lastModifiedBy>
  <cp:revision>127</cp:revision>
  <dcterms:created xsi:type="dcterms:W3CDTF">2023-07-01T15:31:22Z</dcterms:created>
  <dcterms:modified xsi:type="dcterms:W3CDTF">2024-05-01T17:18:51Z</dcterms:modified>
</cp:coreProperties>
</file>