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2" r:id="rId2"/>
    <p:sldMasterId id="2147483686" r:id="rId3"/>
    <p:sldMasterId id="2147483710" r:id="rId4"/>
    <p:sldMasterId id="2147483722" r:id="rId5"/>
  </p:sldMasterIdLst>
  <p:notesMasterIdLst>
    <p:notesMasterId r:id="rId69"/>
  </p:notesMasterIdLst>
  <p:sldIdLst>
    <p:sldId id="10036" r:id="rId6"/>
    <p:sldId id="10137" r:id="rId7"/>
    <p:sldId id="10138" r:id="rId8"/>
    <p:sldId id="10144" r:id="rId9"/>
    <p:sldId id="10146" r:id="rId10"/>
    <p:sldId id="10147" r:id="rId11"/>
    <p:sldId id="10142" r:id="rId12"/>
    <p:sldId id="10145" r:id="rId13"/>
    <p:sldId id="10178" r:id="rId14"/>
    <p:sldId id="10097" r:id="rId15"/>
    <p:sldId id="10098" r:id="rId16"/>
    <p:sldId id="10099" r:id="rId17"/>
    <p:sldId id="10100" r:id="rId18"/>
    <p:sldId id="10101" r:id="rId19"/>
    <p:sldId id="10102" r:id="rId20"/>
    <p:sldId id="10103" r:id="rId21"/>
    <p:sldId id="10104" r:id="rId22"/>
    <p:sldId id="10148" r:id="rId23"/>
    <p:sldId id="10149" r:id="rId24"/>
    <p:sldId id="10150" r:id="rId25"/>
    <p:sldId id="10151" r:id="rId26"/>
    <p:sldId id="10152" r:id="rId27"/>
    <p:sldId id="10153" r:id="rId28"/>
    <p:sldId id="10154" r:id="rId29"/>
    <p:sldId id="10155" r:id="rId30"/>
    <p:sldId id="10156" r:id="rId31"/>
    <p:sldId id="10157" r:id="rId32"/>
    <p:sldId id="10158" r:id="rId33"/>
    <p:sldId id="10159" r:id="rId34"/>
    <p:sldId id="10179" r:id="rId35"/>
    <p:sldId id="10186" r:id="rId36"/>
    <p:sldId id="10187" r:id="rId37"/>
    <p:sldId id="10188" r:id="rId38"/>
    <p:sldId id="10195" r:id="rId39"/>
    <p:sldId id="10190" r:id="rId40"/>
    <p:sldId id="10196" r:id="rId41"/>
    <p:sldId id="10192" r:id="rId42"/>
    <p:sldId id="10197" r:id="rId43"/>
    <p:sldId id="10194" r:id="rId44"/>
    <p:sldId id="10198" r:id="rId45"/>
    <p:sldId id="9981" r:id="rId46"/>
    <p:sldId id="10199" r:id="rId47"/>
    <p:sldId id="10200" r:id="rId48"/>
    <p:sldId id="10201" r:id="rId49"/>
    <p:sldId id="10202" r:id="rId50"/>
    <p:sldId id="10203" r:id="rId51"/>
    <p:sldId id="10204" r:id="rId52"/>
    <p:sldId id="10212" r:id="rId53"/>
    <p:sldId id="10206" r:id="rId54"/>
    <p:sldId id="10207" r:id="rId55"/>
    <p:sldId id="10213" r:id="rId56"/>
    <p:sldId id="10209" r:id="rId57"/>
    <p:sldId id="10210" r:id="rId58"/>
    <p:sldId id="10214" r:id="rId59"/>
    <p:sldId id="10181" r:id="rId60"/>
    <p:sldId id="10060" r:id="rId61"/>
    <p:sldId id="10172" r:id="rId62"/>
    <p:sldId id="10173" r:id="rId63"/>
    <p:sldId id="10174" r:id="rId64"/>
    <p:sldId id="10175" r:id="rId65"/>
    <p:sldId id="10176" r:id="rId66"/>
    <p:sldId id="10177" r:id="rId67"/>
    <p:sldId id="9985"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E"/>
    <a:srgbClr val="F6F686"/>
    <a:srgbClr val="E200E2"/>
    <a:srgbClr val="F9CDF6"/>
    <a:srgbClr val="0000C0"/>
    <a:srgbClr val="0000D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173" autoAdjust="0"/>
    <p:restoredTop sz="94620" autoAdjust="0"/>
  </p:normalViewPr>
  <p:slideViewPr>
    <p:cSldViewPr snapToGrid="0">
      <p:cViewPr>
        <p:scale>
          <a:sx n="75" d="100"/>
          <a:sy n="75" d="100"/>
        </p:scale>
        <p:origin x="-2098" y="-1075"/>
      </p:cViewPr>
      <p:guideLst>
        <p:guide orient="horz" pos="2160"/>
        <p:guide pos="3840"/>
      </p:guideLst>
    </p:cSldViewPr>
  </p:slideViewPr>
  <p:outlineViewPr>
    <p:cViewPr>
      <p:scale>
        <a:sx n="33" d="100"/>
        <a:sy n="33" d="100"/>
      </p:scale>
      <p:origin x="0" y="-11022"/>
    </p:cViewPr>
  </p:outlineViewPr>
  <p:notesTextViewPr>
    <p:cViewPr>
      <p:scale>
        <a:sx n="1" d="1"/>
        <a:sy n="1" d="1"/>
      </p:scale>
      <p:origin x="0" y="0"/>
    </p:cViewPr>
  </p:notesTextViewPr>
  <p:sorterViewPr>
    <p:cViewPr>
      <p:scale>
        <a:sx n="68" d="100"/>
        <a:sy n="68"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5" Type="http://schemas.openxmlformats.org/officeDocument/2006/relationships/slideMaster" Target="slideMasters/slideMaster5.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7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ungbo2001@gmail.com" userId="8ce29e2eda34f706" providerId="LiveId" clId="{0B1808A2-E9F3-4F5C-ACD3-5A77F918B33A}"/>
    <pc:docChg chg="addSld delSld modSld delMainMaster">
      <pc:chgData name="trungbo2001@gmail.com" userId="8ce29e2eda34f706" providerId="LiveId" clId="{0B1808A2-E9F3-4F5C-ACD3-5A77F918B33A}" dt="2023-07-11T12:10:08.024" v="33" actId="47"/>
      <pc:docMkLst>
        <pc:docMk/>
      </pc:docMkLst>
      <pc:sldChg chg="new del">
        <pc:chgData name="trungbo2001@gmail.com" userId="8ce29e2eda34f706" providerId="LiveId" clId="{0B1808A2-E9F3-4F5C-ACD3-5A77F918B33A}" dt="2023-07-11T12:10:08.024" v="33" actId="47"/>
        <pc:sldMkLst>
          <pc:docMk/>
          <pc:sldMk cId="607827391" sldId="256"/>
        </pc:sldMkLst>
      </pc:sldChg>
      <pc:sldChg chg="new del">
        <pc:chgData name="trungbo2001@gmail.com" userId="8ce29e2eda34f706" providerId="LiveId" clId="{0B1808A2-E9F3-4F5C-ACD3-5A77F918B33A}" dt="2023-07-01T15:31:47.105" v="1" actId="47"/>
        <pc:sldMkLst>
          <pc:docMk/>
          <pc:sldMk cId="2477319055" sldId="256"/>
        </pc:sldMkLst>
      </pc:sldChg>
      <pc:sldChg chg="addSp modSp del">
        <pc:chgData name="trungbo2001@gmail.com" userId="8ce29e2eda34f706" providerId="LiveId" clId="{0B1808A2-E9F3-4F5C-ACD3-5A77F918B33A}" dt="2023-07-11T12:09:58.309" v="31" actId="47"/>
        <pc:sldMkLst>
          <pc:docMk/>
          <pc:sldMk cId="2281482052" sldId="276"/>
        </pc:sldMkLst>
        <pc:picChg chg="add mod">
          <ac:chgData name="trungbo2001@gmail.com" userId="8ce29e2eda34f706" providerId="LiveId" clId="{0B1808A2-E9F3-4F5C-ACD3-5A77F918B33A}" dt="2023-07-11T11:30:50.780" v="21" actId="931"/>
          <ac:picMkLst>
            <pc:docMk/>
            <pc:sldMk cId="2281482052" sldId="276"/>
            <ac:picMk id="3" creationId="{D928A185-90EC-237B-CF3D-BFBEA4D70DDF}"/>
          </ac:picMkLst>
        </pc:picChg>
      </pc:sldChg>
      <pc:sldChg chg="del">
        <pc:chgData name="trungbo2001@gmail.com" userId="8ce29e2eda34f706" providerId="LiveId" clId="{0B1808A2-E9F3-4F5C-ACD3-5A77F918B33A}" dt="2023-07-11T12:09:58.309" v="31" actId="47"/>
        <pc:sldMkLst>
          <pc:docMk/>
          <pc:sldMk cId="3538784278" sldId="277"/>
        </pc:sldMkLst>
      </pc:sldChg>
      <pc:sldChg chg="modSp del mod">
        <pc:chgData name="trungbo2001@gmail.com" userId="8ce29e2eda34f706" providerId="LiveId" clId="{0B1808A2-E9F3-4F5C-ACD3-5A77F918B33A}" dt="2023-07-11T12:09:58.309" v="31" actId="47"/>
        <pc:sldMkLst>
          <pc:docMk/>
          <pc:sldMk cId="2426266137" sldId="292"/>
        </pc:sldMkLst>
        <pc:picChg chg="mod">
          <ac:chgData name="trungbo2001@gmail.com" userId="8ce29e2eda34f706" providerId="LiveId" clId="{0B1808A2-E9F3-4F5C-ACD3-5A77F918B33A}" dt="2023-07-11T11:31:03.083" v="25" actId="14100"/>
          <ac:picMkLst>
            <pc:docMk/>
            <pc:sldMk cId="2426266137" sldId="292"/>
            <ac:picMk id="3" creationId="{00000000-0000-0000-0000-000000000000}"/>
          </ac:picMkLst>
        </pc:picChg>
      </pc:sldChg>
      <pc:sldChg chg="del">
        <pc:chgData name="trungbo2001@gmail.com" userId="8ce29e2eda34f706" providerId="LiveId" clId="{0B1808A2-E9F3-4F5C-ACD3-5A77F918B33A}" dt="2023-07-11T12:09:58.309" v="31" actId="47"/>
        <pc:sldMkLst>
          <pc:docMk/>
          <pc:sldMk cId="350850292" sldId="293"/>
        </pc:sldMkLst>
      </pc:sldChg>
      <pc:sldChg chg="modSp del mod">
        <pc:chgData name="trungbo2001@gmail.com" userId="8ce29e2eda34f706" providerId="LiveId" clId="{0B1808A2-E9F3-4F5C-ACD3-5A77F918B33A}" dt="2023-07-11T12:09:58.309" v="31" actId="47"/>
        <pc:sldMkLst>
          <pc:docMk/>
          <pc:sldMk cId="2960784044" sldId="367"/>
        </pc:sldMkLst>
        <pc:picChg chg="mod">
          <ac:chgData name="trungbo2001@gmail.com" userId="8ce29e2eda34f706" providerId="LiveId" clId="{0B1808A2-E9F3-4F5C-ACD3-5A77F918B33A}" dt="2023-07-11T11:29:27.683" v="5" actId="14100"/>
          <ac:picMkLst>
            <pc:docMk/>
            <pc:sldMk cId="2960784044" sldId="367"/>
            <ac:picMk id="5" creationId="{00000000-0000-0000-0000-000000000000}"/>
          </ac:picMkLst>
        </pc:picChg>
      </pc:sldChg>
      <pc:sldChg chg="del">
        <pc:chgData name="trungbo2001@gmail.com" userId="8ce29e2eda34f706" providerId="LiveId" clId="{0B1808A2-E9F3-4F5C-ACD3-5A77F918B33A}" dt="2023-07-11T12:09:58.309" v="31" actId="47"/>
        <pc:sldMkLst>
          <pc:docMk/>
          <pc:sldMk cId="602412595" sldId="376"/>
        </pc:sldMkLst>
      </pc:sldChg>
      <pc:sldChg chg="del">
        <pc:chgData name="trungbo2001@gmail.com" userId="8ce29e2eda34f706" providerId="LiveId" clId="{0B1808A2-E9F3-4F5C-ACD3-5A77F918B33A}" dt="2023-07-11T12:09:58.309" v="31" actId="47"/>
        <pc:sldMkLst>
          <pc:docMk/>
          <pc:sldMk cId="3498606979" sldId="385"/>
        </pc:sldMkLst>
      </pc:sldChg>
      <pc:sldChg chg="del">
        <pc:chgData name="trungbo2001@gmail.com" userId="8ce29e2eda34f706" providerId="LiveId" clId="{0B1808A2-E9F3-4F5C-ACD3-5A77F918B33A}" dt="2023-07-11T12:09:58.309" v="31" actId="47"/>
        <pc:sldMkLst>
          <pc:docMk/>
          <pc:sldMk cId="1622106959" sldId="400"/>
        </pc:sldMkLst>
      </pc:sldChg>
      <pc:sldChg chg="modSp del mod">
        <pc:chgData name="trungbo2001@gmail.com" userId="8ce29e2eda34f706" providerId="LiveId" clId="{0B1808A2-E9F3-4F5C-ACD3-5A77F918B33A}" dt="2023-07-11T12:09:58.309" v="31" actId="47"/>
        <pc:sldMkLst>
          <pc:docMk/>
          <pc:sldMk cId="2982275113" sldId="415"/>
        </pc:sldMkLst>
        <pc:picChg chg="mod">
          <ac:chgData name="trungbo2001@gmail.com" userId="8ce29e2eda34f706" providerId="LiveId" clId="{0B1808A2-E9F3-4F5C-ACD3-5A77F918B33A}" dt="2023-07-11T11:29:55.068" v="11" actId="14100"/>
          <ac:picMkLst>
            <pc:docMk/>
            <pc:sldMk cId="2982275113" sldId="415"/>
            <ac:picMk id="2" creationId="{00000000-0000-0000-0000-000000000000}"/>
          </ac:picMkLst>
        </pc:picChg>
      </pc:sldChg>
      <pc:sldChg chg="modSp del mod">
        <pc:chgData name="trungbo2001@gmail.com" userId="8ce29e2eda34f706" providerId="LiveId" clId="{0B1808A2-E9F3-4F5C-ACD3-5A77F918B33A}" dt="2023-07-11T12:09:58.309" v="31" actId="47"/>
        <pc:sldMkLst>
          <pc:docMk/>
          <pc:sldMk cId="2236451056" sldId="503"/>
        </pc:sldMkLst>
        <pc:picChg chg="mod">
          <ac:chgData name="trungbo2001@gmail.com" userId="8ce29e2eda34f706" providerId="LiveId" clId="{0B1808A2-E9F3-4F5C-ACD3-5A77F918B33A}" dt="2023-07-11T11:30:56.643" v="23" actId="14100"/>
          <ac:picMkLst>
            <pc:docMk/>
            <pc:sldMk cId="2236451056" sldId="503"/>
            <ac:picMk id="4" creationId="{00000000-0000-0000-0000-000000000000}"/>
          </ac:picMkLst>
        </pc:picChg>
      </pc:sldChg>
      <pc:sldChg chg="modSp del mod">
        <pc:chgData name="trungbo2001@gmail.com" userId="8ce29e2eda34f706" providerId="LiveId" clId="{0B1808A2-E9F3-4F5C-ACD3-5A77F918B33A}" dt="2023-07-11T12:09:52.125" v="30" actId="47"/>
        <pc:sldMkLst>
          <pc:docMk/>
          <pc:sldMk cId="1186081937" sldId="507"/>
        </pc:sldMkLst>
        <pc:picChg chg="mod">
          <ac:chgData name="trungbo2001@gmail.com" userId="8ce29e2eda34f706" providerId="LiveId" clId="{0B1808A2-E9F3-4F5C-ACD3-5A77F918B33A}" dt="2023-07-11T11:29:21.227" v="3" actId="14100"/>
          <ac:picMkLst>
            <pc:docMk/>
            <pc:sldMk cId="1186081937" sldId="507"/>
            <ac:picMk id="4" creationId="{00000000-0000-0000-0000-000000000000}"/>
          </ac:picMkLst>
        </pc:picChg>
      </pc:sldChg>
      <pc:sldChg chg="modSp del mod">
        <pc:chgData name="trungbo2001@gmail.com" userId="8ce29e2eda34f706" providerId="LiveId" clId="{0B1808A2-E9F3-4F5C-ACD3-5A77F918B33A}" dt="2023-07-11T12:09:58.309" v="31" actId="47"/>
        <pc:sldMkLst>
          <pc:docMk/>
          <pc:sldMk cId="1853633907" sldId="549"/>
        </pc:sldMkLst>
        <pc:picChg chg="mod">
          <ac:chgData name="trungbo2001@gmail.com" userId="8ce29e2eda34f706" providerId="LiveId" clId="{0B1808A2-E9F3-4F5C-ACD3-5A77F918B33A}" dt="2023-07-11T11:30:26.020" v="18" actId="14100"/>
          <ac:picMkLst>
            <pc:docMk/>
            <pc:sldMk cId="1853633907" sldId="549"/>
            <ac:picMk id="3" creationId="{00000000-0000-0000-0000-000000000000}"/>
          </ac:picMkLst>
        </pc:picChg>
      </pc:sldChg>
      <pc:sldChg chg="modSp del mod">
        <pc:chgData name="trungbo2001@gmail.com" userId="8ce29e2eda34f706" providerId="LiveId" clId="{0B1808A2-E9F3-4F5C-ACD3-5A77F918B33A}" dt="2023-07-11T12:09:58.309" v="31" actId="47"/>
        <pc:sldMkLst>
          <pc:docMk/>
          <pc:sldMk cId="4205098074" sldId="550"/>
        </pc:sldMkLst>
        <pc:picChg chg="mod">
          <ac:chgData name="trungbo2001@gmail.com" userId="8ce29e2eda34f706" providerId="LiveId" clId="{0B1808A2-E9F3-4F5C-ACD3-5A77F918B33A}" dt="2023-07-11T11:30:35.915" v="20" actId="14100"/>
          <ac:picMkLst>
            <pc:docMk/>
            <pc:sldMk cId="4205098074" sldId="550"/>
            <ac:picMk id="3" creationId="{00000000-0000-0000-0000-000000000000}"/>
          </ac:picMkLst>
        </pc:picChg>
      </pc:sldChg>
      <pc:sldChg chg="del">
        <pc:chgData name="trungbo2001@gmail.com" userId="8ce29e2eda34f706" providerId="LiveId" clId="{0B1808A2-E9F3-4F5C-ACD3-5A77F918B33A}" dt="2023-07-11T12:09:58.309" v="31" actId="47"/>
        <pc:sldMkLst>
          <pc:docMk/>
          <pc:sldMk cId="1148415723" sldId="553"/>
        </pc:sldMkLst>
      </pc:sldChg>
      <pc:sldChg chg="del">
        <pc:chgData name="trungbo2001@gmail.com" userId="8ce29e2eda34f706" providerId="LiveId" clId="{0B1808A2-E9F3-4F5C-ACD3-5A77F918B33A}" dt="2023-07-11T12:09:58.309" v="31" actId="47"/>
        <pc:sldMkLst>
          <pc:docMk/>
          <pc:sldMk cId="1235855486" sldId="558"/>
        </pc:sldMkLst>
      </pc:sldChg>
      <pc:sldChg chg="modSp del mod">
        <pc:chgData name="trungbo2001@gmail.com" userId="8ce29e2eda34f706" providerId="LiveId" clId="{0B1808A2-E9F3-4F5C-ACD3-5A77F918B33A}" dt="2023-07-11T12:09:58.309" v="31" actId="47"/>
        <pc:sldMkLst>
          <pc:docMk/>
          <pc:sldMk cId="109183707" sldId="603"/>
        </pc:sldMkLst>
        <pc:picChg chg="mod">
          <ac:chgData name="trungbo2001@gmail.com" userId="8ce29e2eda34f706" providerId="LiveId" clId="{0B1808A2-E9F3-4F5C-ACD3-5A77F918B33A}" dt="2023-07-11T11:30:03.435" v="13" actId="14100"/>
          <ac:picMkLst>
            <pc:docMk/>
            <pc:sldMk cId="109183707" sldId="603"/>
            <ac:picMk id="2" creationId="{00000000-0000-0000-0000-000000000000}"/>
          </ac:picMkLst>
        </pc:picChg>
      </pc:sldChg>
      <pc:sldChg chg="modSp del mod">
        <pc:chgData name="trungbo2001@gmail.com" userId="8ce29e2eda34f706" providerId="LiveId" clId="{0B1808A2-E9F3-4F5C-ACD3-5A77F918B33A}" dt="2023-07-11T12:09:58.309" v="31" actId="47"/>
        <pc:sldMkLst>
          <pc:docMk/>
          <pc:sldMk cId="2853039690" sldId="606"/>
        </pc:sldMkLst>
        <pc:picChg chg="mod">
          <ac:chgData name="trungbo2001@gmail.com" userId="8ce29e2eda34f706" providerId="LiveId" clId="{0B1808A2-E9F3-4F5C-ACD3-5A77F918B33A}" dt="2023-07-11T11:29:48.308" v="9" actId="14100"/>
          <ac:picMkLst>
            <pc:docMk/>
            <pc:sldMk cId="2853039690" sldId="606"/>
            <ac:picMk id="4" creationId="{00000000-0000-0000-0000-000000000000}"/>
          </ac:picMkLst>
        </pc:picChg>
      </pc:sldChg>
      <pc:sldChg chg="del">
        <pc:chgData name="trungbo2001@gmail.com" userId="8ce29e2eda34f706" providerId="LiveId" clId="{0B1808A2-E9F3-4F5C-ACD3-5A77F918B33A}" dt="2023-07-11T11:29:37.147" v="6" actId="47"/>
        <pc:sldMkLst>
          <pc:docMk/>
          <pc:sldMk cId="2724084526" sldId="625"/>
        </pc:sldMkLst>
      </pc:sldChg>
      <pc:sldChg chg="del">
        <pc:chgData name="trungbo2001@gmail.com" userId="8ce29e2eda34f706" providerId="LiveId" clId="{0B1808A2-E9F3-4F5C-ACD3-5A77F918B33A}" dt="2023-07-11T11:29:41.162" v="7" actId="47"/>
        <pc:sldMkLst>
          <pc:docMk/>
          <pc:sldMk cId="694276749" sldId="626"/>
        </pc:sldMkLst>
      </pc:sldChg>
      <pc:sldChg chg="modSp del mod">
        <pc:chgData name="trungbo2001@gmail.com" userId="8ce29e2eda34f706" providerId="LiveId" clId="{0B1808A2-E9F3-4F5C-ACD3-5A77F918B33A}" dt="2023-07-11T12:09:58.309" v="31" actId="47"/>
        <pc:sldMkLst>
          <pc:docMk/>
          <pc:sldMk cId="262486706" sldId="627"/>
        </pc:sldMkLst>
        <pc:picChg chg="mod">
          <ac:chgData name="trungbo2001@gmail.com" userId="8ce29e2eda34f706" providerId="LiveId" clId="{0B1808A2-E9F3-4F5C-ACD3-5A77F918B33A}" dt="2023-07-11T11:30:20.148" v="16" actId="14100"/>
          <ac:picMkLst>
            <pc:docMk/>
            <pc:sldMk cId="262486706" sldId="627"/>
            <ac:picMk id="4" creationId="{00000000-0000-0000-0000-000000000000}"/>
          </ac:picMkLst>
        </pc:picChg>
      </pc:sldChg>
      <pc:sldChg chg="modSp del mod">
        <pc:chgData name="trungbo2001@gmail.com" userId="8ce29e2eda34f706" providerId="LiveId" clId="{0B1808A2-E9F3-4F5C-ACD3-5A77F918B33A}" dt="2023-07-11T12:09:58.309" v="31" actId="47"/>
        <pc:sldMkLst>
          <pc:docMk/>
          <pc:sldMk cId="3836209401" sldId="628"/>
        </pc:sldMkLst>
        <pc:picChg chg="mod">
          <ac:chgData name="trungbo2001@gmail.com" userId="8ce29e2eda34f706" providerId="LiveId" clId="{0B1808A2-E9F3-4F5C-ACD3-5A77F918B33A}" dt="2023-07-11T11:31:07.964" v="27" actId="14100"/>
          <ac:picMkLst>
            <pc:docMk/>
            <pc:sldMk cId="3836209401" sldId="628"/>
            <ac:picMk id="4" creationId="{00000000-0000-0000-0000-000000000000}"/>
          </ac:picMkLst>
        </pc:picChg>
      </pc:sldChg>
      <pc:sldChg chg="modSp del mod">
        <pc:chgData name="trungbo2001@gmail.com" userId="8ce29e2eda34f706" providerId="LiveId" clId="{0B1808A2-E9F3-4F5C-ACD3-5A77F918B33A}" dt="2023-07-11T12:09:58.309" v="31" actId="47"/>
        <pc:sldMkLst>
          <pc:docMk/>
          <pc:sldMk cId="645334297" sldId="629"/>
        </pc:sldMkLst>
        <pc:picChg chg="mod">
          <ac:chgData name="trungbo2001@gmail.com" userId="8ce29e2eda34f706" providerId="LiveId" clId="{0B1808A2-E9F3-4F5C-ACD3-5A77F918B33A}" dt="2023-07-11T11:31:14.915" v="29" actId="14100"/>
          <ac:picMkLst>
            <pc:docMk/>
            <pc:sldMk cId="645334297" sldId="629"/>
            <ac:picMk id="4" creationId="{00000000-0000-0000-0000-000000000000}"/>
          </ac:picMkLst>
        </pc:picChg>
      </pc:sldChg>
      <pc:sldChg chg="del">
        <pc:chgData name="trungbo2001@gmail.com" userId="8ce29e2eda34f706" providerId="LiveId" clId="{0B1808A2-E9F3-4F5C-ACD3-5A77F918B33A}" dt="2023-07-11T12:09:58.309" v="31" actId="47"/>
        <pc:sldMkLst>
          <pc:docMk/>
          <pc:sldMk cId="825005663" sldId="630"/>
        </pc:sldMkLst>
      </pc:sldChg>
      <pc:sldChg chg="del">
        <pc:chgData name="trungbo2001@gmail.com" userId="8ce29e2eda34f706" providerId="LiveId" clId="{0B1808A2-E9F3-4F5C-ACD3-5A77F918B33A}" dt="2023-07-11T12:09:58.309" v="31" actId="47"/>
        <pc:sldMkLst>
          <pc:docMk/>
          <pc:sldMk cId="2457780920" sldId="631"/>
        </pc:sldMkLst>
      </pc:sldChg>
      <pc:sldChg chg="del">
        <pc:chgData name="trungbo2001@gmail.com" userId="8ce29e2eda34f706" providerId="LiveId" clId="{0B1808A2-E9F3-4F5C-ACD3-5A77F918B33A}" dt="2023-07-11T12:09:58.309" v="31" actId="47"/>
        <pc:sldMkLst>
          <pc:docMk/>
          <pc:sldMk cId="2441688759" sldId="632"/>
        </pc:sldMkLst>
      </pc:sldChg>
      <pc:sldChg chg="del">
        <pc:chgData name="trungbo2001@gmail.com" userId="8ce29e2eda34f706" providerId="LiveId" clId="{0B1808A2-E9F3-4F5C-ACD3-5A77F918B33A}" dt="2023-07-11T12:09:58.309" v="31" actId="47"/>
        <pc:sldMkLst>
          <pc:docMk/>
          <pc:sldMk cId="3380453046" sldId="633"/>
        </pc:sldMkLst>
      </pc:sldChg>
      <pc:sldChg chg="del">
        <pc:chgData name="trungbo2001@gmail.com" userId="8ce29e2eda34f706" providerId="LiveId" clId="{0B1808A2-E9F3-4F5C-ACD3-5A77F918B33A}" dt="2023-07-11T12:09:58.309" v="31" actId="47"/>
        <pc:sldMkLst>
          <pc:docMk/>
          <pc:sldMk cId="2600511035" sldId="634"/>
        </pc:sldMkLst>
      </pc:sldChg>
      <pc:sldChg chg="del">
        <pc:chgData name="trungbo2001@gmail.com" userId="8ce29e2eda34f706" providerId="LiveId" clId="{0B1808A2-E9F3-4F5C-ACD3-5A77F918B33A}" dt="2023-07-11T12:09:58.309" v="31" actId="47"/>
        <pc:sldMkLst>
          <pc:docMk/>
          <pc:sldMk cId="335933444" sldId="635"/>
        </pc:sldMkLst>
      </pc:sldChg>
      <pc:sldChg chg="del">
        <pc:chgData name="trungbo2001@gmail.com" userId="8ce29e2eda34f706" providerId="LiveId" clId="{0B1808A2-E9F3-4F5C-ACD3-5A77F918B33A}" dt="2023-07-11T12:09:58.309" v="31" actId="47"/>
        <pc:sldMkLst>
          <pc:docMk/>
          <pc:sldMk cId="976790571" sldId="636"/>
        </pc:sldMkLst>
      </pc:sldChg>
      <pc:sldChg chg="del">
        <pc:chgData name="trungbo2001@gmail.com" userId="8ce29e2eda34f706" providerId="LiveId" clId="{0B1808A2-E9F3-4F5C-ACD3-5A77F918B33A}" dt="2023-07-11T12:09:58.309" v="31" actId="47"/>
        <pc:sldMkLst>
          <pc:docMk/>
          <pc:sldMk cId="1198652674" sldId="637"/>
        </pc:sldMkLst>
      </pc:sldChg>
      <pc:sldChg chg="del">
        <pc:chgData name="trungbo2001@gmail.com" userId="8ce29e2eda34f706" providerId="LiveId" clId="{0B1808A2-E9F3-4F5C-ACD3-5A77F918B33A}" dt="2023-07-11T12:09:58.309" v="31" actId="47"/>
        <pc:sldMkLst>
          <pc:docMk/>
          <pc:sldMk cId="667014018" sldId="638"/>
        </pc:sldMkLst>
      </pc:sldChg>
      <pc:sldChg chg="del">
        <pc:chgData name="trungbo2001@gmail.com" userId="8ce29e2eda34f706" providerId="LiveId" clId="{0B1808A2-E9F3-4F5C-ACD3-5A77F918B33A}" dt="2023-07-11T12:09:58.309" v="31" actId="47"/>
        <pc:sldMkLst>
          <pc:docMk/>
          <pc:sldMk cId="548624535" sldId="639"/>
        </pc:sldMkLst>
      </pc:sldChg>
      <pc:sldChg chg="del">
        <pc:chgData name="trungbo2001@gmail.com" userId="8ce29e2eda34f706" providerId="LiveId" clId="{0B1808A2-E9F3-4F5C-ACD3-5A77F918B33A}" dt="2023-07-11T11:30:13.304" v="14"/>
        <pc:sldMkLst>
          <pc:docMk/>
          <pc:sldMk cId="1799216536" sldId="640"/>
        </pc:sldMkLst>
      </pc:sldChg>
      <pc:sldMasterChg chg="addSldLayout">
        <pc:chgData name="trungbo2001@gmail.com" userId="8ce29e2eda34f706" providerId="LiveId" clId="{0B1808A2-E9F3-4F5C-ACD3-5A77F918B33A}" dt="2023-07-01T15:31:41.019" v="0" actId="680"/>
        <pc:sldMasterMkLst>
          <pc:docMk/>
          <pc:sldMasterMk cId="4236796065" sldId="2147483648"/>
        </pc:sldMasterMkLst>
        <pc:sldLayoutChg chg="add">
          <pc:chgData name="trungbo2001@gmail.com" userId="8ce29e2eda34f706" providerId="LiveId" clId="{0B1808A2-E9F3-4F5C-ACD3-5A77F918B33A}" dt="2023-07-01T15:31:41.019" v="0" actId="680"/>
          <pc:sldLayoutMkLst>
            <pc:docMk/>
            <pc:sldMasterMk cId="4236796065" sldId="2147483648"/>
            <pc:sldLayoutMk cId="4098152304" sldId="2147483649"/>
          </pc:sldLayoutMkLst>
        </pc:sldLayoutChg>
      </pc:sldMasterChg>
      <pc:sldMasterChg chg="del delSldLayout">
        <pc:chgData name="trungbo2001@gmail.com" userId="8ce29e2eda34f706" providerId="LiveId" clId="{0B1808A2-E9F3-4F5C-ACD3-5A77F918B33A}" dt="2023-07-11T12:09:58.309" v="31" actId="47"/>
        <pc:sldMasterMkLst>
          <pc:docMk/>
          <pc:sldMasterMk cId="1268025710" sldId="2147483650"/>
        </pc:sldMasterMkLst>
        <pc:sldLayoutChg chg="del">
          <pc:chgData name="trungbo2001@gmail.com" userId="8ce29e2eda34f706" providerId="LiveId" clId="{0B1808A2-E9F3-4F5C-ACD3-5A77F918B33A}" dt="2023-07-11T12:09:58.309" v="31" actId="47"/>
          <pc:sldLayoutMkLst>
            <pc:docMk/>
            <pc:sldMasterMk cId="1268025710" sldId="2147483650"/>
            <pc:sldLayoutMk cId="4220469113" sldId="2147483651"/>
          </pc:sldLayoutMkLst>
        </pc:sldLayoutChg>
        <pc:sldLayoutChg chg="del">
          <pc:chgData name="trungbo2001@gmail.com" userId="8ce29e2eda34f706" providerId="LiveId" clId="{0B1808A2-E9F3-4F5C-ACD3-5A77F918B33A}" dt="2023-07-11T12:09:58.309" v="31" actId="47"/>
          <pc:sldLayoutMkLst>
            <pc:docMk/>
            <pc:sldMasterMk cId="1268025710" sldId="2147483650"/>
            <pc:sldLayoutMk cId="3299060700" sldId="2147483652"/>
          </pc:sldLayoutMkLst>
        </pc:sldLayoutChg>
        <pc:sldLayoutChg chg="del">
          <pc:chgData name="trungbo2001@gmail.com" userId="8ce29e2eda34f706" providerId="LiveId" clId="{0B1808A2-E9F3-4F5C-ACD3-5A77F918B33A}" dt="2023-07-11T12:09:58.309" v="31" actId="47"/>
          <pc:sldLayoutMkLst>
            <pc:docMk/>
            <pc:sldMasterMk cId="1268025710" sldId="2147483650"/>
            <pc:sldLayoutMk cId="2268958367" sldId="2147483653"/>
          </pc:sldLayoutMkLst>
        </pc:sldLayoutChg>
        <pc:sldLayoutChg chg="del">
          <pc:chgData name="trungbo2001@gmail.com" userId="8ce29e2eda34f706" providerId="LiveId" clId="{0B1808A2-E9F3-4F5C-ACD3-5A77F918B33A}" dt="2023-07-11T12:09:58.309" v="31" actId="47"/>
          <pc:sldLayoutMkLst>
            <pc:docMk/>
            <pc:sldMasterMk cId="1268025710" sldId="2147483650"/>
            <pc:sldLayoutMk cId="3914409169" sldId="2147483654"/>
          </pc:sldLayoutMkLst>
        </pc:sldLayoutChg>
        <pc:sldLayoutChg chg="del">
          <pc:chgData name="trungbo2001@gmail.com" userId="8ce29e2eda34f706" providerId="LiveId" clId="{0B1808A2-E9F3-4F5C-ACD3-5A77F918B33A}" dt="2023-07-11T12:09:58.309" v="31" actId="47"/>
          <pc:sldLayoutMkLst>
            <pc:docMk/>
            <pc:sldMasterMk cId="1268025710" sldId="2147483650"/>
            <pc:sldLayoutMk cId="689083146" sldId="2147483655"/>
          </pc:sldLayoutMkLst>
        </pc:sldLayoutChg>
        <pc:sldLayoutChg chg="del">
          <pc:chgData name="trungbo2001@gmail.com" userId="8ce29e2eda34f706" providerId="LiveId" clId="{0B1808A2-E9F3-4F5C-ACD3-5A77F918B33A}" dt="2023-07-11T12:09:58.309" v="31" actId="47"/>
          <pc:sldLayoutMkLst>
            <pc:docMk/>
            <pc:sldMasterMk cId="1268025710" sldId="2147483650"/>
            <pc:sldLayoutMk cId="4224152208" sldId="2147483656"/>
          </pc:sldLayoutMkLst>
        </pc:sldLayoutChg>
        <pc:sldLayoutChg chg="del">
          <pc:chgData name="trungbo2001@gmail.com" userId="8ce29e2eda34f706" providerId="LiveId" clId="{0B1808A2-E9F3-4F5C-ACD3-5A77F918B33A}" dt="2023-07-11T12:09:58.309" v="31" actId="47"/>
          <pc:sldLayoutMkLst>
            <pc:docMk/>
            <pc:sldMasterMk cId="1268025710" sldId="2147483650"/>
            <pc:sldLayoutMk cId="3696803763" sldId="2147483657"/>
          </pc:sldLayoutMkLst>
        </pc:sldLayoutChg>
        <pc:sldLayoutChg chg="del">
          <pc:chgData name="trungbo2001@gmail.com" userId="8ce29e2eda34f706" providerId="LiveId" clId="{0B1808A2-E9F3-4F5C-ACD3-5A77F918B33A}" dt="2023-07-11T12:09:58.309" v="31" actId="47"/>
          <pc:sldLayoutMkLst>
            <pc:docMk/>
            <pc:sldMasterMk cId="1268025710" sldId="2147483650"/>
            <pc:sldLayoutMk cId="1478126143" sldId="2147483658"/>
          </pc:sldLayoutMkLst>
        </pc:sldLayoutChg>
        <pc:sldLayoutChg chg="del">
          <pc:chgData name="trungbo2001@gmail.com" userId="8ce29e2eda34f706" providerId="LiveId" clId="{0B1808A2-E9F3-4F5C-ACD3-5A77F918B33A}" dt="2023-07-11T12:09:58.309" v="31" actId="47"/>
          <pc:sldLayoutMkLst>
            <pc:docMk/>
            <pc:sldMasterMk cId="1268025710" sldId="2147483650"/>
            <pc:sldLayoutMk cId="3554153250" sldId="2147483659"/>
          </pc:sldLayoutMkLst>
        </pc:sldLayoutChg>
        <pc:sldLayoutChg chg="del">
          <pc:chgData name="trungbo2001@gmail.com" userId="8ce29e2eda34f706" providerId="LiveId" clId="{0B1808A2-E9F3-4F5C-ACD3-5A77F918B33A}" dt="2023-07-11T12:09:58.309" v="31" actId="47"/>
          <pc:sldLayoutMkLst>
            <pc:docMk/>
            <pc:sldMasterMk cId="1268025710" sldId="2147483650"/>
            <pc:sldLayoutMk cId="2213553564" sldId="2147483660"/>
          </pc:sldLayoutMkLst>
        </pc:sldLayoutChg>
        <pc:sldLayoutChg chg="del">
          <pc:chgData name="trungbo2001@gmail.com" userId="8ce29e2eda34f706" providerId="LiveId" clId="{0B1808A2-E9F3-4F5C-ACD3-5A77F918B33A}" dt="2023-07-11T12:09:58.309" v="31" actId="47"/>
          <pc:sldLayoutMkLst>
            <pc:docMk/>
            <pc:sldMasterMk cId="1268025710" sldId="2147483650"/>
            <pc:sldLayoutMk cId="2470903500" sldId="2147483661"/>
          </pc:sldLayoutMkLst>
        </pc:sldLayoutChg>
      </pc:sldMasterChg>
      <pc:sldMasterChg chg="del delSldLayout">
        <pc:chgData name="trungbo2001@gmail.com" userId="8ce29e2eda34f706" providerId="LiveId" clId="{0B1808A2-E9F3-4F5C-ACD3-5A77F918B33A}" dt="2023-07-11T12:09:58.309" v="31" actId="47"/>
        <pc:sldMasterMkLst>
          <pc:docMk/>
          <pc:sldMasterMk cId="939186416" sldId="2147483662"/>
        </pc:sldMasterMkLst>
        <pc:sldLayoutChg chg="del">
          <pc:chgData name="trungbo2001@gmail.com" userId="8ce29e2eda34f706" providerId="LiveId" clId="{0B1808A2-E9F3-4F5C-ACD3-5A77F918B33A}" dt="2023-07-11T12:09:58.309" v="31" actId="47"/>
          <pc:sldLayoutMkLst>
            <pc:docMk/>
            <pc:sldMasterMk cId="939186416" sldId="2147483662"/>
            <pc:sldLayoutMk cId="2878447743" sldId="2147483663"/>
          </pc:sldLayoutMkLst>
        </pc:sldLayoutChg>
        <pc:sldLayoutChg chg="del">
          <pc:chgData name="trungbo2001@gmail.com" userId="8ce29e2eda34f706" providerId="LiveId" clId="{0B1808A2-E9F3-4F5C-ACD3-5A77F918B33A}" dt="2023-07-11T12:09:58.309" v="31" actId="47"/>
          <pc:sldLayoutMkLst>
            <pc:docMk/>
            <pc:sldMasterMk cId="939186416" sldId="2147483662"/>
            <pc:sldLayoutMk cId="289232291" sldId="2147483664"/>
          </pc:sldLayoutMkLst>
        </pc:sldLayoutChg>
        <pc:sldLayoutChg chg="del">
          <pc:chgData name="trungbo2001@gmail.com" userId="8ce29e2eda34f706" providerId="LiveId" clId="{0B1808A2-E9F3-4F5C-ACD3-5A77F918B33A}" dt="2023-07-11T12:09:58.309" v="31" actId="47"/>
          <pc:sldLayoutMkLst>
            <pc:docMk/>
            <pc:sldMasterMk cId="939186416" sldId="2147483662"/>
            <pc:sldLayoutMk cId="607004318" sldId="2147483665"/>
          </pc:sldLayoutMkLst>
        </pc:sldLayoutChg>
        <pc:sldLayoutChg chg="del">
          <pc:chgData name="trungbo2001@gmail.com" userId="8ce29e2eda34f706" providerId="LiveId" clId="{0B1808A2-E9F3-4F5C-ACD3-5A77F918B33A}" dt="2023-07-11T12:09:58.309" v="31" actId="47"/>
          <pc:sldLayoutMkLst>
            <pc:docMk/>
            <pc:sldMasterMk cId="939186416" sldId="2147483662"/>
            <pc:sldLayoutMk cId="1215407762" sldId="2147483666"/>
          </pc:sldLayoutMkLst>
        </pc:sldLayoutChg>
        <pc:sldLayoutChg chg="del">
          <pc:chgData name="trungbo2001@gmail.com" userId="8ce29e2eda34f706" providerId="LiveId" clId="{0B1808A2-E9F3-4F5C-ACD3-5A77F918B33A}" dt="2023-07-11T12:09:58.309" v="31" actId="47"/>
          <pc:sldLayoutMkLst>
            <pc:docMk/>
            <pc:sldMasterMk cId="939186416" sldId="2147483662"/>
            <pc:sldLayoutMk cId="4155096959" sldId="2147483667"/>
          </pc:sldLayoutMkLst>
        </pc:sldLayoutChg>
        <pc:sldLayoutChg chg="del">
          <pc:chgData name="trungbo2001@gmail.com" userId="8ce29e2eda34f706" providerId="LiveId" clId="{0B1808A2-E9F3-4F5C-ACD3-5A77F918B33A}" dt="2023-07-11T12:09:58.309" v="31" actId="47"/>
          <pc:sldLayoutMkLst>
            <pc:docMk/>
            <pc:sldMasterMk cId="939186416" sldId="2147483662"/>
            <pc:sldLayoutMk cId="2724092313" sldId="2147483668"/>
          </pc:sldLayoutMkLst>
        </pc:sldLayoutChg>
        <pc:sldLayoutChg chg="del">
          <pc:chgData name="trungbo2001@gmail.com" userId="8ce29e2eda34f706" providerId="LiveId" clId="{0B1808A2-E9F3-4F5C-ACD3-5A77F918B33A}" dt="2023-07-11T12:09:58.309" v="31" actId="47"/>
          <pc:sldLayoutMkLst>
            <pc:docMk/>
            <pc:sldMasterMk cId="939186416" sldId="2147483662"/>
            <pc:sldLayoutMk cId="2163164415" sldId="2147483669"/>
          </pc:sldLayoutMkLst>
        </pc:sldLayoutChg>
        <pc:sldLayoutChg chg="del">
          <pc:chgData name="trungbo2001@gmail.com" userId="8ce29e2eda34f706" providerId="LiveId" clId="{0B1808A2-E9F3-4F5C-ACD3-5A77F918B33A}" dt="2023-07-11T12:09:58.309" v="31" actId="47"/>
          <pc:sldLayoutMkLst>
            <pc:docMk/>
            <pc:sldMasterMk cId="939186416" sldId="2147483662"/>
            <pc:sldLayoutMk cId="2762873018" sldId="2147483670"/>
          </pc:sldLayoutMkLst>
        </pc:sldLayoutChg>
        <pc:sldLayoutChg chg="del">
          <pc:chgData name="trungbo2001@gmail.com" userId="8ce29e2eda34f706" providerId="LiveId" clId="{0B1808A2-E9F3-4F5C-ACD3-5A77F918B33A}" dt="2023-07-11T12:09:58.309" v="31" actId="47"/>
          <pc:sldLayoutMkLst>
            <pc:docMk/>
            <pc:sldMasterMk cId="939186416" sldId="2147483662"/>
            <pc:sldLayoutMk cId="4064436571" sldId="2147483671"/>
          </pc:sldLayoutMkLst>
        </pc:sldLayoutChg>
        <pc:sldLayoutChg chg="del">
          <pc:chgData name="trungbo2001@gmail.com" userId="8ce29e2eda34f706" providerId="LiveId" clId="{0B1808A2-E9F3-4F5C-ACD3-5A77F918B33A}" dt="2023-07-11T12:09:58.309" v="31" actId="47"/>
          <pc:sldLayoutMkLst>
            <pc:docMk/>
            <pc:sldMasterMk cId="939186416" sldId="2147483662"/>
            <pc:sldLayoutMk cId="2651655569" sldId="2147483672"/>
          </pc:sldLayoutMkLst>
        </pc:sldLayoutChg>
        <pc:sldLayoutChg chg="del">
          <pc:chgData name="trungbo2001@gmail.com" userId="8ce29e2eda34f706" providerId="LiveId" clId="{0B1808A2-E9F3-4F5C-ACD3-5A77F918B33A}" dt="2023-07-11T12:09:58.309" v="31" actId="47"/>
          <pc:sldLayoutMkLst>
            <pc:docMk/>
            <pc:sldMasterMk cId="939186416" sldId="2147483662"/>
            <pc:sldLayoutMk cId="1738885265" sldId="2147483673"/>
          </pc:sldLayoutMkLst>
        </pc:sldLayoutChg>
      </pc:sldMasterChg>
      <pc:sldMasterChg chg="del delSldLayout">
        <pc:chgData name="trungbo2001@gmail.com" userId="8ce29e2eda34f706" providerId="LiveId" clId="{0B1808A2-E9F3-4F5C-ACD3-5A77F918B33A}" dt="2023-07-11T12:09:58.309" v="31" actId="47"/>
        <pc:sldMasterMkLst>
          <pc:docMk/>
          <pc:sldMasterMk cId="2988460337" sldId="2147483674"/>
        </pc:sldMasterMkLst>
        <pc:sldLayoutChg chg="del">
          <pc:chgData name="trungbo2001@gmail.com" userId="8ce29e2eda34f706" providerId="LiveId" clId="{0B1808A2-E9F3-4F5C-ACD3-5A77F918B33A}" dt="2023-07-11T12:09:58.309" v="31" actId="47"/>
          <pc:sldLayoutMkLst>
            <pc:docMk/>
            <pc:sldMasterMk cId="2988460337" sldId="2147483674"/>
            <pc:sldLayoutMk cId="1134363117" sldId="2147483675"/>
          </pc:sldLayoutMkLst>
        </pc:sldLayoutChg>
        <pc:sldLayoutChg chg="del">
          <pc:chgData name="trungbo2001@gmail.com" userId="8ce29e2eda34f706" providerId="LiveId" clId="{0B1808A2-E9F3-4F5C-ACD3-5A77F918B33A}" dt="2023-07-11T12:09:58.309" v="31" actId="47"/>
          <pc:sldLayoutMkLst>
            <pc:docMk/>
            <pc:sldMasterMk cId="2988460337" sldId="2147483674"/>
            <pc:sldLayoutMk cId="1344637947" sldId="2147483676"/>
          </pc:sldLayoutMkLst>
        </pc:sldLayoutChg>
        <pc:sldLayoutChg chg="del">
          <pc:chgData name="trungbo2001@gmail.com" userId="8ce29e2eda34f706" providerId="LiveId" clId="{0B1808A2-E9F3-4F5C-ACD3-5A77F918B33A}" dt="2023-07-11T12:09:58.309" v="31" actId="47"/>
          <pc:sldLayoutMkLst>
            <pc:docMk/>
            <pc:sldMasterMk cId="2988460337" sldId="2147483674"/>
            <pc:sldLayoutMk cId="1792073960" sldId="2147483677"/>
          </pc:sldLayoutMkLst>
        </pc:sldLayoutChg>
        <pc:sldLayoutChg chg="del">
          <pc:chgData name="trungbo2001@gmail.com" userId="8ce29e2eda34f706" providerId="LiveId" clId="{0B1808A2-E9F3-4F5C-ACD3-5A77F918B33A}" dt="2023-07-11T12:09:58.309" v="31" actId="47"/>
          <pc:sldLayoutMkLst>
            <pc:docMk/>
            <pc:sldMasterMk cId="2988460337" sldId="2147483674"/>
            <pc:sldLayoutMk cId="3997684070" sldId="2147483678"/>
          </pc:sldLayoutMkLst>
        </pc:sldLayoutChg>
        <pc:sldLayoutChg chg="del">
          <pc:chgData name="trungbo2001@gmail.com" userId="8ce29e2eda34f706" providerId="LiveId" clId="{0B1808A2-E9F3-4F5C-ACD3-5A77F918B33A}" dt="2023-07-11T12:09:58.309" v="31" actId="47"/>
          <pc:sldLayoutMkLst>
            <pc:docMk/>
            <pc:sldMasterMk cId="2988460337" sldId="2147483674"/>
            <pc:sldLayoutMk cId="1676091677" sldId="2147483679"/>
          </pc:sldLayoutMkLst>
        </pc:sldLayoutChg>
        <pc:sldLayoutChg chg="del">
          <pc:chgData name="trungbo2001@gmail.com" userId="8ce29e2eda34f706" providerId="LiveId" clId="{0B1808A2-E9F3-4F5C-ACD3-5A77F918B33A}" dt="2023-07-11T12:09:58.309" v="31" actId="47"/>
          <pc:sldLayoutMkLst>
            <pc:docMk/>
            <pc:sldMasterMk cId="2988460337" sldId="2147483674"/>
            <pc:sldLayoutMk cId="4093381263" sldId="2147483680"/>
          </pc:sldLayoutMkLst>
        </pc:sldLayoutChg>
        <pc:sldLayoutChg chg="del">
          <pc:chgData name="trungbo2001@gmail.com" userId="8ce29e2eda34f706" providerId="LiveId" clId="{0B1808A2-E9F3-4F5C-ACD3-5A77F918B33A}" dt="2023-07-11T12:09:58.309" v="31" actId="47"/>
          <pc:sldLayoutMkLst>
            <pc:docMk/>
            <pc:sldMasterMk cId="2988460337" sldId="2147483674"/>
            <pc:sldLayoutMk cId="1566671486" sldId="2147483681"/>
          </pc:sldLayoutMkLst>
        </pc:sldLayoutChg>
      </pc:sldMasterChg>
      <pc:sldMasterChg chg="del delSldLayout">
        <pc:chgData name="trungbo2001@gmail.com" userId="8ce29e2eda34f706" providerId="LiveId" clId="{0B1808A2-E9F3-4F5C-ACD3-5A77F918B33A}" dt="2023-07-11T12:09:58.309" v="31" actId="47"/>
        <pc:sldMasterMkLst>
          <pc:docMk/>
          <pc:sldMasterMk cId="1227782501" sldId="2147483682"/>
        </pc:sldMasterMkLst>
        <pc:sldLayoutChg chg="del">
          <pc:chgData name="trungbo2001@gmail.com" userId="8ce29e2eda34f706" providerId="LiveId" clId="{0B1808A2-E9F3-4F5C-ACD3-5A77F918B33A}" dt="2023-07-11T12:09:58.309" v="31" actId="47"/>
          <pc:sldLayoutMkLst>
            <pc:docMk/>
            <pc:sldMasterMk cId="1227782501" sldId="2147483682"/>
            <pc:sldLayoutMk cId="1968523340" sldId="2147483683"/>
          </pc:sldLayoutMkLst>
        </pc:sldLayoutChg>
        <pc:sldLayoutChg chg="del">
          <pc:chgData name="trungbo2001@gmail.com" userId="8ce29e2eda34f706" providerId="LiveId" clId="{0B1808A2-E9F3-4F5C-ACD3-5A77F918B33A}" dt="2023-07-11T12:09:58.309" v="31" actId="47"/>
          <pc:sldLayoutMkLst>
            <pc:docMk/>
            <pc:sldMasterMk cId="1227782501" sldId="2147483682"/>
            <pc:sldLayoutMk cId="3361689861" sldId="2147483684"/>
          </pc:sldLayoutMkLst>
        </pc:sldLayoutChg>
        <pc:sldLayoutChg chg="del">
          <pc:chgData name="trungbo2001@gmail.com" userId="8ce29e2eda34f706" providerId="LiveId" clId="{0B1808A2-E9F3-4F5C-ACD3-5A77F918B33A}" dt="2023-07-11T12:09:58.309" v="31" actId="47"/>
          <pc:sldLayoutMkLst>
            <pc:docMk/>
            <pc:sldMasterMk cId="1227782501" sldId="2147483682"/>
            <pc:sldLayoutMk cId="2899996616" sldId="2147483685"/>
          </pc:sldLayoutMkLst>
        </pc:sldLayoutChg>
        <pc:sldLayoutChg chg="del">
          <pc:chgData name="trungbo2001@gmail.com" userId="8ce29e2eda34f706" providerId="LiveId" clId="{0B1808A2-E9F3-4F5C-ACD3-5A77F918B33A}" dt="2023-07-11T12:09:58.309" v="31" actId="47"/>
          <pc:sldLayoutMkLst>
            <pc:docMk/>
            <pc:sldMasterMk cId="1227782501" sldId="2147483682"/>
            <pc:sldLayoutMk cId="3551893868" sldId="2147483686"/>
          </pc:sldLayoutMkLst>
        </pc:sldLayoutChg>
        <pc:sldLayoutChg chg="del">
          <pc:chgData name="trungbo2001@gmail.com" userId="8ce29e2eda34f706" providerId="LiveId" clId="{0B1808A2-E9F3-4F5C-ACD3-5A77F918B33A}" dt="2023-07-11T12:09:58.309" v="31" actId="47"/>
          <pc:sldLayoutMkLst>
            <pc:docMk/>
            <pc:sldMasterMk cId="1227782501" sldId="2147483682"/>
            <pc:sldLayoutMk cId="1178329047" sldId="2147483687"/>
          </pc:sldLayoutMkLst>
        </pc:sldLayoutChg>
        <pc:sldLayoutChg chg="del">
          <pc:chgData name="trungbo2001@gmail.com" userId="8ce29e2eda34f706" providerId="LiveId" clId="{0B1808A2-E9F3-4F5C-ACD3-5A77F918B33A}" dt="2023-07-11T12:09:58.309" v="31" actId="47"/>
          <pc:sldLayoutMkLst>
            <pc:docMk/>
            <pc:sldMasterMk cId="1227782501" sldId="2147483682"/>
            <pc:sldLayoutMk cId="2368057721" sldId="2147483688"/>
          </pc:sldLayoutMkLst>
        </pc:sldLayoutChg>
        <pc:sldLayoutChg chg="del">
          <pc:chgData name="trungbo2001@gmail.com" userId="8ce29e2eda34f706" providerId="LiveId" clId="{0B1808A2-E9F3-4F5C-ACD3-5A77F918B33A}" dt="2023-07-11T12:09:58.309" v="31" actId="47"/>
          <pc:sldLayoutMkLst>
            <pc:docMk/>
            <pc:sldMasterMk cId="1227782501" sldId="2147483682"/>
            <pc:sldLayoutMk cId="864552156" sldId="2147483689"/>
          </pc:sldLayoutMkLst>
        </pc:sldLayoutChg>
        <pc:sldLayoutChg chg="del">
          <pc:chgData name="trungbo2001@gmail.com" userId="8ce29e2eda34f706" providerId="LiveId" clId="{0B1808A2-E9F3-4F5C-ACD3-5A77F918B33A}" dt="2023-07-11T12:09:58.309" v="31" actId="47"/>
          <pc:sldLayoutMkLst>
            <pc:docMk/>
            <pc:sldMasterMk cId="1227782501" sldId="2147483682"/>
            <pc:sldLayoutMk cId="827094924" sldId="2147483690"/>
          </pc:sldLayoutMkLst>
        </pc:sldLayoutChg>
        <pc:sldLayoutChg chg="del">
          <pc:chgData name="trungbo2001@gmail.com" userId="8ce29e2eda34f706" providerId="LiveId" clId="{0B1808A2-E9F3-4F5C-ACD3-5A77F918B33A}" dt="2023-07-11T12:09:58.309" v="31" actId="47"/>
          <pc:sldLayoutMkLst>
            <pc:docMk/>
            <pc:sldMasterMk cId="1227782501" sldId="2147483682"/>
            <pc:sldLayoutMk cId="1109410659" sldId="2147483691"/>
          </pc:sldLayoutMkLst>
        </pc:sldLayoutChg>
        <pc:sldLayoutChg chg="del">
          <pc:chgData name="trungbo2001@gmail.com" userId="8ce29e2eda34f706" providerId="LiveId" clId="{0B1808A2-E9F3-4F5C-ACD3-5A77F918B33A}" dt="2023-07-11T12:09:58.309" v="31" actId="47"/>
          <pc:sldLayoutMkLst>
            <pc:docMk/>
            <pc:sldMasterMk cId="1227782501" sldId="2147483682"/>
            <pc:sldLayoutMk cId="1557379818" sldId="2147483692"/>
          </pc:sldLayoutMkLst>
        </pc:sldLayoutChg>
        <pc:sldLayoutChg chg="del">
          <pc:chgData name="trungbo2001@gmail.com" userId="8ce29e2eda34f706" providerId="LiveId" clId="{0B1808A2-E9F3-4F5C-ACD3-5A77F918B33A}" dt="2023-07-11T12:09:58.309" v="31" actId="47"/>
          <pc:sldLayoutMkLst>
            <pc:docMk/>
            <pc:sldMasterMk cId="1227782501" sldId="2147483682"/>
            <pc:sldLayoutMk cId="514524290" sldId="2147483693"/>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61E497-0BCE-41BB-80CA-2CCE6C0109C3}" type="datetimeFigureOut">
              <a:rPr lang="en-US" smtClean="0"/>
              <a:t>9/6/2024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B745DC-21AA-47AC-8B55-23D232E779B4}" type="slidenum">
              <a:rPr lang="en-US" smtClean="0"/>
              <a:t>‹#›</a:t>
            </a:fld>
            <a:endParaRPr lang="en-US"/>
          </a:p>
        </p:txBody>
      </p:sp>
    </p:spTree>
    <p:extLst>
      <p:ext uri="{BB962C8B-B14F-4D97-AF65-F5344CB8AC3E}">
        <p14:creationId xmlns:p14="http://schemas.microsoft.com/office/powerpoint/2010/main" val="1317815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5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t>9/6/2024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883083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9/6/2024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9141370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9/6/2024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5140242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9"/>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9/6/2024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6117691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9/6/2024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570255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4"/>
            <a:ext cx="103632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9/6/2024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6316926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4"/>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4"/>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9/6/2024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9883188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6"/>
            <a:ext cx="5386917" cy="63976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2" y="1535116"/>
            <a:ext cx="5389033" cy="63976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9/6/2024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4793105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9/6/2024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7281827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9/6/2024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0276721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2"/>
            <a:ext cx="4011084" cy="1162051"/>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3" y="273055"/>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9/6/2024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461247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9/6/2024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94884720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3"/>
            <a:ext cx="7315200" cy="566739"/>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2389717" y="5367341"/>
            <a:ext cx="7315200" cy="8048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9/6/2024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1480805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9/6/2024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6862014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2"/>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9/6/2024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561078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8811548"/>
      </p:ext>
    </p:extLst>
  </p:cSld>
  <p:clrMapOvr>
    <a:masterClrMapping/>
  </p:clrMapOvr>
  <p:transition spd="slow" advClick="0"/>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3455965"/>
      </p:ext>
    </p:extLst>
  </p:cSld>
  <p:clrMapOvr>
    <a:masterClrMapping/>
  </p:clrMapOvr>
  <p:transition spd="slow" advClick="0"/>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7932237"/>
      </p:ext>
    </p:extLst>
  </p:cSld>
  <p:clrMapOvr>
    <a:masterClrMapping/>
  </p:clrMapOvr>
  <p:transition spd="slow" advClick="0"/>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9/6/2024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6112412"/>
      </p:ext>
    </p:extLst>
  </p:cSld>
  <p:clrMapOvr>
    <a:masterClrMapping/>
  </p:clrMapOvr>
  <p:transition spd="slow" advClick="0"/>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2"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9/6/2024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3074342"/>
      </p:ext>
    </p:extLst>
  </p:cSld>
  <p:clrMapOvr>
    <a:masterClrMapping/>
  </p:clrMapOvr>
  <p:transition spd="slow" advClick="0"/>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9/6/2024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7219261"/>
      </p:ext>
    </p:extLst>
  </p:cSld>
  <p:clrMapOvr>
    <a:masterClrMapping/>
  </p:clrMapOvr>
  <p:transition spd="slow" advClick="0"/>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9/6/2024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837389"/>
      </p:ext>
    </p:extLst>
  </p:cSld>
  <p:clrMapOvr>
    <a:masterClrMapping/>
  </p:clrMapOvr>
  <p:transition spd="slow"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t>9/6/2024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8092035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5"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5" y="1435103"/>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9/6/2024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7039887"/>
      </p:ext>
    </p:extLst>
  </p:cSld>
  <p:clrMapOvr>
    <a:masterClrMapping/>
  </p:clrMapOvr>
  <p:transition spd="slow" advClick="0"/>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9/6/2024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5521448"/>
      </p:ext>
    </p:extLst>
  </p:cSld>
  <p:clrMapOvr>
    <a:masterClrMapping/>
  </p:clrMapOvr>
  <p:transition spd="slow" advClick="0"/>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4786169"/>
      </p:ext>
    </p:extLst>
  </p:cSld>
  <p:clrMapOvr>
    <a:masterClrMapping/>
  </p:clrMapOvr>
  <p:transition spd="slow" advClick="0"/>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2554931"/>
      </p:ext>
    </p:extLst>
  </p:cSld>
  <p:clrMapOvr>
    <a:masterClrMapping/>
  </p:clrMapOvr>
  <p:transition spd="slow" advClick="0"/>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5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96453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62113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370985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871211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8"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023808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28330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t>9/6/2024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64724037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54856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26" y="273050"/>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8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26" y="1435104"/>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95876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68"/>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62902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56418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9686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5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24483708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700"/>
            </a:lvl1pPr>
            <a:lvl2pPr marL="609585" indent="0">
              <a:buNone/>
              <a:defRPr sz="2400"/>
            </a:lvl2pPr>
            <a:lvl3pPr marL="1219170" indent="0">
              <a:buNone/>
              <a:defRPr sz="2100"/>
            </a:lvl3pPr>
            <a:lvl4pPr marL="1828754" indent="0">
              <a:buNone/>
              <a:defRPr sz="1900"/>
            </a:lvl4pPr>
            <a:lvl5pPr marL="2438339" indent="0">
              <a:buNone/>
              <a:defRPr sz="1900"/>
            </a:lvl5pPr>
            <a:lvl6pPr marL="3047924" indent="0">
              <a:buNone/>
              <a:defRPr sz="1900"/>
            </a:lvl6pPr>
            <a:lvl7pPr marL="3657509" indent="0">
              <a:buNone/>
              <a:defRPr sz="1900"/>
            </a:lvl7pPr>
            <a:lvl8pPr marL="4267093" indent="0">
              <a:buNone/>
              <a:defRPr sz="1900"/>
            </a:lvl8pPr>
            <a:lvl9pPr marL="4876678" indent="0">
              <a:buNone/>
              <a:defRPr sz="19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9526720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300"/>
            </a:lvl1pPr>
            <a:lvl2pPr marL="609585" indent="0">
              <a:buNone/>
              <a:defRPr sz="37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pPr lvl="0"/>
            <a:endParaRPr lang="en-US" noProof="0"/>
          </a:p>
        </p:txBody>
      </p:sp>
      <p:sp>
        <p:nvSpPr>
          <p:cNvPr id="4" name="Text Placeholder 3"/>
          <p:cNvSpPr>
            <a:spLocks noGrp="1"/>
          </p:cNvSpPr>
          <p:nvPr>
            <p:ph type="body" sz="half" idx="2"/>
          </p:nvPr>
        </p:nvSpPr>
        <p:spPr>
          <a:xfrm>
            <a:off x="2389717" y="5367367"/>
            <a:ext cx="7315200" cy="804863"/>
          </a:xfrm>
        </p:spPr>
        <p:txBody>
          <a:bodyPr/>
          <a:lstStyle>
            <a:lvl1pPr marL="0" indent="0">
              <a:buNone/>
              <a:defRPr sz="1900"/>
            </a:lvl1pPr>
            <a:lvl2pPr marL="609585" indent="0">
              <a:buNone/>
              <a:defRPr sz="1600"/>
            </a:lvl2pPr>
            <a:lvl3pPr marL="1219170" indent="0">
              <a:buNone/>
              <a:defRPr sz="1300"/>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98129265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24986142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22296402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8"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t>9/6/2024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8976070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423447427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1252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t>9/6/2024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38121744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t>9/6/2024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30228254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26" y="273050"/>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8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26" y="1435104"/>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9/6/2024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7921683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68"/>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9/6/2024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42252483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 Id="rId9"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8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t>9/6/2024</a:t>
            </a:fld>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t>‹#›</a:t>
            </a:fld>
            <a:endParaRPr lang="en-US"/>
          </a:p>
        </p:txBody>
      </p:sp>
    </p:spTree>
    <p:extLst>
      <p:ext uri="{BB962C8B-B14F-4D97-AF65-F5344CB8AC3E}">
        <p14:creationId xmlns:p14="http://schemas.microsoft.com/office/powerpoint/2010/main" val="2417630646"/>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8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4"/>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4"/>
            <a:ext cx="2844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8CA3318-CD7F-4429-B228-68E731F393B3}" type="datetimeFigureOut">
              <a:rPr lang="en-US" smtClean="0"/>
              <a:t>9/6/2024</a:t>
            </a:fld>
            <a:endParaRPr lang="en-US"/>
          </a:p>
        </p:txBody>
      </p:sp>
      <p:sp>
        <p:nvSpPr>
          <p:cNvPr id="5" name="Footer Placeholder 4"/>
          <p:cNvSpPr>
            <a:spLocks noGrp="1"/>
          </p:cNvSpPr>
          <p:nvPr>
            <p:ph type="ftr" sz="quarter" idx="3"/>
          </p:nvPr>
        </p:nvSpPr>
        <p:spPr>
          <a:xfrm>
            <a:off x="4165600" y="6356354"/>
            <a:ext cx="3860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4"/>
            <a:ext cx="28448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4122075515"/>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8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E8CA3318-CD7F-4429-B228-68E731F393B3}"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2548301"/>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ransition spd="slow" advClick="0"/>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8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2776782"/>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609600" y="274639"/>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17" tIns="60958" rIns="121917" bIns="60958"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17" tIns="60958" rIns="121917" bIns="6095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609600" y="6245225"/>
            <a:ext cx="2844800" cy="47625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17" tIns="60958" rIns="121917" bIns="60958" numCol="1" anchor="t" anchorCtr="0" compatLnSpc="1">
            <a:prstTxWarp prst="textNoShape">
              <a:avLst/>
            </a:prstTxWarp>
          </a:bodyPr>
          <a:lstStyle>
            <a:lvl1pPr algn="l" eaLnBrk="1" fontAlgn="auto" hangingPunct="1">
              <a:lnSpc>
                <a:spcPct val="100000"/>
              </a:lnSpc>
              <a:spcBef>
                <a:spcPts val="0"/>
              </a:spcBef>
              <a:spcAft>
                <a:spcPts val="0"/>
              </a:spcAft>
              <a:defRPr sz="1900" b="0">
                <a:solidFill>
                  <a:srgbClr val="000000"/>
                </a:solidFill>
                <a:latin typeface="+mn-lt"/>
                <a:cs typeface="+mn-cs"/>
              </a:defRPr>
            </a:lvl1pPr>
          </a:lstStyle>
          <a:p>
            <a:pPr defTabSz="1219170">
              <a:defRPr/>
            </a:pPr>
            <a:endParaRPr lang="en-US"/>
          </a:p>
        </p:txBody>
      </p:sp>
      <p:sp>
        <p:nvSpPr>
          <p:cNvPr id="8" name="Rectangle 5"/>
          <p:cNvSpPr>
            <a:spLocks noGrp="1" noChangeArrowheads="1"/>
          </p:cNvSpPr>
          <p:nvPr>
            <p:ph type="ftr" sz="quarter" idx="3"/>
          </p:nvPr>
        </p:nvSpPr>
        <p:spPr bwMode="auto">
          <a:xfrm>
            <a:off x="4165600" y="6245225"/>
            <a:ext cx="3860800" cy="47625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17" tIns="60958" rIns="121917" bIns="60958" numCol="1" anchor="t" anchorCtr="0" compatLnSpc="1">
            <a:prstTxWarp prst="textNoShape">
              <a:avLst/>
            </a:prstTxWarp>
          </a:bodyPr>
          <a:lstStyle>
            <a:lvl1pPr algn="ctr" eaLnBrk="1" fontAlgn="auto" hangingPunct="1">
              <a:lnSpc>
                <a:spcPct val="100000"/>
              </a:lnSpc>
              <a:spcBef>
                <a:spcPts val="0"/>
              </a:spcBef>
              <a:spcAft>
                <a:spcPts val="0"/>
              </a:spcAft>
              <a:defRPr sz="1900" b="0">
                <a:solidFill>
                  <a:srgbClr val="000000"/>
                </a:solidFill>
                <a:latin typeface="+mn-lt"/>
                <a:cs typeface="+mn-cs"/>
              </a:defRPr>
            </a:lvl1pPr>
          </a:lstStyle>
          <a:p>
            <a:pPr defTabSz="1219170">
              <a:defRPr/>
            </a:pPr>
            <a:endParaRPr lang="en-US"/>
          </a:p>
        </p:txBody>
      </p:sp>
      <p:sp>
        <p:nvSpPr>
          <p:cNvPr id="9" name="Rectangle 6"/>
          <p:cNvSpPr>
            <a:spLocks noGrp="1" noChangeArrowheads="1"/>
          </p:cNvSpPr>
          <p:nvPr>
            <p:ph type="sldNum" sz="quarter" idx="4"/>
          </p:nvPr>
        </p:nvSpPr>
        <p:spPr bwMode="auto">
          <a:xfrm>
            <a:off x="8737600" y="6245225"/>
            <a:ext cx="2844800" cy="47625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17" tIns="60958" rIns="121917" bIns="60958" numCol="1" anchor="t" anchorCtr="0" compatLnSpc="1">
            <a:prstTxWarp prst="textNoShape">
              <a:avLst/>
            </a:prstTxWarp>
          </a:bodyPr>
          <a:lstStyle>
            <a:lvl1pPr algn="r" eaLnBrk="1" hangingPunct="1">
              <a:lnSpc>
                <a:spcPct val="100000"/>
              </a:lnSpc>
              <a:defRPr sz="1900" b="0">
                <a:solidFill>
                  <a:srgbClr val="000000"/>
                </a:solidFill>
                <a:latin typeface="Arial" panose="020B0604020202020204" pitchFamily="34" charset="0"/>
              </a:defRPr>
            </a:lvl1pPr>
          </a:lstStyle>
          <a:p>
            <a:pPr defTabSz="1219170" fontAlgn="base">
              <a:spcBef>
                <a:spcPct val="0"/>
              </a:spcBef>
              <a:spcAft>
                <a:spcPct val="0"/>
              </a:spcAft>
              <a:defRPr/>
            </a:pPr>
            <a:fld id="{0363BCF7-B196-4513-AC8D-3A0C7964A06D}" type="slidenum">
              <a:rPr lang="en-US">
                <a:cs typeface="Arial" panose="020B0604020202020204" pitchFamily="34" charset="0"/>
              </a:rPr>
              <a:pPr defTabSz="1219170"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269801682"/>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59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5900">
          <a:solidFill>
            <a:schemeClr val="tx2"/>
          </a:solidFill>
          <a:latin typeface="Arial" charset="0"/>
        </a:defRPr>
      </a:lvl2pPr>
      <a:lvl3pPr algn="ctr" rtl="0" eaLnBrk="0" fontAlgn="base" hangingPunct="0">
        <a:spcBef>
          <a:spcPct val="0"/>
        </a:spcBef>
        <a:spcAft>
          <a:spcPct val="0"/>
        </a:spcAft>
        <a:defRPr sz="5900">
          <a:solidFill>
            <a:schemeClr val="tx2"/>
          </a:solidFill>
          <a:latin typeface="Arial" charset="0"/>
        </a:defRPr>
      </a:lvl3pPr>
      <a:lvl4pPr algn="ctr" rtl="0" eaLnBrk="0" fontAlgn="base" hangingPunct="0">
        <a:spcBef>
          <a:spcPct val="0"/>
        </a:spcBef>
        <a:spcAft>
          <a:spcPct val="0"/>
        </a:spcAft>
        <a:defRPr sz="5900">
          <a:solidFill>
            <a:schemeClr val="tx2"/>
          </a:solidFill>
          <a:latin typeface="Arial" charset="0"/>
        </a:defRPr>
      </a:lvl4pPr>
      <a:lvl5pPr algn="ctr" rtl="0" eaLnBrk="0" fontAlgn="base" hangingPunct="0">
        <a:spcBef>
          <a:spcPct val="0"/>
        </a:spcBef>
        <a:spcAft>
          <a:spcPct val="0"/>
        </a:spcAft>
        <a:defRPr sz="5900">
          <a:solidFill>
            <a:schemeClr val="tx2"/>
          </a:solidFill>
          <a:latin typeface="Arial" charset="0"/>
        </a:defRPr>
      </a:lvl5pPr>
      <a:lvl6pPr marL="609585" algn="ctr" rtl="0" fontAlgn="base">
        <a:spcBef>
          <a:spcPct val="0"/>
        </a:spcBef>
        <a:spcAft>
          <a:spcPct val="0"/>
        </a:spcAft>
        <a:defRPr sz="5900">
          <a:solidFill>
            <a:schemeClr val="tx2"/>
          </a:solidFill>
          <a:latin typeface="Arial" charset="0"/>
        </a:defRPr>
      </a:lvl6pPr>
      <a:lvl7pPr marL="1219170" algn="ctr" rtl="0" fontAlgn="base">
        <a:spcBef>
          <a:spcPct val="0"/>
        </a:spcBef>
        <a:spcAft>
          <a:spcPct val="0"/>
        </a:spcAft>
        <a:defRPr sz="5900">
          <a:solidFill>
            <a:schemeClr val="tx2"/>
          </a:solidFill>
          <a:latin typeface="Arial" charset="0"/>
        </a:defRPr>
      </a:lvl7pPr>
      <a:lvl8pPr marL="1828754" algn="ctr" rtl="0" fontAlgn="base">
        <a:spcBef>
          <a:spcPct val="0"/>
        </a:spcBef>
        <a:spcAft>
          <a:spcPct val="0"/>
        </a:spcAft>
        <a:defRPr sz="5900">
          <a:solidFill>
            <a:schemeClr val="tx2"/>
          </a:solidFill>
          <a:latin typeface="Arial" charset="0"/>
        </a:defRPr>
      </a:lvl8pPr>
      <a:lvl9pPr marL="2438339" algn="ctr" rtl="0" fontAlgn="base">
        <a:spcBef>
          <a:spcPct val="0"/>
        </a:spcBef>
        <a:spcAft>
          <a:spcPct val="0"/>
        </a:spcAft>
        <a:defRPr sz="5900">
          <a:solidFill>
            <a:schemeClr val="tx2"/>
          </a:solidFill>
          <a:latin typeface="Arial" charset="0"/>
        </a:defRPr>
      </a:lvl9pPr>
    </p:titleStyle>
    <p:bodyStyle>
      <a:lvl1pPr marL="457189" indent="-457189" algn="l" rtl="0" eaLnBrk="0" fontAlgn="base" hangingPunct="0">
        <a:spcBef>
          <a:spcPct val="20000"/>
        </a:spcBef>
        <a:spcAft>
          <a:spcPct val="0"/>
        </a:spcAft>
        <a:buChar char="•"/>
        <a:defRPr sz="4300">
          <a:solidFill>
            <a:schemeClr val="tx1"/>
          </a:solidFill>
          <a:latin typeface="Arial" panose="020B0604020202020204" pitchFamily="34" charset="0"/>
          <a:ea typeface="+mn-ea"/>
          <a:cs typeface="+mn-cs"/>
        </a:defRPr>
      </a:lvl1pPr>
      <a:lvl2pPr marL="990575" indent="-380990" algn="l" rtl="0" eaLnBrk="0" fontAlgn="base" hangingPunct="0">
        <a:spcBef>
          <a:spcPct val="20000"/>
        </a:spcBef>
        <a:spcAft>
          <a:spcPct val="0"/>
        </a:spcAft>
        <a:buChar char="–"/>
        <a:defRPr sz="3700">
          <a:solidFill>
            <a:schemeClr val="tx1"/>
          </a:solidFill>
          <a:latin typeface="Arial" panose="020B0604020202020204" pitchFamily="34" charset="0"/>
        </a:defRPr>
      </a:lvl2pPr>
      <a:lvl3pPr marL="1523962" indent="-304792" algn="l" rtl="0" eaLnBrk="0" fontAlgn="base" hangingPunct="0">
        <a:spcBef>
          <a:spcPct val="20000"/>
        </a:spcBef>
        <a:spcAft>
          <a:spcPct val="0"/>
        </a:spcAft>
        <a:buChar char="•"/>
        <a:defRPr sz="3200">
          <a:solidFill>
            <a:schemeClr val="tx1"/>
          </a:solidFill>
          <a:latin typeface="Arial" panose="020B0604020202020204" pitchFamily="34" charset="0"/>
        </a:defRPr>
      </a:lvl3pPr>
      <a:lvl4pPr marL="2133547" indent="-304792" algn="l" rtl="0" eaLnBrk="0" fontAlgn="base" hangingPunct="0">
        <a:spcBef>
          <a:spcPct val="20000"/>
        </a:spcBef>
        <a:spcAft>
          <a:spcPct val="0"/>
        </a:spcAft>
        <a:buChar char="–"/>
        <a:defRPr sz="2700">
          <a:solidFill>
            <a:schemeClr val="tx1"/>
          </a:solidFill>
          <a:latin typeface="Arial" panose="020B0604020202020204" pitchFamily="34" charset="0"/>
        </a:defRPr>
      </a:lvl4pPr>
      <a:lvl5pPr marL="2743131" indent="-304792" algn="l" rtl="0" eaLnBrk="0" fontAlgn="base" hangingPunct="0">
        <a:spcBef>
          <a:spcPct val="20000"/>
        </a:spcBef>
        <a:spcAft>
          <a:spcPct val="0"/>
        </a:spcAft>
        <a:buChar char="»"/>
        <a:defRPr sz="2700">
          <a:solidFill>
            <a:schemeClr val="tx1"/>
          </a:solidFill>
          <a:latin typeface="Arial" panose="020B0604020202020204" pitchFamily="34" charset="0"/>
        </a:defRPr>
      </a:lvl5pPr>
      <a:lvl6pPr marL="3352716" indent="-304792" algn="l" rtl="0" fontAlgn="base">
        <a:spcBef>
          <a:spcPct val="20000"/>
        </a:spcBef>
        <a:spcAft>
          <a:spcPct val="0"/>
        </a:spcAft>
        <a:buChar char="»"/>
        <a:defRPr sz="2700">
          <a:solidFill>
            <a:schemeClr val="tx1"/>
          </a:solidFill>
          <a:latin typeface="+mn-lt"/>
        </a:defRPr>
      </a:lvl6pPr>
      <a:lvl7pPr marL="3962301" indent="-304792" algn="l" rtl="0" fontAlgn="base">
        <a:spcBef>
          <a:spcPct val="20000"/>
        </a:spcBef>
        <a:spcAft>
          <a:spcPct val="0"/>
        </a:spcAft>
        <a:buChar char="»"/>
        <a:defRPr sz="2700">
          <a:solidFill>
            <a:schemeClr val="tx1"/>
          </a:solidFill>
          <a:latin typeface="+mn-lt"/>
        </a:defRPr>
      </a:lvl7pPr>
      <a:lvl8pPr marL="4571886" indent="-304792" algn="l" rtl="0" fontAlgn="base">
        <a:spcBef>
          <a:spcPct val="20000"/>
        </a:spcBef>
        <a:spcAft>
          <a:spcPct val="0"/>
        </a:spcAft>
        <a:buChar char="»"/>
        <a:defRPr sz="2700">
          <a:solidFill>
            <a:schemeClr val="tx1"/>
          </a:solidFill>
          <a:latin typeface="+mn-lt"/>
        </a:defRPr>
      </a:lvl8pPr>
      <a:lvl9pPr marL="5181470" indent="-304792" algn="l" rtl="0" fontAlgn="base">
        <a:spcBef>
          <a:spcPct val="20000"/>
        </a:spcBef>
        <a:spcAft>
          <a:spcPct val="0"/>
        </a:spcAft>
        <a:buChar char="»"/>
        <a:defRPr sz="2700">
          <a:solidFill>
            <a:schemeClr val="tx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5.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5.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5.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0.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0.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0.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0.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0.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243" y="286603"/>
            <a:ext cx="6858000" cy="68580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43332" y="2941006"/>
            <a:ext cx="3989695" cy="3989695"/>
          </a:xfrm>
          <a:prstGeom prst="rect">
            <a:avLst/>
          </a:prstGeom>
        </p:spPr>
      </p:pic>
      <p:sp>
        <p:nvSpPr>
          <p:cNvPr id="7" name="TextBox 6"/>
          <p:cNvSpPr txBox="1"/>
          <p:nvPr/>
        </p:nvSpPr>
        <p:spPr>
          <a:xfrm>
            <a:off x="3777966" y="15448"/>
            <a:ext cx="7582525" cy="1107996"/>
          </a:xfrm>
          <a:prstGeom prst="rect">
            <a:avLst/>
          </a:prstGeom>
          <a:noFill/>
        </p:spPr>
        <p:txBody>
          <a:bodyPr wrap="none" rtlCol="0">
            <a:spAutoFit/>
          </a:bodyPr>
          <a:lstStyle/>
          <a:p>
            <a:r>
              <a:rPr lang="en-US" sz="6600" dirty="0" err="1" smtClean="0">
                <a:solidFill>
                  <a:srgbClr val="002060"/>
                </a:solidFill>
                <a:latin typeface="SalinaDisplay" pitchFamily="18" charset="0"/>
                <a:ea typeface="SalinaDisplay" pitchFamily="18" charset="0"/>
                <a:cs typeface="SalinaDisplay" pitchFamily="18" charset="0"/>
              </a:rPr>
              <a:t>Thánh</a:t>
            </a:r>
            <a:r>
              <a:rPr lang="en-US" sz="6600" dirty="0" smtClean="0">
                <a:solidFill>
                  <a:srgbClr val="002060"/>
                </a:solidFill>
                <a:latin typeface="SalinaDisplay" pitchFamily="18" charset="0"/>
                <a:ea typeface="SalinaDisplay" pitchFamily="18" charset="0"/>
                <a:cs typeface="SalinaDisplay" pitchFamily="18" charset="0"/>
              </a:rPr>
              <a:t> </a:t>
            </a:r>
            <a:r>
              <a:rPr lang="en-US" sz="6600" dirty="0" err="1" smtClean="0">
                <a:solidFill>
                  <a:srgbClr val="002060"/>
                </a:solidFill>
                <a:latin typeface="SalinaDisplay" pitchFamily="18" charset="0"/>
                <a:ea typeface="SalinaDisplay" pitchFamily="18" charset="0"/>
                <a:cs typeface="SalinaDisplay" pitchFamily="18" charset="0"/>
              </a:rPr>
              <a:t>Lê</a:t>
            </a:r>
            <a:r>
              <a:rPr lang="en-US" sz="6600" dirty="0" smtClean="0">
                <a:solidFill>
                  <a:srgbClr val="002060"/>
                </a:solidFill>
                <a:latin typeface="SalinaDisplay" pitchFamily="18" charset="0"/>
                <a:ea typeface="SalinaDisplay" pitchFamily="18" charset="0"/>
                <a:cs typeface="SalinaDisplay" pitchFamily="18" charset="0"/>
              </a:rPr>
              <a:t>̃ </a:t>
            </a:r>
            <a:r>
              <a:rPr lang="en-US" sz="6600" dirty="0" err="1" smtClean="0">
                <a:solidFill>
                  <a:srgbClr val="002060"/>
                </a:solidFill>
                <a:latin typeface="SalinaDisplay" pitchFamily="18" charset="0"/>
                <a:ea typeface="SalinaDisplay" pitchFamily="18" charset="0"/>
                <a:cs typeface="SalinaDisplay" pitchFamily="18" charset="0"/>
              </a:rPr>
              <a:t>Hôn</a:t>
            </a:r>
            <a:r>
              <a:rPr lang="en-US" sz="6600" dirty="0" smtClean="0">
                <a:solidFill>
                  <a:srgbClr val="002060"/>
                </a:solidFill>
                <a:latin typeface="SalinaDisplay" pitchFamily="18" charset="0"/>
                <a:ea typeface="SalinaDisplay" pitchFamily="18" charset="0"/>
                <a:cs typeface="SalinaDisplay" pitchFamily="18" charset="0"/>
              </a:rPr>
              <a:t> </a:t>
            </a:r>
            <a:r>
              <a:rPr lang="en-US" sz="6600" dirty="0" err="1" smtClean="0">
                <a:solidFill>
                  <a:srgbClr val="002060"/>
                </a:solidFill>
                <a:latin typeface="SalinaDisplay" pitchFamily="18" charset="0"/>
                <a:ea typeface="SalinaDisplay" pitchFamily="18" charset="0"/>
                <a:cs typeface="SalinaDisplay" pitchFamily="18" charset="0"/>
              </a:rPr>
              <a:t>Phối</a:t>
            </a:r>
            <a:endParaRPr lang="en-US" sz="6600" dirty="0">
              <a:solidFill>
                <a:srgbClr val="002060"/>
              </a:solidFill>
              <a:latin typeface="SalinaDisplay" pitchFamily="18" charset="0"/>
              <a:ea typeface="SalinaDisplay" pitchFamily="18" charset="0"/>
              <a:cs typeface="SalinaDisplay" pitchFamily="18" charset="0"/>
            </a:endParaRPr>
          </a:p>
        </p:txBody>
      </p:sp>
      <p:sp>
        <p:nvSpPr>
          <p:cNvPr id="8" name="TextBox 7"/>
          <p:cNvSpPr txBox="1"/>
          <p:nvPr/>
        </p:nvSpPr>
        <p:spPr>
          <a:xfrm>
            <a:off x="3111690" y="1354067"/>
            <a:ext cx="7861110" cy="2308324"/>
          </a:xfrm>
          <a:prstGeom prst="rect">
            <a:avLst/>
          </a:prstGeom>
          <a:noFill/>
        </p:spPr>
        <p:txBody>
          <a:bodyPr wrap="square" rtlCol="0">
            <a:spAutoFit/>
          </a:bodyPr>
          <a:lstStyle/>
          <a:p>
            <a:pPr algn="ctr">
              <a:lnSpc>
                <a:spcPct val="120000"/>
              </a:lnSpc>
            </a:pPr>
            <a:r>
              <a:rPr lang="en-US" sz="4000" dirty="0" err="1" smtClean="0">
                <a:solidFill>
                  <a:srgbClr val="FF0000"/>
                </a:solidFill>
              </a:rPr>
              <a:t>Anh</a:t>
            </a:r>
            <a:r>
              <a:rPr lang="en-US" sz="4000" dirty="0" smtClean="0">
                <a:solidFill>
                  <a:srgbClr val="FF0000"/>
                </a:solidFill>
              </a:rPr>
              <a:t> </a:t>
            </a:r>
            <a:r>
              <a:rPr lang="en-US" sz="4000" dirty="0" err="1" smtClean="0">
                <a:solidFill>
                  <a:srgbClr val="FF0000"/>
                </a:solidFill>
              </a:rPr>
              <a:t>Giuse</a:t>
            </a:r>
            <a:r>
              <a:rPr lang="en-US" sz="4000" dirty="0" smtClean="0">
                <a:solidFill>
                  <a:srgbClr val="FF0000"/>
                </a:solidFill>
              </a:rPr>
              <a:t> </a:t>
            </a:r>
            <a:r>
              <a:rPr lang="en-US" sz="4000" dirty="0" err="1" smtClean="0">
                <a:solidFill>
                  <a:srgbClr val="FF0000"/>
                </a:solidFill>
              </a:rPr>
              <a:t>Trương</a:t>
            </a:r>
            <a:r>
              <a:rPr lang="en-US" sz="4000" dirty="0" smtClean="0">
                <a:solidFill>
                  <a:srgbClr val="FF0000"/>
                </a:solidFill>
              </a:rPr>
              <a:t> </a:t>
            </a:r>
            <a:r>
              <a:rPr lang="en-US" sz="4000" dirty="0" err="1" smtClean="0">
                <a:solidFill>
                  <a:srgbClr val="FF0000"/>
                </a:solidFill>
              </a:rPr>
              <a:t>Thành</a:t>
            </a:r>
            <a:r>
              <a:rPr lang="en-US" sz="4000" dirty="0" smtClean="0">
                <a:solidFill>
                  <a:srgbClr val="FF0000"/>
                </a:solidFill>
              </a:rPr>
              <a:t> </a:t>
            </a:r>
            <a:r>
              <a:rPr lang="en-US" sz="4000" dirty="0" err="1" smtClean="0">
                <a:solidFill>
                  <a:srgbClr val="FF0000"/>
                </a:solidFill>
              </a:rPr>
              <a:t>Trí</a:t>
            </a:r>
            <a:endParaRPr lang="en-US" sz="4000" dirty="0" smtClean="0">
              <a:solidFill>
                <a:srgbClr val="FF0000"/>
              </a:solidFill>
            </a:endParaRPr>
          </a:p>
          <a:p>
            <a:pPr algn="ctr">
              <a:lnSpc>
                <a:spcPct val="120000"/>
              </a:lnSpc>
            </a:pPr>
            <a:r>
              <a:rPr lang="en-US" sz="4000" dirty="0" err="1" smtClean="0">
                <a:solidFill>
                  <a:srgbClr val="FF0000"/>
                </a:solidFill>
              </a:rPr>
              <a:t>và</a:t>
            </a:r>
            <a:r>
              <a:rPr lang="en-US" sz="4000" dirty="0" smtClean="0">
                <a:solidFill>
                  <a:srgbClr val="FF0000"/>
                </a:solidFill>
              </a:rPr>
              <a:t>  </a:t>
            </a:r>
          </a:p>
          <a:p>
            <a:pPr algn="ctr">
              <a:lnSpc>
                <a:spcPct val="120000"/>
              </a:lnSpc>
            </a:pPr>
            <a:r>
              <a:rPr lang="en-US" sz="4000" dirty="0" err="1" smtClean="0">
                <a:solidFill>
                  <a:srgbClr val="FF0000"/>
                </a:solidFill>
              </a:rPr>
              <a:t>Chị</a:t>
            </a:r>
            <a:r>
              <a:rPr lang="en-US" sz="4000" dirty="0" smtClean="0">
                <a:solidFill>
                  <a:srgbClr val="FF0000"/>
                </a:solidFill>
              </a:rPr>
              <a:t> Maria </a:t>
            </a:r>
            <a:r>
              <a:rPr lang="en-US" sz="4000" dirty="0" err="1" smtClean="0">
                <a:solidFill>
                  <a:srgbClr val="FF0000"/>
                </a:solidFill>
              </a:rPr>
              <a:t>Trần</a:t>
            </a:r>
            <a:r>
              <a:rPr lang="en-US" sz="4000" dirty="0" smtClean="0">
                <a:solidFill>
                  <a:srgbClr val="FF0000"/>
                </a:solidFill>
              </a:rPr>
              <a:t> </a:t>
            </a:r>
            <a:r>
              <a:rPr lang="en-US" sz="4000" dirty="0" err="1" smtClean="0">
                <a:solidFill>
                  <a:srgbClr val="FF0000"/>
                </a:solidFill>
              </a:rPr>
              <a:t>Thị</a:t>
            </a:r>
            <a:r>
              <a:rPr lang="en-US" sz="4000" dirty="0" smtClean="0">
                <a:solidFill>
                  <a:srgbClr val="FF0000"/>
                </a:solidFill>
              </a:rPr>
              <a:t> </a:t>
            </a:r>
            <a:r>
              <a:rPr lang="en-US" sz="4000" dirty="0" err="1" smtClean="0">
                <a:solidFill>
                  <a:srgbClr val="FF0000"/>
                </a:solidFill>
              </a:rPr>
              <a:t>Hồng</a:t>
            </a:r>
            <a:r>
              <a:rPr lang="en-US" sz="4000" dirty="0" smtClean="0">
                <a:solidFill>
                  <a:srgbClr val="FF0000"/>
                </a:solidFill>
              </a:rPr>
              <a:t> </a:t>
            </a:r>
            <a:r>
              <a:rPr lang="en-US" sz="4000" dirty="0" err="1" smtClean="0">
                <a:solidFill>
                  <a:srgbClr val="FF0000"/>
                </a:solidFill>
              </a:rPr>
              <a:t>Thắm</a:t>
            </a:r>
            <a:endParaRPr lang="en-US" sz="4000" dirty="0" smtClean="0">
              <a:solidFill>
                <a:srgbClr val="FF0000"/>
              </a:solidFill>
            </a:endParaRPr>
          </a:p>
        </p:txBody>
      </p:sp>
    </p:spTree>
    <p:extLst>
      <p:ext uri="{BB962C8B-B14F-4D97-AF65-F5344CB8AC3E}">
        <p14:creationId xmlns:p14="http://schemas.microsoft.com/office/powerpoint/2010/main" val="21916418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12192000" cy="6858000"/>
          </a:xfrm>
        </p:spPr>
        <p:txBody>
          <a:bodyPr/>
          <a:lstStyle/>
          <a:p>
            <a:pPr eaLnBrk="1" hangingPunct="1">
              <a:lnSpc>
                <a:spcPct val="150000"/>
              </a:lnSpc>
            </a:pPr>
            <a:endParaRPr lang="en-US"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96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96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11432087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12192000" cy="6858000"/>
          </a:xfrm>
        </p:spPr>
        <p:txBody>
          <a:bodyPr/>
          <a:lstStyle/>
          <a:p>
            <a:pPr algn="l" eaLnBrk="1" hangingPunct="1">
              <a:lnSpc>
                <a:spcPct val="150000"/>
              </a:lnSpc>
            </a:pPr>
            <a:r>
              <a:rPr lang="en-US" sz="5300" b="1" u="sng"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Chủ</a:t>
            </a:r>
            <a:r>
              <a:rPr lang="en-US" sz="53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300" b="1" u="sng"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tế</a:t>
            </a:r>
            <a:r>
              <a:rPr lang="en-US" sz="53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r>
              <a:rPr lang="en-US" sz="53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72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Vinh</a:t>
            </a:r>
            <a:r>
              <a:rPr lang="en-US" sz="72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72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danh</a:t>
            </a:r>
            <a:r>
              <a:rPr lang="en-US" sz="72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72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Thiên</a:t>
            </a:r>
            <a:r>
              <a:rPr lang="en-US" sz="72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72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a:t>
            </a:r>
            <a:r>
              <a:rPr lang="en-US" sz="72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72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trên</a:t>
            </a:r>
            <a:r>
              <a:rPr lang="en-US" sz="72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72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các</a:t>
            </a:r>
            <a:r>
              <a:rPr lang="en-US" sz="72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72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tầng</a:t>
            </a:r>
            <a:r>
              <a:rPr lang="en-US" sz="72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72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trời</a:t>
            </a:r>
            <a:r>
              <a:rPr lang="en-US" sz="72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br>
              <a:rPr lang="en-US" sz="72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br>
            <a:r>
              <a:rPr lang="vi-VN" sz="72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A+B:</a:t>
            </a:r>
            <a:r>
              <a:rPr lang="vi-VN"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72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Và bình an dưới thế cho người thiện tâm</a:t>
            </a:r>
            <a:r>
              <a:rPr lang="en-US" sz="72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a:t>
            </a:r>
            <a:endParaRPr lang="vi-VN" sz="72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8031513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12192000" cy="6858000"/>
          </a:xfrm>
        </p:spPr>
        <p:txBody>
          <a:bodyPr/>
          <a:lstStyle/>
          <a:p>
            <a:pPr algn="l" eaLnBrk="1" hangingPunct="1">
              <a:lnSpc>
                <a:spcPct val="140000"/>
              </a:lnSpc>
            </a:pPr>
            <a:r>
              <a:rPr lang="en-US" sz="67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67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7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Chúng</a:t>
            </a:r>
            <a:r>
              <a:rPr lang="en-US" sz="67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con </a:t>
            </a:r>
            <a:r>
              <a:rPr lang="en-US" sz="67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ca</a:t>
            </a:r>
            <a:r>
              <a:rPr lang="en-US" sz="67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67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ngợi</a:t>
            </a:r>
            <a:r>
              <a:rPr lang="en-US" sz="67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67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Chúa</a:t>
            </a:r>
            <a:r>
              <a:rPr lang="en-US" sz="67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a:t>
            </a:r>
          </a:p>
          <a:p>
            <a:pPr algn="l" eaLnBrk="1" hangingPunct="1">
              <a:lnSpc>
                <a:spcPct val="140000"/>
              </a:lnSpc>
            </a:pPr>
            <a:r>
              <a:rPr lang="en-US" sz="67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67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7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Chúng</a:t>
            </a:r>
            <a:r>
              <a:rPr lang="en-US" sz="67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con </a:t>
            </a:r>
            <a:r>
              <a:rPr lang="en-US" sz="67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chúc</a:t>
            </a:r>
            <a:r>
              <a:rPr lang="en-US" sz="67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67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tụng</a:t>
            </a:r>
            <a:r>
              <a:rPr lang="en-US" sz="67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67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Chúa</a:t>
            </a:r>
            <a:r>
              <a:rPr lang="en-US" sz="67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67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sz="67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r>
              <a:rPr lang="en-US" sz="67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67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7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Chúng</a:t>
            </a:r>
            <a:r>
              <a:rPr lang="en-US" sz="67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con </a:t>
            </a:r>
            <a:r>
              <a:rPr lang="en-US" sz="67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thờ</a:t>
            </a:r>
            <a:r>
              <a:rPr lang="en-US" sz="67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67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lạy</a:t>
            </a:r>
            <a:r>
              <a:rPr lang="en-US" sz="67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67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Chúa</a:t>
            </a:r>
            <a:r>
              <a:rPr lang="en-US" sz="67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p>
          <a:p>
            <a:pPr algn="l" eaLnBrk="1" hangingPunct="1">
              <a:lnSpc>
                <a:spcPct val="140000"/>
              </a:lnSpc>
            </a:pPr>
            <a:r>
              <a:rPr lang="en-US" sz="67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67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7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Chúng</a:t>
            </a:r>
            <a:r>
              <a:rPr lang="en-US" sz="67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con </a:t>
            </a:r>
            <a:r>
              <a:rPr lang="en-US" sz="67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tôn</a:t>
            </a:r>
            <a:r>
              <a:rPr lang="en-US" sz="67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67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vinh</a:t>
            </a:r>
            <a:r>
              <a:rPr lang="en-US" sz="67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67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Chúa</a:t>
            </a:r>
            <a:r>
              <a:rPr lang="en-US" sz="67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a:t>
            </a:r>
          </a:p>
        </p:txBody>
      </p:sp>
    </p:spTree>
    <p:extLst>
      <p:ext uri="{BB962C8B-B14F-4D97-AF65-F5344CB8AC3E}">
        <p14:creationId xmlns:p14="http://schemas.microsoft.com/office/powerpoint/2010/main" val="9946090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5300">
                <a:solidFill>
                  <a:srgbClr val="003399"/>
                </a:solidFill>
                <a:effectLst>
                  <a:outerShdw blurRad="38100" dist="38100" dir="2700000" algn="tl">
                    <a:srgbClr val="000000">
                      <a:alpha val="43137"/>
                    </a:srgbClr>
                  </a:outerShdw>
                </a:effectLst>
                <a:latin typeface="+mj-lt"/>
              </a:rPr>
              <a:t/>
            </a:r>
            <a:br>
              <a:rPr lang="en-US" sz="5300">
                <a:solidFill>
                  <a:srgbClr val="003399"/>
                </a:solidFill>
                <a:effectLst>
                  <a:outerShdw blurRad="38100" dist="38100" dir="2700000" algn="tl">
                    <a:srgbClr val="000000">
                      <a:alpha val="43137"/>
                    </a:srgbClr>
                  </a:outerShdw>
                </a:effectLst>
                <a:latin typeface="+mj-lt"/>
              </a:rPr>
            </a:br>
            <a:endParaRPr lang="en-US" sz="5300">
              <a:solidFill>
                <a:srgbClr val="003399"/>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228600"/>
            <a:ext cx="12192000" cy="7086600"/>
          </a:xfrm>
        </p:spPr>
        <p:txBody>
          <a:bodyPr/>
          <a:lstStyle/>
          <a:p>
            <a:pPr marL="0" indent="0" algn="just" eaLnBrk="1" hangingPunct="1">
              <a:lnSpc>
                <a:spcPct val="140000"/>
              </a:lnSpc>
              <a:buNone/>
            </a:pPr>
            <a:r>
              <a:rPr lang="en-US" sz="64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6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Chúng</a:t>
            </a:r>
            <a:r>
              <a:rPr lang="en-US" sz="6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con </a:t>
            </a:r>
            <a:r>
              <a:rPr lang="en-US" sz="6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cảm</a:t>
            </a:r>
            <a:r>
              <a:rPr lang="en-US" sz="6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6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tạ</a:t>
            </a:r>
            <a:r>
              <a:rPr lang="en-US" sz="6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6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Chúa</a:t>
            </a:r>
            <a:r>
              <a:rPr lang="en-US" sz="6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6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vì</a:t>
            </a:r>
            <a:r>
              <a:rPr lang="en-US" sz="6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6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vinh</a:t>
            </a:r>
            <a:r>
              <a:rPr lang="en-US" sz="6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6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quang</a:t>
            </a:r>
            <a:r>
              <a:rPr lang="en-US" sz="6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6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cao</a:t>
            </a:r>
            <a:r>
              <a:rPr lang="en-US" sz="6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6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cả</a:t>
            </a:r>
            <a:r>
              <a:rPr lang="en-US" sz="6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6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Chúa</a:t>
            </a:r>
            <a:r>
              <a:rPr lang="en-US" sz="6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a:t>
            </a:r>
          </a:p>
          <a:p>
            <a:pPr marL="0" indent="0" algn="just" eaLnBrk="1" hangingPunct="1">
              <a:lnSpc>
                <a:spcPct val="140000"/>
              </a:lnSpc>
              <a:buNone/>
            </a:pPr>
            <a:r>
              <a:rPr lang="vi-VN" sz="64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6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6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Lạy Chúa là Thiên Chúa, là Vua trên trời, là Chúa Cha toàn năng.</a:t>
            </a:r>
          </a:p>
        </p:txBody>
      </p:sp>
    </p:spTree>
    <p:extLst>
      <p:ext uri="{BB962C8B-B14F-4D97-AF65-F5344CB8AC3E}">
        <p14:creationId xmlns:p14="http://schemas.microsoft.com/office/powerpoint/2010/main" val="36788066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5300">
                <a:solidFill>
                  <a:srgbClr val="003399"/>
                </a:solidFill>
                <a:effectLst>
                  <a:outerShdw blurRad="38100" dist="38100" dir="2700000" algn="tl">
                    <a:srgbClr val="000000">
                      <a:alpha val="43137"/>
                    </a:srgbClr>
                  </a:outerShdw>
                </a:effectLst>
                <a:latin typeface="+mj-lt"/>
              </a:rPr>
              <a:t/>
            </a:r>
            <a:br>
              <a:rPr lang="en-US" sz="5300">
                <a:solidFill>
                  <a:srgbClr val="003399"/>
                </a:solidFill>
                <a:effectLst>
                  <a:outerShdw blurRad="38100" dist="38100" dir="2700000" algn="tl">
                    <a:srgbClr val="000000">
                      <a:alpha val="43137"/>
                    </a:srgbClr>
                  </a:outerShdw>
                </a:effectLst>
                <a:latin typeface="+mj-lt"/>
              </a:rPr>
            </a:br>
            <a:endParaRPr lang="en-US" sz="5300">
              <a:solidFill>
                <a:srgbClr val="003399"/>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330200"/>
            <a:ext cx="12192000" cy="7188200"/>
          </a:xfrm>
        </p:spPr>
        <p:txBody>
          <a:bodyPr/>
          <a:lstStyle/>
          <a:p>
            <a:pPr marL="0" indent="0" algn="just" eaLnBrk="1" hangingPunct="1">
              <a:lnSpc>
                <a:spcPct val="145000"/>
              </a:lnSpc>
              <a:buNone/>
            </a:pPr>
            <a:r>
              <a:rPr lang="en-US" sz="64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6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Lạy</a:t>
            </a:r>
            <a:r>
              <a:rPr lang="en-US" sz="6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con </a:t>
            </a:r>
            <a:r>
              <a:rPr lang="en-US" sz="6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một</a:t>
            </a:r>
            <a:r>
              <a:rPr lang="en-US" sz="6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6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Thiên</a:t>
            </a:r>
            <a:r>
              <a:rPr lang="en-US" sz="6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6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Chúa</a:t>
            </a:r>
            <a:r>
              <a:rPr lang="en-US" sz="64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a:t>
            </a:r>
            <a:br>
              <a:rPr lang="en-US" sz="64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br>
            <a:r>
              <a:rPr lang="en-US" sz="6400" b="1" dirty="0" smtClean="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6400" b="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a:t>
            </a:r>
            <a:r>
              <a:rPr lang="en-US" sz="64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6400" b="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Giêsu</a:t>
            </a:r>
            <a:r>
              <a:rPr lang="en-US" sz="64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6400" b="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Kitô</a:t>
            </a:r>
            <a:r>
              <a:rPr lang="en-US" sz="64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p>
          <a:p>
            <a:pPr marL="0" indent="0" algn="just" eaLnBrk="1" hangingPunct="1">
              <a:lnSpc>
                <a:spcPct val="145000"/>
              </a:lnSpc>
              <a:buNone/>
            </a:pPr>
            <a:r>
              <a:rPr lang="vi-VN" sz="64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6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6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Lạy Chúa là Thiên Chúa, là Chiên Thiên Chúa là Con Đức Chúa Cha.</a:t>
            </a:r>
          </a:p>
        </p:txBody>
      </p:sp>
    </p:spTree>
    <p:extLst>
      <p:ext uri="{BB962C8B-B14F-4D97-AF65-F5344CB8AC3E}">
        <p14:creationId xmlns:p14="http://schemas.microsoft.com/office/powerpoint/2010/main" val="33287286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5300">
                <a:solidFill>
                  <a:srgbClr val="003399"/>
                </a:solidFill>
                <a:effectLst>
                  <a:outerShdw blurRad="38100" dist="38100" dir="2700000" algn="tl">
                    <a:srgbClr val="000000">
                      <a:alpha val="43137"/>
                    </a:srgbClr>
                  </a:outerShdw>
                </a:effectLst>
                <a:latin typeface="+mj-lt"/>
              </a:rPr>
              <a:t/>
            </a:r>
            <a:br>
              <a:rPr lang="en-US" sz="5300">
                <a:solidFill>
                  <a:srgbClr val="003399"/>
                </a:solidFill>
                <a:effectLst>
                  <a:outerShdw blurRad="38100" dist="38100" dir="2700000" algn="tl">
                    <a:srgbClr val="000000">
                      <a:alpha val="43137"/>
                    </a:srgbClr>
                  </a:outerShdw>
                </a:effectLst>
                <a:latin typeface="+mj-lt"/>
              </a:rPr>
            </a:br>
            <a:endParaRPr lang="en-US" sz="5300">
              <a:solidFill>
                <a:srgbClr val="003399"/>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228600"/>
            <a:ext cx="12192000" cy="7086600"/>
          </a:xfrm>
        </p:spPr>
        <p:txBody>
          <a:bodyPr/>
          <a:lstStyle/>
          <a:p>
            <a:pPr marL="0" indent="0" algn="just" eaLnBrk="1" hangingPunct="1">
              <a:lnSpc>
                <a:spcPct val="145000"/>
              </a:lnSpc>
              <a:buNone/>
            </a:pPr>
            <a:r>
              <a:rPr lang="en-US" sz="72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72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7200" b="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Chúa xóa tội trần gian, xin thương xót chúng con.</a:t>
            </a:r>
          </a:p>
          <a:p>
            <a:pPr marL="0" indent="0" algn="just" eaLnBrk="1" hangingPunct="1">
              <a:lnSpc>
                <a:spcPct val="145000"/>
              </a:lnSpc>
              <a:buNone/>
            </a:pPr>
            <a:r>
              <a:rPr lang="en-US" sz="72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72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7200" b="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Chúa xóa tội trần gian, xin nhậm lời chúng con cầu khẩn.</a:t>
            </a:r>
          </a:p>
        </p:txBody>
      </p:sp>
    </p:spTree>
    <p:extLst>
      <p:ext uri="{BB962C8B-B14F-4D97-AF65-F5344CB8AC3E}">
        <p14:creationId xmlns:p14="http://schemas.microsoft.com/office/powerpoint/2010/main" val="20927842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5300">
                <a:solidFill>
                  <a:srgbClr val="003399"/>
                </a:solidFill>
                <a:effectLst>
                  <a:outerShdw blurRad="38100" dist="38100" dir="2700000" algn="tl">
                    <a:srgbClr val="000000">
                      <a:alpha val="43137"/>
                    </a:srgbClr>
                  </a:outerShdw>
                </a:effectLst>
                <a:latin typeface="+mj-lt"/>
              </a:rPr>
              <a:t/>
            </a:r>
            <a:br>
              <a:rPr lang="en-US" sz="5300">
                <a:solidFill>
                  <a:srgbClr val="003399"/>
                </a:solidFill>
                <a:effectLst>
                  <a:outerShdw blurRad="38100" dist="38100" dir="2700000" algn="tl">
                    <a:srgbClr val="000000">
                      <a:alpha val="43137"/>
                    </a:srgbClr>
                  </a:outerShdw>
                </a:effectLst>
                <a:latin typeface="+mj-lt"/>
              </a:rPr>
            </a:br>
            <a:endParaRPr lang="en-US" sz="5300">
              <a:solidFill>
                <a:srgbClr val="003399"/>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12192000" cy="6858000"/>
          </a:xfrm>
        </p:spPr>
        <p:txBody>
          <a:bodyPr/>
          <a:lstStyle/>
          <a:p>
            <a:pPr marL="0" indent="0" algn="just" eaLnBrk="1" hangingPunct="1">
              <a:lnSpc>
                <a:spcPct val="150000"/>
              </a:lnSpc>
              <a:buNone/>
            </a:pPr>
            <a:r>
              <a:rPr lang="en-US" sz="64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6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Chúa</a:t>
            </a:r>
            <a:r>
              <a:rPr lang="en-US" sz="6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6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ngự</a:t>
            </a:r>
            <a:r>
              <a:rPr lang="en-US" sz="6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6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bên</a:t>
            </a:r>
            <a:r>
              <a:rPr lang="en-US" sz="6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6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hữu</a:t>
            </a:r>
            <a:r>
              <a:rPr lang="en-US" sz="6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6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Đức</a:t>
            </a:r>
            <a:r>
              <a:rPr lang="en-US" sz="6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6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Chúa</a:t>
            </a:r>
            <a:r>
              <a:rPr lang="en-US" sz="6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Cha, </a:t>
            </a:r>
            <a:r>
              <a:rPr lang="en-US" sz="6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xin</a:t>
            </a:r>
            <a:r>
              <a:rPr lang="en-US" sz="6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6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thương</a:t>
            </a:r>
            <a:r>
              <a:rPr lang="en-US" sz="6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6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xót</a:t>
            </a:r>
            <a:r>
              <a:rPr lang="en-US" sz="6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6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chúng</a:t>
            </a:r>
            <a:r>
              <a:rPr lang="en-US" sz="6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con.</a:t>
            </a:r>
          </a:p>
          <a:p>
            <a:pPr marL="0" indent="0" algn="just" eaLnBrk="1" hangingPunct="1">
              <a:lnSpc>
                <a:spcPct val="150000"/>
              </a:lnSpc>
              <a:buNone/>
            </a:pPr>
            <a:r>
              <a:rPr lang="vi-VN" sz="64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6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6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Vì lạy </a:t>
            </a:r>
            <a:r>
              <a:rPr lang="vi-VN" sz="64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 Giêsu Kitô, </a:t>
            </a:r>
            <a:r>
              <a:rPr lang="vi-VN" sz="6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chỉ có Chúa là Đấng Thánh.</a:t>
            </a:r>
          </a:p>
        </p:txBody>
      </p:sp>
    </p:spTree>
    <p:extLst>
      <p:ext uri="{BB962C8B-B14F-4D97-AF65-F5344CB8AC3E}">
        <p14:creationId xmlns:p14="http://schemas.microsoft.com/office/powerpoint/2010/main" val="10743504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5300">
                <a:solidFill>
                  <a:srgbClr val="003399"/>
                </a:solidFill>
                <a:effectLst>
                  <a:outerShdw blurRad="38100" dist="38100" dir="2700000" algn="tl">
                    <a:srgbClr val="000000">
                      <a:alpha val="43137"/>
                    </a:srgbClr>
                  </a:outerShdw>
                </a:effectLst>
                <a:latin typeface="+mj-lt"/>
              </a:rPr>
              <a:t/>
            </a:r>
            <a:br>
              <a:rPr lang="en-US" sz="5300">
                <a:solidFill>
                  <a:srgbClr val="003399"/>
                </a:solidFill>
                <a:effectLst>
                  <a:outerShdw blurRad="38100" dist="38100" dir="2700000" algn="tl">
                    <a:srgbClr val="000000">
                      <a:alpha val="43137"/>
                    </a:srgbClr>
                  </a:outerShdw>
                </a:effectLst>
                <a:latin typeface="+mj-lt"/>
              </a:rPr>
            </a:br>
            <a:endParaRPr lang="en-US" sz="5300">
              <a:solidFill>
                <a:srgbClr val="003399"/>
              </a:solidFill>
              <a:effectLst>
                <a:outerShdw blurRad="38100" dist="38100" dir="2700000" algn="tl">
                  <a:srgbClr val="000000">
                    <a:alpha val="43137"/>
                  </a:srgbClr>
                </a:outerShdw>
              </a:effectLst>
              <a:latin typeface="+mj-lt"/>
            </a:endParaRPr>
          </a:p>
        </p:txBody>
      </p:sp>
      <p:sp>
        <p:nvSpPr>
          <p:cNvPr id="91139" name="Rectangle 3"/>
          <p:cNvSpPr>
            <a:spLocks noGrp="1" noChangeArrowheads="1"/>
          </p:cNvSpPr>
          <p:nvPr>
            <p:ph type="body" idx="1"/>
          </p:nvPr>
        </p:nvSpPr>
        <p:spPr>
          <a:xfrm>
            <a:off x="0" y="0"/>
            <a:ext cx="12192000" cy="6858000"/>
          </a:xfrm>
        </p:spPr>
        <p:txBody>
          <a:bodyPr/>
          <a:lstStyle/>
          <a:p>
            <a:pPr marL="0" indent="0" algn="just" eaLnBrk="1" hangingPunct="1">
              <a:lnSpc>
                <a:spcPct val="140000"/>
              </a:lnSpc>
              <a:buNone/>
            </a:pPr>
            <a:r>
              <a:rPr lang="en-US" sz="5900" b="1">
                <a:solidFill>
                  <a:srgbClr val="002060"/>
                </a:solidFill>
                <a:effectLst>
                  <a:outerShdw blurRad="38100" dist="38100" dir="2700000" algn="tl">
                    <a:srgbClr val="000000">
                      <a:alpha val="43137"/>
                    </a:srgbClr>
                  </a:outerShdw>
                </a:effectLst>
                <a:latin typeface="+mj-lt"/>
                <a:cs typeface="Times New Roman" panose="02020603050405020304" pitchFamily="18" charset="0"/>
              </a:rPr>
              <a:t>Chỉ có Chúa là Chúa, chỉ có Chúa là đấng tối cao.</a:t>
            </a:r>
          </a:p>
          <a:p>
            <a:pPr marL="0" indent="0" algn="just" eaLnBrk="1" hangingPunct="1">
              <a:lnSpc>
                <a:spcPct val="140000"/>
              </a:lnSpc>
              <a:buNone/>
            </a:pPr>
            <a:r>
              <a:rPr lang="vi-VN" sz="59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9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59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r>
              <a:rPr lang="vi-VN" sz="59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5900" b="1">
                <a:solidFill>
                  <a:srgbClr val="002060"/>
                </a:solidFill>
                <a:effectLst>
                  <a:outerShdw blurRad="38100" dist="38100" dir="2700000" algn="tl">
                    <a:srgbClr val="000000">
                      <a:alpha val="43137"/>
                    </a:srgbClr>
                  </a:outerShdw>
                </a:effectLst>
                <a:latin typeface="+mj-lt"/>
                <a:cs typeface="Times New Roman" panose="02020603050405020304" pitchFamily="18" charset="0"/>
              </a:rPr>
              <a:t>Cùng Đức Chúa Thánh Thần trong vinh quang Đức Chúa Cha. </a:t>
            </a:r>
          </a:p>
          <a:p>
            <a:pPr marL="0" indent="0" algn="just" eaLnBrk="1" hangingPunct="1">
              <a:lnSpc>
                <a:spcPct val="140000"/>
              </a:lnSpc>
              <a:buNone/>
            </a:pPr>
            <a:r>
              <a:rPr lang="vi-VN" sz="59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Amen.</a:t>
            </a:r>
          </a:p>
        </p:txBody>
      </p:sp>
    </p:spTree>
    <p:extLst>
      <p:ext uri="{BB962C8B-B14F-4D97-AF65-F5344CB8AC3E}">
        <p14:creationId xmlns:p14="http://schemas.microsoft.com/office/powerpoint/2010/main" val="63187338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28132"/>
            <a:ext cx="12295163" cy="6105376"/>
          </a:xfrm>
        </p:spPr>
        <p:txBody>
          <a:bodyPr>
            <a:normAutofit/>
          </a:bodyPr>
          <a:lstStyle/>
          <a:p>
            <a:pPr>
              <a:lnSpc>
                <a:spcPct val="130000"/>
              </a:lnSpc>
            </a:pPr>
            <a:r>
              <a:rPr lang="en-US" sz="6000" u="sng" dirty="0" err="1">
                <a:solidFill>
                  <a:srgbClr val="FF0000"/>
                </a:solidFill>
              </a:rPr>
              <a:t>Thánh</a:t>
            </a:r>
            <a:r>
              <a:rPr lang="en-US" sz="6000" u="sng" dirty="0">
                <a:solidFill>
                  <a:srgbClr val="FF0000"/>
                </a:solidFill>
              </a:rPr>
              <a:t> </a:t>
            </a:r>
            <a:r>
              <a:rPr lang="en-US" sz="6000" u="sng" dirty="0" err="1">
                <a:solidFill>
                  <a:srgbClr val="FF0000"/>
                </a:solidFill>
              </a:rPr>
              <a:t>Vịnh</a:t>
            </a:r>
            <a:r>
              <a:rPr lang="en-US" sz="6000" u="sng" dirty="0">
                <a:solidFill>
                  <a:srgbClr val="FF0000"/>
                </a:solidFill>
              </a:rPr>
              <a:t> 127</a:t>
            </a:r>
            <a:br>
              <a:rPr lang="en-US" sz="6000" u="sng" dirty="0">
                <a:solidFill>
                  <a:srgbClr val="FF0000"/>
                </a:solidFill>
              </a:rPr>
            </a:br>
            <a:r>
              <a:rPr lang="en-US" sz="8000" dirty="0" err="1">
                <a:solidFill>
                  <a:srgbClr val="FF0000"/>
                </a:solidFill>
              </a:rPr>
              <a:t>Phúc</a:t>
            </a:r>
            <a:r>
              <a:rPr lang="en-US" sz="8000" dirty="0">
                <a:solidFill>
                  <a:srgbClr val="FF0000"/>
                </a:solidFill>
              </a:rPr>
              <a:t> Cho </a:t>
            </a:r>
            <a:r>
              <a:rPr lang="en-US" sz="8000" dirty="0" err="1">
                <a:solidFill>
                  <a:srgbClr val="FF0000"/>
                </a:solidFill>
              </a:rPr>
              <a:t>Những</a:t>
            </a:r>
            <a:r>
              <a:rPr lang="en-US" sz="8000" dirty="0">
                <a:solidFill>
                  <a:srgbClr val="FF0000"/>
                </a:solidFill>
              </a:rPr>
              <a:t> Ai</a:t>
            </a:r>
            <a:br>
              <a:rPr lang="en-US" sz="8000" dirty="0">
                <a:solidFill>
                  <a:srgbClr val="FF0000"/>
                </a:solidFill>
              </a:rPr>
            </a:br>
            <a:r>
              <a:rPr lang="en-US" sz="6700" i="1" dirty="0" err="1" smtClean="0">
                <a:solidFill>
                  <a:srgbClr val="002060"/>
                </a:solidFill>
              </a:rPr>
              <a:t>Huyền</a:t>
            </a:r>
            <a:r>
              <a:rPr lang="en-US" sz="6700" i="1" dirty="0" smtClean="0">
                <a:solidFill>
                  <a:srgbClr val="002060"/>
                </a:solidFill>
              </a:rPr>
              <a:t> </a:t>
            </a:r>
            <a:r>
              <a:rPr lang="en-US" sz="6700" i="1" dirty="0" err="1" smtClean="0">
                <a:solidFill>
                  <a:srgbClr val="002060"/>
                </a:solidFill>
              </a:rPr>
              <a:t>Linh</a:t>
            </a:r>
            <a:endParaRPr lang="en-US" sz="6700" i="1" dirty="0">
              <a:solidFill>
                <a:srgbClr val="002060"/>
              </a:solidFill>
            </a:endParaRPr>
          </a:p>
        </p:txBody>
      </p:sp>
      <p:pic>
        <p:nvPicPr>
          <p:cNvPr id="4" name="Picture 3">
            <a:extLst>
              <a:ext uri="{FF2B5EF4-FFF2-40B4-BE49-F238E27FC236}">
                <a16:creationId xmlns:a16="http://schemas.microsoft.com/office/drawing/2014/main" xmlns="" id="{7313049C-C6D3-345F-114F-D6545362C39F}"/>
              </a:ext>
            </a:extLst>
          </p:cNvPr>
          <p:cNvPicPr>
            <a:picLocks noChangeAspect="1"/>
          </p:cNvPicPr>
          <p:nvPr/>
        </p:nvPicPr>
        <p:blipFill>
          <a:blip r:embed="rId2">
            <a:duotone>
              <a:schemeClr val="accent6">
                <a:shade val="45000"/>
                <a:satMod val="135000"/>
              </a:schemeClr>
              <a:prstClr val="white"/>
            </a:duotone>
          </a:blip>
          <a:stretch>
            <a:fillRect/>
          </a:stretch>
        </p:blipFill>
        <p:spPr>
          <a:xfrm>
            <a:off x="3841990" y="5436474"/>
            <a:ext cx="4941941" cy="729363"/>
          </a:xfrm>
          <a:prstGeom prst="rect">
            <a:avLst/>
          </a:prstGeom>
        </p:spPr>
      </p:pic>
    </p:spTree>
    <p:extLst>
      <p:ext uri="{BB962C8B-B14F-4D97-AF65-F5344CB8AC3E}">
        <p14:creationId xmlns:p14="http://schemas.microsoft.com/office/powerpoint/2010/main" val="204389086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8708"/>
            <a:ext cx="12192000" cy="6819293"/>
          </a:xfrm>
        </p:spPr>
        <p:txBody>
          <a:bodyPr>
            <a:noAutofit/>
          </a:bodyPr>
          <a:lstStyle/>
          <a:p>
            <a:pPr algn="just">
              <a:lnSpc>
                <a:spcPct val="110000"/>
              </a:lnSpc>
            </a:pPr>
            <a:r>
              <a:rPr lang="en-US" sz="8800" u="sng" dirty="0" err="1">
                <a:solidFill>
                  <a:srgbClr val="FF0000"/>
                </a:solidFill>
              </a:rPr>
              <a:t>Đk</a:t>
            </a:r>
            <a:r>
              <a:rPr lang="en-US" sz="8800" u="sng" dirty="0">
                <a:solidFill>
                  <a:srgbClr val="FF0000"/>
                </a:solidFill>
              </a:rPr>
              <a:t>:</a:t>
            </a:r>
            <a:r>
              <a:rPr lang="en-US" sz="8800" dirty="0">
                <a:solidFill>
                  <a:srgbClr val="FF0000"/>
                </a:solidFill>
              </a:rPr>
              <a:t> </a:t>
            </a:r>
            <a:r>
              <a:rPr lang="en-US" sz="8800" dirty="0" err="1">
                <a:solidFill>
                  <a:srgbClr val="002060"/>
                </a:solidFill>
              </a:rPr>
              <a:t>Phúc</a:t>
            </a:r>
            <a:r>
              <a:rPr lang="en-US" sz="8800" dirty="0">
                <a:solidFill>
                  <a:srgbClr val="002060"/>
                </a:solidFill>
              </a:rPr>
              <a:t> </a:t>
            </a:r>
            <a:r>
              <a:rPr lang="en-US" sz="8800" dirty="0" err="1">
                <a:solidFill>
                  <a:srgbClr val="002060"/>
                </a:solidFill>
              </a:rPr>
              <a:t>cho</a:t>
            </a:r>
            <a:r>
              <a:rPr lang="en-US" sz="8800" dirty="0">
                <a:solidFill>
                  <a:srgbClr val="002060"/>
                </a:solidFill>
              </a:rPr>
              <a:t> </a:t>
            </a:r>
            <a:r>
              <a:rPr lang="en-US" sz="8800" dirty="0" err="1">
                <a:solidFill>
                  <a:srgbClr val="002060"/>
                </a:solidFill>
              </a:rPr>
              <a:t>những</a:t>
            </a:r>
            <a:r>
              <a:rPr lang="en-US" sz="8800" dirty="0">
                <a:solidFill>
                  <a:srgbClr val="002060"/>
                </a:solidFill>
              </a:rPr>
              <a:t> </a:t>
            </a:r>
            <a:r>
              <a:rPr lang="en-US" sz="8800" dirty="0" err="1">
                <a:solidFill>
                  <a:srgbClr val="002060"/>
                </a:solidFill>
              </a:rPr>
              <a:t>ai</a:t>
            </a:r>
            <a:r>
              <a:rPr lang="en-US" sz="8800" dirty="0">
                <a:solidFill>
                  <a:srgbClr val="002060"/>
                </a:solidFill>
              </a:rPr>
              <a:t> </a:t>
            </a:r>
            <a:r>
              <a:rPr lang="en-US" sz="8800" dirty="0" err="1">
                <a:solidFill>
                  <a:srgbClr val="002060"/>
                </a:solidFill>
              </a:rPr>
              <a:t>tôn</a:t>
            </a:r>
            <a:r>
              <a:rPr lang="en-US" sz="8800" dirty="0">
                <a:solidFill>
                  <a:srgbClr val="002060"/>
                </a:solidFill>
              </a:rPr>
              <a:t> </a:t>
            </a:r>
            <a:r>
              <a:rPr lang="en-US" sz="8800" dirty="0" err="1">
                <a:solidFill>
                  <a:srgbClr val="002060"/>
                </a:solidFill>
              </a:rPr>
              <a:t>sợ</a:t>
            </a:r>
            <a:r>
              <a:rPr lang="en-US" sz="8800" dirty="0">
                <a:solidFill>
                  <a:srgbClr val="002060"/>
                </a:solidFill>
              </a:rPr>
              <a:t> </a:t>
            </a:r>
            <a:r>
              <a:rPr lang="en-US" sz="8800" dirty="0" err="1">
                <a:solidFill>
                  <a:srgbClr val="002060"/>
                </a:solidFill>
              </a:rPr>
              <a:t>Thiên</a:t>
            </a:r>
            <a:r>
              <a:rPr lang="en-US" sz="8800" dirty="0">
                <a:solidFill>
                  <a:srgbClr val="002060"/>
                </a:solidFill>
              </a:rPr>
              <a:t> </a:t>
            </a:r>
            <a:r>
              <a:rPr lang="en-US" sz="8800" dirty="0" err="1">
                <a:solidFill>
                  <a:srgbClr val="002060"/>
                </a:solidFill>
              </a:rPr>
              <a:t>Chúa</a:t>
            </a:r>
            <a:r>
              <a:rPr lang="en-US" sz="8800" dirty="0">
                <a:solidFill>
                  <a:srgbClr val="002060"/>
                </a:solidFill>
              </a:rPr>
              <a:t>. </a:t>
            </a:r>
            <a:r>
              <a:rPr lang="en-US" sz="8800" dirty="0" err="1">
                <a:solidFill>
                  <a:srgbClr val="002060"/>
                </a:solidFill>
              </a:rPr>
              <a:t>Phúc</a:t>
            </a:r>
            <a:r>
              <a:rPr lang="en-US" sz="8800" dirty="0">
                <a:solidFill>
                  <a:srgbClr val="002060"/>
                </a:solidFill>
              </a:rPr>
              <a:t> </a:t>
            </a:r>
            <a:r>
              <a:rPr lang="en-US" sz="8800" dirty="0" err="1">
                <a:solidFill>
                  <a:srgbClr val="002060"/>
                </a:solidFill>
              </a:rPr>
              <a:t>cho</a:t>
            </a:r>
            <a:r>
              <a:rPr lang="en-US" sz="8800" dirty="0">
                <a:solidFill>
                  <a:srgbClr val="002060"/>
                </a:solidFill>
              </a:rPr>
              <a:t> </a:t>
            </a:r>
            <a:r>
              <a:rPr lang="en-US" sz="8800" dirty="0" err="1">
                <a:solidFill>
                  <a:srgbClr val="002060"/>
                </a:solidFill>
              </a:rPr>
              <a:t>những</a:t>
            </a:r>
            <a:r>
              <a:rPr lang="en-US" sz="8800" dirty="0">
                <a:solidFill>
                  <a:srgbClr val="002060"/>
                </a:solidFill>
              </a:rPr>
              <a:t> </a:t>
            </a:r>
            <a:r>
              <a:rPr lang="en-US" sz="8800" dirty="0" err="1">
                <a:solidFill>
                  <a:srgbClr val="002060"/>
                </a:solidFill>
              </a:rPr>
              <a:t>ai</a:t>
            </a:r>
            <a:r>
              <a:rPr lang="en-US" sz="8800" dirty="0">
                <a:solidFill>
                  <a:srgbClr val="002060"/>
                </a:solidFill>
              </a:rPr>
              <a:t> </a:t>
            </a:r>
            <a:r>
              <a:rPr lang="en-US" sz="8800" dirty="0" err="1">
                <a:solidFill>
                  <a:srgbClr val="002060"/>
                </a:solidFill>
              </a:rPr>
              <a:t>sống</a:t>
            </a:r>
            <a:r>
              <a:rPr lang="en-US" sz="8800" dirty="0">
                <a:solidFill>
                  <a:srgbClr val="002060"/>
                </a:solidFill>
              </a:rPr>
              <a:t> </a:t>
            </a:r>
            <a:r>
              <a:rPr lang="en-US" sz="8800" dirty="0" err="1">
                <a:solidFill>
                  <a:srgbClr val="002060"/>
                </a:solidFill>
              </a:rPr>
              <a:t>theo</a:t>
            </a:r>
            <a:r>
              <a:rPr lang="en-US" sz="8800" dirty="0">
                <a:solidFill>
                  <a:srgbClr val="002060"/>
                </a:solidFill>
              </a:rPr>
              <a:t> </a:t>
            </a:r>
            <a:r>
              <a:rPr lang="en-US" sz="8800" dirty="0" err="1">
                <a:solidFill>
                  <a:srgbClr val="002060"/>
                </a:solidFill>
              </a:rPr>
              <a:t>Lời</a:t>
            </a:r>
            <a:r>
              <a:rPr lang="en-US" sz="8800" dirty="0">
                <a:solidFill>
                  <a:srgbClr val="002060"/>
                </a:solidFill>
              </a:rPr>
              <a:t> </a:t>
            </a:r>
            <a:r>
              <a:rPr lang="en-US" sz="8800" dirty="0" err="1">
                <a:solidFill>
                  <a:srgbClr val="002060"/>
                </a:solidFill>
              </a:rPr>
              <a:t>Người</a:t>
            </a:r>
            <a:r>
              <a:rPr lang="en-US" sz="8800" dirty="0">
                <a:solidFill>
                  <a:srgbClr val="002060"/>
                </a:solidFill>
              </a:rPr>
              <a:t>.</a:t>
            </a:r>
            <a:endParaRPr lang="vi-VN" sz="8800" dirty="0">
              <a:solidFill>
                <a:srgbClr val="002060"/>
              </a:solidFill>
            </a:endParaRPr>
          </a:p>
        </p:txBody>
      </p:sp>
    </p:spTree>
    <p:extLst>
      <p:ext uri="{BB962C8B-B14F-4D97-AF65-F5344CB8AC3E}">
        <p14:creationId xmlns:p14="http://schemas.microsoft.com/office/powerpoint/2010/main" val="285504467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320" y="0"/>
            <a:ext cx="12273280" cy="6858000"/>
          </a:xfrm>
        </p:spPr>
        <p:txBody>
          <a:bodyPr>
            <a:normAutofit/>
          </a:bodyPr>
          <a:lstStyle/>
          <a:p>
            <a:pPr>
              <a:lnSpc>
                <a:spcPct val="130000"/>
              </a:lnSpc>
            </a:pPr>
            <a:r>
              <a:rPr lang="en-US" sz="6000" u="sng" dirty="0" err="1">
                <a:solidFill>
                  <a:srgbClr val="FF0000"/>
                </a:solidFill>
              </a:rPr>
              <a:t>Ca</a:t>
            </a:r>
            <a:r>
              <a:rPr lang="en-US" sz="6000" u="sng" dirty="0">
                <a:solidFill>
                  <a:srgbClr val="FF0000"/>
                </a:solidFill>
              </a:rPr>
              <a:t> </a:t>
            </a:r>
            <a:r>
              <a:rPr lang="en-US" sz="6000" u="sng" dirty="0" err="1">
                <a:solidFill>
                  <a:srgbClr val="FF0000"/>
                </a:solidFill>
              </a:rPr>
              <a:t>Nhập</a:t>
            </a:r>
            <a:r>
              <a:rPr lang="en-US" sz="6000" u="sng" dirty="0">
                <a:solidFill>
                  <a:srgbClr val="FF0000"/>
                </a:solidFill>
              </a:rPr>
              <a:t> </a:t>
            </a:r>
            <a:r>
              <a:rPr lang="en-US" sz="6000" u="sng" dirty="0" err="1">
                <a:solidFill>
                  <a:srgbClr val="FF0000"/>
                </a:solidFill>
              </a:rPr>
              <a:t>Lễ</a:t>
            </a:r>
            <a:r>
              <a:rPr lang="en-US" sz="6000" u="sng" dirty="0">
                <a:solidFill>
                  <a:srgbClr val="FF0000"/>
                </a:solidFill>
              </a:rPr>
              <a:t/>
            </a:r>
            <a:br>
              <a:rPr lang="en-US" sz="6000" u="sng" dirty="0">
                <a:solidFill>
                  <a:srgbClr val="FF0000"/>
                </a:solidFill>
              </a:rPr>
            </a:br>
            <a:r>
              <a:rPr lang="en-US" sz="8000" dirty="0" err="1">
                <a:solidFill>
                  <a:srgbClr val="FF0000"/>
                </a:solidFill>
              </a:rPr>
              <a:t>Hôm</a:t>
            </a:r>
            <a:r>
              <a:rPr lang="en-US" sz="8000" dirty="0">
                <a:solidFill>
                  <a:srgbClr val="FF0000"/>
                </a:solidFill>
              </a:rPr>
              <a:t> Nay </a:t>
            </a:r>
            <a:r>
              <a:rPr lang="en-US" sz="8000" dirty="0" err="1">
                <a:solidFill>
                  <a:srgbClr val="FF0000"/>
                </a:solidFill>
              </a:rPr>
              <a:t>Hân</a:t>
            </a:r>
            <a:r>
              <a:rPr lang="en-US" sz="8000" dirty="0">
                <a:solidFill>
                  <a:srgbClr val="FF0000"/>
                </a:solidFill>
              </a:rPr>
              <a:t> </a:t>
            </a:r>
            <a:r>
              <a:rPr lang="en-US" sz="8000" dirty="0" err="1">
                <a:solidFill>
                  <a:srgbClr val="FF0000"/>
                </a:solidFill>
              </a:rPr>
              <a:t>Hoan</a:t>
            </a:r>
            <a:r>
              <a:rPr lang="en-US" sz="8000" dirty="0">
                <a:solidFill>
                  <a:srgbClr val="FF0000"/>
                </a:solidFill>
              </a:rPr>
              <a:t/>
            </a:r>
            <a:br>
              <a:rPr lang="en-US" sz="8000" dirty="0">
                <a:solidFill>
                  <a:srgbClr val="FF0000"/>
                </a:solidFill>
              </a:rPr>
            </a:br>
            <a:r>
              <a:rPr lang="en-US" sz="6000" i="1" dirty="0" err="1">
                <a:solidFill>
                  <a:srgbClr val="002060"/>
                </a:solidFill>
              </a:rPr>
              <a:t>Ngọc</a:t>
            </a:r>
            <a:r>
              <a:rPr lang="en-US" sz="6000" i="1" dirty="0">
                <a:solidFill>
                  <a:srgbClr val="002060"/>
                </a:solidFill>
              </a:rPr>
              <a:t> </a:t>
            </a:r>
            <a:r>
              <a:rPr lang="en-US" sz="6000" i="1" dirty="0" err="1">
                <a:solidFill>
                  <a:srgbClr val="002060"/>
                </a:solidFill>
              </a:rPr>
              <a:t>Linh</a:t>
            </a:r>
            <a:endParaRPr lang="en-US" sz="6000" i="1" dirty="0">
              <a:solidFill>
                <a:srgbClr val="002060"/>
              </a:solidFill>
            </a:endParaRPr>
          </a:p>
        </p:txBody>
      </p:sp>
      <p:pic>
        <p:nvPicPr>
          <p:cNvPr id="5" name="Picture 4">
            <a:extLst>
              <a:ext uri="{FF2B5EF4-FFF2-40B4-BE49-F238E27FC236}">
                <a16:creationId xmlns:a16="http://schemas.microsoft.com/office/drawing/2014/main" xmlns="" id="{7313049C-C6D3-345F-114F-D6545362C39F}"/>
              </a:ext>
            </a:extLst>
          </p:cNvPr>
          <p:cNvPicPr>
            <a:picLocks noChangeAspect="1"/>
          </p:cNvPicPr>
          <p:nvPr/>
        </p:nvPicPr>
        <p:blipFill>
          <a:blip r:embed="rId2">
            <a:duotone>
              <a:schemeClr val="accent6">
                <a:shade val="45000"/>
                <a:satMod val="135000"/>
              </a:schemeClr>
              <a:prstClr val="white"/>
            </a:duotone>
          </a:blip>
          <a:stretch>
            <a:fillRect/>
          </a:stretch>
        </p:blipFill>
        <p:spPr>
          <a:xfrm>
            <a:off x="3884193" y="5422405"/>
            <a:ext cx="4941941" cy="729363"/>
          </a:xfrm>
          <a:prstGeom prst="rect">
            <a:avLst/>
          </a:prstGeom>
        </p:spPr>
      </p:pic>
    </p:spTree>
    <p:extLst>
      <p:ext uri="{BB962C8B-B14F-4D97-AF65-F5344CB8AC3E}">
        <p14:creationId xmlns:p14="http://schemas.microsoft.com/office/powerpoint/2010/main" val="51133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8708"/>
            <a:ext cx="12192000" cy="6819293"/>
          </a:xfrm>
        </p:spPr>
        <p:txBody>
          <a:bodyPr>
            <a:noAutofit/>
          </a:bodyPr>
          <a:lstStyle/>
          <a:p>
            <a:pPr algn="just">
              <a:lnSpc>
                <a:spcPct val="120000"/>
              </a:lnSpc>
            </a:pPr>
            <a:r>
              <a:rPr lang="en-US" sz="7000" u="sng" dirty="0">
                <a:solidFill>
                  <a:srgbClr val="FF0000"/>
                </a:solidFill>
              </a:rPr>
              <a:t>Tk1:</a:t>
            </a:r>
            <a:r>
              <a:rPr lang="en-US" sz="7000" dirty="0">
                <a:solidFill>
                  <a:srgbClr val="FF0000"/>
                </a:solidFill>
              </a:rPr>
              <a:t> </a:t>
            </a:r>
            <a:r>
              <a:rPr lang="en-US" sz="7000" dirty="0" err="1">
                <a:solidFill>
                  <a:srgbClr val="002060"/>
                </a:solidFill>
              </a:rPr>
              <a:t>Hiền</a:t>
            </a:r>
            <a:r>
              <a:rPr lang="en-US" sz="7000" dirty="0">
                <a:solidFill>
                  <a:srgbClr val="002060"/>
                </a:solidFill>
              </a:rPr>
              <a:t> </a:t>
            </a:r>
            <a:r>
              <a:rPr lang="en-US" sz="7000" dirty="0" err="1">
                <a:solidFill>
                  <a:srgbClr val="002060"/>
                </a:solidFill>
              </a:rPr>
              <a:t>thê</a:t>
            </a:r>
            <a:r>
              <a:rPr lang="en-US" sz="7000" dirty="0">
                <a:solidFill>
                  <a:srgbClr val="002060"/>
                </a:solidFill>
              </a:rPr>
              <a:t> </a:t>
            </a:r>
            <a:r>
              <a:rPr lang="en-US" sz="7000" dirty="0" err="1">
                <a:solidFill>
                  <a:srgbClr val="002060"/>
                </a:solidFill>
              </a:rPr>
              <a:t>trong</a:t>
            </a:r>
            <a:r>
              <a:rPr lang="en-US" sz="7000" dirty="0">
                <a:solidFill>
                  <a:srgbClr val="002060"/>
                </a:solidFill>
              </a:rPr>
              <a:t> </a:t>
            </a:r>
            <a:r>
              <a:rPr lang="en-US" sz="7000" dirty="0" err="1">
                <a:solidFill>
                  <a:srgbClr val="002060"/>
                </a:solidFill>
              </a:rPr>
              <a:t>gia</a:t>
            </a:r>
            <a:r>
              <a:rPr lang="en-US" sz="7000" dirty="0">
                <a:solidFill>
                  <a:srgbClr val="002060"/>
                </a:solidFill>
              </a:rPr>
              <a:t> </a:t>
            </a:r>
            <a:r>
              <a:rPr lang="en-US" sz="7000" dirty="0" err="1">
                <a:solidFill>
                  <a:srgbClr val="002060"/>
                </a:solidFill>
              </a:rPr>
              <a:t>cư</a:t>
            </a:r>
            <a:r>
              <a:rPr lang="en-US" sz="7000" dirty="0">
                <a:solidFill>
                  <a:srgbClr val="002060"/>
                </a:solidFill>
              </a:rPr>
              <a:t> </a:t>
            </a:r>
            <a:r>
              <a:rPr lang="en-US" sz="7000" dirty="0" err="1">
                <a:solidFill>
                  <a:srgbClr val="002060"/>
                </a:solidFill>
              </a:rPr>
              <a:t>bạn</a:t>
            </a:r>
            <a:r>
              <a:rPr lang="en-US" sz="7000" dirty="0">
                <a:solidFill>
                  <a:srgbClr val="002060"/>
                </a:solidFill>
              </a:rPr>
              <a:t> </a:t>
            </a:r>
            <a:r>
              <a:rPr lang="en-US" sz="7000" dirty="0" err="1">
                <a:solidFill>
                  <a:srgbClr val="002060"/>
                </a:solidFill>
              </a:rPr>
              <a:t>như</a:t>
            </a:r>
            <a:r>
              <a:rPr lang="en-US" sz="7000" dirty="0">
                <a:solidFill>
                  <a:srgbClr val="002060"/>
                </a:solidFill>
              </a:rPr>
              <a:t> </a:t>
            </a:r>
            <a:r>
              <a:rPr lang="en-US" sz="7000" dirty="0" err="1">
                <a:solidFill>
                  <a:srgbClr val="002060"/>
                </a:solidFill>
              </a:rPr>
              <a:t>một</a:t>
            </a:r>
            <a:r>
              <a:rPr lang="en-US" sz="7000" dirty="0">
                <a:solidFill>
                  <a:srgbClr val="002060"/>
                </a:solidFill>
              </a:rPr>
              <a:t> </a:t>
            </a:r>
            <a:r>
              <a:rPr lang="en-US" sz="7000" dirty="0" err="1">
                <a:solidFill>
                  <a:srgbClr val="002060"/>
                </a:solidFill>
              </a:rPr>
              <a:t>thân</a:t>
            </a:r>
            <a:r>
              <a:rPr lang="en-US" sz="7000" dirty="0">
                <a:solidFill>
                  <a:srgbClr val="002060"/>
                </a:solidFill>
              </a:rPr>
              <a:t> </a:t>
            </a:r>
            <a:r>
              <a:rPr lang="en-US" sz="7000" dirty="0" err="1">
                <a:solidFill>
                  <a:srgbClr val="002060"/>
                </a:solidFill>
              </a:rPr>
              <a:t>nho</a:t>
            </a:r>
            <a:r>
              <a:rPr lang="en-US" sz="7000" dirty="0">
                <a:solidFill>
                  <a:srgbClr val="002060"/>
                </a:solidFill>
              </a:rPr>
              <a:t> </a:t>
            </a:r>
            <a:r>
              <a:rPr lang="en-US" sz="7000" dirty="0" err="1">
                <a:solidFill>
                  <a:srgbClr val="002060"/>
                </a:solidFill>
              </a:rPr>
              <a:t>tốt</a:t>
            </a:r>
            <a:r>
              <a:rPr lang="en-US" sz="7000" dirty="0">
                <a:solidFill>
                  <a:srgbClr val="002060"/>
                </a:solidFill>
              </a:rPr>
              <a:t> </a:t>
            </a:r>
            <a:r>
              <a:rPr lang="en-US" sz="7000" dirty="0" err="1">
                <a:solidFill>
                  <a:srgbClr val="002060"/>
                </a:solidFill>
              </a:rPr>
              <a:t>tươi</a:t>
            </a:r>
            <a:r>
              <a:rPr lang="en-US" sz="7000" dirty="0">
                <a:solidFill>
                  <a:srgbClr val="002060"/>
                </a:solidFill>
              </a:rPr>
              <a:t>. </a:t>
            </a:r>
            <a:r>
              <a:rPr lang="en-US" sz="7000" dirty="0" err="1">
                <a:solidFill>
                  <a:srgbClr val="002060"/>
                </a:solidFill>
              </a:rPr>
              <a:t>Nàng</a:t>
            </a:r>
            <a:r>
              <a:rPr lang="en-US" sz="7000" dirty="0">
                <a:solidFill>
                  <a:srgbClr val="002060"/>
                </a:solidFill>
              </a:rPr>
              <a:t> </a:t>
            </a:r>
            <a:r>
              <a:rPr lang="en-US" sz="7000" dirty="0" err="1">
                <a:solidFill>
                  <a:srgbClr val="002060"/>
                </a:solidFill>
              </a:rPr>
              <a:t>đem</a:t>
            </a:r>
            <a:r>
              <a:rPr lang="en-US" sz="7000" dirty="0">
                <a:solidFill>
                  <a:srgbClr val="002060"/>
                </a:solidFill>
              </a:rPr>
              <a:t> </a:t>
            </a:r>
            <a:r>
              <a:rPr lang="en-US" sz="7000" dirty="0" err="1">
                <a:solidFill>
                  <a:srgbClr val="002060"/>
                </a:solidFill>
              </a:rPr>
              <a:t>bao</a:t>
            </a:r>
            <a:r>
              <a:rPr lang="en-US" sz="7000" dirty="0">
                <a:solidFill>
                  <a:srgbClr val="002060"/>
                </a:solidFill>
              </a:rPr>
              <a:t> </a:t>
            </a:r>
            <a:r>
              <a:rPr lang="en-US" sz="7000" dirty="0" err="1">
                <a:solidFill>
                  <a:srgbClr val="002060"/>
                </a:solidFill>
              </a:rPr>
              <a:t>nhiêu</a:t>
            </a:r>
            <a:r>
              <a:rPr lang="en-US" sz="7000" dirty="0">
                <a:solidFill>
                  <a:srgbClr val="002060"/>
                </a:solidFill>
              </a:rPr>
              <a:t> </a:t>
            </a:r>
            <a:r>
              <a:rPr lang="en-US" sz="7000" dirty="0" err="1">
                <a:solidFill>
                  <a:srgbClr val="002060"/>
                </a:solidFill>
              </a:rPr>
              <a:t>hoan</a:t>
            </a:r>
            <a:r>
              <a:rPr lang="en-US" sz="7000" dirty="0">
                <a:solidFill>
                  <a:srgbClr val="002060"/>
                </a:solidFill>
              </a:rPr>
              <a:t> </a:t>
            </a:r>
            <a:r>
              <a:rPr lang="en-US" sz="7000" dirty="0" err="1">
                <a:solidFill>
                  <a:srgbClr val="002060"/>
                </a:solidFill>
              </a:rPr>
              <a:t>lạc</a:t>
            </a:r>
            <a:r>
              <a:rPr lang="en-US" sz="7000" dirty="0">
                <a:solidFill>
                  <a:srgbClr val="002060"/>
                </a:solidFill>
              </a:rPr>
              <a:t> </a:t>
            </a:r>
            <a:r>
              <a:rPr lang="en-US" sz="7000" dirty="0" err="1">
                <a:solidFill>
                  <a:srgbClr val="002060"/>
                </a:solidFill>
              </a:rPr>
              <a:t>với</a:t>
            </a:r>
            <a:r>
              <a:rPr lang="en-US" sz="7000" dirty="0">
                <a:solidFill>
                  <a:srgbClr val="002060"/>
                </a:solidFill>
              </a:rPr>
              <a:t> </a:t>
            </a:r>
            <a:r>
              <a:rPr lang="en-US" sz="7000" dirty="0" err="1">
                <a:solidFill>
                  <a:srgbClr val="002060"/>
                </a:solidFill>
              </a:rPr>
              <a:t>muôn</a:t>
            </a:r>
            <a:r>
              <a:rPr lang="en-US" sz="7000" dirty="0">
                <a:solidFill>
                  <a:srgbClr val="002060"/>
                </a:solidFill>
              </a:rPr>
              <a:t> </a:t>
            </a:r>
            <a:r>
              <a:rPr lang="en-US" sz="7000" dirty="0" err="1">
                <a:solidFill>
                  <a:srgbClr val="002060"/>
                </a:solidFill>
              </a:rPr>
              <a:t>trái</a:t>
            </a:r>
            <a:r>
              <a:rPr lang="en-US" sz="7000" dirty="0">
                <a:solidFill>
                  <a:srgbClr val="002060"/>
                </a:solidFill>
              </a:rPr>
              <a:t> </a:t>
            </a:r>
            <a:r>
              <a:rPr lang="en-US" sz="7000" dirty="0" err="1">
                <a:solidFill>
                  <a:srgbClr val="002060"/>
                </a:solidFill>
              </a:rPr>
              <a:t>thơm</a:t>
            </a:r>
            <a:r>
              <a:rPr lang="en-US" sz="7000" dirty="0">
                <a:solidFill>
                  <a:srgbClr val="002060"/>
                </a:solidFill>
              </a:rPr>
              <a:t> </a:t>
            </a:r>
            <a:r>
              <a:rPr lang="en-US" sz="7000" dirty="0" err="1">
                <a:solidFill>
                  <a:srgbClr val="002060"/>
                </a:solidFill>
              </a:rPr>
              <a:t>dịu</a:t>
            </a:r>
            <a:r>
              <a:rPr lang="en-US" sz="7000" dirty="0">
                <a:solidFill>
                  <a:srgbClr val="002060"/>
                </a:solidFill>
              </a:rPr>
              <a:t> </a:t>
            </a:r>
            <a:r>
              <a:rPr lang="en-US" sz="7000" dirty="0" err="1" smtClean="0">
                <a:solidFill>
                  <a:srgbClr val="002060"/>
                </a:solidFill>
              </a:rPr>
              <a:t>ngọt</a:t>
            </a:r>
            <a:r>
              <a:rPr lang="en-US" sz="7000" dirty="0">
                <a:solidFill>
                  <a:srgbClr val="002060"/>
                </a:solidFill>
              </a:rPr>
              <a:t> </a:t>
            </a:r>
            <a:r>
              <a:rPr lang="en-US" sz="7000" dirty="0" smtClean="0">
                <a:solidFill>
                  <a:srgbClr val="FF0000"/>
                </a:solidFill>
              </a:rPr>
              <a:t>…</a:t>
            </a:r>
            <a:endParaRPr lang="vi-VN" sz="7000" dirty="0">
              <a:solidFill>
                <a:srgbClr val="FF0000"/>
              </a:solidFill>
            </a:endParaRPr>
          </a:p>
        </p:txBody>
      </p:sp>
    </p:spTree>
    <p:extLst>
      <p:ext uri="{BB962C8B-B14F-4D97-AF65-F5344CB8AC3E}">
        <p14:creationId xmlns:p14="http://schemas.microsoft.com/office/powerpoint/2010/main" val="23591122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8708"/>
            <a:ext cx="12192000" cy="6819293"/>
          </a:xfrm>
        </p:spPr>
        <p:txBody>
          <a:bodyPr>
            <a:noAutofit/>
          </a:bodyPr>
          <a:lstStyle/>
          <a:p>
            <a:pPr algn="just">
              <a:lnSpc>
                <a:spcPct val="120000"/>
              </a:lnSpc>
            </a:pPr>
            <a:r>
              <a:rPr lang="en-US" sz="7000" dirty="0">
                <a:solidFill>
                  <a:srgbClr val="FF0000"/>
                </a:solidFill>
              </a:rPr>
              <a:t>…</a:t>
            </a:r>
            <a:r>
              <a:rPr lang="en-US" sz="7000" dirty="0" smtClean="0">
                <a:solidFill>
                  <a:schemeClr val="bg1"/>
                </a:solidFill>
              </a:rPr>
              <a:t> </a:t>
            </a:r>
            <a:r>
              <a:rPr lang="en-US" sz="7000" dirty="0" err="1">
                <a:solidFill>
                  <a:srgbClr val="002060"/>
                </a:solidFill>
              </a:rPr>
              <a:t>Này</a:t>
            </a:r>
            <a:r>
              <a:rPr lang="en-US" sz="7000" dirty="0">
                <a:solidFill>
                  <a:srgbClr val="002060"/>
                </a:solidFill>
              </a:rPr>
              <a:t> </a:t>
            </a:r>
            <a:r>
              <a:rPr lang="en-US" sz="7000" dirty="0" err="1">
                <a:solidFill>
                  <a:srgbClr val="002060"/>
                </a:solidFill>
              </a:rPr>
              <a:t>đây</a:t>
            </a:r>
            <a:r>
              <a:rPr lang="en-US" sz="7000" dirty="0">
                <a:solidFill>
                  <a:srgbClr val="002060"/>
                </a:solidFill>
              </a:rPr>
              <a:t> </a:t>
            </a:r>
            <a:r>
              <a:rPr lang="en-US" sz="7000" dirty="0" err="1">
                <a:solidFill>
                  <a:srgbClr val="002060"/>
                </a:solidFill>
              </a:rPr>
              <a:t>vây</a:t>
            </a:r>
            <a:r>
              <a:rPr lang="en-US" sz="7000" dirty="0">
                <a:solidFill>
                  <a:srgbClr val="002060"/>
                </a:solidFill>
              </a:rPr>
              <a:t> </a:t>
            </a:r>
            <a:r>
              <a:rPr lang="en-US" sz="7000" dirty="0" err="1">
                <a:solidFill>
                  <a:srgbClr val="002060"/>
                </a:solidFill>
              </a:rPr>
              <a:t>chung</a:t>
            </a:r>
            <a:r>
              <a:rPr lang="en-US" sz="7000" dirty="0">
                <a:solidFill>
                  <a:srgbClr val="002060"/>
                </a:solidFill>
              </a:rPr>
              <a:t> </a:t>
            </a:r>
            <a:r>
              <a:rPr lang="en-US" sz="7000" dirty="0" err="1">
                <a:solidFill>
                  <a:srgbClr val="002060"/>
                </a:solidFill>
              </a:rPr>
              <a:t>quanh</a:t>
            </a:r>
            <a:r>
              <a:rPr lang="en-US" sz="7000" dirty="0">
                <a:solidFill>
                  <a:srgbClr val="002060"/>
                </a:solidFill>
              </a:rPr>
              <a:t> </a:t>
            </a:r>
            <a:r>
              <a:rPr lang="en-US" sz="7000" dirty="0" err="1">
                <a:solidFill>
                  <a:srgbClr val="002060"/>
                </a:solidFill>
              </a:rPr>
              <a:t>bạn</a:t>
            </a:r>
            <a:r>
              <a:rPr lang="en-US" sz="7000" dirty="0">
                <a:solidFill>
                  <a:srgbClr val="002060"/>
                </a:solidFill>
              </a:rPr>
              <a:t> </a:t>
            </a:r>
            <a:r>
              <a:rPr lang="en-US" sz="7000" dirty="0" err="1">
                <a:solidFill>
                  <a:srgbClr val="002060"/>
                </a:solidFill>
              </a:rPr>
              <a:t>đàn</a:t>
            </a:r>
            <a:r>
              <a:rPr lang="en-US" sz="7000" dirty="0">
                <a:solidFill>
                  <a:srgbClr val="002060"/>
                </a:solidFill>
              </a:rPr>
              <a:t> con </a:t>
            </a:r>
            <a:r>
              <a:rPr lang="en-US" sz="7000" dirty="0" err="1">
                <a:solidFill>
                  <a:srgbClr val="002060"/>
                </a:solidFill>
              </a:rPr>
              <a:t>khôn</a:t>
            </a:r>
            <a:r>
              <a:rPr lang="en-US" sz="7000" dirty="0">
                <a:solidFill>
                  <a:srgbClr val="002060"/>
                </a:solidFill>
              </a:rPr>
              <a:t> </a:t>
            </a:r>
            <a:r>
              <a:rPr lang="en-US" sz="7000" dirty="0" err="1">
                <a:solidFill>
                  <a:srgbClr val="002060"/>
                </a:solidFill>
              </a:rPr>
              <a:t>ngoan</a:t>
            </a:r>
            <a:r>
              <a:rPr lang="en-US" sz="7000" dirty="0">
                <a:solidFill>
                  <a:srgbClr val="002060"/>
                </a:solidFill>
              </a:rPr>
              <a:t> </a:t>
            </a:r>
            <a:r>
              <a:rPr lang="en-US" sz="7000" dirty="0" err="1">
                <a:solidFill>
                  <a:srgbClr val="002060"/>
                </a:solidFill>
              </a:rPr>
              <a:t>xinh</a:t>
            </a:r>
            <a:r>
              <a:rPr lang="en-US" sz="7000" dirty="0">
                <a:solidFill>
                  <a:srgbClr val="002060"/>
                </a:solidFill>
              </a:rPr>
              <a:t> </a:t>
            </a:r>
            <a:r>
              <a:rPr lang="en-US" sz="7000" dirty="0" err="1">
                <a:solidFill>
                  <a:srgbClr val="002060"/>
                </a:solidFill>
              </a:rPr>
              <a:t>đẹp</a:t>
            </a:r>
            <a:r>
              <a:rPr lang="en-US" sz="7000" dirty="0">
                <a:solidFill>
                  <a:srgbClr val="002060"/>
                </a:solidFill>
              </a:rPr>
              <a:t>. </a:t>
            </a:r>
            <a:r>
              <a:rPr lang="en-US" sz="7000" dirty="0" err="1">
                <a:solidFill>
                  <a:srgbClr val="002060"/>
                </a:solidFill>
              </a:rPr>
              <a:t>Tựa</a:t>
            </a:r>
            <a:r>
              <a:rPr lang="en-US" sz="7000" dirty="0">
                <a:solidFill>
                  <a:srgbClr val="002060"/>
                </a:solidFill>
              </a:rPr>
              <a:t> </a:t>
            </a:r>
            <a:r>
              <a:rPr lang="en-US" sz="7000" dirty="0" err="1">
                <a:solidFill>
                  <a:srgbClr val="002060"/>
                </a:solidFill>
              </a:rPr>
              <a:t>như</a:t>
            </a:r>
            <a:r>
              <a:rPr lang="en-US" sz="7000" dirty="0">
                <a:solidFill>
                  <a:srgbClr val="002060"/>
                </a:solidFill>
              </a:rPr>
              <a:t> Ô-</a:t>
            </a:r>
            <a:r>
              <a:rPr lang="en-US" sz="7000" dirty="0" err="1">
                <a:solidFill>
                  <a:srgbClr val="002060"/>
                </a:solidFill>
              </a:rPr>
              <a:t>liu</a:t>
            </a:r>
            <a:r>
              <a:rPr lang="en-US" sz="7000" dirty="0">
                <a:solidFill>
                  <a:srgbClr val="002060"/>
                </a:solidFill>
              </a:rPr>
              <a:t> </a:t>
            </a:r>
            <a:r>
              <a:rPr lang="en-US" sz="7000" dirty="0" err="1">
                <a:solidFill>
                  <a:srgbClr val="002060"/>
                </a:solidFill>
              </a:rPr>
              <a:t>xanh</a:t>
            </a:r>
            <a:r>
              <a:rPr lang="en-US" sz="7000" dirty="0">
                <a:solidFill>
                  <a:srgbClr val="002060"/>
                </a:solidFill>
              </a:rPr>
              <a:t> </a:t>
            </a:r>
            <a:r>
              <a:rPr lang="en-US" sz="7000" dirty="0" err="1">
                <a:solidFill>
                  <a:srgbClr val="002060"/>
                </a:solidFill>
              </a:rPr>
              <a:t>rờn</a:t>
            </a:r>
            <a:r>
              <a:rPr lang="en-US" sz="7000" dirty="0">
                <a:solidFill>
                  <a:srgbClr val="002060"/>
                </a:solidFill>
              </a:rPr>
              <a:t> </a:t>
            </a:r>
            <a:r>
              <a:rPr lang="en-US" sz="7000" dirty="0" err="1">
                <a:solidFill>
                  <a:srgbClr val="002060"/>
                </a:solidFill>
              </a:rPr>
              <a:t>chồi</a:t>
            </a:r>
            <a:r>
              <a:rPr lang="en-US" sz="7000" dirty="0">
                <a:solidFill>
                  <a:srgbClr val="002060"/>
                </a:solidFill>
              </a:rPr>
              <a:t> non </a:t>
            </a:r>
            <a:r>
              <a:rPr lang="en-US" sz="7000" dirty="0" err="1">
                <a:solidFill>
                  <a:srgbClr val="002060"/>
                </a:solidFill>
              </a:rPr>
              <a:t>đang</a:t>
            </a:r>
            <a:r>
              <a:rPr lang="en-US" sz="7000" dirty="0">
                <a:solidFill>
                  <a:srgbClr val="002060"/>
                </a:solidFill>
              </a:rPr>
              <a:t> </a:t>
            </a:r>
            <a:r>
              <a:rPr lang="en-US" sz="7000" dirty="0" err="1">
                <a:solidFill>
                  <a:srgbClr val="002060"/>
                </a:solidFill>
              </a:rPr>
              <a:t>lớn</a:t>
            </a:r>
            <a:r>
              <a:rPr lang="en-US" sz="7000" dirty="0">
                <a:solidFill>
                  <a:srgbClr val="002060"/>
                </a:solidFill>
              </a:rPr>
              <a:t> </a:t>
            </a:r>
            <a:r>
              <a:rPr lang="en-US" sz="7000" dirty="0" err="1">
                <a:solidFill>
                  <a:srgbClr val="002060"/>
                </a:solidFill>
              </a:rPr>
              <a:t>Chúa</a:t>
            </a:r>
            <a:r>
              <a:rPr lang="en-US" sz="7000" dirty="0">
                <a:solidFill>
                  <a:srgbClr val="002060"/>
                </a:solidFill>
              </a:rPr>
              <a:t> </a:t>
            </a:r>
            <a:r>
              <a:rPr lang="en-US" sz="7000" dirty="0" err="1">
                <a:solidFill>
                  <a:srgbClr val="002060"/>
                </a:solidFill>
              </a:rPr>
              <a:t>thương</a:t>
            </a:r>
            <a:r>
              <a:rPr lang="en-US" sz="7000" dirty="0">
                <a:solidFill>
                  <a:srgbClr val="002060"/>
                </a:solidFill>
              </a:rPr>
              <a:t> </a:t>
            </a:r>
            <a:r>
              <a:rPr lang="en-US" sz="7000" dirty="0" err="1">
                <a:solidFill>
                  <a:srgbClr val="002060"/>
                </a:solidFill>
              </a:rPr>
              <a:t>chở</a:t>
            </a:r>
            <a:r>
              <a:rPr lang="en-US" sz="7000" dirty="0">
                <a:solidFill>
                  <a:srgbClr val="002060"/>
                </a:solidFill>
              </a:rPr>
              <a:t> </a:t>
            </a:r>
            <a:r>
              <a:rPr lang="en-US" sz="7000" dirty="0" err="1">
                <a:solidFill>
                  <a:srgbClr val="002060"/>
                </a:solidFill>
              </a:rPr>
              <a:t>che</a:t>
            </a:r>
            <a:r>
              <a:rPr lang="en-US" sz="7000" dirty="0">
                <a:solidFill>
                  <a:srgbClr val="002060"/>
                </a:solidFill>
              </a:rPr>
              <a:t>.</a:t>
            </a:r>
            <a:endParaRPr lang="vi-VN" sz="7000" dirty="0">
              <a:solidFill>
                <a:srgbClr val="002060"/>
              </a:solidFill>
            </a:endParaRPr>
          </a:p>
        </p:txBody>
      </p:sp>
    </p:spTree>
    <p:extLst>
      <p:ext uri="{BB962C8B-B14F-4D97-AF65-F5344CB8AC3E}">
        <p14:creationId xmlns:p14="http://schemas.microsoft.com/office/powerpoint/2010/main" val="373258232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8708"/>
            <a:ext cx="12192000" cy="6819293"/>
          </a:xfrm>
        </p:spPr>
        <p:txBody>
          <a:bodyPr>
            <a:noAutofit/>
          </a:bodyPr>
          <a:lstStyle/>
          <a:p>
            <a:pPr algn="just">
              <a:lnSpc>
                <a:spcPct val="110000"/>
              </a:lnSpc>
            </a:pPr>
            <a:r>
              <a:rPr lang="en-US" sz="8800" u="sng" dirty="0" err="1">
                <a:solidFill>
                  <a:srgbClr val="FF0000"/>
                </a:solidFill>
              </a:rPr>
              <a:t>Đk</a:t>
            </a:r>
            <a:r>
              <a:rPr lang="en-US" sz="8800" u="sng" dirty="0">
                <a:solidFill>
                  <a:srgbClr val="FF0000"/>
                </a:solidFill>
              </a:rPr>
              <a:t>:</a:t>
            </a:r>
            <a:r>
              <a:rPr lang="en-US" sz="8800" dirty="0">
                <a:solidFill>
                  <a:srgbClr val="FF0000"/>
                </a:solidFill>
              </a:rPr>
              <a:t> </a:t>
            </a:r>
            <a:r>
              <a:rPr lang="en-US" sz="8800" dirty="0" err="1">
                <a:solidFill>
                  <a:srgbClr val="002060"/>
                </a:solidFill>
              </a:rPr>
              <a:t>Phúc</a:t>
            </a:r>
            <a:r>
              <a:rPr lang="en-US" sz="8800" dirty="0">
                <a:solidFill>
                  <a:srgbClr val="002060"/>
                </a:solidFill>
              </a:rPr>
              <a:t> </a:t>
            </a:r>
            <a:r>
              <a:rPr lang="en-US" sz="8800" dirty="0" err="1">
                <a:solidFill>
                  <a:srgbClr val="002060"/>
                </a:solidFill>
              </a:rPr>
              <a:t>cho</a:t>
            </a:r>
            <a:r>
              <a:rPr lang="en-US" sz="8800" dirty="0">
                <a:solidFill>
                  <a:srgbClr val="002060"/>
                </a:solidFill>
              </a:rPr>
              <a:t> </a:t>
            </a:r>
            <a:r>
              <a:rPr lang="en-US" sz="8800" dirty="0" err="1">
                <a:solidFill>
                  <a:srgbClr val="002060"/>
                </a:solidFill>
              </a:rPr>
              <a:t>những</a:t>
            </a:r>
            <a:r>
              <a:rPr lang="en-US" sz="8800" dirty="0">
                <a:solidFill>
                  <a:srgbClr val="002060"/>
                </a:solidFill>
              </a:rPr>
              <a:t> </a:t>
            </a:r>
            <a:r>
              <a:rPr lang="en-US" sz="8800" dirty="0" err="1">
                <a:solidFill>
                  <a:srgbClr val="002060"/>
                </a:solidFill>
              </a:rPr>
              <a:t>ai</a:t>
            </a:r>
            <a:r>
              <a:rPr lang="en-US" sz="8800" dirty="0">
                <a:solidFill>
                  <a:srgbClr val="002060"/>
                </a:solidFill>
              </a:rPr>
              <a:t> </a:t>
            </a:r>
            <a:r>
              <a:rPr lang="en-US" sz="8800" dirty="0" err="1">
                <a:solidFill>
                  <a:srgbClr val="002060"/>
                </a:solidFill>
              </a:rPr>
              <a:t>tôn</a:t>
            </a:r>
            <a:r>
              <a:rPr lang="en-US" sz="8800" dirty="0">
                <a:solidFill>
                  <a:srgbClr val="002060"/>
                </a:solidFill>
              </a:rPr>
              <a:t> </a:t>
            </a:r>
            <a:r>
              <a:rPr lang="en-US" sz="8800" dirty="0" err="1">
                <a:solidFill>
                  <a:srgbClr val="002060"/>
                </a:solidFill>
              </a:rPr>
              <a:t>sợ</a:t>
            </a:r>
            <a:r>
              <a:rPr lang="en-US" sz="8800" dirty="0">
                <a:solidFill>
                  <a:srgbClr val="002060"/>
                </a:solidFill>
              </a:rPr>
              <a:t> </a:t>
            </a:r>
            <a:r>
              <a:rPr lang="en-US" sz="8800" dirty="0" err="1">
                <a:solidFill>
                  <a:srgbClr val="002060"/>
                </a:solidFill>
              </a:rPr>
              <a:t>Thiên</a:t>
            </a:r>
            <a:r>
              <a:rPr lang="en-US" sz="8800" dirty="0">
                <a:solidFill>
                  <a:srgbClr val="002060"/>
                </a:solidFill>
              </a:rPr>
              <a:t> </a:t>
            </a:r>
            <a:r>
              <a:rPr lang="en-US" sz="8800" dirty="0" err="1">
                <a:solidFill>
                  <a:srgbClr val="002060"/>
                </a:solidFill>
              </a:rPr>
              <a:t>Chúa</a:t>
            </a:r>
            <a:r>
              <a:rPr lang="en-US" sz="8800" dirty="0">
                <a:solidFill>
                  <a:srgbClr val="002060"/>
                </a:solidFill>
              </a:rPr>
              <a:t>. </a:t>
            </a:r>
            <a:r>
              <a:rPr lang="en-US" sz="8800" dirty="0" err="1">
                <a:solidFill>
                  <a:srgbClr val="002060"/>
                </a:solidFill>
              </a:rPr>
              <a:t>Phúc</a:t>
            </a:r>
            <a:r>
              <a:rPr lang="en-US" sz="8800" dirty="0">
                <a:solidFill>
                  <a:srgbClr val="002060"/>
                </a:solidFill>
              </a:rPr>
              <a:t> </a:t>
            </a:r>
            <a:r>
              <a:rPr lang="en-US" sz="8800" dirty="0" err="1">
                <a:solidFill>
                  <a:srgbClr val="002060"/>
                </a:solidFill>
              </a:rPr>
              <a:t>cho</a:t>
            </a:r>
            <a:r>
              <a:rPr lang="en-US" sz="8800" dirty="0">
                <a:solidFill>
                  <a:srgbClr val="002060"/>
                </a:solidFill>
              </a:rPr>
              <a:t> </a:t>
            </a:r>
            <a:r>
              <a:rPr lang="en-US" sz="8800" dirty="0" err="1">
                <a:solidFill>
                  <a:srgbClr val="002060"/>
                </a:solidFill>
              </a:rPr>
              <a:t>những</a:t>
            </a:r>
            <a:r>
              <a:rPr lang="en-US" sz="8800" dirty="0">
                <a:solidFill>
                  <a:srgbClr val="002060"/>
                </a:solidFill>
              </a:rPr>
              <a:t> </a:t>
            </a:r>
            <a:r>
              <a:rPr lang="en-US" sz="8800" dirty="0" err="1">
                <a:solidFill>
                  <a:srgbClr val="002060"/>
                </a:solidFill>
              </a:rPr>
              <a:t>ai</a:t>
            </a:r>
            <a:r>
              <a:rPr lang="en-US" sz="8800" dirty="0">
                <a:solidFill>
                  <a:srgbClr val="002060"/>
                </a:solidFill>
              </a:rPr>
              <a:t> </a:t>
            </a:r>
            <a:r>
              <a:rPr lang="en-US" sz="8800" dirty="0" err="1">
                <a:solidFill>
                  <a:srgbClr val="002060"/>
                </a:solidFill>
              </a:rPr>
              <a:t>sống</a:t>
            </a:r>
            <a:r>
              <a:rPr lang="en-US" sz="8800" dirty="0">
                <a:solidFill>
                  <a:srgbClr val="002060"/>
                </a:solidFill>
              </a:rPr>
              <a:t> </a:t>
            </a:r>
            <a:r>
              <a:rPr lang="en-US" sz="8800" dirty="0" err="1">
                <a:solidFill>
                  <a:srgbClr val="002060"/>
                </a:solidFill>
              </a:rPr>
              <a:t>theo</a:t>
            </a:r>
            <a:r>
              <a:rPr lang="en-US" sz="8800" dirty="0">
                <a:solidFill>
                  <a:srgbClr val="002060"/>
                </a:solidFill>
              </a:rPr>
              <a:t> </a:t>
            </a:r>
            <a:r>
              <a:rPr lang="en-US" sz="8800" dirty="0" err="1">
                <a:solidFill>
                  <a:srgbClr val="002060"/>
                </a:solidFill>
              </a:rPr>
              <a:t>Lời</a:t>
            </a:r>
            <a:r>
              <a:rPr lang="en-US" sz="8800" dirty="0">
                <a:solidFill>
                  <a:srgbClr val="002060"/>
                </a:solidFill>
              </a:rPr>
              <a:t> </a:t>
            </a:r>
            <a:r>
              <a:rPr lang="en-US" sz="8800" dirty="0" err="1">
                <a:solidFill>
                  <a:srgbClr val="002060"/>
                </a:solidFill>
              </a:rPr>
              <a:t>Người</a:t>
            </a:r>
            <a:r>
              <a:rPr lang="en-US" sz="8800" dirty="0">
                <a:solidFill>
                  <a:srgbClr val="002060"/>
                </a:solidFill>
              </a:rPr>
              <a:t>.</a:t>
            </a:r>
            <a:endParaRPr lang="vi-VN" sz="8800" dirty="0">
              <a:solidFill>
                <a:srgbClr val="002060"/>
              </a:solidFill>
            </a:endParaRPr>
          </a:p>
        </p:txBody>
      </p:sp>
    </p:spTree>
    <p:extLst>
      <p:ext uri="{BB962C8B-B14F-4D97-AF65-F5344CB8AC3E}">
        <p14:creationId xmlns:p14="http://schemas.microsoft.com/office/powerpoint/2010/main" val="136321596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8708"/>
            <a:ext cx="12192000" cy="6819293"/>
          </a:xfrm>
        </p:spPr>
        <p:txBody>
          <a:bodyPr>
            <a:noAutofit/>
          </a:bodyPr>
          <a:lstStyle/>
          <a:p>
            <a:pPr algn="just">
              <a:lnSpc>
                <a:spcPct val="120000"/>
              </a:lnSpc>
            </a:pPr>
            <a:r>
              <a:rPr lang="en-US" sz="7200" u="sng" dirty="0">
                <a:solidFill>
                  <a:srgbClr val="FF0000"/>
                </a:solidFill>
              </a:rPr>
              <a:t>Tk2:</a:t>
            </a:r>
            <a:r>
              <a:rPr lang="en-US" sz="7200" dirty="0">
                <a:solidFill>
                  <a:schemeClr val="bg1"/>
                </a:solidFill>
              </a:rPr>
              <a:t> </a:t>
            </a:r>
            <a:r>
              <a:rPr lang="en-US" sz="7200" dirty="0" err="1">
                <a:solidFill>
                  <a:srgbClr val="002060"/>
                </a:solidFill>
              </a:rPr>
              <a:t>Người</a:t>
            </a:r>
            <a:r>
              <a:rPr lang="en-US" sz="7200" dirty="0">
                <a:solidFill>
                  <a:srgbClr val="002060"/>
                </a:solidFill>
              </a:rPr>
              <a:t> </a:t>
            </a:r>
            <a:r>
              <a:rPr lang="en-US" sz="7200" dirty="0" err="1">
                <a:solidFill>
                  <a:srgbClr val="002060"/>
                </a:solidFill>
              </a:rPr>
              <a:t>thương</a:t>
            </a:r>
            <a:r>
              <a:rPr lang="en-US" sz="7200" dirty="0">
                <a:solidFill>
                  <a:srgbClr val="002060"/>
                </a:solidFill>
              </a:rPr>
              <a:t> </a:t>
            </a:r>
            <a:r>
              <a:rPr lang="en-US" sz="7200" dirty="0" err="1">
                <a:solidFill>
                  <a:srgbClr val="002060"/>
                </a:solidFill>
              </a:rPr>
              <a:t>luôn</a:t>
            </a:r>
            <a:r>
              <a:rPr lang="en-US" sz="7200" dirty="0">
                <a:solidFill>
                  <a:srgbClr val="002060"/>
                </a:solidFill>
              </a:rPr>
              <a:t> ban </a:t>
            </a:r>
            <a:r>
              <a:rPr lang="en-US" sz="7200" dirty="0" err="1">
                <a:solidFill>
                  <a:srgbClr val="002060"/>
                </a:solidFill>
              </a:rPr>
              <a:t>cho</a:t>
            </a:r>
            <a:r>
              <a:rPr lang="en-US" sz="7200" dirty="0">
                <a:solidFill>
                  <a:srgbClr val="002060"/>
                </a:solidFill>
              </a:rPr>
              <a:t> </a:t>
            </a:r>
            <a:r>
              <a:rPr lang="en-US" sz="7200" dirty="0" err="1">
                <a:solidFill>
                  <a:srgbClr val="002060"/>
                </a:solidFill>
              </a:rPr>
              <a:t>bạn</a:t>
            </a:r>
            <a:r>
              <a:rPr lang="en-US" sz="7200" dirty="0">
                <a:solidFill>
                  <a:srgbClr val="002060"/>
                </a:solidFill>
              </a:rPr>
              <a:t> an </a:t>
            </a:r>
            <a:r>
              <a:rPr lang="en-US" sz="7200" dirty="0" err="1">
                <a:solidFill>
                  <a:srgbClr val="002060"/>
                </a:solidFill>
              </a:rPr>
              <a:t>bình</a:t>
            </a:r>
            <a:r>
              <a:rPr lang="en-US" sz="7200" dirty="0">
                <a:solidFill>
                  <a:srgbClr val="002060"/>
                </a:solidFill>
              </a:rPr>
              <a:t> </a:t>
            </a:r>
            <a:r>
              <a:rPr lang="en-US" sz="7200" dirty="0" err="1">
                <a:solidFill>
                  <a:srgbClr val="002060"/>
                </a:solidFill>
              </a:rPr>
              <a:t>hân</a:t>
            </a:r>
            <a:r>
              <a:rPr lang="en-US" sz="7200" dirty="0">
                <a:solidFill>
                  <a:srgbClr val="002060"/>
                </a:solidFill>
              </a:rPr>
              <a:t> </a:t>
            </a:r>
            <a:r>
              <a:rPr lang="en-US" sz="7200" dirty="0" err="1">
                <a:solidFill>
                  <a:srgbClr val="002060"/>
                </a:solidFill>
              </a:rPr>
              <a:t>hoan</a:t>
            </a:r>
            <a:r>
              <a:rPr lang="en-US" sz="7200" dirty="0">
                <a:solidFill>
                  <a:srgbClr val="002060"/>
                </a:solidFill>
              </a:rPr>
              <a:t> </a:t>
            </a:r>
            <a:r>
              <a:rPr lang="en-US" sz="7200" dirty="0" err="1">
                <a:solidFill>
                  <a:srgbClr val="002060"/>
                </a:solidFill>
              </a:rPr>
              <a:t>sướng</a:t>
            </a:r>
            <a:r>
              <a:rPr lang="en-US" sz="7200" dirty="0">
                <a:solidFill>
                  <a:srgbClr val="002060"/>
                </a:solidFill>
              </a:rPr>
              <a:t> </a:t>
            </a:r>
            <a:r>
              <a:rPr lang="en-US" sz="7200" dirty="0" err="1">
                <a:solidFill>
                  <a:srgbClr val="002060"/>
                </a:solidFill>
              </a:rPr>
              <a:t>vui</a:t>
            </a:r>
            <a:r>
              <a:rPr lang="en-US" sz="7200" dirty="0">
                <a:solidFill>
                  <a:srgbClr val="002060"/>
                </a:solidFill>
              </a:rPr>
              <a:t>. </a:t>
            </a:r>
            <a:r>
              <a:rPr lang="en-US" sz="7200" dirty="0" err="1">
                <a:solidFill>
                  <a:srgbClr val="002060"/>
                </a:solidFill>
              </a:rPr>
              <a:t>Vì</a:t>
            </a:r>
            <a:r>
              <a:rPr lang="en-US" sz="7200" dirty="0">
                <a:solidFill>
                  <a:srgbClr val="002060"/>
                </a:solidFill>
              </a:rPr>
              <a:t> </a:t>
            </a:r>
            <a:r>
              <a:rPr lang="en-US" sz="7200" dirty="0" err="1">
                <a:solidFill>
                  <a:srgbClr val="002060"/>
                </a:solidFill>
              </a:rPr>
              <a:t>đây</a:t>
            </a:r>
            <a:r>
              <a:rPr lang="en-US" sz="7200" dirty="0">
                <a:solidFill>
                  <a:srgbClr val="002060"/>
                </a:solidFill>
              </a:rPr>
              <a:t> </a:t>
            </a:r>
            <a:r>
              <a:rPr lang="en-US" sz="7200" dirty="0" err="1">
                <a:solidFill>
                  <a:srgbClr val="002060"/>
                </a:solidFill>
              </a:rPr>
              <a:t>bao</a:t>
            </a:r>
            <a:r>
              <a:rPr lang="en-US" sz="7200" dirty="0">
                <a:solidFill>
                  <a:srgbClr val="002060"/>
                </a:solidFill>
              </a:rPr>
              <a:t> </a:t>
            </a:r>
            <a:r>
              <a:rPr lang="en-US" sz="7200" dirty="0" err="1">
                <a:solidFill>
                  <a:srgbClr val="002060"/>
                </a:solidFill>
              </a:rPr>
              <a:t>nhiêu</a:t>
            </a:r>
            <a:r>
              <a:rPr lang="en-US" sz="7200" dirty="0">
                <a:solidFill>
                  <a:srgbClr val="002060"/>
                </a:solidFill>
              </a:rPr>
              <a:t> </a:t>
            </a:r>
            <a:r>
              <a:rPr lang="en-US" sz="7200" dirty="0" err="1">
                <a:solidFill>
                  <a:srgbClr val="002060"/>
                </a:solidFill>
              </a:rPr>
              <a:t>phúc</a:t>
            </a:r>
            <a:r>
              <a:rPr lang="en-US" sz="7200" dirty="0">
                <a:solidFill>
                  <a:srgbClr val="002060"/>
                </a:solidFill>
              </a:rPr>
              <a:t> </a:t>
            </a:r>
            <a:r>
              <a:rPr lang="en-US" sz="7200" dirty="0" err="1">
                <a:solidFill>
                  <a:srgbClr val="002060"/>
                </a:solidFill>
              </a:rPr>
              <a:t>lộc</a:t>
            </a:r>
            <a:r>
              <a:rPr lang="en-US" sz="7200" dirty="0">
                <a:solidFill>
                  <a:srgbClr val="002060"/>
                </a:solidFill>
              </a:rPr>
              <a:t> </a:t>
            </a:r>
            <a:r>
              <a:rPr lang="en-US" sz="7200" dirty="0" err="1">
                <a:solidFill>
                  <a:srgbClr val="002060"/>
                </a:solidFill>
              </a:rPr>
              <a:t>chứa</a:t>
            </a:r>
            <a:r>
              <a:rPr lang="en-US" sz="7200" dirty="0">
                <a:solidFill>
                  <a:srgbClr val="002060"/>
                </a:solidFill>
              </a:rPr>
              <a:t> </a:t>
            </a:r>
            <a:r>
              <a:rPr lang="en-US" sz="7200" dirty="0" err="1">
                <a:solidFill>
                  <a:srgbClr val="002060"/>
                </a:solidFill>
              </a:rPr>
              <a:t>chan</a:t>
            </a:r>
            <a:r>
              <a:rPr lang="en-US" sz="7200" dirty="0">
                <a:solidFill>
                  <a:srgbClr val="002060"/>
                </a:solidFill>
              </a:rPr>
              <a:t> </a:t>
            </a:r>
            <a:r>
              <a:rPr lang="en-US" sz="7200" dirty="0" err="1">
                <a:solidFill>
                  <a:srgbClr val="002060"/>
                </a:solidFill>
              </a:rPr>
              <a:t>suốt</a:t>
            </a:r>
            <a:r>
              <a:rPr lang="en-US" sz="7200" dirty="0">
                <a:solidFill>
                  <a:srgbClr val="002060"/>
                </a:solidFill>
              </a:rPr>
              <a:t> </a:t>
            </a:r>
            <a:r>
              <a:rPr lang="en-US" sz="7200" dirty="0" err="1">
                <a:solidFill>
                  <a:srgbClr val="002060"/>
                </a:solidFill>
              </a:rPr>
              <a:t>trong</a:t>
            </a:r>
            <a:r>
              <a:rPr lang="en-US" sz="7200" dirty="0">
                <a:solidFill>
                  <a:srgbClr val="002060"/>
                </a:solidFill>
              </a:rPr>
              <a:t> </a:t>
            </a:r>
            <a:r>
              <a:rPr lang="en-US" sz="7200" dirty="0" err="1">
                <a:solidFill>
                  <a:srgbClr val="002060"/>
                </a:solidFill>
              </a:rPr>
              <a:t>một</a:t>
            </a:r>
            <a:r>
              <a:rPr lang="en-US" sz="7200" dirty="0">
                <a:solidFill>
                  <a:srgbClr val="002060"/>
                </a:solidFill>
              </a:rPr>
              <a:t> </a:t>
            </a:r>
            <a:r>
              <a:rPr lang="en-US" sz="7200" dirty="0" err="1" smtClean="0">
                <a:solidFill>
                  <a:srgbClr val="002060"/>
                </a:solidFill>
              </a:rPr>
              <a:t>đời</a:t>
            </a:r>
            <a:r>
              <a:rPr lang="en-US" sz="7200" dirty="0">
                <a:solidFill>
                  <a:srgbClr val="002060"/>
                </a:solidFill>
              </a:rPr>
              <a:t> </a:t>
            </a:r>
            <a:r>
              <a:rPr lang="en-US" sz="7200" dirty="0">
                <a:solidFill>
                  <a:srgbClr val="FF0000"/>
                </a:solidFill>
              </a:rPr>
              <a:t>…</a:t>
            </a:r>
            <a:endParaRPr lang="vi-VN" sz="7200" dirty="0">
              <a:solidFill>
                <a:srgbClr val="002060"/>
              </a:solidFill>
            </a:endParaRPr>
          </a:p>
        </p:txBody>
      </p:sp>
    </p:spTree>
    <p:extLst>
      <p:ext uri="{BB962C8B-B14F-4D97-AF65-F5344CB8AC3E}">
        <p14:creationId xmlns:p14="http://schemas.microsoft.com/office/powerpoint/2010/main" val="121666807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8708"/>
            <a:ext cx="12192000" cy="6819293"/>
          </a:xfrm>
        </p:spPr>
        <p:txBody>
          <a:bodyPr>
            <a:noAutofit/>
          </a:bodyPr>
          <a:lstStyle/>
          <a:p>
            <a:pPr algn="just">
              <a:lnSpc>
                <a:spcPct val="120000"/>
              </a:lnSpc>
            </a:pPr>
            <a:r>
              <a:rPr lang="en-US" sz="8000" dirty="0">
                <a:solidFill>
                  <a:srgbClr val="FF0000"/>
                </a:solidFill>
              </a:rPr>
              <a:t>…</a:t>
            </a:r>
            <a:r>
              <a:rPr lang="en-US" sz="7466" dirty="0" smtClean="0">
                <a:solidFill>
                  <a:schemeClr val="bg1"/>
                </a:solidFill>
              </a:rPr>
              <a:t> </a:t>
            </a:r>
            <a:r>
              <a:rPr lang="en-US" sz="7466" dirty="0" err="1">
                <a:solidFill>
                  <a:srgbClr val="002060"/>
                </a:solidFill>
              </a:rPr>
              <a:t>Bạn</a:t>
            </a:r>
            <a:r>
              <a:rPr lang="en-US" sz="7466" dirty="0">
                <a:solidFill>
                  <a:srgbClr val="002060"/>
                </a:solidFill>
              </a:rPr>
              <a:t> </a:t>
            </a:r>
            <a:r>
              <a:rPr lang="en-US" sz="7466" dirty="0" err="1">
                <a:solidFill>
                  <a:srgbClr val="002060"/>
                </a:solidFill>
              </a:rPr>
              <a:t>ơi</a:t>
            </a:r>
            <a:r>
              <a:rPr lang="en-US" sz="7466" dirty="0">
                <a:solidFill>
                  <a:srgbClr val="002060"/>
                </a:solidFill>
              </a:rPr>
              <a:t> </a:t>
            </a:r>
            <a:r>
              <a:rPr lang="en-US" sz="7466" dirty="0" err="1">
                <a:solidFill>
                  <a:srgbClr val="002060"/>
                </a:solidFill>
              </a:rPr>
              <a:t>công</a:t>
            </a:r>
            <a:r>
              <a:rPr lang="en-US" sz="7466" dirty="0">
                <a:solidFill>
                  <a:srgbClr val="002060"/>
                </a:solidFill>
              </a:rPr>
              <a:t> </a:t>
            </a:r>
            <a:r>
              <a:rPr lang="en-US" sz="7466" dirty="0" err="1">
                <a:solidFill>
                  <a:srgbClr val="002060"/>
                </a:solidFill>
              </a:rPr>
              <a:t>lao</a:t>
            </a:r>
            <a:r>
              <a:rPr lang="en-US" sz="7466" dirty="0">
                <a:solidFill>
                  <a:srgbClr val="002060"/>
                </a:solidFill>
              </a:rPr>
              <a:t> </a:t>
            </a:r>
            <a:r>
              <a:rPr lang="en-US" sz="7466" dirty="0" err="1">
                <a:solidFill>
                  <a:srgbClr val="002060"/>
                </a:solidFill>
              </a:rPr>
              <a:t>tay</a:t>
            </a:r>
            <a:r>
              <a:rPr lang="en-US" sz="7466" dirty="0">
                <a:solidFill>
                  <a:srgbClr val="002060"/>
                </a:solidFill>
              </a:rPr>
              <a:t> </a:t>
            </a:r>
            <a:r>
              <a:rPr lang="en-US" sz="7466" dirty="0" err="1">
                <a:solidFill>
                  <a:srgbClr val="002060"/>
                </a:solidFill>
              </a:rPr>
              <a:t>bạn</a:t>
            </a:r>
            <a:r>
              <a:rPr lang="en-US" sz="7466" dirty="0">
                <a:solidFill>
                  <a:srgbClr val="002060"/>
                </a:solidFill>
              </a:rPr>
              <a:t> </a:t>
            </a:r>
            <a:r>
              <a:rPr lang="en-US" sz="7466" dirty="0" err="1">
                <a:solidFill>
                  <a:srgbClr val="002060"/>
                </a:solidFill>
              </a:rPr>
              <a:t>dài</a:t>
            </a:r>
            <a:r>
              <a:rPr lang="en-US" sz="7466" dirty="0">
                <a:solidFill>
                  <a:srgbClr val="002060"/>
                </a:solidFill>
              </a:rPr>
              <a:t> </a:t>
            </a:r>
            <a:r>
              <a:rPr lang="en-US" sz="7466" dirty="0" err="1">
                <a:solidFill>
                  <a:srgbClr val="002060"/>
                </a:solidFill>
              </a:rPr>
              <a:t>lâu</a:t>
            </a:r>
            <a:r>
              <a:rPr lang="en-US" sz="7466" dirty="0">
                <a:solidFill>
                  <a:srgbClr val="002060"/>
                </a:solidFill>
              </a:rPr>
              <a:t> </a:t>
            </a:r>
            <a:r>
              <a:rPr lang="en-US" sz="7466" dirty="0" err="1">
                <a:solidFill>
                  <a:srgbClr val="002060"/>
                </a:solidFill>
              </a:rPr>
              <a:t>ra</a:t>
            </a:r>
            <a:r>
              <a:rPr lang="en-US" sz="7466" dirty="0">
                <a:solidFill>
                  <a:srgbClr val="002060"/>
                </a:solidFill>
              </a:rPr>
              <a:t> </a:t>
            </a:r>
            <a:r>
              <a:rPr lang="en-US" sz="7466" dirty="0" err="1">
                <a:solidFill>
                  <a:srgbClr val="002060"/>
                </a:solidFill>
              </a:rPr>
              <a:t>hoa</a:t>
            </a:r>
            <a:r>
              <a:rPr lang="en-US" sz="7466" dirty="0">
                <a:solidFill>
                  <a:srgbClr val="002060"/>
                </a:solidFill>
              </a:rPr>
              <a:t> </a:t>
            </a:r>
            <a:r>
              <a:rPr lang="en-US" sz="7466" dirty="0" err="1">
                <a:solidFill>
                  <a:srgbClr val="002060"/>
                </a:solidFill>
              </a:rPr>
              <a:t>thơm</a:t>
            </a:r>
            <a:r>
              <a:rPr lang="en-US" sz="7466" dirty="0">
                <a:solidFill>
                  <a:srgbClr val="002060"/>
                </a:solidFill>
              </a:rPr>
              <a:t> </a:t>
            </a:r>
            <a:r>
              <a:rPr lang="en-US" sz="7466" dirty="0" err="1">
                <a:solidFill>
                  <a:srgbClr val="002060"/>
                </a:solidFill>
              </a:rPr>
              <a:t>nụ</a:t>
            </a:r>
            <a:r>
              <a:rPr lang="en-US" sz="7466" dirty="0">
                <a:solidFill>
                  <a:srgbClr val="002060"/>
                </a:solidFill>
              </a:rPr>
              <a:t>. </a:t>
            </a:r>
            <a:r>
              <a:rPr lang="en-US" sz="7466" dirty="0" err="1">
                <a:solidFill>
                  <a:srgbClr val="002060"/>
                </a:solidFill>
              </a:rPr>
              <a:t>Mừng</a:t>
            </a:r>
            <a:r>
              <a:rPr lang="en-US" sz="7466" dirty="0">
                <a:solidFill>
                  <a:srgbClr val="002060"/>
                </a:solidFill>
              </a:rPr>
              <a:t> </a:t>
            </a:r>
            <a:r>
              <a:rPr lang="en-US" sz="7466" dirty="0" err="1">
                <a:solidFill>
                  <a:srgbClr val="002060"/>
                </a:solidFill>
              </a:rPr>
              <a:t>cho</a:t>
            </a:r>
            <a:r>
              <a:rPr lang="en-US" sz="7466" dirty="0">
                <a:solidFill>
                  <a:srgbClr val="002060"/>
                </a:solidFill>
              </a:rPr>
              <a:t> Si-on </a:t>
            </a:r>
            <a:r>
              <a:rPr lang="en-US" sz="7466" dirty="0" err="1">
                <a:solidFill>
                  <a:srgbClr val="002060"/>
                </a:solidFill>
              </a:rPr>
              <a:t>hưng</a:t>
            </a:r>
            <a:r>
              <a:rPr lang="en-US" sz="7466" dirty="0">
                <a:solidFill>
                  <a:srgbClr val="002060"/>
                </a:solidFill>
              </a:rPr>
              <a:t> </a:t>
            </a:r>
            <a:r>
              <a:rPr lang="en-US" sz="7466" dirty="0" err="1">
                <a:solidFill>
                  <a:srgbClr val="002060"/>
                </a:solidFill>
              </a:rPr>
              <a:t>thịnh</a:t>
            </a:r>
            <a:r>
              <a:rPr lang="en-US" sz="7466" dirty="0">
                <a:solidFill>
                  <a:srgbClr val="002060"/>
                </a:solidFill>
              </a:rPr>
              <a:t> </a:t>
            </a:r>
            <a:r>
              <a:rPr lang="en-US" sz="7466" dirty="0" err="1">
                <a:solidFill>
                  <a:srgbClr val="002060"/>
                </a:solidFill>
              </a:rPr>
              <a:t>và</a:t>
            </a:r>
            <a:r>
              <a:rPr lang="en-US" sz="7466" dirty="0">
                <a:solidFill>
                  <a:srgbClr val="002060"/>
                </a:solidFill>
              </a:rPr>
              <a:t> </a:t>
            </a:r>
            <a:r>
              <a:rPr lang="en-US" sz="7466" dirty="0" err="1">
                <a:solidFill>
                  <a:srgbClr val="002060"/>
                </a:solidFill>
              </a:rPr>
              <a:t>vui</a:t>
            </a:r>
            <a:r>
              <a:rPr lang="en-US" sz="7466" dirty="0">
                <a:solidFill>
                  <a:srgbClr val="002060"/>
                </a:solidFill>
              </a:rPr>
              <a:t> con </a:t>
            </a:r>
            <a:r>
              <a:rPr lang="en-US" sz="7466" dirty="0" err="1">
                <a:solidFill>
                  <a:srgbClr val="002060"/>
                </a:solidFill>
              </a:rPr>
              <a:t>cháu</a:t>
            </a:r>
            <a:r>
              <a:rPr lang="en-US" sz="7466" dirty="0">
                <a:solidFill>
                  <a:srgbClr val="002060"/>
                </a:solidFill>
              </a:rPr>
              <a:t> </a:t>
            </a:r>
            <a:r>
              <a:rPr lang="en-US" sz="7466" dirty="0" err="1">
                <a:solidFill>
                  <a:srgbClr val="002060"/>
                </a:solidFill>
              </a:rPr>
              <a:t>lớn</a:t>
            </a:r>
            <a:r>
              <a:rPr lang="en-US" sz="7466" dirty="0">
                <a:solidFill>
                  <a:srgbClr val="002060"/>
                </a:solidFill>
              </a:rPr>
              <a:t> </a:t>
            </a:r>
            <a:r>
              <a:rPr lang="en-US" sz="7466" dirty="0" err="1">
                <a:solidFill>
                  <a:srgbClr val="002060"/>
                </a:solidFill>
              </a:rPr>
              <a:t>khôn</a:t>
            </a:r>
            <a:r>
              <a:rPr lang="en-US" sz="7466" dirty="0">
                <a:solidFill>
                  <a:srgbClr val="002060"/>
                </a:solidFill>
              </a:rPr>
              <a:t> </a:t>
            </a:r>
            <a:r>
              <a:rPr lang="en-US" sz="7466" dirty="0" err="1">
                <a:solidFill>
                  <a:srgbClr val="002060"/>
                </a:solidFill>
              </a:rPr>
              <a:t>tài</a:t>
            </a:r>
            <a:r>
              <a:rPr lang="en-US" sz="7466" dirty="0">
                <a:solidFill>
                  <a:srgbClr val="002060"/>
                </a:solidFill>
              </a:rPr>
              <a:t> </a:t>
            </a:r>
            <a:r>
              <a:rPr lang="en-US" sz="7466" dirty="0" err="1">
                <a:solidFill>
                  <a:srgbClr val="002060"/>
                </a:solidFill>
              </a:rPr>
              <a:t>hoa</a:t>
            </a:r>
            <a:r>
              <a:rPr lang="en-US" sz="7466" dirty="0">
                <a:solidFill>
                  <a:srgbClr val="002060"/>
                </a:solidFill>
              </a:rPr>
              <a:t>.</a:t>
            </a:r>
            <a:endParaRPr lang="vi-VN" sz="7466" dirty="0">
              <a:solidFill>
                <a:srgbClr val="002060"/>
              </a:solidFill>
            </a:endParaRPr>
          </a:p>
        </p:txBody>
      </p:sp>
    </p:spTree>
    <p:extLst>
      <p:ext uri="{BB962C8B-B14F-4D97-AF65-F5344CB8AC3E}">
        <p14:creationId xmlns:p14="http://schemas.microsoft.com/office/powerpoint/2010/main" val="9199149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8708"/>
            <a:ext cx="12192000" cy="6819293"/>
          </a:xfrm>
        </p:spPr>
        <p:txBody>
          <a:bodyPr>
            <a:noAutofit/>
          </a:bodyPr>
          <a:lstStyle/>
          <a:p>
            <a:pPr algn="just">
              <a:lnSpc>
                <a:spcPct val="110000"/>
              </a:lnSpc>
            </a:pPr>
            <a:r>
              <a:rPr lang="en-US" sz="8800" u="sng" dirty="0" err="1">
                <a:solidFill>
                  <a:srgbClr val="FF0000"/>
                </a:solidFill>
              </a:rPr>
              <a:t>Đk</a:t>
            </a:r>
            <a:r>
              <a:rPr lang="en-US" sz="8800" u="sng" dirty="0">
                <a:solidFill>
                  <a:srgbClr val="FF0000"/>
                </a:solidFill>
              </a:rPr>
              <a:t>:</a:t>
            </a:r>
            <a:r>
              <a:rPr lang="en-US" sz="8800" dirty="0">
                <a:solidFill>
                  <a:srgbClr val="FF0000"/>
                </a:solidFill>
              </a:rPr>
              <a:t> </a:t>
            </a:r>
            <a:r>
              <a:rPr lang="en-US" sz="8800" dirty="0" err="1">
                <a:solidFill>
                  <a:srgbClr val="002060"/>
                </a:solidFill>
              </a:rPr>
              <a:t>Phúc</a:t>
            </a:r>
            <a:r>
              <a:rPr lang="en-US" sz="8800" dirty="0">
                <a:solidFill>
                  <a:srgbClr val="002060"/>
                </a:solidFill>
              </a:rPr>
              <a:t> </a:t>
            </a:r>
            <a:r>
              <a:rPr lang="en-US" sz="8800" dirty="0" err="1">
                <a:solidFill>
                  <a:srgbClr val="002060"/>
                </a:solidFill>
              </a:rPr>
              <a:t>cho</a:t>
            </a:r>
            <a:r>
              <a:rPr lang="en-US" sz="8800" dirty="0">
                <a:solidFill>
                  <a:srgbClr val="002060"/>
                </a:solidFill>
              </a:rPr>
              <a:t> </a:t>
            </a:r>
            <a:r>
              <a:rPr lang="en-US" sz="8800" dirty="0" err="1">
                <a:solidFill>
                  <a:srgbClr val="002060"/>
                </a:solidFill>
              </a:rPr>
              <a:t>những</a:t>
            </a:r>
            <a:r>
              <a:rPr lang="en-US" sz="8800" dirty="0">
                <a:solidFill>
                  <a:srgbClr val="002060"/>
                </a:solidFill>
              </a:rPr>
              <a:t> </a:t>
            </a:r>
            <a:r>
              <a:rPr lang="en-US" sz="8800" dirty="0" err="1">
                <a:solidFill>
                  <a:srgbClr val="002060"/>
                </a:solidFill>
              </a:rPr>
              <a:t>ai</a:t>
            </a:r>
            <a:r>
              <a:rPr lang="en-US" sz="8800" dirty="0">
                <a:solidFill>
                  <a:srgbClr val="002060"/>
                </a:solidFill>
              </a:rPr>
              <a:t> </a:t>
            </a:r>
            <a:r>
              <a:rPr lang="en-US" sz="8800" dirty="0" err="1">
                <a:solidFill>
                  <a:srgbClr val="002060"/>
                </a:solidFill>
              </a:rPr>
              <a:t>tôn</a:t>
            </a:r>
            <a:r>
              <a:rPr lang="en-US" sz="8800" dirty="0">
                <a:solidFill>
                  <a:srgbClr val="002060"/>
                </a:solidFill>
              </a:rPr>
              <a:t> </a:t>
            </a:r>
            <a:r>
              <a:rPr lang="en-US" sz="8800" dirty="0" err="1">
                <a:solidFill>
                  <a:srgbClr val="002060"/>
                </a:solidFill>
              </a:rPr>
              <a:t>sợ</a:t>
            </a:r>
            <a:r>
              <a:rPr lang="en-US" sz="8800" dirty="0">
                <a:solidFill>
                  <a:srgbClr val="002060"/>
                </a:solidFill>
              </a:rPr>
              <a:t> </a:t>
            </a:r>
            <a:r>
              <a:rPr lang="en-US" sz="8800" dirty="0" err="1">
                <a:solidFill>
                  <a:srgbClr val="002060"/>
                </a:solidFill>
              </a:rPr>
              <a:t>Thiên</a:t>
            </a:r>
            <a:r>
              <a:rPr lang="en-US" sz="8800" dirty="0">
                <a:solidFill>
                  <a:srgbClr val="002060"/>
                </a:solidFill>
              </a:rPr>
              <a:t> </a:t>
            </a:r>
            <a:r>
              <a:rPr lang="en-US" sz="8800" dirty="0" err="1">
                <a:solidFill>
                  <a:srgbClr val="002060"/>
                </a:solidFill>
              </a:rPr>
              <a:t>Chúa</a:t>
            </a:r>
            <a:r>
              <a:rPr lang="en-US" sz="8800" dirty="0">
                <a:solidFill>
                  <a:srgbClr val="002060"/>
                </a:solidFill>
              </a:rPr>
              <a:t>. </a:t>
            </a:r>
            <a:r>
              <a:rPr lang="en-US" sz="8800" dirty="0" err="1">
                <a:solidFill>
                  <a:srgbClr val="002060"/>
                </a:solidFill>
              </a:rPr>
              <a:t>Phúc</a:t>
            </a:r>
            <a:r>
              <a:rPr lang="en-US" sz="8800" dirty="0">
                <a:solidFill>
                  <a:srgbClr val="002060"/>
                </a:solidFill>
              </a:rPr>
              <a:t> </a:t>
            </a:r>
            <a:r>
              <a:rPr lang="en-US" sz="8800" dirty="0" err="1">
                <a:solidFill>
                  <a:srgbClr val="002060"/>
                </a:solidFill>
              </a:rPr>
              <a:t>cho</a:t>
            </a:r>
            <a:r>
              <a:rPr lang="en-US" sz="8800" dirty="0">
                <a:solidFill>
                  <a:srgbClr val="002060"/>
                </a:solidFill>
              </a:rPr>
              <a:t> </a:t>
            </a:r>
            <a:r>
              <a:rPr lang="en-US" sz="8800" dirty="0" err="1">
                <a:solidFill>
                  <a:srgbClr val="002060"/>
                </a:solidFill>
              </a:rPr>
              <a:t>những</a:t>
            </a:r>
            <a:r>
              <a:rPr lang="en-US" sz="8800" dirty="0">
                <a:solidFill>
                  <a:srgbClr val="002060"/>
                </a:solidFill>
              </a:rPr>
              <a:t> </a:t>
            </a:r>
            <a:r>
              <a:rPr lang="en-US" sz="8800" dirty="0" err="1">
                <a:solidFill>
                  <a:srgbClr val="002060"/>
                </a:solidFill>
              </a:rPr>
              <a:t>ai</a:t>
            </a:r>
            <a:r>
              <a:rPr lang="en-US" sz="8800" dirty="0">
                <a:solidFill>
                  <a:srgbClr val="002060"/>
                </a:solidFill>
              </a:rPr>
              <a:t> </a:t>
            </a:r>
            <a:r>
              <a:rPr lang="en-US" sz="8800" dirty="0" err="1">
                <a:solidFill>
                  <a:srgbClr val="002060"/>
                </a:solidFill>
              </a:rPr>
              <a:t>sống</a:t>
            </a:r>
            <a:r>
              <a:rPr lang="en-US" sz="8800" dirty="0">
                <a:solidFill>
                  <a:srgbClr val="002060"/>
                </a:solidFill>
              </a:rPr>
              <a:t> </a:t>
            </a:r>
            <a:r>
              <a:rPr lang="en-US" sz="8800" dirty="0" err="1">
                <a:solidFill>
                  <a:srgbClr val="002060"/>
                </a:solidFill>
              </a:rPr>
              <a:t>theo</a:t>
            </a:r>
            <a:r>
              <a:rPr lang="en-US" sz="8800" dirty="0">
                <a:solidFill>
                  <a:srgbClr val="002060"/>
                </a:solidFill>
              </a:rPr>
              <a:t> </a:t>
            </a:r>
            <a:r>
              <a:rPr lang="en-US" sz="8800" dirty="0" err="1">
                <a:solidFill>
                  <a:srgbClr val="002060"/>
                </a:solidFill>
              </a:rPr>
              <a:t>Lời</a:t>
            </a:r>
            <a:r>
              <a:rPr lang="en-US" sz="8800" dirty="0">
                <a:solidFill>
                  <a:srgbClr val="002060"/>
                </a:solidFill>
              </a:rPr>
              <a:t> </a:t>
            </a:r>
            <a:r>
              <a:rPr lang="en-US" sz="8800" dirty="0" err="1">
                <a:solidFill>
                  <a:srgbClr val="002060"/>
                </a:solidFill>
              </a:rPr>
              <a:t>Người</a:t>
            </a:r>
            <a:r>
              <a:rPr lang="en-US" sz="8800" dirty="0">
                <a:solidFill>
                  <a:srgbClr val="002060"/>
                </a:solidFill>
              </a:rPr>
              <a:t>.</a:t>
            </a:r>
            <a:endParaRPr lang="vi-VN" sz="8800" dirty="0">
              <a:solidFill>
                <a:srgbClr val="002060"/>
              </a:solidFill>
            </a:endParaRPr>
          </a:p>
        </p:txBody>
      </p:sp>
    </p:spTree>
    <p:extLst>
      <p:ext uri="{BB962C8B-B14F-4D97-AF65-F5344CB8AC3E}">
        <p14:creationId xmlns:p14="http://schemas.microsoft.com/office/powerpoint/2010/main" val="17239876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8708"/>
            <a:ext cx="12192000" cy="6819293"/>
          </a:xfrm>
        </p:spPr>
        <p:txBody>
          <a:bodyPr>
            <a:noAutofit/>
          </a:bodyPr>
          <a:lstStyle/>
          <a:p>
            <a:pPr algn="just">
              <a:lnSpc>
                <a:spcPct val="120000"/>
              </a:lnSpc>
            </a:pPr>
            <a:r>
              <a:rPr lang="en-US" sz="7200" u="sng" dirty="0">
                <a:solidFill>
                  <a:srgbClr val="FF0000"/>
                </a:solidFill>
              </a:rPr>
              <a:t>Tk3:</a:t>
            </a:r>
            <a:r>
              <a:rPr lang="en-US" sz="7200" dirty="0">
                <a:solidFill>
                  <a:srgbClr val="FF0000"/>
                </a:solidFill>
              </a:rPr>
              <a:t> </a:t>
            </a:r>
            <a:r>
              <a:rPr lang="en-US" sz="7200" dirty="0" err="1">
                <a:solidFill>
                  <a:srgbClr val="002060"/>
                </a:solidFill>
              </a:rPr>
              <a:t>Hồn</a:t>
            </a:r>
            <a:r>
              <a:rPr lang="en-US" sz="7200" dirty="0">
                <a:solidFill>
                  <a:srgbClr val="002060"/>
                </a:solidFill>
              </a:rPr>
              <a:t> con </a:t>
            </a:r>
            <a:r>
              <a:rPr lang="en-US" sz="7200" dirty="0" err="1">
                <a:solidFill>
                  <a:srgbClr val="002060"/>
                </a:solidFill>
              </a:rPr>
              <a:t>ca</a:t>
            </a:r>
            <a:r>
              <a:rPr lang="en-US" sz="7200" dirty="0">
                <a:solidFill>
                  <a:srgbClr val="002060"/>
                </a:solidFill>
              </a:rPr>
              <a:t> </a:t>
            </a:r>
            <a:r>
              <a:rPr lang="en-US" sz="7200" dirty="0" err="1">
                <a:solidFill>
                  <a:srgbClr val="002060"/>
                </a:solidFill>
              </a:rPr>
              <a:t>lên</a:t>
            </a:r>
            <a:r>
              <a:rPr lang="en-US" sz="7200" dirty="0">
                <a:solidFill>
                  <a:srgbClr val="002060"/>
                </a:solidFill>
              </a:rPr>
              <a:t> </a:t>
            </a:r>
            <a:r>
              <a:rPr lang="en-US" sz="7200" dirty="0" err="1">
                <a:solidFill>
                  <a:srgbClr val="002060"/>
                </a:solidFill>
              </a:rPr>
              <a:t>muôn</a:t>
            </a:r>
            <a:r>
              <a:rPr lang="en-US" sz="7200" dirty="0">
                <a:solidFill>
                  <a:srgbClr val="002060"/>
                </a:solidFill>
              </a:rPr>
              <a:t> </a:t>
            </a:r>
            <a:r>
              <a:rPr lang="en-US" sz="7200" dirty="0" err="1">
                <a:solidFill>
                  <a:srgbClr val="002060"/>
                </a:solidFill>
              </a:rPr>
              <a:t>lời</a:t>
            </a:r>
            <a:r>
              <a:rPr lang="en-US" sz="7200" dirty="0">
                <a:solidFill>
                  <a:srgbClr val="002060"/>
                </a:solidFill>
              </a:rPr>
              <a:t> </a:t>
            </a:r>
            <a:r>
              <a:rPr lang="en-US" sz="7200" dirty="0" err="1">
                <a:solidFill>
                  <a:srgbClr val="002060"/>
                </a:solidFill>
              </a:rPr>
              <a:t>tán</a:t>
            </a:r>
            <a:r>
              <a:rPr lang="en-US" sz="7200" dirty="0">
                <a:solidFill>
                  <a:srgbClr val="002060"/>
                </a:solidFill>
              </a:rPr>
              <a:t> </a:t>
            </a:r>
            <a:r>
              <a:rPr lang="en-US" sz="7200" dirty="0" err="1">
                <a:solidFill>
                  <a:srgbClr val="002060"/>
                </a:solidFill>
              </a:rPr>
              <a:t>tụng</a:t>
            </a:r>
            <a:r>
              <a:rPr lang="en-US" sz="7200" dirty="0">
                <a:solidFill>
                  <a:srgbClr val="002060"/>
                </a:solidFill>
              </a:rPr>
              <a:t> </a:t>
            </a:r>
            <a:r>
              <a:rPr lang="en-US" sz="7200" dirty="0" err="1">
                <a:solidFill>
                  <a:srgbClr val="002060"/>
                </a:solidFill>
              </a:rPr>
              <a:t>danh</a:t>
            </a:r>
            <a:r>
              <a:rPr lang="en-US" sz="7200" dirty="0">
                <a:solidFill>
                  <a:srgbClr val="002060"/>
                </a:solidFill>
              </a:rPr>
              <a:t> Cha </a:t>
            </a:r>
            <a:r>
              <a:rPr lang="en-US" sz="7200" dirty="0" err="1">
                <a:solidFill>
                  <a:srgbClr val="002060"/>
                </a:solidFill>
              </a:rPr>
              <a:t>suốt</a:t>
            </a:r>
            <a:r>
              <a:rPr lang="en-US" sz="7200" dirty="0">
                <a:solidFill>
                  <a:srgbClr val="002060"/>
                </a:solidFill>
              </a:rPr>
              <a:t> </a:t>
            </a:r>
            <a:r>
              <a:rPr lang="en-US" sz="7200" dirty="0" err="1">
                <a:solidFill>
                  <a:srgbClr val="002060"/>
                </a:solidFill>
              </a:rPr>
              <a:t>đời</a:t>
            </a:r>
            <a:r>
              <a:rPr lang="en-US" sz="7200" dirty="0">
                <a:solidFill>
                  <a:srgbClr val="002060"/>
                </a:solidFill>
              </a:rPr>
              <a:t>. </a:t>
            </a:r>
            <a:r>
              <a:rPr lang="en-US" sz="7200" dirty="0" err="1">
                <a:solidFill>
                  <a:srgbClr val="002060"/>
                </a:solidFill>
              </a:rPr>
              <a:t>Ngài</a:t>
            </a:r>
            <a:r>
              <a:rPr lang="en-US" sz="7200" dirty="0">
                <a:solidFill>
                  <a:srgbClr val="002060"/>
                </a:solidFill>
              </a:rPr>
              <a:t> ban </a:t>
            </a:r>
            <a:r>
              <a:rPr lang="en-US" sz="7200" dirty="0" err="1">
                <a:solidFill>
                  <a:srgbClr val="002060"/>
                </a:solidFill>
              </a:rPr>
              <a:t>cho</a:t>
            </a:r>
            <a:r>
              <a:rPr lang="en-US" sz="7200" dirty="0">
                <a:solidFill>
                  <a:srgbClr val="002060"/>
                </a:solidFill>
              </a:rPr>
              <a:t> con </a:t>
            </a:r>
            <a:r>
              <a:rPr lang="en-US" sz="7200" dirty="0" err="1">
                <a:solidFill>
                  <a:srgbClr val="002060"/>
                </a:solidFill>
              </a:rPr>
              <a:t>gia</a:t>
            </a:r>
            <a:r>
              <a:rPr lang="en-US" sz="7200" dirty="0">
                <a:solidFill>
                  <a:srgbClr val="002060"/>
                </a:solidFill>
              </a:rPr>
              <a:t> </a:t>
            </a:r>
            <a:r>
              <a:rPr lang="en-US" sz="7200" dirty="0" err="1">
                <a:solidFill>
                  <a:srgbClr val="002060"/>
                </a:solidFill>
              </a:rPr>
              <a:t>đình</a:t>
            </a:r>
            <a:r>
              <a:rPr lang="en-US" sz="7200" dirty="0">
                <a:solidFill>
                  <a:srgbClr val="002060"/>
                </a:solidFill>
              </a:rPr>
              <a:t> </a:t>
            </a:r>
            <a:r>
              <a:rPr lang="en-US" sz="7200" dirty="0" err="1">
                <a:solidFill>
                  <a:srgbClr val="002060"/>
                </a:solidFill>
              </a:rPr>
              <a:t>có</a:t>
            </a:r>
            <a:r>
              <a:rPr lang="en-US" sz="7200" dirty="0">
                <a:solidFill>
                  <a:srgbClr val="002060"/>
                </a:solidFill>
              </a:rPr>
              <a:t> </a:t>
            </a:r>
            <a:r>
              <a:rPr lang="en-US" sz="7200" dirty="0" err="1">
                <a:solidFill>
                  <a:srgbClr val="002060"/>
                </a:solidFill>
              </a:rPr>
              <a:t>mẹ</a:t>
            </a:r>
            <a:r>
              <a:rPr lang="en-US" sz="7200" dirty="0">
                <a:solidFill>
                  <a:srgbClr val="002060"/>
                </a:solidFill>
              </a:rPr>
              <a:t> </a:t>
            </a:r>
            <a:r>
              <a:rPr lang="en-US" sz="7200" dirty="0" err="1">
                <a:solidFill>
                  <a:srgbClr val="002060"/>
                </a:solidFill>
              </a:rPr>
              <a:t>có</a:t>
            </a:r>
            <a:r>
              <a:rPr lang="en-US" sz="7200" dirty="0">
                <a:solidFill>
                  <a:srgbClr val="002060"/>
                </a:solidFill>
              </a:rPr>
              <a:t> cha an </a:t>
            </a:r>
            <a:r>
              <a:rPr lang="en-US" sz="7200" dirty="0" err="1" smtClean="0">
                <a:solidFill>
                  <a:srgbClr val="002060"/>
                </a:solidFill>
              </a:rPr>
              <a:t>bình</a:t>
            </a:r>
            <a:r>
              <a:rPr lang="en-US" sz="7200" dirty="0">
                <a:solidFill>
                  <a:srgbClr val="002060"/>
                </a:solidFill>
              </a:rPr>
              <a:t> </a:t>
            </a:r>
            <a:r>
              <a:rPr lang="en-US" sz="7200" dirty="0">
                <a:solidFill>
                  <a:srgbClr val="FF0000"/>
                </a:solidFill>
              </a:rPr>
              <a:t>…</a:t>
            </a:r>
            <a:endParaRPr lang="vi-VN" sz="7200" dirty="0">
              <a:solidFill>
                <a:srgbClr val="002060"/>
              </a:solidFill>
            </a:endParaRPr>
          </a:p>
        </p:txBody>
      </p:sp>
    </p:spTree>
    <p:extLst>
      <p:ext uri="{BB962C8B-B14F-4D97-AF65-F5344CB8AC3E}">
        <p14:creationId xmlns:p14="http://schemas.microsoft.com/office/powerpoint/2010/main" val="7049693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8708"/>
            <a:ext cx="12192000" cy="6819293"/>
          </a:xfrm>
        </p:spPr>
        <p:txBody>
          <a:bodyPr>
            <a:noAutofit/>
          </a:bodyPr>
          <a:lstStyle/>
          <a:p>
            <a:pPr algn="just">
              <a:lnSpc>
                <a:spcPct val="120000"/>
              </a:lnSpc>
            </a:pPr>
            <a:r>
              <a:rPr lang="en-US" sz="7200" dirty="0">
                <a:solidFill>
                  <a:srgbClr val="FF0000"/>
                </a:solidFill>
              </a:rPr>
              <a:t>…</a:t>
            </a:r>
            <a:r>
              <a:rPr lang="en-US" sz="7200" dirty="0" smtClean="0">
                <a:solidFill>
                  <a:schemeClr val="bg1"/>
                </a:solidFill>
              </a:rPr>
              <a:t> </a:t>
            </a:r>
            <a:r>
              <a:rPr lang="en-US" sz="7200" dirty="0" err="1">
                <a:solidFill>
                  <a:srgbClr val="002060"/>
                </a:solidFill>
              </a:rPr>
              <a:t>Niềm</a:t>
            </a:r>
            <a:r>
              <a:rPr lang="en-US" sz="7200" dirty="0">
                <a:solidFill>
                  <a:srgbClr val="002060"/>
                </a:solidFill>
              </a:rPr>
              <a:t> </a:t>
            </a:r>
            <a:r>
              <a:rPr lang="en-US" sz="7200" dirty="0" err="1">
                <a:solidFill>
                  <a:srgbClr val="002060"/>
                </a:solidFill>
              </a:rPr>
              <a:t>vui</a:t>
            </a:r>
            <a:r>
              <a:rPr lang="en-US" sz="7200" dirty="0">
                <a:solidFill>
                  <a:srgbClr val="002060"/>
                </a:solidFill>
              </a:rPr>
              <a:t> con </a:t>
            </a:r>
            <a:r>
              <a:rPr lang="en-US" sz="7200" dirty="0" err="1">
                <a:solidFill>
                  <a:srgbClr val="002060"/>
                </a:solidFill>
              </a:rPr>
              <a:t>sẽ</a:t>
            </a:r>
            <a:r>
              <a:rPr lang="en-US" sz="7200" dirty="0">
                <a:solidFill>
                  <a:srgbClr val="002060"/>
                </a:solidFill>
              </a:rPr>
              <a:t> </a:t>
            </a:r>
            <a:r>
              <a:rPr lang="en-US" sz="7200" dirty="0" err="1">
                <a:solidFill>
                  <a:srgbClr val="002060"/>
                </a:solidFill>
              </a:rPr>
              <a:t>lãnh</a:t>
            </a:r>
            <a:r>
              <a:rPr lang="en-US" sz="7200" dirty="0">
                <a:solidFill>
                  <a:srgbClr val="002060"/>
                </a:solidFill>
              </a:rPr>
              <a:t> </a:t>
            </a:r>
            <a:r>
              <a:rPr lang="en-US" sz="7200" dirty="0" err="1">
                <a:solidFill>
                  <a:srgbClr val="002060"/>
                </a:solidFill>
              </a:rPr>
              <a:t>nhận</a:t>
            </a:r>
            <a:r>
              <a:rPr lang="en-US" sz="7200" dirty="0">
                <a:solidFill>
                  <a:srgbClr val="002060"/>
                </a:solidFill>
              </a:rPr>
              <a:t> </a:t>
            </a:r>
            <a:r>
              <a:rPr lang="en-US" sz="7200" dirty="0" err="1">
                <a:solidFill>
                  <a:srgbClr val="002060"/>
                </a:solidFill>
              </a:rPr>
              <a:t>dựng</a:t>
            </a:r>
            <a:r>
              <a:rPr lang="en-US" sz="7200" dirty="0">
                <a:solidFill>
                  <a:srgbClr val="002060"/>
                </a:solidFill>
              </a:rPr>
              <a:t> </a:t>
            </a:r>
            <a:r>
              <a:rPr lang="en-US" sz="7200" dirty="0" err="1">
                <a:solidFill>
                  <a:srgbClr val="002060"/>
                </a:solidFill>
              </a:rPr>
              <a:t>xây</a:t>
            </a:r>
            <a:r>
              <a:rPr lang="en-US" sz="7200" dirty="0">
                <a:solidFill>
                  <a:srgbClr val="002060"/>
                </a:solidFill>
              </a:rPr>
              <a:t> </a:t>
            </a:r>
            <a:r>
              <a:rPr lang="en-US" sz="7200" dirty="0" err="1">
                <a:solidFill>
                  <a:srgbClr val="002060"/>
                </a:solidFill>
              </a:rPr>
              <a:t>mái</a:t>
            </a:r>
            <a:r>
              <a:rPr lang="en-US" sz="7200" dirty="0">
                <a:solidFill>
                  <a:srgbClr val="002060"/>
                </a:solidFill>
              </a:rPr>
              <a:t> </a:t>
            </a:r>
            <a:r>
              <a:rPr lang="en-US" sz="7200" dirty="0" err="1">
                <a:solidFill>
                  <a:srgbClr val="002060"/>
                </a:solidFill>
              </a:rPr>
              <a:t>ấm</a:t>
            </a:r>
            <a:r>
              <a:rPr lang="en-US" sz="7200" dirty="0">
                <a:solidFill>
                  <a:srgbClr val="002060"/>
                </a:solidFill>
              </a:rPr>
              <a:t> </a:t>
            </a:r>
            <a:r>
              <a:rPr lang="en-US" sz="7200" dirty="0" err="1">
                <a:solidFill>
                  <a:srgbClr val="002060"/>
                </a:solidFill>
              </a:rPr>
              <a:t>lâu</a:t>
            </a:r>
            <a:r>
              <a:rPr lang="en-US" sz="7200" dirty="0">
                <a:solidFill>
                  <a:srgbClr val="002060"/>
                </a:solidFill>
              </a:rPr>
              <a:t> </a:t>
            </a:r>
            <a:r>
              <a:rPr lang="en-US" sz="7200" dirty="0" err="1">
                <a:solidFill>
                  <a:srgbClr val="002060"/>
                </a:solidFill>
              </a:rPr>
              <a:t>bền</a:t>
            </a:r>
            <a:r>
              <a:rPr lang="en-US" sz="7200" dirty="0">
                <a:solidFill>
                  <a:srgbClr val="002060"/>
                </a:solidFill>
              </a:rPr>
              <a:t>. </a:t>
            </a:r>
            <a:r>
              <a:rPr lang="en-US" sz="7200" dirty="0" err="1">
                <a:solidFill>
                  <a:srgbClr val="002060"/>
                </a:solidFill>
              </a:rPr>
              <a:t>Tình</a:t>
            </a:r>
            <a:r>
              <a:rPr lang="en-US" sz="7200" dirty="0">
                <a:solidFill>
                  <a:srgbClr val="002060"/>
                </a:solidFill>
              </a:rPr>
              <a:t> </a:t>
            </a:r>
            <a:r>
              <a:rPr lang="en-US" sz="7200" dirty="0" err="1">
                <a:solidFill>
                  <a:srgbClr val="002060"/>
                </a:solidFill>
              </a:rPr>
              <a:t>yêu</a:t>
            </a:r>
            <a:r>
              <a:rPr lang="en-US" sz="7200" dirty="0">
                <a:solidFill>
                  <a:srgbClr val="002060"/>
                </a:solidFill>
              </a:rPr>
              <a:t> </a:t>
            </a:r>
            <a:r>
              <a:rPr lang="en-US" sz="7200" dirty="0" err="1">
                <a:solidFill>
                  <a:srgbClr val="002060"/>
                </a:solidFill>
              </a:rPr>
              <a:t>mãi</a:t>
            </a:r>
            <a:r>
              <a:rPr lang="en-US" sz="7200" dirty="0">
                <a:solidFill>
                  <a:srgbClr val="002060"/>
                </a:solidFill>
              </a:rPr>
              <a:t> </a:t>
            </a:r>
            <a:r>
              <a:rPr lang="en-US" sz="7200" dirty="0" err="1">
                <a:solidFill>
                  <a:srgbClr val="002060"/>
                </a:solidFill>
              </a:rPr>
              <a:t>thắm</a:t>
            </a:r>
            <a:r>
              <a:rPr lang="en-US" sz="7200" dirty="0">
                <a:solidFill>
                  <a:srgbClr val="002060"/>
                </a:solidFill>
              </a:rPr>
              <a:t> </a:t>
            </a:r>
            <a:r>
              <a:rPr lang="en-US" sz="7200" dirty="0" err="1">
                <a:solidFill>
                  <a:srgbClr val="002060"/>
                </a:solidFill>
              </a:rPr>
              <a:t>tươi</a:t>
            </a:r>
            <a:r>
              <a:rPr lang="en-US" sz="7200" dirty="0">
                <a:solidFill>
                  <a:srgbClr val="002060"/>
                </a:solidFill>
              </a:rPr>
              <a:t> </a:t>
            </a:r>
            <a:r>
              <a:rPr lang="en-US" sz="7200" dirty="0" err="1">
                <a:solidFill>
                  <a:srgbClr val="002060"/>
                </a:solidFill>
              </a:rPr>
              <a:t>mầu</a:t>
            </a:r>
            <a:r>
              <a:rPr lang="en-US" sz="7200" dirty="0">
                <a:solidFill>
                  <a:srgbClr val="002060"/>
                </a:solidFill>
              </a:rPr>
              <a:t> </a:t>
            </a:r>
            <a:r>
              <a:rPr lang="en-US" sz="7200" dirty="0" err="1">
                <a:solidFill>
                  <a:srgbClr val="002060"/>
                </a:solidFill>
              </a:rPr>
              <a:t>cùng</a:t>
            </a:r>
            <a:r>
              <a:rPr lang="en-US" sz="7200" dirty="0">
                <a:solidFill>
                  <a:srgbClr val="002060"/>
                </a:solidFill>
              </a:rPr>
              <a:t> </a:t>
            </a:r>
            <a:r>
              <a:rPr lang="en-US" sz="7200" dirty="0" err="1">
                <a:solidFill>
                  <a:srgbClr val="002060"/>
                </a:solidFill>
              </a:rPr>
              <a:t>ca</a:t>
            </a:r>
            <a:r>
              <a:rPr lang="en-US" sz="7200" dirty="0">
                <a:solidFill>
                  <a:srgbClr val="002060"/>
                </a:solidFill>
              </a:rPr>
              <a:t> </a:t>
            </a:r>
            <a:r>
              <a:rPr lang="en-US" sz="7200" dirty="0" err="1">
                <a:solidFill>
                  <a:srgbClr val="002060"/>
                </a:solidFill>
              </a:rPr>
              <a:t>khen</a:t>
            </a:r>
            <a:r>
              <a:rPr lang="en-US" sz="7200" dirty="0">
                <a:solidFill>
                  <a:srgbClr val="002060"/>
                </a:solidFill>
              </a:rPr>
              <a:t> </a:t>
            </a:r>
            <a:r>
              <a:rPr lang="en-US" sz="7200" dirty="0" err="1">
                <a:solidFill>
                  <a:srgbClr val="002060"/>
                </a:solidFill>
              </a:rPr>
              <a:t>Chúa</a:t>
            </a:r>
            <a:r>
              <a:rPr lang="en-US" sz="7200" dirty="0">
                <a:solidFill>
                  <a:srgbClr val="002060"/>
                </a:solidFill>
              </a:rPr>
              <a:t> </a:t>
            </a:r>
            <a:r>
              <a:rPr lang="en-US" sz="7200" dirty="0" err="1">
                <a:solidFill>
                  <a:srgbClr val="002060"/>
                </a:solidFill>
              </a:rPr>
              <a:t>phúc</a:t>
            </a:r>
            <a:r>
              <a:rPr lang="en-US" sz="7200" dirty="0">
                <a:solidFill>
                  <a:srgbClr val="002060"/>
                </a:solidFill>
              </a:rPr>
              <a:t> </a:t>
            </a:r>
            <a:r>
              <a:rPr lang="en-US" sz="7200" dirty="0" err="1">
                <a:solidFill>
                  <a:srgbClr val="002060"/>
                </a:solidFill>
              </a:rPr>
              <a:t>cho</a:t>
            </a:r>
            <a:r>
              <a:rPr lang="en-US" sz="7200" dirty="0">
                <a:solidFill>
                  <a:srgbClr val="002060"/>
                </a:solidFill>
              </a:rPr>
              <a:t> </a:t>
            </a:r>
            <a:r>
              <a:rPr lang="en-US" sz="7200" dirty="0" err="1">
                <a:solidFill>
                  <a:srgbClr val="002060"/>
                </a:solidFill>
              </a:rPr>
              <a:t>đời</a:t>
            </a:r>
            <a:r>
              <a:rPr lang="en-US" sz="7200" dirty="0">
                <a:solidFill>
                  <a:srgbClr val="002060"/>
                </a:solidFill>
              </a:rPr>
              <a:t> con.</a:t>
            </a:r>
            <a:endParaRPr lang="vi-VN" sz="7200" dirty="0">
              <a:solidFill>
                <a:srgbClr val="002060"/>
              </a:solidFill>
            </a:endParaRPr>
          </a:p>
        </p:txBody>
      </p:sp>
    </p:spTree>
    <p:extLst>
      <p:ext uri="{BB962C8B-B14F-4D97-AF65-F5344CB8AC3E}">
        <p14:creationId xmlns:p14="http://schemas.microsoft.com/office/powerpoint/2010/main" val="205020482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8708"/>
            <a:ext cx="12192000" cy="6819293"/>
          </a:xfrm>
        </p:spPr>
        <p:txBody>
          <a:bodyPr>
            <a:noAutofit/>
          </a:bodyPr>
          <a:lstStyle/>
          <a:p>
            <a:pPr algn="just">
              <a:lnSpc>
                <a:spcPct val="110000"/>
              </a:lnSpc>
            </a:pPr>
            <a:r>
              <a:rPr lang="en-US" sz="8800" u="sng" dirty="0" err="1">
                <a:solidFill>
                  <a:srgbClr val="FF0000"/>
                </a:solidFill>
              </a:rPr>
              <a:t>Đk</a:t>
            </a:r>
            <a:r>
              <a:rPr lang="en-US" sz="8800" u="sng" dirty="0">
                <a:solidFill>
                  <a:srgbClr val="FF0000"/>
                </a:solidFill>
              </a:rPr>
              <a:t>:</a:t>
            </a:r>
            <a:r>
              <a:rPr lang="en-US" sz="8800" dirty="0">
                <a:solidFill>
                  <a:srgbClr val="FF0000"/>
                </a:solidFill>
              </a:rPr>
              <a:t> </a:t>
            </a:r>
            <a:r>
              <a:rPr lang="en-US" sz="8800" dirty="0" err="1">
                <a:solidFill>
                  <a:srgbClr val="002060"/>
                </a:solidFill>
              </a:rPr>
              <a:t>Phúc</a:t>
            </a:r>
            <a:r>
              <a:rPr lang="en-US" sz="8800" dirty="0">
                <a:solidFill>
                  <a:srgbClr val="002060"/>
                </a:solidFill>
              </a:rPr>
              <a:t> </a:t>
            </a:r>
            <a:r>
              <a:rPr lang="en-US" sz="8800" dirty="0" err="1">
                <a:solidFill>
                  <a:srgbClr val="002060"/>
                </a:solidFill>
              </a:rPr>
              <a:t>cho</a:t>
            </a:r>
            <a:r>
              <a:rPr lang="en-US" sz="8800" dirty="0">
                <a:solidFill>
                  <a:srgbClr val="002060"/>
                </a:solidFill>
              </a:rPr>
              <a:t> </a:t>
            </a:r>
            <a:r>
              <a:rPr lang="en-US" sz="8800" dirty="0" err="1">
                <a:solidFill>
                  <a:srgbClr val="002060"/>
                </a:solidFill>
              </a:rPr>
              <a:t>những</a:t>
            </a:r>
            <a:r>
              <a:rPr lang="en-US" sz="8800" dirty="0">
                <a:solidFill>
                  <a:srgbClr val="002060"/>
                </a:solidFill>
              </a:rPr>
              <a:t> </a:t>
            </a:r>
            <a:r>
              <a:rPr lang="en-US" sz="8800" dirty="0" err="1">
                <a:solidFill>
                  <a:srgbClr val="002060"/>
                </a:solidFill>
              </a:rPr>
              <a:t>ai</a:t>
            </a:r>
            <a:r>
              <a:rPr lang="en-US" sz="8800" dirty="0">
                <a:solidFill>
                  <a:srgbClr val="002060"/>
                </a:solidFill>
              </a:rPr>
              <a:t> </a:t>
            </a:r>
            <a:r>
              <a:rPr lang="en-US" sz="8800" dirty="0" err="1">
                <a:solidFill>
                  <a:srgbClr val="002060"/>
                </a:solidFill>
              </a:rPr>
              <a:t>tôn</a:t>
            </a:r>
            <a:r>
              <a:rPr lang="en-US" sz="8800" dirty="0">
                <a:solidFill>
                  <a:srgbClr val="002060"/>
                </a:solidFill>
              </a:rPr>
              <a:t> </a:t>
            </a:r>
            <a:r>
              <a:rPr lang="en-US" sz="8800" dirty="0" err="1">
                <a:solidFill>
                  <a:srgbClr val="002060"/>
                </a:solidFill>
              </a:rPr>
              <a:t>sợ</a:t>
            </a:r>
            <a:r>
              <a:rPr lang="en-US" sz="8800" dirty="0">
                <a:solidFill>
                  <a:srgbClr val="002060"/>
                </a:solidFill>
              </a:rPr>
              <a:t> </a:t>
            </a:r>
            <a:r>
              <a:rPr lang="en-US" sz="8800" dirty="0" err="1">
                <a:solidFill>
                  <a:srgbClr val="002060"/>
                </a:solidFill>
              </a:rPr>
              <a:t>Thiên</a:t>
            </a:r>
            <a:r>
              <a:rPr lang="en-US" sz="8800" dirty="0">
                <a:solidFill>
                  <a:srgbClr val="002060"/>
                </a:solidFill>
              </a:rPr>
              <a:t> </a:t>
            </a:r>
            <a:r>
              <a:rPr lang="en-US" sz="8800" dirty="0" err="1">
                <a:solidFill>
                  <a:srgbClr val="002060"/>
                </a:solidFill>
              </a:rPr>
              <a:t>Chúa</a:t>
            </a:r>
            <a:r>
              <a:rPr lang="en-US" sz="8800" dirty="0">
                <a:solidFill>
                  <a:srgbClr val="002060"/>
                </a:solidFill>
              </a:rPr>
              <a:t>. </a:t>
            </a:r>
            <a:r>
              <a:rPr lang="en-US" sz="8800" dirty="0" err="1">
                <a:solidFill>
                  <a:srgbClr val="002060"/>
                </a:solidFill>
              </a:rPr>
              <a:t>Phúc</a:t>
            </a:r>
            <a:r>
              <a:rPr lang="en-US" sz="8800" dirty="0">
                <a:solidFill>
                  <a:srgbClr val="002060"/>
                </a:solidFill>
              </a:rPr>
              <a:t> </a:t>
            </a:r>
            <a:r>
              <a:rPr lang="en-US" sz="8800" dirty="0" err="1">
                <a:solidFill>
                  <a:srgbClr val="002060"/>
                </a:solidFill>
              </a:rPr>
              <a:t>cho</a:t>
            </a:r>
            <a:r>
              <a:rPr lang="en-US" sz="8800" dirty="0">
                <a:solidFill>
                  <a:srgbClr val="002060"/>
                </a:solidFill>
              </a:rPr>
              <a:t> </a:t>
            </a:r>
            <a:r>
              <a:rPr lang="en-US" sz="8800" dirty="0" err="1">
                <a:solidFill>
                  <a:srgbClr val="002060"/>
                </a:solidFill>
              </a:rPr>
              <a:t>những</a:t>
            </a:r>
            <a:r>
              <a:rPr lang="en-US" sz="8800" dirty="0">
                <a:solidFill>
                  <a:srgbClr val="002060"/>
                </a:solidFill>
              </a:rPr>
              <a:t> </a:t>
            </a:r>
            <a:r>
              <a:rPr lang="en-US" sz="8800" dirty="0" err="1">
                <a:solidFill>
                  <a:srgbClr val="002060"/>
                </a:solidFill>
              </a:rPr>
              <a:t>ai</a:t>
            </a:r>
            <a:r>
              <a:rPr lang="en-US" sz="8800" dirty="0">
                <a:solidFill>
                  <a:srgbClr val="002060"/>
                </a:solidFill>
              </a:rPr>
              <a:t> </a:t>
            </a:r>
            <a:r>
              <a:rPr lang="en-US" sz="8800" dirty="0" err="1">
                <a:solidFill>
                  <a:srgbClr val="002060"/>
                </a:solidFill>
              </a:rPr>
              <a:t>sống</a:t>
            </a:r>
            <a:r>
              <a:rPr lang="en-US" sz="8800" dirty="0">
                <a:solidFill>
                  <a:srgbClr val="002060"/>
                </a:solidFill>
              </a:rPr>
              <a:t> </a:t>
            </a:r>
            <a:r>
              <a:rPr lang="en-US" sz="8800" dirty="0" err="1">
                <a:solidFill>
                  <a:srgbClr val="002060"/>
                </a:solidFill>
              </a:rPr>
              <a:t>theo</a:t>
            </a:r>
            <a:r>
              <a:rPr lang="en-US" sz="8800" dirty="0">
                <a:solidFill>
                  <a:srgbClr val="002060"/>
                </a:solidFill>
              </a:rPr>
              <a:t> </a:t>
            </a:r>
            <a:r>
              <a:rPr lang="en-US" sz="8800" dirty="0" err="1">
                <a:solidFill>
                  <a:srgbClr val="002060"/>
                </a:solidFill>
              </a:rPr>
              <a:t>Lời</a:t>
            </a:r>
            <a:r>
              <a:rPr lang="en-US" sz="8800" dirty="0">
                <a:solidFill>
                  <a:srgbClr val="002060"/>
                </a:solidFill>
              </a:rPr>
              <a:t> </a:t>
            </a:r>
            <a:r>
              <a:rPr lang="en-US" sz="8800" dirty="0" err="1">
                <a:solidFill>
                  <a:srgbClr val="002060"/>
                </a:solidFill>
              </a:rPr>
              <a:t>Người</a:t>
            </a:r>
            <a:r>
              <a:rPr lang="en-US" sz="8800" dirty="0">
                <a:solidFill>
                  <a:srgbClr val="002060"/>
                </a:solidFill>
              </a:rPr>
              <a:t>.</a:t>
            </a:r>
            <a:endParaRPr lang="vi-VN" sz="8800" dirty="0">
              <a:solidFill>
                <a:srgbClr val="002060"/>
              </a:solidFill>
            </a:endParaRPr>
          </a:p>
        </p:txBody>
      </p:sp>
    </p:spTree>
    <p:extLst>
      <p:ext uri="{BB962C8B-B14F-4D97-AF65-F5344CB8AC3E}">
        <p14:creationId xmlns:p14="http://schemas.microsoft.com/office/powerpoint/2010/main" val="353446257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990600"/>
            <a:ext cx="12192000" cy="5283200"/>
          </a:xfrm>
        </p:spPr>
        <p:txBody>
          <a:bodyPr>
            <a:noAutofit/>
          </a:bodyPr>
          <a:lstStyle/>
          <a:p>
            <a:pPr algn="just">
              <a:lnSpc>
                <a:spcPct val="110000"/>
              </a:lnSpc>
            </a:pPr>
            <a:r>
              <a:rPr lang="en-US" sz="7733" dirty="0" err="1">
                <a:solidFill>
                  <a:srgbClr val="002060"/>
                </a:solidFill>
              </a:rPr>
              <a:t>Thiên</a:t>
            </a:r>
            <a:r>
              <a:rPr lang="en-US" sz="7733" dirty="0">
                <a:solidFill>
                  <a:srgbClr val="002060"/>
                </a:solidFill>
              </a:rPr>
              <a:t> </a:t>
            </a:r>
            <a:r>
              <a:rPr lang="en-US" sz="7733" dirty="0" err="1">
                <a:solidFill>
                  <a:srgbClr val="002060"/>
                </a:solidFill>
              </a:rPr>
              <a:t>Chúa</a:t>
            </a:r>
            <a:r>
              <a:rPr lang="en-US" sz="7733" dirty="0">
                <a:solidFill>
                  <a:srgbClr val="002060"/>
                </a:solidFill>
              </a:rPr>
              <a:t> </a:t>
            </a:r>
            <a:r>
              <a:rPr lang="en-US" sz="7733" dirty="0" err="1">
                <a:solidFill>
                  <a:srgbClr val="002060"/>
                </a:solidFill>
              </a:rPr>
              <a:t>là</a:t>
            </a:r>
            <a:r>
              <a:rPr lang="en-US" sz="7733" dirty="0">
                <a:solidFill>
                  <a:srgbClr val="002060"/>
                </a:solidFill>
              </a:rPr>
              <a:t> </a:t>
            </a:r>
            <a:r>
              <a:rPr lang="en-US" sz="7733" dirty="0" err="1">
                <a:solidFill>
                  <a:srgbClr val="002060"/>
                </a:solidFill>
              </a:rPr>
              <a:t>tình</a:t>
            </a:r>
            <a:r>
              <a:rPr lang="en-US" sz="7733" dirty="0">
                <a:solidFill>
                  <a:srgbClr val="002060"/>
                </a:solidFill>
              </a:rPr>
              <a:t> </a:t>
            </a:r>
            <a:r>
              <a:rPr lang="en-US" sz="7733" dirty="0" err="1">
                <a:solidFill>
                  <a:srgbClr val="002060"/>
                </a:solidFill>
              </a:rPr>
              <a:t>yêu</a:t>
            </a:r>
            <a:r>
              <a:rPr lang="en-US" sz="7733" dirty="0">
                <a:solidFill>
                  <a:srgbClr val="002060"/>
                </a:solidFill>
              </a:rPr>
              <a:t>, </a:t>
            </a:r>
            <a:r>
              <a:rPr lang="en-US" sz="7733" dirty="0" err="1">
                <a:solidFill>
                  <a:srgbClr val="002060"/>
                </a:solidFill>
              </a:rPr>
              <a:t>chúng</a:t>
            </a:r>
            <a:r>
              <a:rPr lang="en-US" sz="7733" dirty="0">
                <a:solidFill>
                  <a:srgbClr val="002060"/>
                </a:solidFill>
              </a:rPr>
              <a:t> ta </a:t>
            </a:r>
            <a:r>
              <a:rPr lang="en-US" sz="7733" dirty="0" err="1">
                <a:solidFill>
                  <a:srgbClr val="002060"/>
                </a:solidFill>
              </a:rPr>
              <a:t>hãy</a:t>
            </a:r>
            <a:r>
              <a:rPr lang="en-US" sz="7733" dirty="0">
                <a:solidFill>
                  <a:srgbClr val="002060"/>
                </a:solidFill>
              </a:rPr>
              <a:t> </a:t>
            </a:r>
            <a:r>
              <a:rPr lang="en-US" sz="7733" dirty="0" err="1">
                <a:solidFill>
                  <a:srgbClr val="002060"/>
                </a:solidFill>
              </a:rPr>
              <a:t>yêu</a:t>
            </a:r>
            <a:r>
              <a:rPr lang="en-US" sz="7733" dirty="0">
                <a:solidFill>
                  <a:srgbClr val="002060"/>
                </a:solidFill>
              </a:rPr>
              <a:t> </a:t>
            </a:r>
            <a:r>
              <a:rPr lang="en-US" sz="7733" dirty="0" err="1">
                <a:solidFill>
                  <a:srgbClr val="002060"/>
                </a:solidFill>
              </a:rPr>
              <a:t>thương</a:t>
            </a:r>
            <a:r>
              <a:rPr lang="en-US" sz="7733" dirty="0">
                <a:solidFill>
                  <a:srgbClr val="002060"/>
                </a:solidFill>
              </a:rPr>
              <a:t> </a:t>
            </a:r>
            <a:r>
              <a:rPr lang="en-US" sz="7733" dirty="0" err="1">
                <a:solidFill>
                  <a:srgbClr val="002060"/>
                </a:solidFill>
              </a:rPr>
              <a:t>nhau</a:t>
            </a:r>
            <a:r>
              <a:rPr lang="en-US" sz="7733" dirty="0">
                <a:solidFill>
                  <a:srgbClr val="002060"/>
                </a:solidFill>
              </a:rPr>
              <a:t> </a:t>
            </a:r>
            <a:r>
              <a:rPr lang="en-US" sz="7733" dirty="0" err="1">
                <a:solidFill>
                  <a:srgbClr val="002060"/>
                </a:solidFill>
              </a:rPr>
              <a:t>như</a:t>
            </a:r>
            <a:r>
              <a:rPr lang="en-US" sz="7733" dirty="0">
                <a:solidFill>
                  <a:srgbClr val="002060"/>
                </a:solidFill>
              </a:rPr>
              <a:t> </a:t>
            </a:r>
            <a:r>
              <a:rPr lang="en-US" sz="7733" dirty="0" err="1">
                <a:solidFill>
                  <a:srgbClr val="002060"/>
                </a:solidFill>
              </a:rPr>
              <a:t>Thiên</a:t>
            </a:r>
            <a:r>
              <a:rPr lang="en-US" sz="7733" dirty="0">
                <a:solidFill>
                  <a:srgbClr val="002060"/>
                </a:solidFill>
              </a:rPr>
              <a:t> </a:t>
            </a:r>
            <a:r>
              <a:rPr lang="en-US" sz="7733" dirty="0" err="1">
                <a:solidFill>
                  <a:srgbClr val="002060"/>
                </a:solidFill>
              </a:rPr>
              <a:t>Chúa</a:t>
            </a:r>
            <a:r>
              <a:rPr lang="en-US" sz="7733" dirty="0">
                <a:solidFill>
                  <a:srgbClr val="002060"/>
                </a:solidFill>
              </a:rPr>
              <a:t> </a:t>
            </a:r>
            <a:r>
              <a:rPr lang="en-US" sz="7733" dirty="0" err="1">
                <a:solidFill>
                  <a:srgbClr val="002060"/>
                </a:solidFill>
              </a:rPr>
              <a:t>đã</a:t>
            </a:r>
            <a:r>
              <a:rPr lang="en-US" sz="7733" dirty="0">
                <a:solidFill>
                  <a:srgbClr val="002060"/>
                </a:solidFill>
              </a:rPr>
              <a:t> </a:t>
            </a:r>
            <a:r>
              <a:rPr lang="en-US" sz="7733" dirty="0" err="1">
                <a:solidFill>
                  <a:srgbClr val="002060"/>
                </a:solidFill>
              </a:rPr>
              <a:t>yêu</a:t>
            </a:r>
            <a:r>
              <a:rPr lang="en-US" sz="7733" dirty="0">
                <a:solidFill>
                  <a:srgbClr val="002060"/>
                </a:solidFill>
              </a:rPr>
              <a:t> </a:t>
            </a:r>
            <a:r>
              <a:rPr lang="en-US" sz="7733" dirty="0" err="1">
                <a:solidFill>
                  <a:srgbClr val="002060"/>
                </a:solidFill>
              </a:rPr>
              <a:t>thương</a:t>
            </a:r>
            <a:r>
              <a:rPr lang="en-US" sz="7733" dirty="0">
                <a:solidFill>
                  <a:srgbClr val="002060"/>
                </a:solidFill>
              </a:rPr>
              <a:t> </a:t>
            </a:r>
            <a:r>
              <a:rPr lang="en-US" sz="7733" dirty="0" err="1">
                <a:solidFill>
                  <a:srgbClr val="002060"/>
                </a:solidFill>
              </a:rPr>
              <a:t>chúng</a:t>
            </a:r>
            <a:r>
              <a:rPr lang="en-US" sz="7733" dirty="0">
                <a:solidFill>
                  <a:srgbClr val="002060"/>
                </a:solidFill>
              </a:rPr>
              <a:t> ta.</a:t>
            </a:r>
          </a:p>
        </p:txBody>
      </p:sp>
      <p:sp>
        <p:nvSpPr>
          <p:cNvPr id="3" name="TextBox 2"/>
          <p:cNvSpPr txBox="1"/>
          <p:nvPr/>
        </p:nvSpPr>
        <p:spPr>
          <a:xfrm>
            <a:off x="0" y="1"/>
            <a:ext cx="5181600" cy="830997"/>
          </a:xfrm>
          <a:prstGeom prst="rect">
            <a:avLst/>
          </a:prstGeom>
          <a:noFill/>
        </p:spPr>
        <p:txBody>
          <a:bodyPr wrap="square" rtlCol="0">
            <a:spAutoFit/>
          </a:bodyPr>
          <a:lstStyle/>
          <a:p>
            <a:r>
              <a:rPr lang="en-US" sz="4800" dirty="0">
                <a:solidFill>
                  <a:srgbClr val="FF0000"/>
                </a:solidFill>
              </a:rPr>
              <a:t>Alleluia - Alleluia:</a:t>
            </a:r>
          </a:p>
        </p:txBody>
      </p:sp>
      <p:sp>
        <p:nvSpPr>
          <p:cNvPr id="4" name="Rectangle 3"/>
          <p:cNvSpPr/>
          <p:nvPr/>
        </p:nvSpPr>
        <p:spPr>
          <a:xfrm>
            <a:off x="8026400" y="5971737"/>
            <a:ext cx="2678938" cy="830997"/>
          </a:xfrm>
          <a:prstGeom prst="rect">
            <a:avLst/>
          </a:prstGeom>
        </p:spPr>
        <p:txBody>
          <a:bodyPr wrap="none">
            <a:spAutoFit/>
          </a:bodyPr>
          <a:lstStyle/>
          <a:p>
            <a:r>
              <a:rPr lang="en-US" sz="4800" dirty="0">
                <a:solidFill>
                  <a:srgbClr val="FF0000"/>
                </a:solidFill>
              </a:rPr>
              <a:t>Alleluia …</a:t>
            </a:r>
          </a:p>
        </p:txBody>
      </p:sp>
    </p:spTree>
    <p:extLst>
      <p:ext uri="{BB962C8B-B14F-4D97-AF65-F5344CB8AC3E}">
        <p14:creationId xmlns:p14="http://schemas.microsoft.com/office/powerpoint/2010/main" val="14383012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25400"/>
            <a:ext cx="12192000" cy="6858000"/>
          </a:xfrm>
        </p:spPr>
        <p:txBody>
          <a:bodyPr anchor="ctr">
            <a:noAutofit/>
          </a:bodyPr>
          <a:lstStyle/>
          <a:p>
            <a:pPr algn="just">
              <a:lnSpc>
                <a:spcPct val="120000"/>
              </a:lnSpc>
              <a:spcBef>
                <a:spcPts val="0"/>
              </a:spcBef>
            </a:pPr>
            <a:r>
              <a:rPr lang="en-US" sz="6000" u="sng" dirty="0" err="1">
                <a:solidFill>
                  <a:srgbClr val="FF0000"/>
                </a:solidFill>
                <a:latin typeface="+mj-lt"/>
              </a:rPr>
              <a:t>Tk</a:t>
            </a:r>
            <a:r>
              <a:rPr lang="vi-VN" sz="6000" u="sng" dirty="0">
                <a:solidFill>
                  <a:srgbClr val="FF0000"/>
                </a:solidFill>
                <a:latin typeface="+mj-lt"/>
              </a:rPr>
              <a:t>1</a:t>
            </a:r>
            <a:r>
              <a:rPr lang="en-US" sz="6000" u="sng" dirty="0">
                <a:solidFill>
                  <a:srgbClr val="FF0000"/>
                </a:solidFill>
                <a:latin typeface="+mj-lt"/>
              </a:rPr>
              <a:t>:</a:t>
            </a:r>
            <a:r>
              <a:rPr lang="vi-VN" sz="6000" dirty="0">
                <a:solidFill>
                  <a:srgbClr val="FF5050"/>
                </a:solidFill>
                <a:latin typeface="+mj-lt"/>
              </a:rPr>
              <a:t> </a:t>
            </a:r>
            <a:r>
              <a:rPr lang="en-US" sz="6000" dirty="0" err="1">
                <a:solidFill>
                  <a:srgbClr val="002060"/>
                </a:solidFill>
                <a:latin typeface="+mj-lt"/>
              </a:rPr>
              <a:t>Hôm</a:t>
            </a:r>
            <a:r>
              <a:rPr lang="en-US" sz="6000" dirty="0">
                <a:solidFill>
                  <a:srgbClr val="002060"/>
                </a:solidFill>
                <a:latin typeface="+mj-lt"/>
              </a:rPr>
              <a:t> nay </a:t>
            </a:r>
            <a:r>
              <a:rPr lang="en-US" sz="6000" dirty="0" err="1">
                <a:solidFill>
                  <a:srgbClr val="002060"/>
                </a:solidFill>
                <a:latin typeface="+mj-lt"/>
              </a:rPr>
              <a:t>hân</a:t>
            </a:r>
            <a:r>
              <a:rPr lang="en-US" sz="6000" dirty="0">
                <a:solidFill>
                  <a:srgbClr val="002060"/>
                </a:solidFill>
                <a:latin typeface="+mj-lt"/>
              </a:rPr>
              <a:t> </a:t>
            </a:r>
            <a:r>
              <a:rPr lang="en-US" sz="6000" dirty="0" err="1">
                <a:solidFill>
                  <a:srgbClr val="002060"/>
                </a:solidFill>
                <a:latin typeface="+mj-lt"/>
              </a:rPr>
              <a:t>hoan</a:t>
            </a:r>
            <a:r>
              <a:rPr lang="en-US" sz="6000" dirty="0">
                <a:solidFill>
                  <a:srgbClr val="002060"/>
                </a:solidFill>
                <a:latin typeface="+mj-lt"/>
              </a:rPr>
              <a:t> </a:t>
            </a:r>
            <a:r>
              <a:rPr lang="en-US" sz="6000" dirty="0" err="1">
                <a:solidFill>
                  <a:srgbClr val="002060"/>
                </a:solidFill>
                <a:latin typeface="+mj-lt"/>
              </a:rPr>
              <a:t>hai</a:t>
            </a:r>
            <a:r>
              <a:rPr lang="en-US" sz="6000" dirty="0">
                <a:solidFill>
                  <a:srgbClr val="002060"/>
                </a:solidFill>
                <a:latin typeface="+mj-lt"/>
              </a:rPr>
              <a:t> </a:t>
            </a:r>
            <a:r>
              <a:rPr lang="en-US" sz="6000" dirty="0" err="1">
                <a:solidFill>
                  <a:srgbClr val="002060"/>
                </a:solidFill>
                <a:latin typeface="+mj-lt"/>
              </a:rPr>
              <a:t>người</a:t>
            </a:r>
            <a:r>
              <a:rPr lang="en-US" sz="6000" dirty="0">
                <a:solidFill>
                  <a:srgbClr val="002060"/>
                </a:solidFill>
                <a:latin typeface="+mj-lt"/>
              </a:rPr>
              <a:t> </a:t>
            </a:r>
            <a:r>
              <a:rPr lang="en-US" sz="6000" dirty="0" err="1">
                <a:solidFill>
                  <a:srgbClr val="002060"/>
                </a:solidFill>
                <a:latin typeface="+mj-lt"/>
              </a:rPr>
              <a:t>bước</a:t>
            </a:r>
            <a:r>
              <a:rPr lang="en-US" sz="6000" dirty="0">
                <a:solidFill>
                  <a:srgbClr val="002060"/>
                </a:solidFill>
                <a:latin typeface="+mj-lt"/>
              </a:rPr>
              <a:t> </a:t>
            </a:r>
            <a:r>
              <a:rPr lang="en-US" sz="6000" dirty="0" err="1">
                <a:solidFill>
                  <a:srgbClr val="002060"/>
                </a:solidFill>
                <a:latin typeface="+mj-lt"/>
              </a:rPr>
              <a:t>lên</a:t>
            </a:r>
            <a:r>
              <a:rPr lang="en-US" sz="6000" dirty="0">
                <a:solidFill>
                  <a:srgbClr val="002060"/>
                </a:solidFill>
                <a:latin typeface="+mj-lt"/>
              </a:rPr>
              <a:t> </a:t>
            </a:r>
            <a:r>
              <a:rPr lang="en-US" sz="6000" dirty="0" err="1">
                <a:solidFill>
                  <a:srgbClr val="002060"/>
                </a:solidFill>
                <a:latin typeface="+mj-lt"/>
              </a:rPr>
              <a:t>bàn</a:t>
            </a:r>
            <a:r>
              <a:rPr lang="en-US" sz="6000" dirty="0">
                <a:solidFill>
                  <a:srgbClr val="002060"/>
                </a:solidFill>
                <a:latin typeface="+mj-lt"/>
              </a:rPr>
              <a:t> </a:t>
            </a:r>
            <a:r>
              <a:rPr lang="en-US" sz="6000" dirty="0" err="1">
                <a:solidFill>
                  <a:srgbClr val="002060"/>
                </a:solidFill>
                <a:latin typeface="+mj-lt"/>
              </a:rPr>
              <a:t>thánh</a:t>
            </a:r>
            <a:r>
              <a:rPr lang="en-US" sz="6000" dirty="0">
                <a:solidFill>
                  <a:srgbClr val="002060"/>
                </a:solidFill>
                <a:latin typeface="+mj-lt"/>
              </a:rPr>
              <a:t>. </a:t>
            </a:r>
            <a:r>
              <a:rPr lang="en-US" sz="6000" dirty="0" err="1">
                <a:solidFill>
                  <a:srgbClr val="002060"/>
                </a:solidFill>
                <a:latin typeface="+mj-lt"/>
              </a:rPr>
              <a:t>Nhịp</a:t>
            </a:r>
            <a:r>
              <a:rPr lang="en-US" sz="6000" dirty="0">
                <a:solidFill>
                  <a:srgbClr val="002060"/>
                </a:solidFill>
                <a:latin typeface="+mj-lt"/>
              </a:rPr>
              <a:t> </a:t>
            </a:r>
            <a:r>
              <a:rPr lang="en-US" sz="6000" dirty="0" err="1">
                <a:solidFill>
                  <a:srgbClr val="002060"/>
                </a:solidFill>
                <a:latin typeface="+mj-lt"/>
              </a:rPr>
              <a:t>lòng</a:t>
            </a:r>
            <a:r>
              <a:rPr lang="en-US" sz="6000" dirty="0">
                <a:solidFill>
                  <a:srgbClr val="002060"/>
                </a:solidFill>
                <a:latin typeface="+mj-lt"/>
              </a:rPr>
              <a:t> </a:t>
            </a:r>
            <a:r>
              <a:rPr lang="en-US" sz="6000" dirty="0" err="1">
                <a:solidFill>
                  <a:srgbClr val="002060"/>
                </a:solidFill>
                <a:latin typeface="+mj-lt"/>
              </a:rPr>
              <a:t>tha</a:t>
            </a:r>
            <a:r>
              <a:rPr lang="en-US" sz="6000" dirty="0">
                <a:solidFill>
                  <a:srgbClr val="002060"/>
                </a:solidFill>
                <a:latin typeface="+mj-lt"/>
              </a:rPr>
              <a:t> </a:t>
            </a:r>
            <a:r>
              <a:rPr lang="en-US" sz="6000" dirty="0" err="1">
                <a:solidFill>
                  <a:srgbClr val="002060"/>
                </a:solidFill>
                <a:latin typeface="+mj-lt"/>
              </a:rPr>
              <a:t>thiết</a:t>
            </a:r>
            <a:r>
              <a:rPr lang="en-US" sz="6000" dirty="0">
                <a:solidFill>
                  <a:srgbClr val="002060"/>
                </a:solidFill>
                <a:latin typeface="+mj-lt"/>
              </a:rPr>
              <a:t> </a:t>
            </a:r>
            <a:r>
              <a:rPr lang="en-US" sz="6000" dirty="0" err="1">
                <a:solidFill>
                  <a:srgbClr val="002060"/>
                </a:solidFill>
                <a:latin typeface="+mj-lt"/>
              </a:rPr>
              <a:t>hát</a:t>
            </a:r>
            <a:r>
              <a:rPr lang="en-US" sz="6000" dirty="0">
                <a:solidFill>
                  <a:srgbClr val="002060"/>
                </a:solidFill>
                <a:latin typeface="+mj-lt"/>
              </a:rPr>
              <a:t> </a:t>
            </a:r>
            <a:r>
              <a:rPr lang="en-US" sz="6000" dirty="0" err="1">
                <a:solidFill>
                  <a:srgbClr val="002060"/>
                </a:solidFill>
                <a:latin typeface="+mj-lt"/>
              </a:rPr>
              <a:t>chung</a:t>
            </a:r>
            <a:r>
              <a:rPr lang="en-US" sz="6000" dirty="0">
                <a:solidFill>
                  <a:srgbClr val="002060"/>
                </a:solidFill>
                <a:latin typeface="+mj-lt"/>
              </a:rPr>
              <a:t> </a:t>
            </a:r>
            <a:r>
              <a:rPr lang="en-US" sz="6000" dirty="0" err="1">
                <a:solidFill>
                  <a:srgbClr val="002060"/>
                </a:solidFill>
                <a:latin typeface="+mj-lt"/>
              </a:rPr>
              <a:t>khúc</a:t>
            </a:r>
            <a:r>
              <a:rPr lang="en-US" sz="6000" dirty="0">
                <a:solidFill>
                  <a:srgbClr val="002060"/>
                </a:solidFill>
                <a:latin typeface="+mj-lt"/>
              </a:rPr>
              <a:t> </a:t>
            </a:r>
            <a:r>
              <a:rPr lang="en-US" sz="6000" dirty="0" err="1">
                <a:solidFill>
                  <a:srgbClr val="002060"/>
                </a:solidFill>
                <a:latin typeface="+mj-lt"/>
              </a:rPr>
              <a:t>ca</a:t>
            </a:r>
            <a:r>
              <a:rPr lang="en-US" sz="6000" dirty="0">
                <a:solidFill>
                  <a:srgbClr val="002060"/>
                </a:solidFill>
                <a:latin typeface="+mj-lt"/>
              </a:rPr>
              <a:t> </a:t>
            </a:r>
            <a:r>
              <a:rPr lang="en-US" sz="6000" dirty="0" err="1">
                <a:solidFill>
                  <a:srgbClr val="002060"/>
                </a:solidFill>
                <a:latin typeface="+mj-lt"/>
              </a:rPr>
              <a:t>yêu</a:t>
            </a:r>
            <a:r>
              <a:rPr lang="en-US" sz="6000" dirty="0">
                <a:solidFill>
                  <a:srgbClr val="002060"/>
                </a:solidFill>
                <a:latin typeface="+mj-lt"/>
              </a:rPr>
              <a:t> </a:t>
            </a:r>
            <a:r>
              <a:rPr lang="en-US" sz="6000" dirty="0" err="1">
                <a:solidFill>
                  <a:srgbClr val="002060"/>
                </a:solidFill>
                <a:latin typeface="+mj-lt"/>
              </a:rPr>
              <a:t>thương</a:t>
            </a:r>
            <a:r>
              <a:rPr lang="en-US" sz="6000" dirty="0">
                <a:solidFill>
                  <a:srgbClr val="002060"/>
                </a:solidFill>
                <a:latin typeface="+mj-lt"/>
              </a:rPr>
              <a:t>. </a:t>
            </a:r>
            <a:r>
              <a:rPr lang="en-US" sz="6000" dirty="0" err="1">
                <a:solidFill>
                  <a:srgbClr val="002060"/>
                </a:solidFill>
                <a:latin typeface="+mj-lt"/>
              </a:rPr>
              <a:t>Tay</a:t>
            </a:r>
            <a:r>
              <a:rPr lang="en-US" sz="6000" dirty="0">
                <a:solidFill>
                  <a:srgbClr val="002060"/>
                </a:solidFill>
                <a:latin typeface="+mj-lt"/>
              </a:rPr>
              <a:t> </a:t>
            </a:r>
            <a:r>
              <a:rPr lang="en-US" sz="6000" dirty="0" err="1">
                <a:solidFill>
                  <a:srgbClr val="002060"/>
                </a:solidFill>
                <a:latin typeface="+mj-lt"/>
              </a:rPr>
              <a:t>đan</a:t>
            </a:r>
            <a:r>
              <a:rPr lang="en-US" sz="6000" dirty="0">
                <a:solidFill>
                  <a:srgbClr val="002060"/>
                </a:solidFill>
                <a:latin typeface="+mj-lt"/>
              </a:rPr>
              <a:t> </a:t>
            </a:r>
            <a:r>
              <a:rPr lang="en-US" sz="6000" dirty="0" err="1">
                <a:solidFill>
                  <a:srgbClr val="002060"/>
                </a:solidFill>
                <a:latin typeface="+mj-lt"/>
              </a:rPr>
              <a:t>trong</a:t>
            </a:r>
            <a:r>
              <a:rPr lang="en-US" sz="6000" dirty="0">
                <a:solidFill>
                  <a:srgbClr val="002060"/>
                </a:solidFill>
                <a:latin typeface="+mj-lt"/>
              </a:rPr>
              <a:t> </a:t>
            </a:r>
            <a:r>
              <a:rPr lang="en-US" sz="6000" dirty="0" err="1">
                <a:solidFill>
                  <a:srgbClr val="002060"/>
                </a:solidFill>
                <a:latin typeface="+mj-lt"/>
              </a:rPr>
              <a:t>tay</a:t>
            </a:r>
            <a:r>
              <a:rPr lang="en-US" sz="6000" dirty="0">
                <a:solidFill>
                  <a:srgbClr val="002060"/>
                </a:solidFill>
                <a:latin typeface="+mj-lt"/>
              </a:rPr>
              <a:t> </a:t>
            </a:r>
            <a:r>
              <a:rPr lang="en-US" sz="6000" dirty="0" err="1">
                <a:solidFill>
                  <a:srgbClr val="002060"/>
                </a:solidFill>
                <a:latin typeface="+mj-lt"/>
              </a:rPr>
              <a:t>đường</a:t>
            </a:r>
            <a:r>
              <a:rPr lang="en-US" sz="6000" dirty="0">
                <a:solidFill>
                  <a:srgbClr val="002060"/>
                </a:solidFill>
                <a:latin typeface="+mj-lt"/>
              </a:rPr>
              <a:t> </a:t>
            </a:r>
            <a:r>
              <a:rPr lang="en-US" sz="6000" dirty="0" err="1">
                <a:solidFill>
                  <a:srgbClr val="002060"/>
                </a:solidFill>
                <a:latin typeface="+mj-lt"/>
              </a:rPr>
              <a:t>đời</a:t>
            </a:r>
            <a:r>
              <a:rPr lang="en-US" sz="6000" dirty="0">
                <a:solidFill>
                  <a:srgbClr val="002060"/>
                </a:solidFill>
                <a:latin typeface="+mj-lt"/>
              </a:rPr>
              <a:t> </a:t>
            </a:r>
            <a:r>
              <a:rPr lang="en-US" sz="6000" dirty="0" err="1">
                <a:solidFill>
                  <a:srgbClr val="002060"/>
                </a:solidFill>
                <a:latin typeface="+mj-lt"/>
              </a:rPr>
              <a:t>sánh</a:t>
            </a:r>
            <a:r>
              <a:rPr lang="en-US" sz="6000" dirty="0">
                <a:solidFill>
                  <a:srgbClr val="002060"/>
                </a:solidFill>
                <a:latin typeface="+mj-lt"/>
              </a:rPr>
              <a:t> </a:t>
            </a:r>
            <a:r>
              <a:rPr lang="en-US" sz="6000" dirty="0" err="1">
                <a:solidFill>
                  <a:srgbClr val="002060"/>
                </a:solidFill>
                <a:latin typeface="+mj-lt"/>
              </a:rPr>
              <a:t>bước</a:t>
            </a:r>
            <a:r>
              <a:rPr lang="en-US" sz="6000" dirty="0">
                <a:solidFill>
                  <a:srgbClr val="002060"/>
                </a:solidFill>
                <a:latin typeface="+mj-lt"/>
              </a:rPr>
              <a:t> </a:t>
            </a:r>
            <a:r>
              <a:rPr lang="en-US" sz="6000" dirty="0" err="1">
                <a:solidFill>
                  <a:srgbClr val="002060"/>
                </a:solidFill>
                <a:latin typeface="+mj-lt"/>
              </a:rPr>
              <a:t>theo</a:t>
            </a:r>
            <a:r>
              <a:rPr lang="en-US" sz="6000" dirty="0">
                <a:solidFill>
                  <a:srgbClr val="002060"/>
                </a:solidFill>
                <a:latin typeface="+mj-lt"/>
              </a:rPr>
              <a:t> </a:t>
            </a:r>
            <a:r>
              <a:rPr lang="en-US" sz="6000" dirty="0" err="1">
                <a:solidFill>
                  <a:srgbClr val="002060"/>
                </a:solidFill>
                <a:latin typeface="+mj-lt"/>
              </a:rPr>
              <a:t>cùng</a:t>
            </a:r>
            <a:r>
              <a:rPr lang="en-US" sz="6000" dirty="0">
                <a:solidFill>
                  <a:srgbClr val="002060"/>
                </a:solidFill>
                <a:latin typeface="+mj-lt"/>
              </a:rPr>
              <a:t>. </a:t>
            </a:r>
            <a:r>
              <a:rPr lang="en-US" sz="6000" dirty="0" err="1">
                <a:solidFill>
                  <a:srgbClr val="002060"/>
                </a:solidFill>
                <a:latin typeface="+mj-lt"/>
              </a:rPr>
              <a:t>Trăm</a:t>
            </a:r>
            <a:r>
              <a:rPr lang="en-US" sz="6000" dirty="0">
                <a:solidFill>
                  <a:srgbClr val="002060"/>
                </a:solidFill>
                <a:latin typeface="+mj-lt"/>
              </a:rPr>
              <a:t> </a:t>
            </a:r>
            <a:r>
              <a:rPr lang="en-US" sz="6000" dirty="0" err="1">
                <a:solidFill>
                  <a:srgbClr val="002060"/>
                </a:solidFill>
                <a:latin typeface="+mj-lt"/>
              </a:rPr>
              <a:t>năm</a:t>
            </a:r>
            <a:r>
              <a:rPr lang="en-US" sz="6000" dirty="0">
                <a:solidFill>
                  <a:srgbClr val="002060"/>
                </a:solidFill>
                <a:latin typeface="+mj-lt"/>
              </a:rPr>
              <a:t> </a:t>
            </a:r>
            <a:r>
              <a:rPr lang="en-US" sz="6000" dirty="0" err="1">
                <a:solidFill>
                  <a:srgbClr val="002060"/>
                </a:solidFill>
                <a:latin typeface="+mj-lt"/>
              </a:rPr>
              <a:t>tơ</a:t>
            </a:r>
            <a:r>
              <a:rPr lang="en-US" sz="6000" dirty="0">
                <a:solidFill>
                  <a:srgbClr val="002060"/>
                </a:solidFill>
                <a:latin typeface="+mj-lt"/>
              </a:rPr>
              <a:t> </a:t>
            </a:r>
            <a:r>
              <a:rPr lang="en-US" sz="6000" dirty="0" err="1">
                <a:solidFill>
                  <a:srgbClr val="002060"/>
                </a:solidFill>
                <a:latin typeface="+mj-lt"/>
              </a:rPr>
              <a:t>duyên</a:t>
            </a:r>
            <a:r>
              <a:rPr lang="en-US" sz="6000" dirty="0">
                <a:solidFill>
                  <a:srgbClr val="002060"/>
                </a:solidFill>
                <a:latin typeface="+mj-lt"/>
              </a:rPr>
              <a:t> </a:t>
            </a:r>
            <a:r>
              <a:rPr lang="en-US" sz="6000" dirty="0" err="1">
                <a:solidFill>
                  <a:srgbClr val="002060"/>
                </a:solidFill>
                <a:latin typeface="+mj-lt"/>
              </a:rPr>
              <a:t>ước</a:t>
            </a:r>
            <a:r>
              <a:rPr lang="en-US" sz="6000" dirty="0">
                <a:solidFill>
                  <a:srgbClr val="002060"/>
                </a:solidFill>
                <a:latin typeface="+mj-lt"/>
              </a:rPr>
              <a:t> </a:t>
            </a:r>
            <a:r>
              <a:rPr lang="en-US" sz="6000" dirty="0" err="1">
                <a:solidFill>
                  <a:srgbClr val="002060"/>
                </a:solidFill>
                <a:latin typeface="+mj-lt"/>
              </a:rPr>
              <a:t>nguyện</a:t>
            </a:r>
            <a:r>
              <a:rPr lang="en-US" sz="6000" dirty="0">
                <a:solidFill>
                  <a:srgbClr val="002060"/>
                </a:solidFill>
                <a:latin typeface="+mj-lt"/>
              </a:rPr>
              <a:t> </a:t>
            </a:r>
            <a:r>
              <a:rPr lang="en-US" sz="6000" dirty="0" err="1">
                <a:solidFill>
                  <a:srgbClr val="002060"/>
                </a:solidFill>
                <a:latin typeface="+mj-lt"/>
              </a:rPr>
              <a:t>bền</a:t>
            </a:r>
            <a:r>
              <a:rPr lang="en-US" sz="6000" dirty="0">
                <a:solidFill>
                  <a:srgbClr val="002060"/>
                </a:solidFill>
                <a:latin typeface="+mj-lt"/>
              </a:rPr>
              <a:t> </a:t>
            </a:r>
            <a:r>
              <a:rPr lang="en-US" sz="6000" dirty="0" err="1">
                <a:solidFill>
                  <a:srgbClr val="002060"/>
                </a:solidFill>
                <a:latin typeface="+mj-lt"/>
              </a:rPr>
              <a:t>lòng</a:t>
            </a:r>
            <a:r>
              <a:rPr lang="en-US" sz="6000" dirty="0">
                <a:solidFill>
                  <a:srgbClr val="002060"/>
                </a:solidFill>
                <a:latin typeface="+mj-lt"/>
              </a:rPr>
              <a:t> </a:t>
            </a:r>
            <a:r>
              <a:rPr lang="en-US" sz="6000" dirty="0" err="1">
                <a:solidFill>
                  <a:srgbClr val="002060"/>
                </a:solidFill>
                <a:latin typeface="+mj-lt"/>
              </a:rPr>
              <a:t>thủy</a:t>
            </a:r>
            <a:r>
              <a:rPr lang="en-US" sz="6000" dirty="0">
                <a:solidFill>
                  <a:srgbClr val="002060"/>
                </a:solidFill>
                <a:latin typeface="+mj-lt"/>
              </a:rPr>
              <a:t> </a:t>
            </a:r>
            <a:r>
              <a:rPr lang="en-US" sz="6000" dirty="0" err="1">
                <a:solidFill>
                  <a:srgbClr val="002060"/>
                </a:solidFill>
                <a:latin typeface="+mj-lt"/>
              </a:rPr>
              <a:t>chung</a:t>
            </a:r>
            <a:r>
              <a:rPr lang="en-US" sz="6000" dirty="0">
                <a:solidFill>
                  <a:srgbClr val="002060"/>
                </a:solidFill>
                <a:latin typeface="+mj-lt"/>
              </a:rPr>
              <a:t>.</a:t>
            </a:r>
            <a:endParaRPr lang="vi-VN" sz="6000" dirty="0">
              <a:solidFill>
                <a:srgbClr val="002060"/>
              </a:solidFill>
              <a:latin typeface="+mj-lt"/>
            </a:endParaRPr>
          </a:p>
        </p:txBody>
      </p:sp>
    </p:spTree>
    <p:extLst>
      <p:ext uri="{BB962C8B-B14F-4D97-AF65-F5344CB8AC3E}">
        <p14:creationId xmlns:p14="http://schemas.microsoft.com/office/powerpoint/2010/main" val="304956824"/>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243" y="286603"/>
            <a:ext cx="6858000" cy="68580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43332" y="2941006"/>
            <a:ext cx="3989695" cy="3989695"/>
          </a:xfrm>
          <a:prstGeom prst="rect">
            <a:avLst/>
          </a:prstGeom>
        </p:spPr>
      </p:pic>
      <p:sp>
        <p:nvSpPr>
          <p:cNvPr id="7" name="TextBox 6"/>
          <p:cNvSpPr txBox="1"/>
          <p:nvPr/>
        </p:nvSpPr>
        <p:spPr>
          <a:xfrm>
            <a:off x="3777966" y="15448"/>
            <a:ext cx="7582525" cy="1107996"/>
          </a:xfrm>
          <a:prstGeom prst="rect">
            <a:avLst/>
          </a:prstGeom>
          <a:noFill/>
        </p:spPr>
        <p:txBody>
          <a:bodyPr wrap="none" rtlCol="0">
            <a:spAutoFit/>
          </a:bodyPr>
          <a:lstStyle/>
          <a:p>
            <a:r>
              <a:rPr lang="en-US" sz="6600" dirty="0" err="1" smtClean="0">
                <a:solidFill>
                  <a:srgbClr val="002060"/>
                </a:solidFill>
                <a:latin typeface="SalinaDisplay" pitchFamily="18" charset="0"/>
                <a:ea typeface="SalinaDisplay" pitchFamily="18" charset="0"/>
                <a:cs typeface="SalinaDisplay" pitchFamily="18" charset="0"/>
              </a:rPr>
              <a:t>Thánh</a:t>
            </a:r>
            <a:r>
              <a:rPr lang="en-US" sz="6600" dirty="0" smtClean="0">
                <a:solidFill>
                  <a:srgbClr val="002060"/>
                </a:solidFill>
                <a:latin typeface="SalinaDisplay" pitchFamily="18" charset="0"/>
                <a:ea typeface="SalinaDisplay" pitchFamily="18" charset="0"/>
                <a:cs typeface="SalinaDisplay" pitchFamily="18" charset="0"/>
              </a:rPr>
              <a:t> </a:t>
            </a:r>
            <a:r>
              <a:rPr lang="en-US" sz="6600" dirty="0" err="1" smtClean="0">
                <a:solidFill>
                  <a:srgbClr val="002060"/>
                </a:solidFill>
                <a:latin typeface="SalinaDisplay" pitchFamily="18" charset="0"/>
                <a:ea typeface="SalinaDisplay" pitchFamily="18" charset="0"/>
                <a:cs typeface="SalinaDisplay" pitchFamily="18" charset="0"/>
              </a:rPr>
              <a:t>Lê</a:t>
            </a:r>
            <a:r>
              <a:rPr lang="en-US" sz="6600" dirty="0" smtClean="0">
                <a:solidFill>
                  <a:srgbClr val="002060"/>
                </a:solidFill>
                <a:latin typeface="SalinaDisplay" pitchFamily="18" charset="0"/>
                <a:ea typeface="SalinaDisplay" pitchFamily="18" charset="0"/>
                <a:cs typeface="SalinaDisplay" pitchFamily="18" charset="0"/>
              </a:rPr>
              <a:t>̃ </a:t>
            </a:r>
            <a:r>
              <a:rPr lang="en-US" sz="6600" dirty="0" err="1" smtClean="0">
                <a:solidFill>
                  <a:srgbClr val="002060"/>
                </a:solidFill>
                <a:latin typeface="SalinaDisplay" pitchFamily="18" charset="0"/>
                <a:ea typeface="SalinaDisplay" pitchFamily="18" charset="0"/>
                <a:cs typeface="SalinaDisplay" pitchFamily="18" charset="0"/>
              </a:rPr>
              <a:t>Hôn</a:t>
            </a:r>
            <a:r>
              <a:rPr lang="en-US" sz="6600" dirty="0" smtClean="0">
                <a:solidFill>
                  <a:srgbClr val="002060"/>
                </a:solidFill>
                <a:latin typeface="SalinaDisplay" pitchFamily="18" charset="0"/>
                <a:ea typeface="SalinaDisplay" pitchFamily="18" charset="0"/>
                <a:cs typeface="SalinaDisplay" pitchFamily="18" charset="0"/>
              </a:rPr>
              <a:t> </a:t>
            </a:r>
            <a:r>
              <a:rPr lang="en-US" sz="6600" dirty="0" err="1" smtClean="0">
                <a:solidFill>
                  <a:srgbClr val="002060"/>
                </a:solidFill>
                <a:latin typeface="SalinaDisplay" pitchFamily="18" charset="0"/>
                <a:ea typeface="SalinaDisplay" pitchFamily="18" charset="0"/>
                <a:cs typeface="SalinaDisplay" pitchFamily="18" charset="0"/>
              </a:rPr>
              <a:t>Phối</a:t>
            </a:r>
            <a:endParaRPr lang="en-US" sz="6600" dirty="0">
              <a:solidFill>
                <a:srgbClr val="002060"/>
              </a:solidFill>
              <a:latin typeface="SalinaDisplay" pitchFamily="18" charset="0"/>
              <a:ea typeface="SalinaDisplay" pitchFamily="18" charset="0"/>
              <a:cs typeface="SalinaDisplay" pitchFamily="18" charset="0"/>
            </a:endParaRPr>
          </a:p>
        </p:txBody>
      </p:sp>
      <p:sp>
        <p:nvSpPr>
          <p:cNvPr id="8" name="TextBox 7"/>
          <p:cNvSpPr txBox="1"/>
          <p:nvPr/>
        </p:nvSpPr>
        <p:spPr>
          <a:xfrm>
            <a:off x="3111690" y="1354067"/>
            <a:ext cx="7861110" cy="2308324"/>
          </a:xfrm>
          <a:prstGeom prst="rect">
            <a:avLst/>
          </a:prstGeom>
          <a:noFill/>
        </p:spPr>
        <p:txBody>
          <a:bodyPr wrap="square" rtlCol="0">
            <a:spAutoFit/>
          </a:bodyPr>
          <a:lstStyle/>
          <a:p>
            <a:pPr algn="ctr">
              <a:lnSpc>
                <a:spcPct val="120000"/>
              </a:lnSpc>
            </a:pPr>
            <a:r>
              <a:rPr lang="en-US" sz="4000" dirty="0" err="1" smtClean="0">
                <a:solidFill>
                  <a:srgbClr val="FF0000"/>
                </a:solidFill>
              </a:rPr>
              <a:t>Anh</a:t>
            </a:r>
            <a:r>
              <a:rPr lang="en-US" sz="4000" dirty="0" smtClean="0">
                <a:solidFill>
                  <a:srgbClr val="FF0000"/>
                </a:solidFill>
              </a:rPr>
              <a:t> </a:t>
            </a:r>
            <a:r>
              <a:rPr lang="en-US" sz="4000" dirty="0" err="1" smtClean="0">
                <a:solidFill>
                  <a:srgbClr val="FF0000"/>
                </a:solidFill>
              </a:rPr>
              <a:t>Giuse</a:t>
            </a:r>
            <a:r>
              <a:rPr lang="en-US" sz="4000" dirty="0" smtClean="0">
                <a:solidFill>
                  <a:srgbClr val="FF0000"/>
                </a:solidFill>
              </a:rPr>
              <a:t> </a:t>
            </a:r>
            <a:r>
              <a:rPr lang="en-US" sz="4000" dirty="0" err="1" smtClean="0">
                <a:solidFill>
                  <a:srgbClr val="FF0000"/>
                </a:solidFill>
              </a:rPr>
              <a:t>Trương</a:t>
            </a:r>
            <a:r>
              <a:rPr lang="en-US" sz="4000" dirty="0" smtClean="0">
                <a:solidFill>
                  <a:srgbClr val="FF0000"/>
                </a:solidFill>
              </a:rPr>
              <a:t> </a:t>
            </a:r>
            <a:r>
              <a:rPr lang="en-US" sz="4000" dirty="0" err="1" smtClean="0">
                <a:solidFill>
                  <a:srgbClr val="FF0000"/>
                </a:solidFill>
              </a:rPr>
              <a:t>Thành</a:t>
            </a:r>
            <a:r>
              <a:rPr lang="en-US" sz="4000" dirty="0" smtClean="0">
                <a:solidFill>
                  <a:srgbClr val="FF0000"/>
                </a:solidFill>
              </a:rPr>
              <a:t> </a:t>
            </a:r>
            <a:r>
              <a:rPr lang="en-US" sz="4000" dirty="0" err="1" smtClean="0">
                <a:solidFill>
                  <a:srgbClr val="FF0000"/>
                </a:solidFill>
              </a:rPr>
              <a:t>Trí</a:t>
            </a:r>
            <a:endParaRPr lang="en-US" sz="4000" dirty="0" smtClean="0">
              <a:solidFill>
                <a:srgbClr val="FF0000"/>
              </a:solidFill>
            </a:endParaRPr>
          </a:p>
          <a:p>
            <a:pPr algn="ctr">
              <a:lnSpc>
                <a:spcPct val="120000"/>
              </a:lnSpc>
            </a:pPr>
            <a:r>
              <a:rPr lang="en-US" sz="4000" dirty="0" err="1" smtClean="0">
                <a:solidFill>
                  <a:srgbClr val="FF0000"/>
                </a:solidFill>
              </a:rPr>
              <a:t>và</a:t>
            </a:r>
            <a:r>
              <a:rPr lang="en-US" sz="4000" dirty="0" smtClean="0">
                <a:solidFill>
                  <a:srgbClr val="FF0000"/>
                </a:solidFill>
              </a:rPr>
              <a:t>  </a:t>
            </a:r>
          </a:p>
          <a:p>
            <a:pPr algn="ctr">
              <a:lnSpc>
                <a:spcPct val="120000"/>
              </a:lnSpc>
            </a:pPr>
            <a:r>
              <a:rPr lang="en-US" sz="4000" dirty="0" err="1" smtClean="0">
                <a:solidFill>
                  <a:srgbClr val="FF0000"/>
                </a:solidFill>
              </a:rPr>
              <a:t>Chị</a:t>
            </a:r>
            <a:r>
              <a:rPr lang="en-US" sz="4000" dirty="0" smtClean="0">
                <a:solidFill>
                  <a:srgbClr val="FF0000"/>
                </a:solidFill>
              </a:rPr>
              <a:t> Maria </a:t>
            </a:r>
            <a:r>
              <a:rPr lang="en-US" sz="4000" dirty="0" err="1" smtClean="0">
                <a:solidFill>
                  <a:srgbClr val="FF0000"/>
                </a:solidFill>
              </a:rPr>
              <a:t>Trần</a:t>
            </a:r>
            <a:r>
              <a:rPr lang="en-US" sz="4000" dirty="0" smtClean="0">
                <a:solidFill>
                  <a:srgbClr val="FF0000"/>
                </a:solidFill>
              </a:rPr>
              <a:t> </a:t>
            </a:r>
            <a:r>
              <a:rPr lang="en-US" sz="4000" dirty="0" err="1" smtClean="0">
                <a:solidFill>
                  <a:srgbClr val="FF0000"/>
                </a:solidFill>
              </a:rPr>
              <a:t>Thị</a:t>
            </a:r>
            <a:r>
              <a:rPr lang="en-US" sz="4000" dirty="0" smtClean="0">
                <a:solidFill>
                  <a:srgbClr val="FF0000"/>
                </a:solidFill>
              </a:rPr>
              <a:t> </a:t>
            </a:r>
            <a:r>
              <a:rPr lang="en-US" sz="4000" dirty="0" err="1" smtClean="0">
                <a:solidFill>
                  <a:srgbClr val="FF0000"/>
                </a:solidFill>
              </a:rPr>
              <a:t>Hồng</a:t>
            </a:r>
            <a:r>
              <a:rPr lang="en-US" sz="4000" dirty="0" smtClean="0">
                <a:solidFill>
                  <a:srgbClr val="FF0000"/>
                </a:solidFill>
              </a:rPr>
              <a:t> </a:t>
            </a:r>
            <a:r>
              <a:rPr lang="en-US" sz="4000" dirty="0" err="1" smtClean="0">
                <a:solidFill>
                  <a:srgbClr val="FF0000"/>
                </a:solidFill>
              </a:rPr>
              <a:t>Thắm</a:t>
            </a:r>
            <a:endParaRPr lang="en-US" sz="4000" dirty="0" smtClean="0">
              <a:solidFill>
                <a:srgbClr val="FF0000"/>
              </a:solidFill>
            </a:endParaRPr>
          </a:p>
        </p:txBody>
      </p:sp>
    </p:spTree>
    <p:extLst>
      <p:ext uri="{BB962C8B-B14F-4D97-AF65-F5344CB8AC3E}">
        <p14:creationId xmlns:p14="http://schemas.microsoft.com/office/powerpoint/2010/main" val="284800882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2192000" cy="6857999"/>
          </a:xfrm>
        </p:spPr>
        <p:txBody>
          <a:bodyPr>
            <a:normAutofit/>
          </a:bodyPr>
          <a:lstStyle/>
          <a:p>
            <a:pPr algn="just">
              <a:lnSpc>
                <a:spcPct val="120000"/>
              </a:lnSpc>
            </a:pPr>
            <a:r>
              <a:rPr lang="en-US" sz="8666" u="sng" dirty="0">
                <a:solidFill>
                  <a:srgbClr val="FF0000"/>
                </a:solidFill>
              </a:rPr>
              <a:t>Tk1:</a:t>
            </a:r>
            <a:r>
              <a:rPr lang="en-US" sz="8666" dirty="0">
                <a:solidFill>
                  <a:schemeClr val="bg1"/>
                </a:solidFill>
              </a:rPr>
              <a:t> </a:t>
            </a:r>
            <a:r>
              <a:rPr lang="vi-VN" sz="8666" dirty="0">
                <a:solidFill>
                  <a:srgbClr val="002060"/>
                </a:solidFill>
              </a:rPr>
              <a:t>Xin dâng </a:t>
            </a:r>
            <a:r>
              <a:rPr lang="en-US" sz="8666" dirty="0" err="1">
                <a:solidFill>
                  <a:srgbClr val="002060"/>
                </a:solidFill>
              </a:rPr>
              <a:t>cả</a:t>
            </a:r>
            <a:r>
              <a:rPr lang="en-US" sz="8666" dirty="0">
                <a:solidFill>
                  <a:srgbClr val="002060"/>
                </a:solidFill>
              </a:rPr>
              <a:t> </a:t>
            </a:r>
            <a:r>
              <a:rPr lang="en-US" sz="8666" dirty="0" err="1">
                <a:solidFill>
                  <a:srgbClr val="002060"/>
                </a:solidFill>
              </a:rPr>
              <a:t>trăm</a:t>
            </a:r>
            <a:r>
              <a:rPr lang="en-US" sz="8666" dirty="0">
                <a:solidFill>
                  <a:srgbClr val="002060"/>
                </a:solidFill>
              </a:rPr>
              <a:t> </a:t>
            </a:r>
            <a:r>
              <a:rPr lang="en-US" sz="8666" dirty="0" err="1">
                <a:solidFill>
                  <a:srgbClr val="002060"/>
                </a:solidFill>
              </a:rPr>
              <a:t>năm</a:t>
            </a:r>
            <a:r>
              <a:rPr lang="en-US" sz="8666" dirty="0">
                <a:solidFill>
                  <a:srgbClr val="002060"/>
                </a:solidFill>
              </a:rPr>
              <a:t>, </a:t>
            </a:r>
            <a:r>
              <a:rPr lang="en-US" sz="8666" dirty="0" err="1">
                <a:solidFill>
                  <a:srgbClr val="002060"/>
                </a:solidFill>
              </a:rPr>
              <a:t>dâng</a:t>
            </a:r>
            <a:r>
              <a:rPr lang="en-US" sz="8666" dirty="0">
                <a:solidFill>
                  <a:srgbClr val="002060"/>
                </a:solidFill>
              </a:rPr>
              <a:t> </a:t>
            </a:r>
            <a:r>
              <a:rPr lang="en-US" sz="8666" dirty="0" err="1">
                <a:solidFill>
                  <a:srgbClr val="002060"/>
                </a:solidFill>
              </a:rPr>
              <a:t>trọn</a:t>
            </a:r>
            <a:r>
              <a:rPr lang="en-US" sz="8666" dirty="0">
                <a:solidFill>
                  <a:srgbClr val="002060"/>
                </a:solidFill>
              </a:rPr>
              <a:t> </a:t>
            </a:r>
            <a:r>
              <a:rPr lang="en-US" sz="8666" dirty="0" err="1">
                <a:solidFill>
                  <a:srgbClr val="002060"/>
                </a:solidFill>
              </a:rPr>
              <a:t>tình</a:t>
            </a:r>
            <a:r>
              <a:rPr lang="en-US" sz="8666" dirty="0">
                <a:solidFill>
                  <a:srgbClr val="002060"/>
                </a:solidFill>
              </a:rPr>
              <a:t> </a:t>
            </a:r>
            <a:r>
              <a:rPr lang="en-US" sz="8666" dirty="0" err="1">
                <a:solidFill>
                  <a:srgbClr val="002060"/>
                </a:solidFill>
              </a:rPr>
              <a:t>yêu</a:t>
            </a:r>
            <a:r>
              <a:rPr lang="en-US" sz="8666" dirty="0">
                <a:solidFill>
                  <a:srgbClr val="002060"/>
                </a:solidFill>
              </a:rPr>
              <a:t> </a:t>
            </a:r>
            <a:r>
              <a:rPr lang="en-US" sz="8666" dirty="0" err="1">
                <a:solidFill>
                  <a:srgbClr val="002060"/>
                </a:solidFill>
              </a:rPr>
              <a:t>thắm</a:t>
            </a:r>
            <a:r>
              <a:rPr lang="en-US" sz="8666" dirty="0">
                <a:solidFill>
                  <a:srgbClr val="002060"/>
                </a:solidFill>
              </a:rPr>
              <a:t> </a:t>
            </a:r>
            <a:r>
              <a:rPr lang="en-US" sz="8666" dirty="0" err="1">
                <a:solidFill>
                  <a:srgbClr val="002060"/>
                </a:solidFill>
              </a:rPr>
              <a:t>nở</a:t>
            </a:r>
            <a:r>
              <a:rPr lang="en-US" sz="8666" dirty="0">
                <a:solidFill>
                  <a:srgbClr val="002060"/>
                </a:solidFill>
              </a:rPr>
              <a:t>, </a:t>
            </a:r>
            <a:r>
              <a:rPr lang="en-US" sz="8666" dirty="0" err="1">
                <a:solidFill>
                  <a:srgbClr val="002060"/>
                </a:solidFill>
              </a:rPr>
              <a:t>dâng</a:t>
            </a:r>
            <a:r>
              <a:rPr lang="en-US" sz="8666" dirty="0">
                <a:solidFill>
                  <a:srgbClr val="002060"/>
                </a:solidFill>
              </a:rPr>
              <a:t> </a:t>
            </a:r>
            <a:r>
              <a:rPr lang="en-US" sz="8666" dirty="0" err="1">
                <a:solidFill>
                  <a:srgbClr val="002060"/>
                </a:solidFill>
              </a:rPr>
              <a:t>cả</a:t>
            </a:r>
            <a:r>
              <a:rPr lang="en-US" sz="8666" dirty="0">
                <a:solidFill>
                  <a:srgbClr val="002060"/>
                </a:solidFill>
              </a:rPr>
              <a:t> </a:t>
            </a:r>
            <a:r>
              <a:rPr lang="en-US" sz="8666" dirty="0" err="1">
                <a:solidFill>
                  <a:srgbClr val="002060"/>
                </a:solidFill>
              </a:rPr>
              <a:t>ngày</a:t>
            </a:r>
            <a:r>
              <a:rPr lang="en-US" sz="8666" dirty="0">
                <a:solidFill>
                  <a:srgbClr val="002060"/>
                </a:solidFill>
              </a:rPr>
              <a:t> </a:t>
            </a:r>
            <a:r>
              <a:rPr lang="vi-VN" sz="8666" dirty="0">
                <a:solidFill>
                  <a:srgbClr val="002060"/>
                </a:solidFill>
              </a:rPr>
              <a:t>sau</a:t>
            </a:r>
            <a:r>
              <a:rPr lang="en-US" sz="8666" dirty="0">
                <a:solidFill>
                  <a:srgbClr val="002060"/>
                </a:solidFill>
              </a:rPr>
              <a:t> </a:t>
            </a:r>
            <a:r>
              <a:rPr lang="en-US" sz="8666" dirty="0" err="1">
                <a:solidFill>
                  <a:srgbClr val="002060"/>
                </a:solidFill>
              </a:rPr>
              <a:t>những</a:t>
            </a:r>
            <a:r>
              <a:rPr lang="en-US" sz="8666" dirty="0">
                <a:solidFill>
                  <a:srgbClr val="002060"/>
                </a:solidFill>
              </a:rPr>
              <a:t> </a:t>
            </a:r>
            <a:r>
              <a:rPr lang="en-US" sz="8666" dirty="0" err="1">
                <a:solidFill>
                  <a:srgbClr val="002060"/>
                </a:solidFill>
              </a:rPr>
              <a:t>buồn</a:t>
            </a:r>
            <a:r>
              <a:rPr lang="en-US" sz="8666" dirty="0">
                <a:solidFill>
                  <a:srgbClr val="002060"/>
                </a:solidFill>
              </a:rPr>
              <a:t> </a:t>
            </a:r>
            <a:r>
              <a:rPr lang="en-US" sz="8666" dirty="0" err="1">
                <a:solidFill>
                  <a:srgbClr val="002060"/>
                </a:solidFill>
              </a:rPr>
              <a:t>vui</a:t>
            </a:r>
            <a:r>
              <a:rPr lang="en-US" sz="8666" dirty="0">
                <a:solidFill>
                  <a:srgbClr val="002060"/>
                </a:solidFill>
              </a:rPr>
              <a:t>.</a:t>
            </a:r>
          </a:p>
        </p:txBody>
      </p:sp>
    </p:spTree>
    <p:extLst>
      <p:ext uri="{BB962C8B-B14F-4D97-AF65-F5344CB8AC3E}">
        <p14:creationId xmlns:p14="http://schemas.microsoft.com/office/powerpoint/2010/main" val="141941373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27000"/>
            <a:ext cx="12192000" cy="6857999"/>
          </a:xfrm>
        </p:spPr>
        <p:txBody>
          <a:bodyPr>
            <a:noAutofit/>
          </a:bodyPr>
          <a:lstStyle/>
          <a:p>
            <a:pPr algn="just">
              <a:lnSpc>
                <a:spcPct val="120000"/>
              </a:lnSpc>
            </a:pPr>
            <a:r>
              <a:rPr lang="en-US" sz="8666" u="sng" dirty="0" err="1">
                <a:solidFill>
                  <a:srgbClr val="FF0000"/>
                </a:solidFill>
              </a:rPr>
              <a:t>Đk</a:t>
            </a:r>
            <a:r>
              <a:rPr lang="en-US" sz="8666" u="sng" dirty="0">
                <a:solidFill>
                  <a:srgbClr val="FF0000"/>
                </a:solidFill>
              </a:rPr>
              <a:t>:</a:t>
            </a:r>
            <a:r>
              <a:rPr lang="en-US" sz="8666" dirty="0">
                <a:solidFill>
                  <a:schemeClr val="bg1"/>
                </a:solidFill>
              </a:rPr>
              <a:t> </a:t>
            </a:r>
            <a:r>
              <a:rPr lang="en-US" sz="8666" dirty="0" err="1">
                <a:solidFill>
                  <a:srgbClr val="002060"/>
                </a:solidFill>
              </a:rPr>
              <a:t>Dâng</a:t>
            </a:r>
            <a:r>
              <a:rPr lang="en-US" sz="8666" dirty="0">
                <a:solidFill>
                  <a:srgbClr val="002060"/>
                </a:solidFill>
              </a:rPr>
              <a:t> </a:t>
            </a:r>
            <a:r>
              <a:rPr lang="en-US" sz="8666" dirty="0" err="1">
                <a:solidFill>
                  <a:srgbClr val="002060"/>
                </a:solidFill>
              </a:rPr>
              <a:t>Trời</a:t>
            </a:r>
            <a:r>
              <a:rPr lang="en-US" sz="8666" dirty="0">
                <a:solidFill>
                  <a:srgbClr val="002060"/>
                </a:solidFill>
              </a:rPr>
              <a:t> </a:t>
            </a:r>
            <a:r>
              <a:rPr lang="en-US" sz="8666" dirty="0" err="1">
                <a:solidFill>
                  <a:srgbClr val="002060"/>
                </a:solidFill>
              </a:rPr>
              <a:t>đời</a:t>
            </a:r>
            <a:r>
              <a:rPr lang="en-US" sz="8666" dirty="0">
                <a:solidFill>
                  <a:srgbClr val="002060"/>
                </a:solidFill>
              </a:rPr>
              <a:t> </a:t>
            </a:r>
            <a:r>
              <a:rPr lang="en-US" sz="8666" dirty="0" err="1">
                <a:solidFill>
                  <a:srgbClr val="002060"/>
                </a:solidFill>
              </a:rPr>
              <a:t>chúng</a:t>
            </a:r>
            <a:r>
              <a:rPr lang="en-US" sz="8666" dirty="0">
                <a:solidFill>
                  <a:srgbClr val="002060"/>
                </a:solidFill>
              </a:rPr>
              <a:t> con, </a:t>
            </a:r>
            <a:r>
              <a:rPr lang="en-US" sz="8666" dirty="0" err="1">
                <a:solidFill>
                  <a:srgbClr val="002060"/>
                </a:solidFill>
              </a:rPr>
              <a:t>ước</a:t>
            </a:r>
            <a:r>
              <a:rPr lang="en-US" sz="8666" dirty="0">
                <a:solidFill>
                  <a:srgbClr val="002060"/>
                </a:solidFill>
              </a:rPr>
              <a:t> </a:t>
            </a:r>
            <a:r>
              <a:rPr lang="en-US" sz="8666" dirty="0" err="1">
                <a:solidFill>
                  <a:srgbClr val="002060"/>
                </a:solidFill>
              </a:rPr>
              <a:t>bao</a:t>
            </a:r>
            <a:r>
              <a:rPr lang="en-US" sz="8666" dirty="0">
                <a:solidFill>
                  <a:srgbClr val="002060"/>
                </a:solidFill>
              </a:rPr>
              <a:t> </a:t>
            </a:r>
            <a:r>
              <a:rPr lang="en-US" sz="8666" dirty="0" err="1">
                <a:solidFill>
                  <a:srgbClr val="002060"/>
                </a:solidFill>
              </a:rPr>
              <a:t>là</a:t>
            </a:r>
            <a:r>
              <a:rPr lang="en-US" sz="8666" dirty="0">
                <a:solidFill>
                  <a:srgbClr val="002060"/>
                </a:solidFill>
              </a:rPr>
              <a:t> </a:t>
            </a:r>
            <a:r>
              <a:rPr lang="en-US" sz="8666" dirty="0" err="1">
                <a:solidFill>
                  <a:srgbClr val="002060"/>
                </a:solidFill>
              </a:rPr>
              <a:t>ngày</a:t>
            </a:r>
            <a:r>
              <a:rPr lang="en-US" sz="8666" dirty="0">
                <a:solidFill>
                  <a:srgbClr val="002060"/>
                </a:solidFill>
              </a:rPr>
              <a:t> </a:t>
            </a:r>
            <a:r>
              <a:rPr lang="en-US" sz="8666" dirty="0" err="1">
                <a:solidFill>
                  <a:srgbClr val="002060"/>
                </a:solidFill>
              </a:rPr>
              <a:t>là</a:t>
            </a:r>
            <a:r>
              <a:rPr lang="en-US" sz="8666" dirty="0">
                <a:solidFill>
                  <a:srgbClr val="002060"/>
                </a:solidFill>
              </a:rPr>
              <a:t> </a:t>
            </a:r>
            <a:r>
              <a:rPr lang="en-US" sz="8666" dirty="0" err="1">
                <a:solidFill>
                  <a:srgbClr val="002060"/>
                </a:solidFill>
              </a:rPr>
              <a:t>bấy</a:t>
            </a:r>
            <a:r>
              <a:rPr lang="en-US" sz="8666" dirty="0">
                <a:solidFill>
                  <a:srgbClr val="002060"/>
                </a:solidFill>
              </a:rPr>
              <a:t> </a:t>
            </a:r>
            <a:r>
              <a:rPr lang="en-US" sz="8666" dirty="0" err="1">
                <a:solidFill>
                  <a:srgbClr val="002060"/>
                </a:solidFill>
              </a:rPr>
              <a:t>nhiêu</a:t>
            </a:r>
            <a:r>
              <a:rPr lang="en-US" sz="8666" dirty="0">
                <a:solidFill>
                  <a:srgbClr val="002060"/>
                </a:solidFill>
              </a:rPr>
              <a:t> </a:t>
            </a:r>
            <a:r>
              <a:rPr lang="en-US" sz="8666" dirty="0" err="1">
                <a:solidFill>
                  <a:srgbClr val="002060"/>
                </a:solidFill>
              </a:rPr>
              <a:t>tình</a:t>
            </a:r>
            <a:r>
              <a:rPr lang="en-US" sz="8666" dirty="0">
                <a:solidFill>
                  <a:srgbClr val="002060"/>
                </a:solidFill>
              </a:rPr>
              <a:t>.</a:t>
            </a:r>
            <a:endParaRPr lang="vi-VN" sz="8666" dirty="0">
              <a:solidFill>
                <a:srgbClr val="002060"/>
              </a:solidFill>
            </a:endParaRPr>
          </a:p>
        </p:txBody>
      </p:sp>
    </p:spTree>
    <p:extLst>
      <p:ext uri="{BB962C8B-B14F-4D97-AF65-F5344CB8AC3E}">
        <p14:creationId xmlns:p14="http://schemas.microsoft.com/office/powerpoint/2010/main" val="37851487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2192000" cy="6857999"/>
          </a:xfrm>
        </p:spPr>
        <p:txBody>
          <a:bodyPr>
            <a:normAutofit/>
          </a:bodyPr>
          <a:lstStyle/>
          <a:p>
            <a:pPr algn="just">
              <a:lnSpc>
                <a:spcPct val="120000"/>
              </a:lnSpc>
            </a:pPr>
            <a:r>
              <a:rPr lang="en-US" sz="8666" u="sng" dirty="0">
                <a:solidFill>
                  <a:srgbClr val="FF0000"/>
                </a:solidFill>
              </a:rPr>
              <a:t>Tk2:</a:t>
            </a:r>
            <a:r>
              <a:rPr lang="en-US" sz="8666" dirty="0">
                <a:solidFill>
                  <a:srgbClr val="FF0000"/>
                </a:solidFill>
              </a:rPr>
              <a:t> </a:t>
            </a:r>
            <a:r>
              <a:rPr lang="en-US" sz="8666" dirty="0" err="1">
                <a:solidFill>
                  <a:srgbClr val="002060"/>
                </a:solidFill>
              </a:rPr>
              <a:t>Xin</a:t>
            </a:r>
            <a:r>
              <a:rPr lang="en-US" sz="8666" dirty="0">
                <a:solidFill>
                  <a:srgbClr val="002060"/>
                </a:solidFill>
              </a:rPr>
              <a:t> </a:t>
            </a:r>
            <a:r>
              <a:rPr lang="en-US" sz="8666" dirty="0" err="1">
                <a:solidFill>
                  <a:srgbClr val="002060"/>
                </a:solidFill>
              </a:rPr>
              <a:t>dâng</a:t>
            </a:r>
            <a:r>
              <a:rPr lang="en-US" sz="8666" dirty="0">
                <a:solidFill>
                  <a:srgbClr val="002060"/>
                </a:solidFill>
              </a:rPr>
              <a:t> </a:t>
            </a:r>
            <a:r>
              <a:rPr lang="en-US" sz="8666" dirty="0" err="1">
                <a:solidFill>
                  <a:srgbClr val="002060"/>
                </a:solidFill>
              </a:rPr>
              <a:t>thuở</a:t>
            </a:r>
            <a:r>
              <a:rPr lang="en-US" sz="8666" dirty="0">
                <a:solidFill>
                  <a:srgbClr val="002060"/>
                </a:solidFill>
              </a:rPr>
              <a:t> an </a:t>
            </a:r>
            <a:r>
              <a:rPr lang="en-US" sz="8666" dirty="0" err="1">
                <a:solidFill>
                  <a:srgbClr val="002060"/>
                </a:solidFill>
              </a:rPr>
              <a:t>vui</a:t>
            </a:r>
            <a:r>
              <a:rPr lang="en-US" sz="8666" dirty="0">
                <a:solidFill>
                  <a:srgbClr val="002060"/>
                </a:solidFill>
              </a:rPr>
              <a:t>, </a:t>
            </a:r>
            <a:r>
              <a:rPr lang="en-US" sz="8666" dirty="0" err="1">
                <a:solidFill>
                  <a:srgbClr val="002060"/>
                </a:solidFill>
              </a:rPr>
              <a:t>những</a:t>
            </a:r>
            <a:r>
              <a:rPr lang="en-US" sz="8666" dirty="0">
                <a:solidFill>
                  <a:srgbClr val="002060"/>
                </a:solidFill>
              </a:rPr>
              <a:t> </a:t>
            </a:r>
            <a:r>
              <a:rPr lang="en-US" sz="8666" dirty="0" err="1">
                <a:solidFill>
                  <a:srgbClr val="002060"/>
                </a:solidFill>
              </a:rPr>
              <a:t>ngày</a:t>
            </a:r>
            <a:r>
              <a:rPr lang="en-US" sz="8666" dirty="0">
                <a:solidFill>
                  <a:srgbClr val="002060"/>
                </a:solidFill>
              </a:rPr>
              <a:t> </a:t>
            </a:r>
            <a:r>
              <a:rPr lang="en-US" sz="8666" dirty="0" err="1">
                <a:solidFill>
                  <a:srgbClr val="002060"/>
                </a:solidFill>
              </a:rPr>
              <a:t>đẹp</a:t>
            </a:r>
            <a:r>
              <a:rPr lang="en-US" sz="8666" dirty="0">
                <a:solidFill>
                  <a:srgbClr val="002060"/>
                </a:solidFill>
              </a:rPr>
              <a:t> </a:t>
            </a:r>
            <a:r>
              <a:rPr lang="en-US" sz="8666" dirty="0" err="1">
                <a:solidFill>
                  <a:srgbClr val="002060"/>
                </a:solidFill>
              </a:rPr>
              <a:t>tươi</a:t>
            </a:r>
            <a:r>
              <a:rPr lang="en-US" sz="8666" dirty="0">
                <a:solidFill>
                  <a:srgbClr val="002060"/>
                </a:solidFill>
              </a:rPr>
              <a:t> </a:t>
            </a:r>
            <a:r>
              <a:rPr lang="en-US" sz="8666" dirty="0" err="1">
                <a:solidFill>
                  <a:srgbClr val="002060"/>
                </a:solidFill>
              </a:rPr>
              <a:t>đã</a:t>
            </a:r>
            <a:r>
              <a:rPr lang="en-US" sz="8666" dirty="0">
                <a:solidFill>
                  <a:srgbClr val="002060"/>
                </a:solidFill>
              </a:rPr>
              <a:t> </a:t>
            </a:r>
            <a:r>
              <a:rPr lang="en-US" sz="8666" dirty="0" err="1">
                <a:solidFill>
                  <a:srgbClr val="002060"/>
                </a:solidFill>
              </a:rPr>
              <a:t>mở</a:t>
            </a:r>
            <a:r>
              <a:rPr lang="en-US" sz="8666" dirty="0">
                <a:solidFill>
                  <a:srgbClr val="002060"/>
                </a:solidFill>
              </a:rPr>
              <a:t>, </a:t>
            </a:r>
            <a:r>
              <a:rPr lang="en-US" sz="8666" dirty="0" err="1">
                <a:solidFill>
                  <a:srgbClr val="002060"/>
                </a:solidFill>
              </a:rPr>
              <a:t>dâng</a:t>
            </a:r>
            <a:r>
              <a:rPr lang="en-US" sz="8666" dirty="0">
                <a:solidFill>
                  <a:srgbClr val="002060"/>
                </a:solidFill>
              </a:rPr>
              <a:t> </a:t>
            </a:r>
            <a:r>
              <a:rPr lang="en-US" sz="8666" dirty="0" err="1">
                <a:solidFill>
                  <a:srgbClr val="002060"/>
                </a:solidFill>
              </a:rPr>
              <a:t>cả</a:t>
            </a:r>
            <a:r>
              <a:rPr lang="en-US" sz="8666" dirty="0">
                <a:solidFill>
                  <a:srgbClr val="002060"/>
                </a:solidFill>
              </a:rPr>
              <a:t> </a:t>
            </a:r>
            <a:r>
              <a:rPr lang="en-US" sz="8666" dirty="0" err="1">
                <a:solidFill>
                  <a:srgbClr val="002060"/>
                </a:solidFill>
              </a:rPr>
              <a:t>ngày</a:t>
            </a:r>
            <a:r>
              <a:rPr lang="en-US" sz="8666" dirty="0">
                <a:solidFill>
                  <a:srgbClr val="002060"/>
                </a:solidFill>
              </a:rPr>
              <a:t> </a:t>
            </a:r>
            <a:r>
              <a:rPr lang="en-US" sz="8666" dirty="0" err="1">
                <a:solidFill>
                  <a:srgbClr val="002060"/>
                </a:solidFill>
              </a:rPr>
              <a:t>sau</a:t>
            </a:r>
            <a:r>
              <a:rPr lang="en-US" sz="8666" dirty="0">
                <a:solidFill>
                  <a:srgbClr val="002060"/>
                </a:solidFill>
              </a:rPr>
              <a:t> </a:t>
            </a:r>
            <a:r>
              <a:rPr lang="en-US" sz="8666" dirty="0" err="1">
                <a:solidFill>
                  <a:srgbClr val="002060"/>
                </a:solidFill>
              </a:rPr>
              <a:t>những</a:t>
            </a:r>
            <a:r>
              <a:rPr lang="en-US" sz="8666" dirty="0">
                <a:solidFill>
                  <a:srgbClr val="002060"/>
                </a:solidFill>
              </a:rPr>
              <a:t> </a:t>
            </a:r>
            <a:r>
              <a:rPr lang="en-US" sz="8666" dirty="0" err="1">
                <a:solidFill>
                  <a:srgbClr val="002060"/>
                </a:solidFill>
              </a:rPr>
              <a:t>niềm</a:t>
            </a:r>
            <a:r>
              <a:rPr lang="en-US" sz="8666" dirty="0">
                <a:solidFill>
                  <a:srgbClr val="002060"/>
                </a:solidFill>
              </a:rPr>
              <a:t> </a:t>
            </a:r>
            <a:r>
              <a:rPr lang="en-US" sz="8666" dirty="0" err="1">
                <a:solidFill>
                  <a:srgbClr val="002060"/>
                </a:solidFill>
              </a:rPr>
              <a:t>đau</a:t>
            </a:r>
            <a:r>
              <a:rPr lang="en-US" sz="8666" dirty="0">
                <a:solidFill>
                  <a:srgbClr val="002060"/>
                </a:solidFill>
              </a:rPr>
              <a:t>.</a:t>
            </a:r>
          </a:p>
        </p:txBody>
      </p:sp>
    </p:spTree>
    <p:extLst>
      <p:ext uri="{BB962C8B-B14F-4D97-AF65-F5344CB8AC3E}">
        <p14:creationId xmlns:p14="http://schemas.microsoft.com/office/powerpoint/2010/main" val="363902131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27000"/>
            <a:ext cx="12192000" cy="6857999"/>
          </a:xfrm>
        </p:spPr>
        <p:txBody>
          <a:bodyPr>
            <a:noAutofit/>
          </a:bodyPr>
          <a:lstStyle/>
          <a:p>
            <a:pPr algn="just">
              <a:lnSpc>
                <a:spcPct val="120000"/>
              </a:lnSpc>
            </a:pPr>
            <a:r>
              <a:rPr lang="en-US" sz="8666" u="sng" dirty="0" err="1">
                <a:solidFill>
                  <a:srgbClr val="FF0000"/>
                </a:solidFill>
              </a:rPr>
              <a:t>Đk</a:t>
            </a:r>
            <a:r>
              <a:rPr lang="en-US" sz="8666" u="sng" dirty="0">
                <a:solidFill>
                  <a:srgbClr val="FF0000"/>
                </a:solidFill>
              </a:rPr>
              <a:t>:</a:t>
            </a:r>
            <a:r>
              <a:rPr lang="en-US" sz="8666" dirty="0">
                <a:solidFill>
                  <a:schemeClr val="bg1"/>
                </a:solidFill>
              </a:rPr>
              <a:t> </a:t>
            </a:r>
            <a:r>
              <a:rPr lang="en-US" sz="8666" dirty="0" err="1">
                <a:solidFill>
                  <a:srgbClr val="002060"/>
                </a:solidFill>
              </a:rPr>
              <a:t>Dâng</a:t>
            </a:r>
            <a:r>
              <a:rPr lang="en-US" sz="8666" dirty="0">
                <a:solidFill>
                  <a:srgbClr val="002060"/>
                </a:solidFill>
              </a:rPr>
              <a:t> </a:t>
            </a:r>
            <a:r>
              <a:rPr lang="en-US" sz="8666" dirty="0" err="1">
                <a:solidFill>
                  <a:srgbClr val="002060"/>
                </a:solidFill>
              </a:rPr>
              <a:t>Trời</a:t>
            </a:r>
            <a:r>
              <a:rPr lang="en-US" sz="8666" dirty="0">
                <a:solidFill>
                  <a:srgbClr val="002060"/>
                </a:solidFill>
              </a:rPr>
              <a:t> </a:t>
            </a:r>
            <a:r>
              <a:rPr lang="en-US" sz="8666" dirty="0" err="1">
                <a:solidFill>
                  <a:srgbClr val="002060"/>
                </a:solidFill>
              </a:rPr>
              <a:t>đời</a:t>
            </a:r>
            <a:r>
              <a:rPr lang="en-US" sz="8666" dirty="0">
                <a:solidFill>
                  <a:srgbClr val="002060"/>
                </a:solidFill>
              </a:rPr>
              <a:t> </a:t>
            </a:r>
            <a:r>
              <a:rPr lang="en-US" sz="8666" dirty="0" err="1">
                <a:solidFill>
                  <a:srgbClr val="002060"/>
                </a:solidFill>
              </a:rPr>
              <a:t>chúng</a:t>
            </a:r>
            <a:r>
              <a:rPr lang="en-US" sz="8666" dirty="0">
                <a:solidFill>
                  <a:srgbClr val="002060"/>
                </a:solidFill>
              </a:rPr>
              <a:t> con, </a:t>
            </a:r>
            <a:r>
              <a:rPr lang="en-US" sz="8666" dirty="0" err="1">
                <a:solidFill>
                  <a:srgbClr val="002060"/>
                </a:solidFill>
              </a:rPr>
              <a:t>ước</a:t>
            </a:r>
            <a:r>
              <a:rPr lang="en-US" sz="8666" dirty="0">
                <a:solidFill>
                  <a:srgbClr val="002060"/>
                </a:solidFill>
              </a:rPr>
              <a:t> </a:t>
            </a:r>
            <a:r>
              <a:rPr lang="en-US" sz="8666" dirty="0" err="1">
                <a:solidFill>
                  <a:srgbClr val="002060"/>
                </a:solidFill>
              </a:rPr>
              <a:t>bao</a:t>
            </a:r>
            <a:r>
              <a:rPr lang="en-US" sz="8666" dirty="0">
                <a:solidFill>
                  <a:srgbClr val="002060"/>
                </a:solidFill>
              </a:rPr>
              <a:t> </a:t>
            </a:r>
            <a:r>
              <a:rPr lang="en-US" sz="8666" dirty="0" err="1">
                <a:solidFill>
                  <a:srgbClr val="002060"/>
                </a:solidFill>
              </a:rPr>
              <a:t>là</a:t>
            </a:r>
            <a:r>
              <a:rPr lang="en-US" sz="8666" dirty="0">
                <a:solidFill>
                  <a:srgbClr val="002060"/>
                </a:solidFill>
              </a:rPr>
              <a:t> </a:t>
            </a:r>
            <a:r>
              <a:rPr lang="en-US" sz="8666" dirty="0" err="1">
                <a:solidFill>
                  <a:srgbClr val="002060"/>
                </a:solidFill>
              </a:rPr>
              <a:t>ngày</a:t>
            </a:r>
            <a:r>
              <a:rPr lang="en-US" sz="8666" dirty="0">
                <a:solidFill>
                  <a:srgbClr val="002060"/>
                </a:solidFill>
              </a:rPr>
              <a:t> </a:t>
            </a:r>
            <a:r>
              <a:rPr lang="en-US" sz="8666" dirty="0" err="1">
                <a:solidFill>
                  <a:srgbClr val="002060"/>
                </a:solidFill>
              </a:rPr>
              <a:t>là</a:t>
            </a:r>
            <a:r>
              <a:rPr lang="en-US" sz="8666" dirty="0">
                <a:solidFill>
                  <a:srgbClr val="002060"/>
                </a:solidFill>
              </a:rPr>
              <a:t> </a:t>
            </a:r>
            <a:r>
              <a:rPr lang="en-US" sz="8666" dirty="0" err="1">
                <a:solidFill>
                  <a:srgbClr val="002060"/>
                </a:solidFill>
              </a:rPr>
              <a:t>bấy</a:t>
            </a:r>
            <a:r>
              <a:rPr lang="en-US" sz="8666" dirty="0">
                <a:solidFill>
                  <a:srgbClr val="002060"/>
                </a:solidFill>
              </a:rPr>
              <a:t> </a:t>
            </a:r>
            <a:r>
              <a:rPr lang="en-US" sz="8666" dirty="0" err="1">
                <a:solidFill>
                  <a:srgbClr val="002060"/>
                </a:solidFill>
              </a:rPr>
              <a:t>nhiêu</a:t>
            </a:r>
            <a:r>
              <a:rPr lang="en-US" sz="8666" dirty="0">
                <a:solidFill>
                  <a:srgbClr val="002060"/>
                </a:solidFill>
              </a:rPr>
              <a:t> </a:t>
            </a:r>
            <a:r>
              <a:rPr lang="en-US" sz="8666" dirty="0" err="1">
                <a:solidFill>
                  <a:srgbClr val="002060"/>
                </a:solidFill>
              </a:rPr>
              <a:t>tình</a:t>
            </a:r>
            <a:r>
              <a:rPr lang="en-US" sz="8666" dirty="0">
                <a:solidFill>
                  <a:srgbClr val="002060"/>
                </a:solidFill>
              </a:rPr>
              <a:t>.</a:t>
            </a:r>
            <a:endParaRPr lang="vi-VN" sz="8666" dirty="0">
              <a:solidFill>
                <a:srgbClr val="002060"/>
              </a:solidFill>
            </a:endParaRPr>
          </a:p>
        </p:txBody>
      </p:sp>
    </p:spTree>
    <p:extLst>
      <p:ext uri="{BB962C8B-B14F-4D97-AF65-F5344CB8AC3E}">
        <p14:creationId xmlns:p14="http://schemas.microsoft.com/office/powerpoint/2010/main" val="412087740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2192000" cy="6857999"/>
          </a:xfrm>
        </p:spPr>
        <p:txBody>
          <a:bodyPr>
            <a:normAutofit/>
          </a:bodyPr>
          <a:lstStyle/>
          <a:p>
            <a:pPr algn="just">
              <a:lnSpc>
                <a:spcPct val="120000"/>
              </a:lnSpc>
            </a:pPr>
            <a:r>
              <a:rPr lang="en-US" sz="8666" u="sng" dirty="0">
                <a:solidFill>
                  <a:srgbClr val="FF0000"/>
                </a:solidFill>
              </a:rPr>
              <a:t>Tk3:</a:t>
            </a:r>
            <a:r>
              <a:rPr lang="en-US" sz="8666" dirty="0">
                <a:solidFill>
                  <a:srgbClr val="002060"/>
                </a:solidFill>
              </a:rPr>
              <a:t> </a:t>
            </a:r>
            <a:r>
              <a:rPr lang="en-US" sz="8666" dirty="0" err="1">
                <a:solidFill>
                  <a:srgbClr val="002060"/>
                </a:solidFill>
              </a:rPr>
              <a:t>Trăm</a:t>
            </a:r>
            <a:r>
              <a:rPr lang="en-US" sz="8666" dirty="0">
                <a:solidFill>
                  <a:srgbClr val="002060"/>
                </a:solidFill>
              </a:rPr>
              <a:t> </a:t>
            </a:r>
            <a:r>
              <a:rPr lang="en-US" sz="8666" dirty="0" err="1">
                <a:solidFill>
                  <a:srgbClr val="002060"/>
                </a:solidFill>
              </a:rPr>
              <a:t>năm</a:t>
            </a:r>
            <a:r>
              <a:rPr lang="en-US" sz="8666" dirty="0">
                <a:solidFill>
                  <a:srgbClr val="002060"/>
                </a:solidFill>
              </a:rPr>
              <a:t> </a:t>
            </a:r>
            <a:r>
              <a:rPr lang="en-US" sz="8666" dirty="0" err="1">
                <a:solidFill>
                  <a:srgbClr val="002060"/>
                </a:solidFill>
              </a:rPr>
              <a:t>đẹp</a:t>
            </a:r>
            <a:r>
              <a:rPr lang="en-US" sz="8666" dirty="0">
                <a:solidFill>
                  <a:srgbClr val="002060"/>
                </a:solidFill>
              </a:rPr>
              <a:t> </a:t>
            </a:r>
            <a:r>
              <a:rPr lang="en-US" sz="8666" dirty="0" err="1">
                <a:solidFill>
                  <a:srgbClr val="002060"/>
                </a:solidFill>
              </a:rPr>
              <a:t>tơ</a:t>
            </a:r>
            <a:r>
              <a:rPr lang="en-US" sz="8666" dirty="0">
                <a:solidFill>
                  <a:srgbClr val="002060"/>
                </a:solidFill>
              </a:rPr>
              <a:t> </a:t>
            </a:r>
            <a:r>
              <a:rPr lang="en-US" sz="8666" dirty="0" err="1">
                <a:solidFill>
                  <a:srgbClr val="002060"/>
                </a:solidFill>
              </a:rPr>
              <a:t>duyên</a:t>
            </a:r>
            <a:r>
              <a:rPr lang="en-US" sz="8666" dirty="0">
                <a:solidFill>
                  <a:srgbClr val="002060"/>
                </a:solidFill>
              </a:rPr>
              <a:t>, </a:t>
            </a:r>
            <a:r>
              <a:rPr lang="en-US" sz="8666" dirty="0" err="1">
                <a:solidFill>
                  <a:srgbClr val="002060"/>
                </a:solidFill>
              </a:rPr>
              <a:t>Chúa</a:t>
            </a:r>
            <a:r>
              <a:rPr lang="en-US" sz="8666" dirty="0">
                <a:solidFill>
                  <a:srgbClr val="002060"/>
                </a:solidFill>
              </a:rPr>
              <a:t> </a:t>
            </a:r>
            <a:r>
              <a:rPr lang="en-US" sz="8666" dirty="0" err="1">
                <a:solidFill>
                  <a:srgbClr val="002060"/>
                </a:solidFill>
              </a:rPr>
              <a:t>là</a:t>
            </a:r>
            <a:r>
              <a:rPr lang="en-US" sz="8666" dirty="0">
                <a:solidFill>
                  <a:srgbClr val="002060"/>
                </a:solidFill>
              </a:rPr>
              <a:t> </a:t>
            </a:r>
            <a:r>
              <a:rPr lang="en-US" sz="8666" dirty="0" err="1">
                <a:solidFill>
                  <a:srgbClr val="002060"/>
                </a:solidFill>
              </a:rPr>
              <a:t>nguồn</a:t>
            </a:r>
            <a:r>
              <a:rPr lang="en-US" sz="8666" dirty="0">
                <a:solidFill>
                  <a:srgbClr val="002060"/>
                </a:solidFill>
              </a:rPr>
              <a:t> </a:t>
            </a:r>
            <a:r>
              <a:rPr lang="en-US" sz="8666" dirty="0" err="1">
                <a:solidFill>
                  <a:srgbClr val="002060"/>
                </a:solidFill>
              </a:rPr>
              <a:t>vui</a:t>
            </a:r>
            <a:r>
              <a:rPr lang="en-US" sz="8666" dirty="0">
                <a:solidFill>
                  <a:srgbClr val="002060"/>
                </a:solidFill>
              </a:rPr>
              <a:t> </a:t>
            </a:r>
            <a:r>
              <a:rPr lang="en-US" sz="8666" dirty="0" err="1">
                <a:solidFill>
                  <a:srgbClr val="002060"/>
                </a:solidFill>
              </a:rPr>
              <a:t>muôn</a:t>
            </a:r>
            <a:r>
              <a:rPr lang="en-US" sz="8666" dirty="0">
                <a:solidFill>
                  <a:srgbClr val="002060"/>
                </a:solidFill>
              </a:rPr>
              <a:t> </a:t>
            </a:r>
            <a:r>
              <a:rPr lang="en-US" sz="8666" dirty="0" err="1">
                <a:solidFill>
                  <a:srgbClr val="002060"/>
                </a:solidFill>
              </a:rPr>
              <a:t>thuở</a:t>
            </a:r>
            <a:r>
              <a:rPr lang="en-US" sz="8666" dirty="0">
                <a:solidFill>
                  <a:srgbClr val="002060"/>
                </a:solidFill>
              </a:rPr>
              <a:t>, </a:t>
            </a:r>
            <a:r>
              <a:rPr lang="en-US" sz="8666" dirty="0" err="1">
                <a:solidFill>
                  <a:srgbClr val="002060"/>
                </a:solidFill>
              </a:rPr>
              <a:t>mai</a:t>
            </a:r>
            <a:r>
              <a:rPr lang="en-US" sz="8666" dirty="0">
                <a:solidFill>
                  <a:srgbClr val="002060"/>
                </a:solidFill>
              </a:rPr>
              <a:t> ở </a:t>
            </a:r>
            <a:r>
              <a:rPr lang="en-US" sz="8666" dirty="0" err="1">
                <a:solidFill>
                  <a:srgbClr val="002060"/>
                </a:solidFill>
              </a:rPr>
              <a:t>đường</a:t>
            </a:r>
            <a:r>
              <a:rPr lang="en-US" sz="8666" dirty="0">
                <a:solidFill>
                  <a:srgbClr val="002060"/>
                </a:solidFill>
              </a:rPr>
              <a:t> </a:t>
            </a:r>
            <a:r>
              <a:rPr lang="en-US" sz="8666" dirty="0" err="1">
                <a:solidFill>
                  <a:srgbClr val="002060"/>
                </a:solidFill>
              </a:rPr>
              <a:t>xa</a:t>
            </a:r>
            <a:r>
              <a:rPr lang="en-US" sz="8666" dirty="0">
                <a:solidFill>
                  <a:srgbClr val="002060"/>
                </a:solidFill>
              </a:rPr>
              <a:t> </a:t>
            </a:r>
            <a:r>
              <a:rPr lang="en-US" sz="8666" dirty="0" err="1">
                <a:solidFill>
                  <a:srgbClr val="002060"/>
                </a:solidFill>
              </a:rPr>
              <a:t>Chúa</a:t>
            </a:r>
            <a:r>
              <a:rPr lang="en-US" sz="8666" dirty="0">
                <a:solidFill>
                  <a:srgbClr val="002060"/>
                </a:solidFill>
              </a:rPr>
              <a:t> </a:t>
            </a:r>
            <a:r>
              <a:rPr lang="en-US" sz="8666" dirty="0" err="1">
                <a:solidFill>
                  <a:srgbClr val="002060"/>
                </a:solidFill>
              </a:rPr>
              <a:t>dìu</a:t>
            </a:r>
            <a:r>
              <a:rPr lang="en-US" sz="8666" dirty="0">
                <a:solidFill>
                  <a:srgbClr val="002060"/>
                </a:solidFill>
              </a:rPr>
              <a:t> qua.</a:t>
            </a:r>
          </a:p>
        </p:txBody>
      </p:sp>
    </p:spTree>
    <p:extLst>
      <p:ext uri="{BB962C8B-B14F-4D97-AF65-F5344CB8AC3E}">
        <p14:creationId xmlns:p14="http://schemas.microsoft.com/office/powerpoint/2010/main" val="392165834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27000"/>
            <a:ext cx="12192000" cy="6857999"/>
          </a:xfrm>
        </p:spPr>
        <p:txBody>
          <a:bodyPr>
            <a:noAutofit/>
          </a:bodyPr>
          <a:lstStyle/>
          <a:p>
            <a:pPr algn="just">
              <a:lnSpc>
                <a:spcPct val="120000"/>
              </a:lnSpc>
            </a:pPr>
            <a:r>
              <a:rPr lang="en-US" sz="8666" u="sng" dirty="0" err="1">
                <a:solidFill>
                  <a:srgbClr val="FF0000"/>
                </a:solidFill>
              </a:rPr>
              <a:t>Đk</a:t>
            </a:r>
            <a:r>
              <a:rPr lang="en-US" sz="8666" u="sng" dirty="0">
                <a:solidFill>
                  <a:srgbClr val="FF0000"/>
                </a:solidFill>
              </a:rPr>
              <a:t>:</a:t>
            </a:r>
            <a:r>
              <a:rPr lang="en-US" sz="8666" dirty="0">
                <a:solidFill>
                  <a:schemeClr val="bg1"/>
                </a:solidFill>
              </a:rPr>
              <a:t> </a:t>
            </a:r>
            <a:r>
              <a:rPr lang="en-US" sz="8666" dirty="0" err="1">
                <a:solidFill>
                  <a:srgbClr val="002060"/>
                </a:solidFill>
              </a:rPr>
              <a:t>Dâng</a:t>
            </a:r>
            <a:r>
              <a:rPr lang="en-US" sz="8666" dirty="0">
                <a:solidFill>
                  <a:srgbClr val="002060"/>
                </a:solidFill>
              </a:rPr>
              <a:t> </a:t>
            </a:r>
            <a:r>
              <a:rPr lang="en-US" sz="8666" dirty="0" err="1">
                <a:solidFill>
                  <a:srgbClr val="002060"/>
                </a:solidFill>
              </a:rPr>
              <a:t>Trời</a:t>
            </a:r>
            <a:r>
              <a:rPr lang="en-US" sz="8666" dirty="0">
                <a:solidFill>
                  <a:srgbClr val="002060"/>
                </a:solidFill>
              </a:rPr>
              <a:t> </a:t>
            </a:r>
            <a:r>
              <a:rPr lang="en-US" sz="8666" dirty="0" err="1">
                <a:solidFill>
                  <a:srgbClr val="002060"/>
                </a:solidFill>
              </a:rPr>
              <a:t>đời</a:t>
            </a:r>
            <a:r>
              <a:rPr lang="en-US" sz="8666" dirty="0">
                <a:solidFill>
                  <a:srgbClr val="002060"/>
                </a:solidFill>
              </a:rPr>
              <a:t> </a:t>
            </a:r>
            <a:r>
              <a:rPr lang="en-US" sz="8666" dirty="0" err="1">
                <a:solidFill>
                  <a:srgbClr val="002060"/>
                </a:solidFill>
              </a:rPr>
              <a:t>chúng</a:t>
            </a:r>
            <a:r>
              <a:rPr lang="en-US" sz="8666" dirty="0">
                <a:solidFill>
                  <a:srgbClr val="002060"/>
                </a:solidFill>
              </a:rPr>
              <a:t> con, </a:t>
            </a:r>
            <a:r>
              <a:rPr lang="en-US" sz="8666" dirty="0" err="1">
                <a:solidFill>
                  <a:srgbClr val="002060"/>
                </a:solidFill>
              </a:rPr>
              <a:t>ước</a:t>
            </a:r>
            <a:r>
              <a:rPr lang="en-US" sz="8666" dirty="0">
                <a:solidFill>
                  <a:srgbClr val="002060"/>
                </a:solidFill>
              </a:rPr>
              <a:t> </a:t>
            </a:r>
            <a:r>
              <a:rPr lang="en-US" sz="8666" dirty="0" err="1">
                <a:solidFill>
                  <a:srgbClr val="002060"/>
                </a:solidFill>
              </a:rPr>
              <a:t>bao</a:t>
            </a:r>
            <a:r>
              <a:rPr lang="en-US" sz="8666" dirty="0">
                <a:solidFill>
                  <a:srgbClr val="002060"/>
                </a:solidFill>
              </a:rPr>
              <a:t> </a:t>
            </a:r>
            <a:r>
              <a:rPr lang="en-US" sz="8666" dirty="0" err="1">
                <a:solidFill>
                  <a:srgbClr val="002060"/>
                </a:solidFill>
              </a:rPr>
              <a:t>là</a:t>
            </a:r>
            <a:r>
              <a:rPr lang="en-US" sz="8666" dirty="0">
                <a:solidFill>
                  <a:srgbClr val="002060"/>
                </a:solidFill>
              </a:rPr>
              <a:t> </a:t>
            </a:r>
            <a:r>
              <a:rPr lang="en-US" sz="8666" dirty="0" err="1">
                <a:solidFill>
                  <a:srgbClr val="002060"/>
                </a:solidFill>
              </a:rPr>
              <a:t>ngày</a:t>
            </a:r>
            <a:r>
              <a:rPr lang="en-US" sz="8666" dirty="0">
                <a:solidFill>
                  <a:srgbClr val="002060"/>
                </a:solidFill>
              </a:rPr>
              <a:t> </a:t>
            </a:r>
            <a:r>
              <a:rPr lang="en-US" sz="8666" dirty="0" err="1">
                <a:solidFill>
                  <a:srgbClr val="002060"/>
                </a:solidFill>
              </a:rPr>
              <a:t>là</a:t>
            </a:r>
            <a:r>
              <a:rPr lang="en-US" sz="8666" dirty="0">
                <a:solidFill>
                  <a:srgbClr val="002060"/>
                </a:solidFill>
              </a:rPr>
              <a:t> </a:t>
            </a:r>
            <a:r>
              <a:rPr lang="en-US" sz="8666" dirty="0" err="1">
                <a:solidFill>
                  <a:srgbClr val="002060"/>
                </a:solidFill>
              </a:rPr>
              <a:t>bấy</a:t>
            </a:r>
            <a:r>
              <a:rPr lang="en-US" sz="8666" dirty="0">
                <a:solidFill>
                  <a:srgbClr val="002060"/>
                </a:solidFill>
              </a:rPr>
              <a:t> </a:t>
            </a:r>
            <a:r>
              <a:rPr lang="en-US" sz="8666" dirty="0" err="1">
                <a:solidFill>
                  <a:srgbClr val="002060"/>
                </a:solidFill>
              </a:rPr>
              <a:t>nhiêu</a:t>
            </a:r>
            <a:r>
              <a:rPr lang="en-US" sz="8666" dirty="0">
                <a:solidFill>
                  <a:srgbClr val="002060"/>
                </a:solidFill>
              </a:rPr>
              <a:t> </a:t>
            </a:r>
            <a:r>
              <a:rPr lang="en-US" sz="8666" dirty="0" err="1">
                <a:solidFill>
                  <a:srgbClr val="002060"/>
                </a:solidFill>
              </a:rPr>
              <a:t>tình</a:t>
            </a:r>
            <a:r>
              <a:rPr lang="en-US" sz="8666" dirty="0">
                <a:solidFill>
                  <a:srgbClr val="002060"/>
                </a:solidFill>
              </a:rPr>
              <a:t>.</a:t>
            </a:r>
            <a:endParaRPr lang="vi-VN" sz="8666" dirty="0">
              <a:solidFill>
                <a:srgbClr val="002060"/>
              </a:solidFill>
            </a:endParaRPr>
          </a:p>
        </p:txBody>
      </p:sp>
    </p:spTree>
    <p:extLst>
      <p:ext uri="{BB962C8B-B14F-4D97-AF65-F5344CB8AC3E}">
        <p14:creationId xmlns:p14="http://schemas.microsoft.com/office/powerpoint/2010/main" val="231516800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2192000" cy="6857999"/>
          </a:xfrm>
        </p:spPr>
        <p:txBody>
          <a:bodyPr>
            <a:normAutofit/>
          </a:bodyPr>
          <a:lstStyle/>
          <a:p>
            <a:pPr algn="just">
              <a:lnSpc>
                <a:spcPct val="120000"/>
              </a:lnSpc>
            </a:pPr>
            <a:r>
              <a:rPr lang="en-US" sz="8666" u="sng" dirty="0">
                <a:solidFill>
                  <a:srgbClr val="FF0000"/>
                </a:solidFill>
              </a:rPr>
              <a:t>Tk4:</a:t>
            </a:r>
            <a:r>
              <a:rPr lang="en-US" sz="8666" dirty="0">
                <a:solidFill>
                  <a:srgbClr val="FF0000"/>
                </a:solidFill>
              </a:rPr>
              <a:t> </a:t>
            </a:r>
            <a:r>
              <a:rPr lang="en-US" sz="8666" dirty="0" err="1">
                <a:solidFill>
                  <a:srgbClr val="002060"/>
                </a:solidFill>
              </a:rPr>
              <a:t>Xin</a:t>
            </a:r>
            <a:r>
              <a:rPr lang="en-US" sz="8666" dirty="0">
                <a:solidFill>
                  <a:srgbClr val="002060"/>
                </a:solidFill>
              </a:rPr>
              <a:t> </a:t>
            </a:r>
            <a:r>
              <a:rPr lang="en-US" sz="8666" dirty="0" err="1">
                <a:solidFill>
                  <a:srgbClr val="002060"/>
                </a:solidFill>
              </a:rPr>
              <a:t>như</a:t>
            </a:r>
            <a:r>
              <a:rPr lang="en-US" sz="8666" dirty="0">
                <a:solidFill>
                  <a:srgbClr val="002060"/>
                </a:solidFill>
              </a:rPr>
              <a:t> </a:t>
            </a:r>
            <a:r>
              <a:rPr lang="en-US" sz="8666" dirty="0" err="1">
                <a:solidFill>
                  <a:srgbClr val="002060"/>
                </a:solidFill>
              </a:rPr>
              <a:t>biển</a:t>
            </a:r>
            <a:r>
              <a:rPr lang="en-US" sz="8666" dirty="0">
                <a:solidFill>
                  <a:srgbClr val="002060"/>
                </a:solidFill>
              </a:rPr>
              <a:t> </a:t>
            </a:r>
            <a:r>
              <a:rPr lang="en-US" sz="8666" dirty="0" err="1">
                <a:solidFill>
                  <a:srgbClr val="002060"/>
                </a:solidFill>
              </a:rPr>
              <a:t>bao</a:t>
            </a:r>
            <a:r>
              <a:rPr lang="en-US" sz="8666" dirty="0">
                <a:solidFill>
                  <a:srgbClr val="002060"/>
                </a:solidFill>
              </a:rPr>
              <a:t> la, </a:t>
            </a:r>
            <a:r>
              <a:rPr lang="en-US" sz="8666" dirty="0" err="1">
                <a:solidFill>
                  <a:srgbClr val="002060"/>
                </a:solidFill>
              </a:rPr>
              <a:t>tấm</a:t>
            </a:r>
            <a:r>
              <a:rPr lang="en-US" sz="8666" dirty="0">
                <a:solidFill>
                  <a:srgbClr val="002060"/>
                </a:solidFill>
              </a:rPr>
              <a:t> </a:t>
            </a:r>
            <a:r>
              <a:rPr lang="en-US" sz="8666" dirty="0" err="1">
                <a:solidFill>
                  <a:srgbClr val="002060"/>
                </a:solidFill>
              </a:rPr>
              <a:t>lòng</a:t>
            </a:r>
            <a:r>
              <a:rPr lang="en-US" sz="8666" dirty="0">
                <a:solidFill>
                  <a:srgbClr val="002060"/>
                </a:solidFill>
              </a:rPr>
              <a:t> </a:t>
            </a:r>
            <a:r>
              <a:rPr lang="en-US" sz="8666" dirty="0" err="1">
                <a:solidFill>
                  <a:srgbClr val="002060"/>
                </a:solidFill>
              </a:rPr>
              <a:t>Trời</a:t>
            </a:r>
            <a:r>
              <a:rPr lang="en-US" sz="8666" dirty="0">
                <a:solidFill>
                  <a:srgbClr val="002060"/>
                </a:solidFill>
              </a:rPr>
              <a:t> ban </a:t>
            </a:r>
            <a:r>
              <a:rPr lang="en-US" sz="8666" dirty="0" err="1">
                <a:solidFill>
                  <a:srgbClr val="002060"/>
                </a:solidFill>
              </a:rPr>
              <a:t>cho</a:t>
            </a:r>
            <a:r>
              <a:rPr lang="en-US" sz="8666" dirty="0">
                <a:solidFill>
                  <a:srgbClr val="002060"/>
                </a:solidFill>
              </a:rPr>
              <a:t> </a:t>
            </a:r>
            <a:r>
              <a:rPr lang="en-US" sz="8666" dirty="0" err="1">
                <a:solidFill>
                  <a:srgbClr val="002060"/>
                </a:solidFill>
              </a:rPr>
              <a:t>mẹ</a:t>
            </a:r>
            <a:r>
              <a:rPr lang="en-US" sz="8666" dirty="0">
                <a:solidFill>
                  <a:srgbClr val="002060"/>
                </a:solidFill>
              </a:rPr>
              <a:t>, </a:t>
            </a:r>
            <a:r>
              <a:rPr lang="en-US" sz="8666" dirty="0" err="1">
                <a:solidFill>
                  <a:srgbClr val="002060"/>
                </a:solidFill>
              </a:rPr>
              <a:t>xin</a:t>
            </a:r>
            <a:r>
              <a:rPr lang="en-US" sz="8666" dirty="0">
                <a:solidFill>
                  <a:srgbClr val="002060"/>
                </a:solidFill>
              </a:rPr>
              <a:t> </a:t>
            </a:r>
            <a:r>
              <a:rPr lang="en-US" sz="8666" dirty="0" err="1">
                <a:solidFill>
                  <a:srgbClr val="002060"/>
                </a:solidFill>
              </a:rPr>
              <a:t>nở</a:t>
            </a:r>
            <a:r>
              <a:rPr lang="en-US" sz="8666" dirty="0">
                <a:solidFill>
                  <a:srgbClr val="002060"/>
                </a:solidFill>
              </a:rPr>
              <a:t> </a:t>
            </a:r>
            <a:r>
              <a:rPr lang="en-US" sz="8666" dirty="0" err="1">
                <a:solidFill>
                  <a:srgbClr val="002060"/>
                </a:solidFill>
              </a:rPr>
              <a:t>rừng</a:t>
            </a:r>
            <a:r>
              <a:rPr lang="en-US" sz="8666" dirty="0">
                <a:solidFill>
                  <a:srgbClr val="002060"/>
                </a:solidFill>
              </a:rPr>
              <a:t> </a:t>
            </a:r>
            <a:r>
              <a:rPr lang="en-US" sz="8666" dirty="0" err="1">
                <a:solidFill>
                  <a:srgbClr val="002060"/>
                </a:solidFill>
              </a:rPr>
              <a:t>hoa</a:t>
            </a:r>
            <a:r>
              <a:rPr lang="en-US" sz="8666" dirty="0">
                <a:solidFill>
                  <a:srgbClr val="002060"/>
                </a:solidFill>
              </a:rPr>
              <a:t> </a:t>
            </a:r>
            <a:r>
              <a:rPr lang="en-US" sz="8666" dirty="0" err="1">
                <a:solidFill>
                  <a:srgbClr val="002060"/>
                </a:solidFill>
              </a:rPr>
              <a:t>tấm</a:t>
            </a:r>
            <a:r>
              <a:rPr lang="en-US" sz="8666" dirty="0">
                <a:solidFill>
                  <a:srgbClr val="002060"/>
                </a:solidFill>
              </a:rPr>
              <a:t> </a:t>
            </a:r>
            <a:r>
              <a:rPr lang="en-US" sz="8666" dirty="0" err="1">
                <a:solidFill>
                  <a:srgbClr val="002060"/>
                </a:solidFill>
              </a:rPr>
              <a:t>lòng</a:t>
            </a:r>
            <a:r>
              <a:rPr lang="en-US" sz="8666" dirty="0">
                <a:solidFill>
                  <a:srgbClr val="002060"/>
                </a:solidFill>
              </a:rPr>
              <a:t> cha.</a:t>
            </a:r>
          </a:p>
        </p:txBody>
      </p:sp>
    </p:spTree>
    <p:extLst>
      <p:ext uri="{BB962C8B-B14F-4D97-AF65-F5344CB8AC3E}">
        <p14:creationId xmlns:p14="http://schemas.microsoft.com/office/powerpoint/2010/main" val="175744307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27000"/>
            <a:ext cx="12192000" cy="6857999"/>
          </a:xfrm>
        </p:spPr>
        <p:txBody>
          <a:bodyPr>
            <a:noAutofit/>
          </a:bodyPr>
          <a:lstStyle/>
          <a:p>
            <a:pPr algn="just">
              <a:lnSpc>
                <a:spcPct val="120000"/>
              </a:lnSpc>
            </a:pPr>
            <a:r>
              <a:rPr lang="en-US" sz="8666" u="sng" dirty="0" err="1">
                <a:solidFill>
                  <a:srgbClr val="FF0000"/>
                </a:solidFill>
              </a:rPr>
              <a:t>Đk</a:t>
            </a:r>
            <a:r>
              <a:rPr lang="en-US" sz="8666" u="sng" dirty="0">
                <a:solidFill>
                  <a:srgbClr val="FF0000"/>
                </a:solidFill>
              </a:rPr>
              <a:t>:</a:t>
            </a:r>
            <a:r>
              <a:rPr lang="en-US" sz="8666" dirty="0">
                <a:solidFill>
                  <a:schemeClr val="bg1"/>
                </a:solidFill>
              </a:rPr>
              <a:t> </a:t>
            </a:r>
            <a:r>
              <a:rPr lang="en-US" sz="8666" dirty="0" err="1">
                <a:solidFill>
                  <a:srgbClr val="002060"/>
                </a:solidFill>
              </a:rPr>
              <a:t>Dâng</a:t>
            </a:r>
            <a:r>
              <a:rPr lang="en-US" sz="8666" dirty="0">
                <a:solidFill>
                  <a:srgbClr val="002060"/>
                </a:solidFill>
              </a:rPr>
              <a:t> </a:t>
            </a:r>
            <a:r>
              <a:rPr lang="en-US" sz="8666" dirty="0" err="1">
                <a:solidFill>
                  <a:srgbClr val="002060"/>
                </a:solidFill>
              </a:rPr>
              <a:t>Trời</a:t>
            </a:r>
            <a:r>
              <a:rPr lang="en-US" sz="8666" dirty="0">
                <a:solidFill>
                  <a:srgbClr val="002060"/>
                </a:solidFill>
              </a:rPr>
              <a:t> </a:t>
            </a:r>
            <a:r>
              <a:rPr lang="en-US" sz="8666" dirty="0" err="1">
                <a:solidFill>
                  <a:srgbClr val="002060"/>
                </a:solidFill>
              </a:rPr>
              <a:t>đời</a:t>
            </a:r>
            <a:r>
              <a:rPr lang="en-US" sz="8666" dirty="0">
                <a:solidFill>
                  <a:srgbClr val="002060"/>
                </a:solidFill>
              </a:rPr>
              <a:t> </a:t>
            </a:r>
            <a:r>
              <a:rPr lang="en-US" sz="8666" dirty="0" err="1">
                <a:solidFill>
                  <a:srgbClr val="002060"/>
                </a:solidFill>
              </a:rPr>
              <a:t>chúng</a:t>
            </a:r>
            <a:r>
              <a:rPr lang="en-US" sz="8666" dirty="0">
                <a:solidFill>
                  <a:srgbClr val="002060"/>
                </a:solidFill>
              </a:rPr>
              <a:t> con, </a:t>
            </a:r>
            <a:r>
              <a:rPr lang="en-US" sz="8666" dirty="0" err="1">
                <a:solidFill>
                  <a:srgbClr val="002060"/>
                </a:solidFill>
              </a:rPr>
              <a:t>ước</a:t>
            </a:r>
            <a:r>
              <a:rPr lang="en-US" sz="8666" dirty="0">
                <a:solidFill>
                  <a:srgbClr val="002060"/>
                </a:solidFill>
              </a:rPr>
              <a:t> </a:t>
            </a:r>
            <a:r>
              <a:rPr lang="en-US" sz="8666" dirty="0" err="1">
                <a:solidFill>
                  <a:srgbClr val="002060"/>
                </a:solidFill>
              </a:rPr>
              <a:t>bao</a:t>
            </a:r>
            <a:r>
              <a:rPr lang="en-US" sz="8666" dirty="0">
                <a:solidFill>
                  <a:srgbClr val="002060"/>
                </a:solidFill>
              </a:rPr>
              <a:t> </a:t>
            </a:r>
            <a:r>
              <a:rPr lang="en-US" sz="8666" dirty="0" err="1">
                <a:solidFill>
                  <a:srgbClr val="002060"/>
                </a:solidFill>
              </a:rPr>
              <a:t>là</a:t>
            </a:r>
            <a:r>
              <a:rPr lang="en-US" sz="8666" dirty="0">
                <a:solidFill>
                  <a:srgbClr val="002060"/>
                </a:solidFill>
              </a:rPr>
              <a:t> </a:t>
            </a:r>
            <a:r>
              <a:rPr lang="en-US" sz="8666" dirty="0" err="1">
                <a:solidFill>
                  <a:srgbClr val="002060"/>
                </a:solidFill>
              </a:rPr>
              <a:t>ngày</a:t>
            </a:r>
            <a:r>
              <a:rPr lang="en-US" sz="8666" dirty="0">
                <a:solidFill>
                  <a:srgbClr val="002060"/>
                </a:solidFill>
              </a:rPr>
              <a:t> </a:t>
            </a:r>
            <a:r>
              <a:rPr lang="en-US" sz="8666" dirty="0" err="1">
                <a:solidFill>
                  <a:srgbClr val="002060"/>
                </a:solidFill>
              </a:rPr>
              <a:t>là</a:t>
            </a:r>
            <a:r>
              <a:rPr lang="en-US" sz="8666" dirty="0">
                <a:solidFill>
                  <a:srgbClr val="002060"/>
                </a:solidFill>
              </a:rPr>
              <a:t> </a:t>
            </a:r>
            <a:r>
              <a:rPr lang="en-US" sz="8666" dirty="0" err="1">
                <a:solidFill>
                  <a:srgbClr val="002060"/>
                </a:solidFill>
              </a:rPr>
              <a:t>bấy</a:t>
            </a:r>
            <a:r>
              <a:rPr lang="en-US" sz="8666" dirty="0">
                <a:solidFill>
                  <a:srgbClr val="002060"/>
                </a:solidFill>
              </a:rPr>
              <a:t> </a:t>
            </a:r>
            <a:r>
              <a:rPr lang="en-US" sz="8666" dirty="0" err="1">
                <a:solidFill>
                  <a:srgbClr val="002060"/>
                </a:solidFill>
              </a:rPr>
              <a:t>nhiêu</a:t>
            </a:r>
            <a:r>
              <a:rPr lang="en-US" sz="8666" dirty="0">
                <a:solidFill>
                  <a:srgbClr val="002060"/>
                </a:solidFill>
              </a:rPr>
              <a:t> </a:t>
            </a:r>
            <a:r>
              <a:rPr lang="en-US" sz="8666" dirty="0" err="1">
                <a:solidFill>
                  <a:srgbClr val="002060"/>
                </a:solidFill>
              </a:rPr>
              <a:t>tình</a:t>
            </a:r>
            <a:r>
              <a:rPr lang="en-US" sz="8666" dirty="0">
                <a:solidFill>
                  <a:srgbClr val="002060"/>
                </a:solidFill>
              </a:rPr>
              <a:t>.</a:t>
            </a:r>
            <a:endParaRPr lang="vi-VN" sz="8666" dirty="0">
              <a:solidFill>
                <a:srgbClr val="002060"/>
              </a:solidFill>
            </a:endParaRPr>
          </a:p>
        </p:txBody>
      </p:sp>
    </p:spTree>
    <p:extLst>
      <p:ext uri="{BB962C8B-B14F-4D97-AF65-F5344CB8AC3E}">
        <p14:creationId xmlns:p14="http://schemas.microsoft.com/office/powerpoint/2010/main" val="172353118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2192000" cy="6857999"/>
          </a:xfrm>
        </p:spPr>
        <p:txBody>
          <a:bodyPr>
            <a:normAutofit/>
          </a:bodyPr>
          <a:lstStyle/>
          <a:p>
            <a:pPr algn="just">
              <a:lnSpc>
                <a:spcPct val="120000"/>
              </a:lnSpc>
            </a:pPr>
            <a:r>
              <a:rPr lang="en-US" sz="8666" u="sng" dirty="0">
                <a:solidFill>
                  <a:srgbClr val="FF0000"/>
                </a:solidFill>
              </a:rPr>
              <a:t>Tk5:</a:t>
            </a:r>
            <a:r>
              <a:rPr lang="en-US" sz="8666" dirty="0">
                <a:solidFill>
                  <a:srgbClr val="002060"/>
                </a:solidFill>
              </a:rPr>
              <a:t> </a:t>
            </a:r>
            <a:r>
              <a:rPr lang="en-US" sz="8666" dirty="0" err="1">
                <a:solidFill>
                  <a:srgbClr val="002060"/>
                </a:solidFill>
              </a:rPr>
              <a:t>Trăm</a:t>
            </a:r>
            <a:r>
              <a:rPr lang="en-US" sz="8666" dirty="0">
                <a:solidFill>
                  <a:srgbClr val="002060"/>
                </a:solidFill>
              </a:rPr>
              <a:t> </a:t>
            </a:r>
            <a:r>
              <a:rPr lang="en-US" sz="8666" dirty="0" err="1">
                <a:solidFill>
                  <a:srgbClr val="002060"/>
                </a:solidFill>
              </a:rPr>
              <a:t>năm</a:t>
            </a:r>
            <a:r>
              <a:rPr lang="en-US" sz="8666" dirty="0">
                <a:solidFill>
                  <a:srgbClr val="002060"/>
                </a:solidFill>
              </a:rPr>
              <a:t> ở </a:t>
            </a:r>
            <a:r>
              <a:rPr lang="en-US" sz="8666" dirty="0" err="1">
                <a:solidFill>
                  <a:srgbClr val="002060"/>
                </a:solidFill>
              </a:rPr>
              <a:t>dương</a:t>
            </a:r>
            <a:r>
              <a:rPr lang="en-US" sz="8666" dirty="0">
                <a:solidFill>
                  <a:srgbClr val="002060"/>
                </a:solidFill>
              </a:rPr>
              <a:t> </a:t>
            </a:r>
            <a:r>
              <a:rPr lang="en-US" sz="8666" dirty="0" err="1">
                <a:solidFill>
                  <a:srgbClr val="002060"/>
                </a:solidFill>
              </a:rPr>
              <a:t>gian</a:t>
            </a:r>
            <a:r>
              <a:rPr lang="en-US" sz="8666" dirty="0">
                <a:solidFill>
                  <a:srgbClr val="002060"/>
                </a:solidFill>
              </a:rPr>
              <a:t>, </a:t>
            </a:r>
            <a:r>
              <a:rPr lang="en-US" sz="8666" dirty="0" err="1">
                <a:solidFill>
                  <a:srgbClr val="002060"/>
                </a:solidFill>
              </a:rPr>
              <a:t>kiếp</a:t>
            </a:r>
            <a:r>
              <a:rPr lang="en-US" sz="8666" dirty="0">
                <a:solidFill>
                  <a:srgbClr val="002060"/>
                </a:solidFill>
              </a:rPr>
              <a:t> </a:t>
            </a:r>
            <a:r>
              <a:rPr lang="en-US" sz="8666" dirty="0" err="1">
                <a:solidFill>
                  <a:srgbClr val="002060"/>
                </a:solidFill>
              </a:rPr>
              <a:t>người</a:t>
            </a:r>
            <a:r>
              <a:rPr lang="en-US" sz="8666" dirty="0">
                <a:solidFill>
                  <a:srgbClr val="002060"/>
                </a:solidFill>
              </a:rPr>
              <a:t> </a:t>
            </a:r>
            <a:r>
              <a:rPr lang="en-US" sz="8666" dirty="0" err="1">
                <a:solidFill>
                  <a:srgbClr val="002060"/>
                </a:solidFill>
              </a:rPr>
              <a:t>là</a:t>
            </a:r>
            <a:r>
              <a:rPr lang="en-US" sz="8666" dirty="0">
                <a:solidFill>
                  <a:srgbClr val="002060"/>
                </a:solidFill>
              </a:rPr>
              <a:t> </a:t>
            </a:r>
            <a:r>
              <a:rPr lang="en-US" sz="8666" dirty="0" err="1">
                <a:solidFill>
                  <a:srgbClr val="002060"/>
                </a:solidFill>
              </a:rPr>
              <a:t>manh</a:t>
            </a:r>
            <a:r>
              <a:rPr lang="en-US" sz="8666" dirty="0">
                <a:solidFill>
                  <a:srgbClr val="002060"/>
                </a:solidFill>
              </a:rPr>
              <a:t> </a:t>
            </a:r>
            <a:r>
              <a:rPr lang="en-US" sz="8666" dirty="0" err="1">
                <a:solidFill>
                  <a:srgbClr val="002060"/>
                </a:solidFill>
              </a:rPr>
              <a:t>gió</a:t>
            </a:r>
            <a:r>
              <a:rPr lang="en-US" sz="8666" dirty="0">
                <a:solidFill>
                  <a:srgbClr val="002060"/>
                </a:solidFill>
              </a:rPr>
              <a:t> </a:t>
            </a:r>
            <a:r>
              <a:rPr lang="en-US" sz="8666" dirty="0" err="1">
                <a:solidFill>
                  <a:srgbClr val="002060"/>
                </a:solidFill>
              </a:rPr>
              <a:t>thoảng</a:t>
            </a:r>
            <a:r>
              <a:rPr lang="en-US" sz="8666" dirty="0">
                <a:solidFill>
                  <a:srgbClr val="002060"/>
                </a:solidFill>
              </a:rPr>
              <a:t>, </a:t>
            </a:r>
            <a:r>
              <a:rPr lang="en-US" sz="8666" dirty="0" err="1">
                <a:solidFill>
                  <a:srgbClr val="002060"/>
                </a:solidFill>
              </a:rPr>
              <a:t>xin</a:t>
            </a:r>
            <a:r>
              <a:rPr lang="en-US" sz="8666" dirty="0">
                <a:solidFill>
                  <a:srgbClr val="002060"/>
                </a:solidFill>
              </a:rPr>
              <a:t> </a:t>
            </a:r>
            <a:r>
              <a:rPr lang="en-US" sz="8666" dirty="0" err="1">
                <a:solidFill>
                  <a:srgbClr val="002060"/>
                </a:solidFill>
              </a:rPr>
              <a:t>dắt</a:t>
            </a:r>
            <a:r>
              <a:rPr lang="en-US" sz="8666" dirty="0">
                <a:solidFill>
                  <a:srgbClr val="002060"/>
                </a:solidFill>
              </a:rPr>
              <a:t> </a:t>
            </a:r>
            <a:r>
              <a:rPr lang="en-US" sz="8666" dirty="0" err="1">
                <a:solidFill>
                  <a:srgbClr val="002060"/>
                </a:solidFill>
              </a:rPr>
              <a:t>dìu</a:t>
            </a:r>
            <a:r>
              <a:rPr lang="en-US" sz="8666" dirty="0">
                <a:solidFill>
                  <a:srgbClr val="002060"/>
                </a:solidFill>
              </a:rPr>
              <a:t> </a:t>
            </a:r>
            <a:r>
              <a:rPr lang="en-US" sz="8666" dirty="0" err="1">
                <a:solidFill>
                  <a:srgbClr val="002060"/>
                </a:solidFill>
              </a:rPr>
              <a:t>nhau</a:t>
            </a:r>
            <a:r>
              <a:rPr lang="en-US" sz="8666" dirty="0">
                <a:solidFill>
                  <a:srgbClr val="002060"/>
                </a:solidFill>
              </a:rPr>
              <a:t> </a:t>
            </a:r>
            <a:r>
              <a:rPr lang="en-US" sz="8666" dirty="0" err="1">
                <a:solidFill>
                  <a:srgbClr val="002060"/>
                </a:solidFill>
              </a:rPr>
              <a:t>đến</a:t>
            </a:r>
            <a:r>
              <a:rPr lang="en-US" sz="8666" dirty="0">
                <a:solidFill>
                  <a:srgbClr val="002060"/>
                </a:solidFill>
              </a:rPr>
              <a:t> </a:t>
            </a:r>
            <a:r>
              <a:rPr lang="en-US" sz="8666" dirty="0" err="1">
                <a:solidFill>
                  <a:srgbClr val="002060"/>
                </a:solidFill>
              </a:rPr>
              <a:t>trời</a:t>
            </a:r>
            <a:r>
              <a:rPr lang="en-US" sz="8666" dirty="0">
                <a:solidFill>
                  <a:srgbClr val="002060"/>
                </a:solidFill>
              </a:rPr>
              <a:t> </a:t>
            </a:r>
            <a:r>
              <a:rPr lang="en-US" sz="8666" dirty="0" err="1">
                <a:solidFill>
                  <a:srgbClr val="002060"/>
                </a:solidFill>
              </a:rPr>
              <a:t>cao</a:t>
            </a:r>
            <a:r>
              <a:rPr lang="en-US" sz="8666" dirty="0">
                <a:solidFill>
                  <a:srgbClr val="002060"/>
                </a:solidFill>
              </a:rPr>
              <a:t>.</a:t>
            </a:r>
          </a:p>
        </p:txBody>
      </p:sp>
    </p:spTree>
    <p:extLst>
      <p:ext uri="{BB962C8B-B14F-4D97-AF65-F5344CB8AC3E}">
        <p14:creationId xmlns:p14="http://schemas.microsoft.com/office/powerpoint/2010/main" val="15768707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12192000" cy="6858000"/>
          </a:xfrm>
        </p:spPr>
        <p:txBody>
          <a:bodyPr anchor="ctr">
            <a:noAutofit/>
          </a:bodyPr>
          <a:lstStyle/>
          <a:p>
            <a:pPr algn="just">
              <a:lnSpc>
                <a:spcPct val="120000"/>
              </a:lnSpc>
              <a:spcBef>
                <a:spcPts val="0"/>
              </a:spcBef>
            </a:pPr>
            <a:r>
              <a:rPr lang="vi-VN" sz="6200" u="sng" dirty="0">
                <a:solidFill>
                  <a:srgbClr val="FF0000"/>
                </a:solidFill>
                <a:latin typeface="+mj-lt"/>
              </a:rPr>
              <a:t>Đ</a:t>
            </a:r>
            <a:r>
              <a:rPr lang="en-US" sz="6200" u="sng" dirty="0">
                <a:solidFill>
                  <a:srgbClr val="FF0000"/>
                </a:solidFill>
                <a:latin typeface="+mj-lt"/>
              </a:rPr>
              <a:t>k</a:t>
            </a:r>
            <a:r>
              <a:rPr lang="vi-VN" sz="6200" u="sng" dirty="0">
                <a:solidFill>
                  <a:srgbClr val="FF0000"/>
                </a:solidFill>
                <a:latin typeface="+mj-lt"/>
              </a:rPr>
              <a:t>:</a:t>
            </a:r>
            <a:r>
              <a:rPr lang="vi-VN" sz="6200" dirty="0">
                <a:solidFill>
                  <a:schemeClr val="bg1"/>
                </a:solidFill>
                <a:latin typeface="+mj-lt"/>
              </a:rPr>
              <a:t> </a:t>
            </a:r>
            <a:r>
              <a:rPr lang="en-US" sz="6200" dirty="0" err="1">
                <a:solidFill>
                  <a:srgbClr val="002060"/>
                </a:solidFill>
                <a:latin typeface="+mj-lt"/>
              </a:rPr>
              <a:t>Nguyện</a:t>
            </a:r>
            <a:r>
              <a:rPr lang="en-US" sz="6200" dirty="0">
                <a:solidFill>
                  <a:srgbClr val="002060"/>
                </a:solidFill>
                <a:latin typeface="+mj-lt"/>
              </a:rPr>
              <a:t> </a:t>
            </a:r>
            <a:r>
              <a:rPr lang="en-US" sz="6200" dirty="0" err="1">
                <a:solidFill>
                  <a:srgbClr val="002060"/>
                </a:solidFill>
                <a:latin typeface="+mj-lt"/>
              </a:rPr>
              <a:t>xin</a:t>
            </a:r>
            <a:r>
              <a:rPr lang="en-US" sz="6200" dirty="0">
                <a:solidFill>
                  <a:srgbClr val="002060"/>
                </a:solidFill>
                <a:latin typeface="+mj-lt"/>
              </a:rPr>
              <a:t> </a:t>
            </a:r>
            <a:r>
              <a:rPr lang="en-US" sz="6200" dirty="0" err="1">
                <a:solidFill>
                  <a:srgbClr val="002060"/>
                </a:solidFill>
                <a:latin typeface="+mj-lt"/>
              </a:rPr>
              <a:t>ơn</a:t>
            </a:r>
            <a:r>
              <a:rPr lang="en-US" sz="6200" dirty="0">
                <a:solidFill>
                  <a:srgbClr val="002060"/>
                </a:solidFill>
                <a:latin typeface="+mj-lt"/>
              </a:rPr>
              <a:t> </a:t>
            </a:r>
            <a:r>
              <a:rPr lang="en-US" sz="6200" dirty="0" err="1">
                <a:solidFill>
                  <a:srgbClr val="002060"/>
                </a:solidFill>
                <a:latin typeface="+mj-lt"/>
              </a:rPr>
              <a:t>thiêng</a:t>
            </a:r>
            <a:r>
              <a:rPr lang="en-US" sz="6200" dirty="0">
                <a:solidFill>
                  <a:srgbClr val="002060"/>
                </a:solidFill>
                <a:latin typeface="+mj-lt"/>
              </a:rPr>
              <a:t> </a:t>
            </a:r>
            <a:r>
              <a:rPr lang="en-US" sz="6200" dirty="0" err="1">
                <a:solidFill>
                  <a:srgbClr val="002060"/>
                </a:solidFill>
                <a:latin typeface="+mj-lt"/>
              </a:rPr>
              <a:t>thánh</a:t>
            </a:r>
            <a:r>
              <a:rPr lang="en-US" sz="6200" dirty="0">
                <a:solidFill>
                  <a:srgbClr val="002060"/>
                </a:solidFill>
                <a:latin typeface="+mj-lt"/>
              </a:rPr>
              <a:t> </a:t>
            </a:r>
            <a:r>
              <a:rPr lang="en-US" sz="6200" dirty="0" err="1">
                <a:solidFill>
                  <a:srgbClr val="002060"/>
                </a:solidFill>
                <a:latin typeface="+mj-lt"/>
              </a:rPr>
              <a:t>hóa</a:t>
            </a:r>
            <a:r>
              <a:rPr lang="en-US" sz="6200" dirty="0">
                <a:solidFill>
                  <a:srgbClr val="002060"/>
                </a:solidFill>
                <a:latin typeface="+mj-lt"/>
              </a:rPr>
              <a:t> </a:t>
            </a:r>
            <a:r>
              <a:rPr lang="en-US" sz="6200" dirty="0" err="1">
                <a:solidFill>
                  <a:srgbClr val="002060"/>
                </a:solidFill>
                <a:latin typeface="+mj-lt"/>
              </a:rPr>
              <a:t>hai</a:t>
            </a:r>
            <a:r>
              <a:rPr lang="en-US" sz="6200" dirty="0">
                <a:solidFill>
                  <a:srgbClr val="002060"/>
                </a:solidFill>
                <a:latin typeface="+mj-lt"/>
              </a:rPr>
              <a:t> </a:t>
            </a:r>
            <a:r>
              <a:rPr lang="en-US" sz="6200" dirty="0" err="1">
                <a:solidFill>
                  <a:srgbClr val="002060"/>
                </a:solidFill>
                <a:latin typeface="+mj-lt"/>
              </a:rPr>
              <a:t>người</a:t>
            </a:r>
            <a:r>
              <a:rPr lang="en-US" sz="6200" dirty="0">
                <a:solidFill>
                  <a:srgbClr val="002060"/>
                </a:solidFill>
                <a:latin typeface="+mj-lt"/>
              </a:rPr>
              <a:t>. </a:t>
            </a:r>
            <a:r>
              <a:rPr lang="en-US" sz="6200" dirty="0" err="1">
                <a:solidFill>
                  <a:srgbClr val="002060"/>
                </a:solidFill>
                <a:latin typeface="+mj-lt"/>
              </a:rPr>
              <a:t>Tình</a:t>
            </a:r>
            <a:r>
              <a:rPr lang="en-US" sz="6200" dirty="0">
                <a:solidFill>
                  <a:srgbClr val="002060"/>
                </a:solidFill>
                <a:latin typeface="+mj-lt"/>
              </a:rPr>
              <a:t> </a:t>
            </a:r>
            <a:r>
              <a:rPr lang="en-US" sz="6200" dirty="0" err="1">
                <a:solidFill>
                  <a:srgbClr val="002060"/>
                </a:solidFill>
                <a:latin typeface="+mj-lt"/>
              </a:rPr>
              <a:t>yêu</a:t>
            </a:r>
            <a:r>
              <a:rPr lang="en-US" sz="6200" dirty="0">
                <a:solidFill>
                  <a:srgbClr val="002060"/>
                </a:solidFill>
                <a:latin typeface="+mj-lt"/>
              </a:rPr>
              <a:t> </a:t>
            </a:r>
            <a:r>
              <a:rPr lang="en-US" sz="6200" dirty="0" err="1">
                <a:solidFill>
                  <a:srgbClr val="002060"/>
                </a:solidFill>
                <a:latin typeface="+mj-lt"/>
              </a:rPr>
              <a:t>trao</a:t>
            </a:r>
            <a:r>
              <a:rPr lang="en-US" sz="6200" dirty="0">
                <a:solidFill>
                  <a:srgbClr val="002060"/>
                </a:solidFill>
                <a:latin typeface="+mj-lt"/>
              </a:rPr>
              <a:t> </a:t>
            </a:r>
            <a:r>
              <a:rPr lang="en-US" sz="6200" dirty="0" err="1">
                <a:solidFill>
                  <a:srgbClr val="002060"/>
                </a:solidFill>
                <a:latin typeface="+mj-lt"/>
              </a:rPr>
              <a:t>nhau</a:t>
            </a:r>
            <a:r>
              <a:rPr lang="en-US" sz="6200" dirty="0">
                <a:solidFill>
                  <a:srgbClr val="002060"/>
                </a:solidFill>
                <a:latin typeface="+mj-lt"/>
              </a:rPr>
              <a:t> </a:t>
            </a:r>
            <a:r>
              <a:rPr lang="en-US" sz="6200" dirty="0" err="1">
                <a:solidFill>
                  <a:srgbClr val="002060"/>
                </a:solidFill>
                <a:latin typeface="+mj-lt"/>
              </a:rPr>
              <a:t>luôn</a:t>
            </a:r>
            <a:r>
              <a:rPr lang="en-US" sz="6200" dirty="0">
                <a:solidFill>
                  <a:srgbClr val="002060"/>
                </a:solidFill>
                <a:latin typeface="+mj-lt"/>
              </a:rPr>
              <a:t> </a:t>
            </a:r>
            <a:r>
              <a:rPr lang="en-US" sz="6200" dirty="0" err="1">
                <a:solidFill>
                  <a:srgbClr val="002060"/>
                </a:solidFill>
                <a:latin typeface="+mj-lt"/>
              </a:rPr>
              <a:t>mãi</a:t>
            </a:r>
            <a:r>
              <a:rPr lang="en-US" sz="6200" dirty="0">
                <a:solidFill>
                  <a:srgbClr val="002060"/>
                </a:solidFill>
                <a:latin typeface="+mj-lt"/>
              </a:rPr>
              <a:t> </a:t>
            </a:r>
            <a:r>
              <a:rPr lang="en-US" sz="6200" dirty="0" err="1">
                <a:solidFill>
                  <a:srgbClr val="002060"/>
                </a:solidFill>
                <a:latin typeface="+mj-lt"/>
              </a:rPr>
              <a:t>sáng</a:t>
            </a:r>
            <a:r>
              <a:rPr lang="en-US" sz="6200" dirty="0">
                <a:solidFill>
                  <a:srgbClr val="002060"/>
                </a:solidFill>
                <a:latin typeface="+mj-lt"/>
              </a:rPr>
              <a:t> </a:t>
            </a:r>
            <a:r>
              <a:rPr lang="en-US" sz="6200" dirty="0" err="1">
                <a:solidFill>
                  <a:srgbClr val="002060"/>
                </a:solidFill>
                <a:latin typeface="+mj-lt"/>
              </a:rPr>
              <a:t>ngời</a:t>
            </a:r>
            <a:r>
              <a:rPr lang="en-US" sz="6200" dirty="0">
                <a:solidFill>
                  <a:srgbClr val="002060"/>
                </a:solidFill>
                <a:latin typeface="+mj-lt"/>
              </a:rPr>
              <a:t>. </a:t>
            </a:r>
            <a:r>
              <a:rPr lang="en-US" sz="6200" dirty="0" err="1">
                <a:solidFill>
                  <a:srgbClr val="002060"/>
                </a:solidFill>
                <a:latin typeface="+mj-lt"/>
              </a:rPr>
              <a:t>Lửa</a:t>
            </a:r>
            <a:r>
              <a:rPr lang="en-US" sz="6200" dirty="0">
                <a:solidFill>
                  <a:srgbClr val="002060"/>
                </a:solidFill>
                <a:latin typeface="+mj-lt"/>
              </a:rPr>
              <a:t> </a:t>
            </a:r>
            <a:r>
              <a:rPr lang="en-US" sz="6200" dirty="0" err="1">
                <a:solidFill>
                  <a:srgbClr val="002060"/>
                </a:solidFill>
                <a:latin typeface="+mj-lt"/>
              </a:rPr>
              <a:t>hương</a:t>
            </a:r>
            <a:r>
              <a:rPr lang="en-US" sz="6200" dirty="0">
                <a:solidFill>
                  <a:srgbClr val="002060"/>
                </a:solidFill>
                <a:latin typeface="+mj-lt"/>
              </a:rPr>
              <a:t> </a:t>
            </a:r>
            <a:r>
              <a:rPr lang="en-US" sz="6200" dirty="0" err="1">
                <a:solidFill>
                  <a:srgbClr val="002060"/>
                </a:solidFill>
                <a:latin typeface="+mj-lt"/>
              </a:rPr>
              <a:t>ấm</a:t>
            </a:r>
            <a:r>
              <a:rPr lang="en-US" sz="6200" dirty="0">
                <a:solidFill>
                  <a:srgbClr val="002060"/>
                </a:solidFill>
                <a:latin typeface="+mj-lt"/>
              </a:rPr>
              <a:t> </a:t>
            </a:r>
            <a:r>
              <a:rPr lang="en-US" sz="6200" dirty="0" err="1">
                <a:solidFill>
                  <a:srgbClr val="002060"/>
                </a:solidFill>
                <a:latin typeface="+mj-lt"/>
              </a:rPr>
              <a:t>áp</a:t>
            </a:r>
            <a:r>
              <a:rPr lang="en-US" sz="6200" dirty="0">
                <a:solidFill>
                  <a:srgbClr val="002060"/>
                </a:solidFill>
                <a:latin typeface="+mj-lt"/>
              </a:rPr>
              <a:t> </a:t>
            </a:r>
            <a:r>
              <a:rPr lang="en-US" sz="6200" dirty="0" err="1">
                <a:solidFill>
                  <a:srgbClr val="002060"/>
                </a:solidFill>
                <a:latin typeface="+mj-lt"/>
              </a:rPr>
              <a:t>trong</a:t>
            </a:r>
            <a:r>
              <a:rPr lang="en-US" sz="6200" dirty="0">
                <a:solidFill>
                  <a:srgbClr val="002060"/>
                </a:solidFill>
                <a:latin typeface="+mj-lt"/>
              </a:rPr>
              <a:t> </a:t>
            </a:r>
            <a:r>
              <a:rPr lang="en-US" sz="6200" dirty="0" err="1">
                <a:solidFill>
                  <a:srgbClr val="002060"/>
                </a:solidFill>
                <a:latin typeface="+mj-lt"/>
              </a:rPr>
              <a:t>suốt</a:t>
            </a:r>
            <a:r>
              <a:rPr lang="en-US" sz="6200" dirty="0">
                <a:solidFill>
                  <a:srgbClr val="002060"/>
                </a:solidFill>
                <a:latin typeface="+mj-lt"/>
              </a:rPr>
              <a:t> </a:t>
            </a:r>
            <a:r>
              <a:rPr lang="en-US" sz="6200" dirty="0" err="1">
                <a:solidFill>
                  <a:srgbClr val="002060"/>
                </a:solidFill>
                <a:latin typeface="+mj-lt"/>
              </a:rPr>
              <a:t>cuộc</a:t>
            </a:r>
            <a:r>
              <a:rPr lang="en-US" sz="6200" dirty="0">
                <a:solidFill>
                  <a:srgbClr val="002060"/>
                </a:solidFill>
                <a:latin typeface="+mj-lt"/>
              </a:rPr>
              <a:t> </a:t>
            </a:r>
            <a:r>
              <a:rPr lang="en-US" sz="6200" dirty="0" err="1">
                <a:solidFill>
                  <a:srgbClr val="002060"/>
                </a:solidFill>
                <a:latin typeface="+mj-lt"/>
              </a:rPr>
              <a:t>đời</a:t>
            </a:r>
            <a:r>
              <a:rPr lang="en-US" sz="6200" dirty="0">
                <a:solidFill>
                  <a:srgbClr val="002060"/>
                </a:solidFill>
                <a:latin typeface="+mj-lt"/>
              </a:rPr>
              <a:t>, </a:t>
            </a:r>
            <a:r>
              <a:rPr lang="en-US" sz="6200" dirty="0" err="1">
                <a:solidFill>
                  <a:srgbClr val="002060"/>
                </a:solidFill>
                <a:latin typeface="+mj-lt"/>
              </a:rPr>
              <a:t>yêu</a:t>
            </a:r>
            <a:r>
              <a:rPr lang="en-US" sz="6200" dirty="0">
                <a:solidFill>
                  <a:srgbClr val="002060"/>
                </a:solidFill>
                <a:latin typeface="+mj-lt"/>
              </a:rPr>
              <a:t> </a:t>
            </a:r>
            <a:r>
              <a:rPr lang="en-US" sz="6200" dirty="0" err="1">
                <a:solidFill>
                  <a:srgbClr val="002060"/>
                </a:solidFill>
                <a:latin typeface="+mj-lt"/>
              </a:rPr>
              <a:t>thương</a:t>
            </a:r>
            <a:r>
              <a:rPr lang="en-US" sz="6200" dirty="0">
                <a:solidFill>
                  <a:srgbClr val="002060"/>
                </a:solidFill>
                <a:latin typeface="+mj-lt"/>
              </a:rPr>
              <a:t> </a:t>
            </a:r>
            <a:r>
              <a:rPr lang="en-US" sz="6200" dirty="0" err="1">
                <a:solidFill>
                  <a:srgbClr val="002060"/>
                </a:solidFill>
                <a:latin typeface="+mj-lt"/>
              </a:rPr>
              <a:t>dẫn</a:t>
            </a:r>
            <a:r>
              <a:rPr lang="en-US" sz="6200" dirty="0">
                <a:solidFill>
                  <a:srgbClr val="002060"/>
                </a:solidFill>
                <a:latin typeface="+mj-lt"/>
              </a:rPr>
              <a:t> </a:t>
            </a:r>
            <a:r>
              <a:rPr lang="en-US" sz="6200" dirty="0" err="1">
                <a:solidFill>
                  <a:srgbClr val="002060"/>
                </a:solidFill>
                <a:latin typeface="+mj-lt"/>
              </a:rPr>
              <a:t>lối</a:t>
            </a:r>
            <a:r>
              <a:rPr lang="en-US" sz="6200" dirty="0">
                <a:solidFill>
                  <a:srgbClr val="002060"/>
                </a:solidFill>
                <a:latin typeface="+mj-lt"/>
              </a:rPr>
              <a:t> </a:t>
            </a:r>
            <a:r>
              <a:rPr lang="en-US" sz="6200" dirty="0" err="1">
                <a:solidFill>
                  <a:srgbClr val="002060"/>
                </a:solidFill>
                <a:latin typeface="+mj-lt"/>
              </a:rPr>
              <a:t>lên</a:t>
            </a:r>
            <a:r>
              <a:rPr lang="en-US" sz="6200" dirty="0">
                <a:solidFill>
                  <a:srgbClr val="002060"/>
                </a:solidFill>
                <a:latin typeface="+mj-lt"/>
              </a:rPr>
              <a:t> </a:t>
            </a:r>
            <a:r>
              <a:rPr lang="en-US" sz="6200" dirty="0" err="1">
                <a:solidFill>
                  <a:srgbClr val="002060"/>
                </a:solidFill>
                <a:latin typeface="+mj-lt"/>
              </a:rPr>
              <a:t>trời</a:t>
            </a:r>
            <a:r>
              <a:rPr lang="en-US" sz="6200" dirty="0">
                <a:solidFill>
                  <a:srgbClr val="002060"/>
                </a:solidFill>
                <a:latin typeface="+mj-lt"/>
              </a:rPr>
              <a:t>, tin </a:t>
            </a:r>
            <a:r>
              <a:rPr lang="en-US" sz="6200" dirty="0" err="1">
                <a:solidFill>
                  <a:srgbClr val="002060"/>
                </a:solidFill>
                <a:latin typeface="+mj-lt"/>
              </a:rPr>
              <a:t>vui</a:t>
            </a:r>
            <a:r>
              <a:rPr lang="en-US" sz="6200" dirty="0">
                <a:solidFill>
                  <a:srgbClr val="002060"/>
                </a:solidFill>
                <a:latin typeface="+mj-lt"/>
              </a:rPr>
              <a:t> </a:t>
            </a:r>
            <a:r>
              <a:rPr lang="en-US" sz="6200" dirty="0" err="1">
                <a:solidFill>
                  <a:srgbClr val="002060"/>
                </a:solidFill>
                <a:latin typeface="+mj-lt"/>
              </a:rPr>
              <a:t>đến</a:t>
            </a:r>
            <a:r>
              <a:rPr lang="en-US" sz="6200" dirty="0">
                <a:solidFill>
                  <a:srgbClr val="002060"/>
                </a:solidFill>
                <a:latin typeface="+mj-lt"/>
              </a:rPr>
              <a:t> </a:t>
            </a:r>
            <a:r>
              <a:rPr lang="en-US" sz="6200" dirty="0" err="1">
                <a:solidFill>
                  <a:srgbClr val="002060"/>
                </a:solidFill>
                <a:latin typeface="+mj-lt"/>
              </a:rPr>
              <a:t>trong</a:t>
            </a:r>
            <a:r>
              <a:rPr lang="en-US" sz="6200" dirty="0">
                <a:solidFill>
                  <a:srgbClr val="002060"/>
                </a:solidFill>
                <a:latin typeface="+mj-lt"/>
              </a:rPr>
              <a:t> </a:t>
            </a:r>
            <a:r>
              <a:rPr lang="en-US" sz="6200" dirty="0" err="1">
                <a:solidFill>
                  <a:srgbClr val="002060"/>
                </a:solidFill>
                <a:latin typeface="+mj-lt"/>
              </a:rPr>
              <a:t>tim</a:t>
            </a:r>
            <a:r>
              <a:rPr lang="en-US" sz="6200" dirty="0">
                <a:solidFill>
                  <a:srgbClr val="002060"/>
                </a:solidFill>
                <a:latin typeface="+mj-lt"/>
              </a:rPr>
              <a:t> </a:t>
            </a:r>
            <a:r>
              <a:rPr lang="en-US" sz="6200" dirty="0" err="1">
                <a:solidFill>
                  <a:srgbClr val="002060"/>
                </a:solidFill>
                <a:latin typeface="+mj-lt"/>
              </a:rPr>
              <a:t>người</a:t>
            </a:r>
            <a:r>
              <a:rPr lang="en-US" sz="6200" dirty="0">
                <a:solidFill>
                  <a:srgbClr val="002060"/>
                </a:solidFill>
                <a:latin typeface="+mj-lt"/>
              </a:rPr>
              <a:t>.</a:t>
            </a:r>
            <a:endParaRPr lang="vi-VN" sz="6200" dirty="0">
              <a:solidFill>
                <a:srgbClr val="002060"/>
              </a:solidFill>
              <a:latin typeface="+mj-lt"/>
            </a:endParaRPr>
          </a:p>
        </p:txBody>
      </p:sp>
    </p:spTree>
    <p:extLst>
      <p:ext uri="{BB962C8B-B14F-4D97-AF65-F5344CB8AC3E}">
        <p14:creationId xmlns:p14="http://schemas.microsoft.com/office/powerpoint/2010/main" val="2444986053"/>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27000"/>
            <a:ext cx="12192000" cy="6857999"/>
          </a:xfrm>
        </p:spPr>
        <p:txBody>
          <a:bodyPr>
            <a:noAutofit/>
          </a:bodyPr>
          <a:lstStyle/>
          <a:p>
            <a:pPr algn="just">
              <a:lnSpc>
                <a:spcPct val="120000"/>
              </a:lnSpc>
            </a:pPr>
            <a:r>
              <a:rPr lang="en-US" sz="8666" u="sng" dirty="0" err="1">
                <a:solidFill>
                  <a:srgbClr val="FF0000"/>
                </a:solidFill>
              </a:rPr>
              <a:t>Đk</a:t>
            </a:r>
            <a:r>
              <a:rPr lang="en-US" sz="8666" u="sng" dirty="0">
                <a:solidFill>
                  <a:srgbClr val="FF0000"/>
                </a:solidFill>
              </a:rPr>
              <a:t>:</a:t>
            </a:r>
            <a:r>
              <a:rPr lang="en-US" sz="8666" dirty="0">
                <a:solidFill>
                  <a:schemeClr val="bg1"/>
                </a:solidFill>
              </a:rPr>
              <a:t> </a:t>
            </a:r>
            <a:r>
              <a:rPr lang="en-US" sz="8666" dirty="0" err="1">
                <a:solidFill>
                  <a:srgbClr val="002060"/>
                </a:solidFill>
              </a:rPr>
              <a:t>Dâng</a:t>
            </a:r>
            <a:r>
              <a:rPr lang="en-US" sz="8666" dirty="0">
                <a:solidFill>
                  <a:srgbClr val="002060"/>
                </a:solidFill>
              </a:rPr>
              <a:t> </a:t>
            </a:r>
            <a:r>
              <a:rPr lang="en-US" sz="8666" dirty="0" err="1">
                <a:solidFill>
                  <a:srgbClr val="002060"/>
                </a:solidFill>
              </a:rPr>
              <a:t>Trời</a:t>
            </a:r>
            <a:r>
              <a:rPr lang="en-US" sz="8666" dirty="0">
                <a:solidFill>
                  <a:srgbClr val="002060"/>
                </a:solidFill>
              </a:rPr>
              <a:t> </a:t>
            </a:r>
            <a:r>
              <a:rPr lang="en-US" sz="8666" dirty="0" err="1">
                <a:solidFill>
                  <a:srgbClr val="002060"/>
                </a:solidFill>
              </a:rPr>
              <a:t>đời</a:t>
            </a:r>
            <a:r>
              <a:rPr lang="en-US" sz="8666" dirty="0">
                <a:solidFill>
                  <a:srgbClr val="002060"/>
                </a:solidFill>
              </a:rPr>
              <a:t> </a:t>
            </a:r>
            <a:r>
              <a:rPr lang="en-US" sz="8666" dirty="0" err="1">
                <a:solidFill>
                  <a:srgbClr val="002060"/>
                </a:solidFill>
              </a:rPr>
              <a:t>chúng</a:t>
            </a:r>
            <a:r>
              <a:rPr lang="en-US" sz="8666" dirty="0">
                <a:solidFill>
                  <a:srgbClr val="002060"/>
                </a:solidFill>
              </a:rPr>
              <a:t> con, </a:t>
            </a:r>
            <a:r>
              <a:rPr lang="en-US" sz="8666" dirty="0" err="1">
                <a:solidFill>
                  <a:srgbClr val="002060"/>
                </a:solidFill>
              </a:rPr>
              <a:t>ước</a:t>
            </a:r>
            <a:r>
              <a:rPr lang="en-US" sz="8666" dirty="0">
                <a:solidFill>
                  <a:srgbClr val="002060"/>
                </a:solidFill>
              </a:rPr>
              <a:t> </a:t>
            </a:r>
            <a:r>
              <a:rPr lang="en-US" sz="8666" dirty="0" err="1">
                <a:solidFill>
                  <a:srgbClr val="002060"/>
                </a:solidFill>
              </a:rPr>
              <a:t>bao</a:t>
            </a:r>
            <a:r>
              <a:rPr lang="en-US" sz="8666" dirty="0">
                <a:solidFill>
                  <a:srgbClr val="002060"/>
                </a:solidFill>
              </a:rPr>
              <a:t> </a:t>
            </a:r>
            <a:r>
              <a:rPr lang="en-US" sz="8666" dirty="0" err="1">
                <a:solidFill>
                  <a:srgbClr val="002060"/>
                </a:solidFill>
              </a:rPr>
              <a:t>là</a:t>
            </a:r>
            <a:r>
              <a:rPr lang="en-US" sz="8666" dirty="0">
                <a:solidFill>
                  <a:srgbClr val="002060"/>
                </a:solidFill>
              </a:rPr>
              <a:t> </a:t>
            </a:r>
            <a:r>
              <a:rPr lang="en-US" sz="8666" dirty="0" err="1">
                <a:solidFill>
                  <a:srgbClr val="002060"/>
                </a:solidFill>
              </a:rPr>
              <a:t>ngày</a:t>
            </a:r>
            <a:r>
              <a:rPr lang="en-US" sz="8666" dirty="0">
                <a:solidFill>
                  <a:srgbClr val="002060"/>
                </a:solidFill>
              </a:rPr>
              <a:t> </a:t>
            </a:r>
            <a:r>
              <a:rPr lang="en-US" sz="8666" dirty="0" err="1">
                <a:solidFill>
                  <a:srgbClr val="002060"/>
                </a:solidFill>
              </a:rPr>
              <a:t>là</a:t>
            </a:r>
            <a:r>
              <a:rPr lang="en-US" sz="8666" dirty="0">
                <a:solidFill>
                  <a:srgbClr val="002060"/>
                </a:solidFill>
              </a:rPr>
              <a:t> </a:t>
            </a:r>
            <a:r>
              <a:rPr lang="en-US" sz="8666" dirty="0" err="1">
                <a:solidFill>
                  <a:srgbClr val="002060"/>
                </a:solidFill>
              </a:rPr>
              <a:t>bấy</a:t>
            </a:r>
            <a:r>
              <a:rPr lang="en-US" sz="8666" dirty="0">
                <a:solidFill>
                  <a:srgbClr val="002060"/>
                </a:solidFill>
              </a:rPr>
              <a:t> </a:t>
            </a:r>
            <a:r>
              <a:rPr lang="en-US" sz="8666" dirty="0" err="1">
                <a:solidFill>
                  <a:srgbClr val="002060"/>
                </a:solidFill>
              </a:rPr>
              <a:t>nhiêu</a:t>
            </a:r>
            <a:r>
              <a:rPr lang="en-US" sz="8666" dirty="0">
                <a:solidFill>
                  <a:srgbClr val="002060"/>
                </a:solidFill>
              </a:rPr>
              <a:t> </a:t>
            </a:r>
            <a:r>
              <a:rPr lang="en-US" sz="8666" dirty="0" err="1">
                <a:solidFill>
                  <a:srgbClr val="002060"/>
                </a:solidFill>
              </a:rPr>
              <a:t>tình</a:t>
            </a:r>
            <a:r>
              <a:rPr lang="en-US" sz="8666" dirty="0">
                <a:solidFill>
                  <a:srgbClr val="002060"/>
                </a:solidFill>
              </a:rPr>
              <a:t>.</a:t>
            </a:r>
            <a:endParaRPr lang="vi-VN" sz="8666" dirty="0">
              <a:solidFill>
                <a:srgbClr val="002060"/>
              </a:solidFill>
            </a:endParaRPr>
          </a:p>
        </p:txBody>
      </p:sp>
    </p:spTree>
    <p:extLst>
      <p:ext uri="{BB962C8B-B14F-4D97-AF65-F5344CB8AC3E}">
        <p14:creationId xmlns:p14="http://schemas.microsoft.com/office/powerpoint/2010/main" val="33307278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2609898" y="221390"/>
            <a:ext cx="7314823" cy="1169551"/>
          </a:xfrm>
          <a:prstGeom prst="rect">
            <a:avLst/>
          </a:prstGeom>
        </p:spPr>
        <p:txBody>
          <a:bodyPr wrap="none">
            <a:spAutoFit/>
          </a:bodyPr>
          <a:lstStyle/>
          <a:p>
            <a:r>
              <a:rPr lang="en-US" sz="7000" dirty="0" err="1" smtClean="0">
                <a:solidFill>
                  <a:srgbClr val="FFFF00"/>
                </a:solidFill>
              </a:rPr>
              <a:t>Thánh</a:t>
            </a:r>
            <a:r>
              <a:rPr lang="en-US" sz="7000" dirty="0" smtClean="0">
                <a:solidFill>
                  <a:srgbClr val="FFFF00"/>
                </a:solidFill>
              </a:rPr>
              <a:t> </a:t>
            </a:r>
            <a:r>
              <a:rPr lang="en-US" sz="7000" dirty="0" err="1" smtClean="0">
                <a:solidFill>
                  <a:srgbClr val="FFFF00"/>
                </a:solidFill>
              </a:rPr>
              <a:t>Lễ</a:t>
            </a:r>
            <a:r>
              <a:rPr lang="en-US" sz="7000" dirty="0" smtClean="0">
                <a:solidFill>
                  <a:srgbClr val="FFFF00"/>
                </a:solidFill>
              </a:rPr>
              <a:t> </a:t>
            </a:r>
            <a:r>
              <a:rPr lang="en-US" sz="7000" dirty="0" err="1" smtClean="0">
                <a:solidFill>
                  <a:srgbClr val="FFFF00"/>
                </a:solidFill>
              </a:rPr>
              <a:t>Hôn</a:t>
            </a:r>
            <a:r>
              <a:rPr lang="en-US" sz="7000" dirty="0" smtClean="0">
                <a:solidFill>
                  <a:srgbClr val="FFFF00"/>
                </a:solidFill>
              </a:rPr>
              <a:t> </a:t>
            </a:r>
            <a:r>
              <a:rPr lang="en-US" sz="7000" dirty="0" err="1" smtClean="0">
                <a:solidFill>
                  <a:srgbClr val="FFFF00"/>
                </a:solidFill>
              </a:rPr>
              <a:t>Phối</a:t>
            </a:r>
            <a:endParaRPr lang="vi-VN" sz="7000" dirty="0">
              <a:solidFill>
                <a:srgbClr val="FFFF00"/>
              </a:solidFill>
            </a:endParaRPr>
          </a:p>
        </p:txBody>
      </p:sp>
      <p:sp>
        <p:nvSpPr>
          <p:cNvPr id="6" name="TextBox 5"/>
          <p:cNvSpPr txBox="1"/>
          <p:nvPr/>
        </p:nvSpPr>
        <p:spPr>
          <a:xfrm>
            <a:off x="3197251" y="1390941"/>
            <a:ext cx="7861110" cy="2308324"/>
          </a:xfrm>
          <a:prstGeom prst="rect">
            <a:avLst/>
          </a:prstGeom>
          <a:noFill/>
        </p:spPr>
        <p:txBody>
          <a:bodyPr wrap="square" rtlCol="0">
            <a:spAutoFit/>
          </a:bodyPr>
          <a:lstStyle/>
          <a:p>
            <a:pPr algn="ctr">
              <a:lnSpc>
                <a:spcPct val="120000"/>
              </a:lnSpc>
            </a:pPr>
            <a:r>
              <a:rPr lang="en-US" sz="4000" dirty="0" err="1" smtClean="0">
                <a:solidFill>
                  <a:srgbClr val="FFFF00"/>
                </a:solidFill>
              </a:rPr>
              <a:t>Anh</a:t>
            </a:r>
            <a:r>
              <a:rPr lang="en-US" sz="4000" dirty="0" smtClean="0">
                <a:solidFill>
                  <a:srgbClr val="FFFF00"/>
                </a:solidFill>
              </a:rPr>
              <a:t> </a:t>
            </a:r>
            <a:r>
              <a:rPr lang="en-US" sz="4000" dirty="0" err="1" smtClean="0">
                <a:solidFill>
                  <a:srgbClr val="FFFF00"/>
                </a:solidFill>
              </a:rPr>
              <a:t>Giuse</a:t>
            </a:r>
            <a:r>
              <a:rPr lang="en-US" sz="4000" dirty="0" smtClean="0">
                <a:solidFill>
                  <a:srgbClr val="FFFF00"/>
                </a:solidFill>
              </a:rPr>
              <a:t> </a:t>
            </a:r>
            <a:r>
              <a:rPr lang="en-US" sz="4000" dirty="0" err="1" smtClean="0">
                <a:solidFill>
                  <a:srgbClr val="FFFF00"/>
                </a:solidFill>
              </a:rPr>
              <a:t>Trương</a:t>
            </a:r>
            <a:r>
              <a:rPr lang="en-US" sz="4000" dirty="0" smtClean="0">
                <a:solidFill>
                  <a:srgbClr val="FFFF00"/>
                </a:solidFill>
              </a:rPr>
              <a:t> </a:t>
            </a:r>
            <a:r>
              <a:rPr lang="en-US" sz="4000" dirty="0" err="1" smtClean="0">
                <a:solidFill>
                  <a:srgbClr val="FFFF00"/>
                </a:solidFill>
              </a:rPr>
              <a:t>Thành</a:t>
            </a:r>
            <a:r>
              <a:rPr lang="en-US" sz="4000" dirty="0" smtClean="0">
                <a:solidFill>
                  <a:srgbClr val="FFFF00"/>
                </a:solidFill>
              </a:rPr>
              <a:t> </a:t>
            </a:r>
            <a:r>
              <a:rPr lang="en-US" sz="4000" dirty="0" err="1" smtClean="0">
                <a:solidFill>
                  <a:srgbClr val="FFFF00"/>
                </a:solidFill>
              </a:rPr>
              <a:t>Trí</a:t>
            </a:r>
            <a:endParaRPr lang="en-US" sz="4000" dirty="0" smtClean="0">
              <a:solidFill>
                <a:srgbClr val="FFFF00"/>
              </a:solidFill>
            </a:endParaRPr>
          </a:p>
          <a:p>
            <a:pPr algn="ctr">
              <a:lnSpc>
                <a:spcPct val="120000"/>
              </a:lnSpc>
            </a:pPr>
            <a:r>
              <a:rPr lang="en-US" sz="4000" dirty="0" err="1" smtClean="0">
                <a:solidFill>
                  <a:srgbClr val="FFFF00"/>
                </a:solidFill>
              </a:rPr>
              <a:t>và</a:t>
            </a:r>
            <a:r>
              <a:rPr lang="en-US" sz="4000" dirty="0" smtClean="0">
                <a:solidFill>
                  <a:srgbClr val="FFFF00"/>
                </a:solidFill>
              </a:rPr>
              <a:t>  </a:t>
            </a:r>
          </a:p>
          <a:p>
            <a:pPr algn="ctr">
              <a:lnSpc>
                <a:spcPct val="120000"/>
              </a:lnSpc>
            </a:pPr>
            <a:r>
              <a:rPr lang="en-US" sz="4000" dirty="0" err="1" smtClean="0">
                <a:solidFill>
                  <a:srgbClr val="FFFF00"/>
                </a:solidFill>
              </a:rPr>
              <a:t>Chị</a:t>
            </a:r>
            <a:r>
              <a:rPr lang="en-US" sz="4000" dirty="0" smtClean="0">
                <a:solidFill>
                  <a:srgbClr val="FFFF00"/>
                </a:solidFill>
              </a:rPr>
              <a:t> Maria </a:t>
            </a:r>
            <a:r>
              <a:rPr lang="en-US" sz="4000" dirty="0" err="1" smtClean="0">
                <a:solidFill>
                  <a:srgbClr val="FFFF00"/>
                </a:solidFill>
              </a:rPr>
              <a:t>Trần</a:t>
            </a:r>
            <a:r>
              <a:rPr lang="en-US" sz="4000" dirty="0" smtClean="0">
                <a:solidFill>
                  <a:srgbClr val="FFFF00"/>
                </a:solidFill>
              </a:rPr>
              <a:t> </a:t>
            </a:r>
            <a:r>
              <a:rPr lang="en-US" sz="4000" dirty="0" err="1" smtClean="0">
                <a:solidFill>
                  <a:srgbClr val="FFFF00"/>
                </a:solidFill>
              </a:rPr>
              <a:t>Thị</a:t>
            </a:r>
            <a:r>
              <a:rPr lang="en-US" sz="4000" dirty="0" smtClean="0">
                <a:solidFill>
                  <a:srgbClr val="FFFF00"/>
                </a:solidFill>
              </a:rPr>
              <a:t> </a:t>
            </a:r>
            <a:r>
              <a:rPr lang="en-US" sz="4000" dirty="0" err="1" smtClean="0">
                <a:solidFill>
                  <a:srgbClr val="FFFF00"/>
                </a:solidFill>
              </a:rPr>
              <a:t>Hồng</a:t>
            </a:r>
            <a:r>
              <a:rPr lang="en-US" sz="4000" dirty="0" smtClean="0">
                <a:solidFill>
                  <a:srgbClr val="FFFF00"/>
                </a:solidFill>
              </a:rPr>
              <a:t> </a:t>
            </a:r>
            <a:r>
              <a:rPr lang="en-US" sz="4000" dirty="0" err="1" smtClean="0">
                <a:solidFill>
                  <a:srgbClr val="FFFF00"/>
                </a:solidFill>
              </a:rPr>
              <a:t>Thắm</a:t>
            </a:r>
            <a:endParaRPr lang="en-US" sz="4000" dirty="0" smtClean="0">
              <a:solidFill>
                <a:srgbClr val="FFFF00"/>
              </a:solidFill>
            </a:endParaRPr>
          </a:p>
        </p:txBody>
      </p:sp>
    </p:spTree>
    <p:extLst>
      <p:ext uri="{BB962C8B-B14F-4D97-AF65-F5344CB8AC3E}">
        <p14:creationId xmlns:p14="http://schemas.microsoft.com/office/powerpoint/2010/main" val="9791931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313896"/>
            <a:ext cx="12192000" cy="6857999"/>
          </a:xfrm>
        </p:spPr>
        <p:txBody>
          <a:bodyPr>
            <a:normAutofit/>
          </a:bodyPr>
          <a:lstStyle/>
          <a:p>
            <a:pPr>
              <a:lnSpc>
                <a:spcPct val="130000"/>
              </a:lnSpc>
            </a:pPr>
            <a:r>
              <a:rPr lang="en-US" sz="6000" u="sng" dirty="0" err="1">
                <a:solidFill>
                  <a:srgbClr val="FF0000"/>
                </a:solidFill>
              </a:rPr>
              <a:t>Ca</a:t>
            </a:r>
            <a:r>
              <a:rPr lang="en-US" sz="6000" u="sng" dirty="0">
                <a:solidFill>
                  <a:srgbClr val="FF0000"/>
                </a:solidFill>
              </a:rPr>
              <a:t> </a:t>
            </a:r>
            <a:r>
              <a:rPr lang="en-US" sz="6000" u="sng" dirty="0" err="1">
                <a:solidFill>
                  <a:srgbClr val="FF0000"/>
                </a:solidFill>
              </a:rPr>
              <a:t>Nguyện</a:t>
            </a:r>
            <a:r>
              <a:rPr lang="en-US" sz="6000" u="sng" dirty="0">
                <a:solidFill>
                  <a:srgbClr val="FF0000"/>
                </a:solidFill>
              </a:rPr>
              <a:t> </a:t>
            </a:r>
            <a:r>
              <a:rPr lang="en-US" sz="6000" u="sng" dirty="0" err="1">
                <a:solidFill>
                  <a:srgbClr val="FF0000"/>
                </a:solidFill>
              </a:rPr>
              <a:t>Hiệp</a:t>
            </a:r>
            <a:r>
              <a:rPr lang="en-US" sz="6000" u="sng" dirty="0">
                <a:solidFill>
                  <a:srgbClr val="FF0000"/>
                </a:solidFill>
              </a:rPr>
              <a:t> </a:t>
            </a:r>
            <a:r>
              <a:rPr lang="en-US" sz="6000" u="sng" dirty="0" err="1">
                <a:solidFill>
                  <a:srgbClr val="FF0000"/>
                </a:solidFill>
              </a:rPr>
              <a:t>Lễ</a:t>
            </a:r>
            <a:r>
              <a:rPr lang="en-US" sz="6000" u="sng" dirty="0">
                <a:solidFill>
                  <a:srgbClr val="FF0000"/>
                </a:solidFill>
              </a:rPr>
              <a:t/>
            </a:r>
            <a:br>
              <a:rPr lang="en-US" sz="6000" u="sng" dirty="0">
                <a:solidFill>
                  <a:srgbClr val="FF0000"/>
                </a:solidFill>
              </a:rPr>
            </a:br>
            <a:r>
              <a:rPr lang="en-US" sz="8000" dirty="0" err="1" smtClean="0">
                <a:solidFill>
                  <a:srgbClr val="FF0000"/>
                </a:solidFill>
              </a:rPr>
              <a:t>Hoa</a:t>
            </a:r>
            <a:r>
              <a:rPr lang="en-US" sz="8000" dirty="0" smtClean="0">
                <a:solidFill>
                  <a:srgbClr val="FF0000"/>
                </a:solidFill>
              </a:rPr>
              <a:t> </a:t>
            </a:r>
            <a:r>
              <a:rPr lang="en-US" sz="8000" dirty="0" err="1" smtClean="0">
                <a:solidFill>
                  <a:srgbClr val="FF0000"/>
                </a:solidFill>
              </a:rPr>
              <a:t>Nở</a:t>
            </a:r>
            <a:r>
              <a:rPr lang="en-US" sz="8000" dirty="0" smtClean="0">
                <a:solidFill>
                  <a:srgbClr val="FF0000"/>
                </a:solidFill>
              </a:rPr>
              <a:t> </a:t>
            </a:r>
            <a:r>
              <a:rPr lang="en-US" sz="8000" dirty="0" err="1" smtClean="0">
                <a:solidFill>
                  <a:srgbClr val="FF0000"/>
                </a:solidFill>
              </a:rPr>
              <a:t>Miền</a:t>
            </a:r>
            <a:r>
              <a:rPr lang="en-US" sz="8000" dirty="0" smtClean="0">
                <a:solidFill>
                  <a:srgbClr val="FF0000"/>
                </a:solidFill>
              </a:rPr>
              <a:t> Cana</a:t>
            </a:r>
            <a:br>
              <a:rPr lang="en-US" sz="8000" dirty="0" smtClean="0">
                <a:solidFill>
                  <a:srgbClr val="FF0000"/>
                </a:solidFill>
              </a:rPr>
            </a:br>
            <a:r>
              <a:rPr lang="en-US" sz="6000" i="1" dirty="0" err="1" smtClean="0">
                <a:solidFill>
                  <a:srgbClr val="002060"/>
                </a:solidFill>
              </a:rPr>
              <a:t>Phanxicô</a:t>
            </a:r>
            <a:endParaRPr lang="en-US" sz="6000" i="1" dirty="0">
              <a:solidFill>
                <a:srgbClr val="002060"/>
              </a:solidFill>
            </a:endParaRPr>
          </a:p>
        </p:txBody>
      </p:sp>
      <p:pic>
        <p:nvPicPr>
          <p:cNvPr id="3" name="Picture 2">
            <a:extLst>
              <a:ext uri="{FF2B5EF4-FFF2-40B4-BE49-F238E27FC236}">
                <a16:creationId xmlns:a16="http://schemas.microsoft.com/office/drawing/2014/main" xmlns="" id="{7313049C-C6D3-345F-114F-D6545362C39F}"/>
              </a:ext>
            </a:extLst>
          </p:cNvPr>
          <p:cNvPicPr>
            <a:picLocks noChangeAspect="1"/>
          </p:cNvPicPr>
          <p:nvPr/>
        </p:nvPicPr>
        <p:blipFill>
          <a:blip r:embed="rId2">
            <a:duotone>
              <a:schemeClr val="accent6">
                <a:shade val="45000"/>
                <a:satMod val="135000"/>
              </a:schemeClr>
              <a:prstClr val="white"/>
            </a:duotone>
          </a:blip>
          <a:stretch>
            <a:fillRect/>
          </a:stretch>
        </p:blipFill>
        <p:spPr>
          <a:xfrm>
            <a:off x="3625029" y="5476997"/>
            <a:ext cx="4941941" cy="729363"/>
          </a:xfrm>
          <a:prstGeom prst="rect">
            <a:avLst/>
          </a:prstGeom>
        </p:spPr>
      </p:pic>
    </p:spTree>
    <p:extLst>
      <p:ext uri="{BB962C8B-B14F-4D97-AF65-F5344CB8AC3E}">
        <p14:creationId xmlns:p14="http://schemas.microsoft.com/office/powerpoint/2010/main" val="12913369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2192000" cy="6857999"/>
          </a:xfrm>
        </p:spPr>
        <p:txBody>
          <a:bodyPr>
            <a:normAutofit/>
          </a:bodyPr>
          <a:lstStyle/>
          <a:p>
            <a:pPr algn="just">
              <a:lnSpc>
                <a:spcPct val="120000"/>
              </a:lnSpc>
            </a:pPr>
            <a:r>
              <a:rPr lang="en-US" sz="6933" u="sng" dirty="0">
                <a:solidFill>
                  <a:srgbClr val="FF0000"/>
                </a:solidFill>
              </a:rPr>
              <a:t>Tk1:</a:t>
            </a:r>
            <a:r>
              <a:rPr lang="en-US" sz="6933" dirty="0">
                <a:solidFill>
                  <a:schemeClr val="bg1"/>
                </a:solidFill>
              </a:rPr>
              <a:t> </a:t>
            </a:r>
            <a:r>
              <a:rPr lang="en-US" sz="6933" dirty="0" err="1" smtClean="0">
                <a:solidFill>
                  <a:srgbClr val="002060"/>
                </a:solidFill>
              </a:rPr>
              <a:t>Ngày</a:t>
            </a:r>
            <a:r>
              <a:rPr lang="en-US" sz="6933" dirty="0" smtClean="0">
                <a:solidFill>
                  <a:srgbClr val="002060"/>
                </a:solidFill>
              </a:rPr>
              <a:t> </a:t>
            </a:r>
            <a:r>
              <a:rPr lang="en-US" sz="6933" dirty="0" err="1" smtClean="0">
                <a:solidFill>
                  <a:srgbClr val="002060"/>
                </a:solidFill>
              </a:rPr>
              <a:t>xưa</a:t>
            </a:r>
            <a:r>
              <a:rPr lang="en-US" sz="6933" dirty="0" smtClean="0">
                <a:solidFill>
                  <a:srgbClr val="002060"/>
                </a:solidFill>
              </a:rPr>
              <a:t> </a:t>
            </a:r>
            <a:r>
              <a:rPr lang="en-US" sz="6933" dirty="0" err="1" smtClean="0">
                <a:solidFill>
                  <a:srgbClr val="002060"/>
                </a:solidFill>
              </a:rPr>
              <a:t>khi</a:t>
            </a:r>
            <a:r>
              <a:rPr lang="en-US" sz="6933" dirty="0" smtClean="0">
                <a:solidFill>
                  <a:srgbClr val="002060"/>
                </a:solidFill>
              </a:rPr>
              <a:t> </a:t>
            </a:r>
            <a:r>
              <a:rPr lang="en-US" sz="6933" dirty="0" err="1" smtClean="0">
                <a:solidFill>
                  <a:srgbClr val="002060"/>
                </a:solidFill>
              </a:rPr>
              <a:t>hoa</a:t>
            </a:r>
            <a:r>
              <a:rPr lang="en-US" sz="6933" dirty="0" smtClean="0">
                <a:solidFill>
                  <a:srgbClr val="002060"/>
                </a:solidFill>
              </a:rPr>
              <a:t> </a:t>
            </a:r>
            <a:r>
              <a:rPr lang="en-US" sz="6933" dirty="0" err="1" smtClean="0">
                <a:solidFill>
                  <a:srgbClr val="002060"/>
                </a:solidFill>
              </a:rPr>
              <a:t>nở</a:t>
            </a:r>
            <a:r>
              <a:rPr lang="en-US" sz="6933" dirty="0" smtClean="0">
                <a:solidFill>
                  <a:srgbClr val="002060"/>
                </a:solidFill>
              </a:rPr>
              <a:t> </a:t>
            </a:r>
            <a:r>
              <a:rPr lang="en-US" sz="6933" dirty="0" err="1" smtClean="0">
                <a:solidFill>
                  <a:srgbClr val="002060"/>
                </a:solidFill>
              </a:rPr>
              <a:t>miền</a:t>
            </a:r>
            <a:r>
              <a:rPr lang="en-US" sz="6933" dirty="0" smtClean="0">
                <a:solidFill>
                  <a:srgbClr val="002060"/>
                </a:solidFill>
              </a:rPr>
              <a:t> </a:t>
            </a:r>
            <a:r>
              <a:rPr lang="en-US" sz="6933" dirty="0" err="1" smtClean="0">
                <a:solidFill>
                  <a:srgbClr val="002060"/>
                </a:solidFill>
              </a:rPr>
              <a:t>Ca-na</a:t>
            </a:r>
            <a:r>
              <a:rPr lang="en-US" sz="6933" dirty="0" smtClean="0">
                <a:solidFill>
                  <a:srgbClr val="002060"/>
                </a:solidFill>
              </a:rPr>
              <a:t>, </a:t>
            </a:r>
            <a:r>
              <a:rPr lang="en-US" sz="6933" dirty="0" err="1" smtClean="0">
                <a:solidFill>
                  <a:srgbClr val="002060"/>
                </a:solidFill>
              </a:rPr>
              <a:t>khi</a:t>
            </a:r>
            <a:r>
              <a:rPr lang="en-US" sz="6933" dirty="0" smtClean="0">
                <a:solidFill>
                  <a:srgbClr val="002060"/>
                </a:solidFill>
              </a:rPr>
              <a:t> </a:t>
            </a:r>
            <a:r>
              <a:rPr lang="en-US" sz="6933" dirty="0" err="1" smtClean="0">
                <a:solidFill>
                  <a:srgbClr val="002060"/>
                </a:solidFill>
              </a:rPr>
              <a:t>đôi</a:t>
            </a:r>
            <a:r>
              <a:rPr lang="en-US" sz="6933" dirty="0" smtClean="0">
                <a:solidFill>
                  <a:srgbClr val="002060"/>
                </a:solidFill>
              </a:rPr>
              <a:t> </a:t>
            </a:r>
            <a:r>
              <a:rPr lang="en-US" sz="6933" dirty="0" err="1" smtClean="0">
                <a:solidFill>
                  <a:srgbClr val="002060"/>
                </a:solidFill>
              </a:rPr>
              <a:t>lứa</a:t>
            </a:r>
            <a:r>
              <a:rPr lang="en-US" sz="6933" dirty="0" smtClean="0">
                <a:solidFill>
                  <a:srgbClr val="002060"/>
                </a:solidFill>
              </a:rPr>
              <a:t> </a:t>
            </a:r>
            <a:r>
              <a:rPr lang="en-US" sz="6933" dirty="0" smtClean="0">
                <a:solidFill>
                  <a:srgbClr val="FF0000"/>
                </a:solidFill>
              </a:rPr>
              <a:t>(í a) </a:t>
            </a:r>
            <a:r>
              <a:rPr lang="en-US" sz="6933" dirty="0" err="1" smtClean="0">
                <a:solidFill>
                  <a:srgbClr val="002060"/>
                </a:solidFill>
              </a:rPr>
              <a:t>chung</a:t>
            </a:r>
            <a:r>
              <a:rPr lang="en-US" sz="6933" dirty="0" smtClean="0">
                <a:solidFill>
                  <a:srgbClr val="002060"/>
                </a:solidFill>
              </a:rPr>
              <a:t> </a:t>
            </a:r>
            <a:r>
              <a:rPr lang="en-US" sz="6933" dirty="0" err="1" smtClean="0">
                <a:solidFill>
                  <a:srgbClr val="002060"/>
                </a:solidFill>
              </a:rPr>
              <a:t>đường</a:t>
            </a:r>
            <a:r>
              <a:rPr lang="en-US" sz="6933" dirty="0" smtClean="0">
                <a:solidFill>
                  <a:srgbClr val="002060"/>
                </a:solidFill>
              </a:rPr>
              <a:t>. </a:t>
            </a:r>
            <a:r>
              <a:rPr lang="en-US" sz="6933" dirty="0" err="1" smtClean="0">
                <a:solidFill>
                  <a:srgbClr val="002060"/>
                </a:solidFill>
              </a:rPr>
              <a:t>Chúa</a:t>
            </a:r>
            <a:r>
              <a:rPr lang="en-US" sz="6933" dirty="0" smtClean="0">
                <a:solidFill>
                  <a:srgbClr val="002060"/>
                </a:solidFill>
              </a:rPr>
              <a:t> </a:t>
            </a:r>
            <a:r>
              <a:rPr lang="en-US" sz="6933" dirty="0" err="1" smtClean="0">
                <a:solidFill>
                  <a:srgbClr val="002060"/>
                </a:solidFill>
              </a:rPr>
              <a:t>đã</a:t>
            </a:r>
            <a:r>
              <a:rPr lang="en-US" sz="6933" dirty="0" smtClean="0">
                <a:solidFill>
                  <a:srgbClr val="002060"/>
                </a:solidFill>
              </a:rPr>
              <a:t> </a:t>
            </a:r>
            <a:r>
              <a:rPr lang="en-US" sz="6933" dirty="0" err="1" smtClean="0">
                <a:solidFill>
                  <a:srgbClr val="002060"/>
                </a:solidFill>
              </a:rPr>
              <a:t>nâng</a:t>
            </a:r>
            <a:r>
              <a:rPr lang="en-US" sz="6933" dirty="0" smtClean="0">
                <a:solidFill>
                  <a:srgbClr val="002060"/>
                </a:solidFill>
              </a:rPr>
              <a:t> </a:t>
            </a:r>
            <a:r>
              <a:rPr lang="en-US" sz="6933" dirty="0" err="1" smtClean="0">
                <a:solidFill>
                  <a:srgbClr val="002060"/>
                </a:solidFill>
              </a:rPr>
              <a:t>ly</a:t>
            </a:r>
            <a:r>
              <a:rPr lang="en-US" sz="6933" dirty="0" smtClean="0">
                <a:solidFill>
                  <a:srgbClr val="002060"/>
                </a:solidFill>
              </a:rPr>
              <a:t> </a:t>
            </a:r>
            <a:r>
              <a:rPr lang="en-US" sz="6933" dirty="0" err="1" smtClean="0">
                <a:solidFill>
                  <a:srgbClr val="002060"/>
                </a:solidFill>
              </a:rPr>
              <a:t>rượu</a:t>
            </a:r>
            <a:r>
              <a:rPr lang="en-US" sz="6933" dirty="0" smtClean="0">
                <a:solidFill>
                  <a:srgbClr val="002060"/>
                </a:solidFill>
              </a:rPr>
              <a:t> </a:t>
            </a:r>
            <a:r>
              <a:rPr lang="en-US" sz="6933" dirty="0" err="1" smtClean="0">
                <a:solidFill>
                  <a:srgbClr val="002060"/>
                </a:solidFill>
              </a:rPr>
              <a:t>mừng</a:t>
            </a:r>
            <a:r>
              <a:rPr lang="en-US" sz="6933" dirty="0">
                <a:solidFill>
                  <a:srgbClr val="002060"/>
                </a:solidFill>
              </a:rPr>
              <a:t>,</a:t>
            </a:r>
            <a:r>
              <a:rPr lang="en-US" sz="6933" dirty="0" smtClean="0">
                <a:solidFill>
                  <a:srgbClr val="002060"/>
                </a:solidFill>
              </a:rPr>
              <a:t> </a:t>
            </a:r>
            <a:r>
              <a:rPr lang="en-US" sz="6933" dirty="0" err="1" smtClean="0">
                <a:solidFill>
                  <a:srgbClr val="002060"/>
                </a:solidFill>
              </a:rPr>
              <a:t>Ngài</a:t>
            </a:r>
            <a:r>
              <a:rPr lang="en-US" sz="6933" dirty="0" smtClean="0">
                <a:solidFill>
                  <a:srgbClr val="002060"/>
                </a:solidFill>
              </a:rPr>
              <a:t> </a:t>
            </a:r>
            <a:r>
              <a:rPr lang="en-US" sz="6933" dirty="0" err="1" smtClean="0">
                <a:solidFill>
                  <a:srgbClr val="002060"/>
                </a:solidFill>
              </a:rPr>
              <a:t>nâng</a:t>
            </a:r>
            <a:r>
              <a:rPr lang="en-US" sz="6933" dirty="0" smtClean="0">
                <a:solidFill>
                  <a:srgbClr val="002060"/>
                </a:solidFill>
              </a:rPr>
              <a:t> </a:t>
            </a:r>
            <a:r>
              <a:rPr lang="en-US" sz="6933" dirty="0" err="1" smtClean="0">
                <a:solidFill>
                  <a:srgbClr val="002060"/>
                </a:solidFill>
              </a:rPr>
              <a:t>nâng</a:t>
            </a:r>
            <a:r>
              <a:rPr lang="en-US" sz="6933" dirty="0" smtClean="0">
                <a:solidFill>
                  <a:srgbClr val="002060"/>
                </a:solidFill>
              </a:rPr>
              <a:t> </a:t>
            </a:r>
            <a:r>
              <a:rPr lang="en-US" sz="6933" dirty="0" err="1" smtClean="0">
                <a:solidFill>
                  <a:srgbClr val="002060"/>
                </a:solidFill>
              </a:rPr>
              <a:t>ly</a:t>
            </a:r>
            <a:r>
              <a:rPr lang="en-US" sz="6933" dirty="0" smtClean="0">
                <a:solidFill>
                  <a:srgbClr val="002060"/>
                </a:solidFill>
              </a:rPr>
              <a:t> </a:t>
            </a:r>
            <a:r>
              <a:rPr lang="en-US" sz="6933" dirty="0" err="1" smtClean="0">
                <a:solidFill>
                  <a:srgbClr val="002060"/>
                </a:solidFill>
              </a:rPr>
              <a:t>rượu</a:t>
            </a:r>
            <a:r>
              <a:rPr lang="en-US" sz="6933" dirty="0" smtClean="0">
                <a:solidFill>
                  <a:srgbClr val="002060"/>
                </a:solidFill>
              </a:rPr>
              <a:t> </a:t>
            </a:r>
            <a:r>
              <a:rPr lang="en-US" sz="6933" dirty="0" err="1" smtClean="0">
                <a:solidFill>
                  <a:srgbClr val="002060"/>
                </a:solidFill>
              </a:rPr>
              <a:t>chúc</a:t>
            </a:r>
            <a:r>
              <a:rPr lang="en-US" sz="6933" dirty="0" smtClean="0">
                <a:solidFill>
                  <a:srgbClr val="002060"/>
                </a:solidFill>
              </a:rPr>
              <a:t> </a:t>
            </a:r>
            <a:r>
              <a:rPr lang="en-US" sz="6933" dirty="0" err="1" smtClean="0">
                <a:solidFill>
                  <a:srgbClr val="002060"/>
                </a:solidFill>
              </a:rPr>
              <a:t>hôn</a:t>
            </a:r>
            <a:r>
              <a:rPr lang="en-US" sz="6933" dirty="0">
                <a:solidFill>
                  <a:srgbClr val="002060"/>
                </a:solidFill>
              </a:rPr>
              <a:t> </a:t>
            </a:r>
            <a:r>
              <a:rPr lang="en-US" sz="6933" dirty="0" smtClean="0">
                <a:solidFill>
                  <a:srgbClr val="FF0000"/>
                </a:solidFill>
              </a:rPr>
              <a:t>…</a:t>
            </a:r>
            <a:endParaRPr lang="vi-VN" sz="6933" dirty="0">
              <a:solidFill>
                <a:srgbClr val="FF0000"/>
              </a:solidFill>
            </a:endParaRPr>
          </a:p>
        </p:txBody>
      </p:sp>
    </p:spTree>
    <p:extLst>
      <p:ext uri="{BB962C8B-B14F-4D97-AF65-F5344CB8AC3E}">
        <p14:creationId xmlns:p14="http://schemas.microsoft.com/office/powerpoint/2010/main" val="39204541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2192000" cy="6857999"/>
          </a:xfrm>
        </p:spPr>
        <p:txBody>
          <a:bodyPr>
            <a:normAutofit/>
          </a:bodyPr>
          <a:lstStyle/>
          <a:p>
            <a:pPr algn="just">
              <a:lnSpc>
                <a:spcPct val="120000"/>
              </a:lnSpc>
            </a:pPr>
            <a:r>
              <a:rPr lang="en-US" sz="6933" dirty="0">
                <a:solidFill>
                  <a:srgbClr val="FF0000"/>
                </a:solidFill>
              </a:rPr>
              <a:t>…</a:t>
            </a:r>
            <a:r>
              <a:rPr lang="en-US" sz="6933" dirty="0" smtClean="0">
                <a:solidFill>
                  <a:schemeClr val="bg1"/>
                </a:solidFill>
              </a:rPr>
              <a:t> </a:t>
            </a:r>
            <a:r>
              <a:rPr lang="en-US" sz="6933" dirty="0" err="1" smtClean="0">
                <a:solidFill>
                  <a:srgbClr val="002060"/>
                </a:solidFill>
              </a:rPr>
              <a:t>Ngài</a:t>
            </a:r>
            <a:r>
              <a:rPr lang="en-US" sz="6933" dirty="0" smtClean="0">
                <a:solidFill>
                  <a:srgbClr val="002060"/>
                </a:solidFill>
              </a:rPr>
              <a:t> say </a:t>
            </a:r>
            <a:r>
              <a:rPr lang="en-US" sz="6933" dirty="0" err="1" smtClean="0">
                <a:solidFill>
                  <a:srgbClr val="002060"/>
                </a:solidFill>
              </a:rPr>
              <a:t>theo</a:t>
            </a:r>
            <a:r>
              <a:rPr lang="en-US" sz="6933" dirty="0" smtClean="0">
                <a:solidFill>
                  <a:srgbClr val="002060"/>
                </a:solidFill>
              </a:rPr>
              <a:t> men </a:t>
            </a:r>
            <a:r>
              <a:rPr lang="en-US" sz="6933" dirty="0" err="1" smtClean="0">
                <a:solidFill>
                  <a:srgbClr val="002060"/>
                </a:solidFill>
              </a:rPr>
              <a:t>của</a:t>
            </a:r>
            <a:r>
              <a:rPr lang="en-US" sz="6933" dirty="0" smtClean="0">
                <a:solidFill>
                  <a:srgbClr val="002060"/>
                </a:solidFill>
              </a:rPr>
              <a:t> </a:t>
            </a:r>
            <a:r>
              <a:rPr lang="en-US" sz="6933" dirty="0" err="1" smtClean="0">
                <a:solidFill>
                  <a:srgbClr val="002060"/>
                </a:solidFill>
              </a:rPr>
              <a:t>cuộc</a:t>
            </a:r>
            <a:r>
              <a:rPr lang="en-US" sz="6933" dirty="0" smtClean="0">
                <a:solidFill>
                  <a:srgbClr val="002060"/>
                </a:solidFill>
              </a:rPr>
              <a:t> </a:t>
            </a:r>
            <a:r>
              <a:rPr lang="en-US" sz="6933" dirty="0" err="1" smtClean="0">
                <a:solidFill>
                  <a:srgbClr val="002060"/>
                </a:solidFill>
              </a:rPr>
              <a:t>đời</a:t>
            </a:r>
            <a:r>
              <a:rPr lang="en-US" sz="6933" dirty="0" smtClean="0">
                <a:solidFill>
                  <a:srgbClr val="002060"/>
                </a:solidFill>
              </a:rPr>
              <a:t>, </a:t>
            </a:r>
            <a:r>
              <a:rPr lang="en-US" sz="6933" dirty="0" err="1" smtClean="0">
                <a:solidFill>
                  <a:srgbClr val="002060"/>
                </a:solidFill>
              </a:rPr>
              <a:t>Ngài</a:t>
            </a:r>
            <a:r>
              <a:rPr lang="en-US" sz="6933" dirty="0" smtClean="0">
                <a:solidFill>
                  <a:srgbClr val="002060"/>
                </a:solidFill>
              </a:rPr>
              <a:t> </a:t>
            </a:r>
            <a:r>
              <a:rPr lang="en-US" sz="6933" dirty="0" err="1" smtClean="0">
                <a:solidFill>
                  <a:srgbClr val="002060"/>
                </a:solidFill>
              </a:rPr>
              <a:t>chung</a:t>
            </a:r>
            <a:r>
              <a:rPr lang="en-US" sz="6933" dirty="0" smtClean="0">
                <a:solidFill>
                  <a:srgbClr val="002060"/>
                </a:solidFill>
              </a:rPr>
              <a:t> </a:t>
            </a:r>
            <a:r>
              <a:rPr lang="en-US" sz="6933" dirty="0" err="1" smtClean="0">
                <a:solidFill>
                  <a:srgbClr val="002060"/>
                </a:solidFill>
              </a:rPr>
              <a:t>vui</a:t>
            </a:r>
            <a:r>
              <a:rPr lang="en-US" sz="6933" dirty="0" smtClean="0">
                <a:solidFill>
                  <a:srgbClr val="002060"/>
                </a:solidFill>
              </a:rPr>
              <a:t> </a:t>
            </a:r>
            <a:r>
              <a:rPr lang="en-US" sz="6933" dirty="0" err="1" smtClean="0">
                <a:solidFill>
                  <a:srgbClr val="002060"/>
                </a:solidFill>
              </a:rPr>
              <a:t>với</a:t>
            </a:r>
            <a:r>
              <a:rPr lang="en-US" sz="6933" dirty="0" smtClean="0">
                <a:solidFill>
                  <a:srgbClr val="002060"/>
                </a:solidFill>
              </a:rPr>
              <a:t> </a:t>
            </a:r>
            <a:r>
              <a:rPr lang="en-US" sz="6933" dirty="0" err="1" smtClean="0">
                <a:solidFill>
                  <a:srgbClr val="002060"/>
                </a:solidFill>
              </a:rPr>
              <a:t>người</a:t>
            </a:r>
            <a:r>
              <a:rPr lang="en-US" sz="6933" dirty="0" smtClean="0">
                <a:solidFill>
                  <a:srgbClr val="002060"/>
                </a:solidFill>
              </a:rPr>
              <a:t> </a:t>
            </a:r>
            <a:r>
              <a:rPr lang="en-US" sz="6933" dirty="0" err="1" smtClean="0">
                <a:solidFill>
                  <a:srgbClr val="002060"/>
                </a:solidFill>
              </a:rPr>
              <a:t>vui</a:t>
            </a:r>
            <a:r>
              <a:rPr lang="en-US" sz="6933" dirty="0" smtClean="0">
                <a:solidFill>
                  <a:srgbClr val="002060"/>
                </a:solidFill>
              </a:rPr>
              <a:t>. </a:t>
            </a:r>
            <a:r>
              <a:rPr lang="en-US" sz="6933" dirty="0" err="1" smtClean="0">
                <a:solidFill>
                  <a:srgbClr val="002060"/>
                </a:solidFill>
              </a:rPr>
              <a:t>Ngài</a:t>
            </a:r>
            <a:r>
              <a:rPr lang="en-US" sz="6933" dirty="0" smtClean="0">
                <a:solidFill>
                  <a:srgbClr val="002060"/>
                </a:solidFill>
              </a:rPr>
              <a:t> ban </a:t>
            </a:r>
            <a:r>
              <a:rPr lang="en-US" sz="6933" dirty="0" err="1" smtClean="0">
                <a:solidFill>
                  <a:srgbClr val="002060"/>
                </a:solidFill>
              </a:rPr>
              <a:t>ơn</a:t>
            </a:r>
            <a:r>
              <a:rPr lang="en-US" sz="6933" dirty="0" smtClean="0">
                <a:solidFill>
                  <a:srgbClr val="002060"/>
                </a:solidFill>
              </a:rPr>
              <a:t> </a:t>
            </a:r>
            <a:r>
              <a:rPr lang="en-US" sz="6933" dirty="0" err="1" smtClean="0">
                <a:solidFill>
                  <a:srgbClr val="002060"/>
                </a:solidFill>
              </a:rPr>
              <a:t>thiêng</a:t>
            </a:r>
            <a:r>
              <a:rPr lang="en-US" sz="6933" dirty="0" smtClean="0">
                <a:solidFill>
                  <a:srgbClr val="002060"/>
                </a:solidFill>
              </a:rPr>
              <a:t> </a:t>
            </a:r>
            <a:r>
              <a:rPr lang="en-US" sz="6933" dirty="0" err="1" smtClean="0">
                <a:solidFill>
                  <a:srgbClr val="002060"/>
                </a:solidFill>
              </a:rPr>
              <a:t>nối</a:t>
            </a:r>
            <a:r>
              <a:rPr lang="en-US" sz="6933" dirty="0" smtClean="0">
                <a:solidFill>
                  <a:srgbClr val="002060"/>
                </a:solidFill>
              </a:rPr>
              <a:t> </a:t>
            </a:r>
            <a:r>
              <a:rPr lang="en-US" sz="6933" dirty="0" err="1" smtClean="0">
                <a:solidFill>
                  <a:srgbClr val="002060"/>
                </a:solidFill>
              </a:rPr>
              <a:t>tình</a:t>
            </a:r>
            <a:r>
              <a:rPr lang="en-US" sz="6933" dirty="0" smtClean="0">
                <a:solidFill>
                  <a:srgbClr val="002060"/>
                </a:solidFill>
              </a:rPr>
              <a:t> </a:t>
            </a:r>
            <a:r>
              <a:rPr lang="en-US" sz="6933" dirty="0" err="1" smtClean="0">
                <a:solidFill>
                  <a:srgbClr val="002060"/>
                </a:solidFill>
              </a:rPr>
              <a:t>người</a:t>
            </a:r>
            <a:r>
              <a:rPr lang="en-US" sz="6933" dirty="0">
                <a:solidFill>
                  <a:srgbClr val="002060"/>
                </a:solidFill>
              </a:rPr>
              <a:t>,</a:t>
            </a:r>
            <a:r>
              <a:rPr lang="en-US" sz="6933" dirty="0" smtClean="0">
                <a:solidFill>
                  <a:srgbClr val="002060"/>
                </a:solidFill>
              </a:rPr>
              <a:t> </a:t>
            </a:r>
            <a:r>
              <a:rPr lang="en-US" sz="6933" dirty="0" err="1" smtClean="0">
                <a:solidFill>
                  <a:srgbClr val="002060"/>
                </a:solidFill>
              </a:rPr>
              <a:t>Ngài</a:t>
            </a:r>
            <a:r>
              <a:rPr lang="en-US" sz="6933" dirty="0" smtClean="0">
                <a:solidFill>
                  <a:srgbClr val="002060"/>
                </a:solidFill>
              </a:rPr>
              <a:t> </a:t>
            </a:r>
            <a:r>
              <a:rPr lang="en-US" sz="6933" dirty="0" err="1" smtClean="0">
                <a:solidFill>
                  <a:srgbClr val="002060"/>
                </a:solidFill>
              </a:rPr>
              <a:t>thánh</a:t>
            </a:r>
            <a:r>
              <a:rPr lang="en-US" sz="6933" dirty="0" smtClean="0">
                <a:solidFill>
                  <a:srgbClr val="002060"/>
                </a:solidFill>
              </a:rPr>
              <a:t> </a:t>
            </a:r>
            <a:r>
              <a:rPr lang="en-US" sz="6933" dirty="0" err="1" smtClean="0">
                <a:solidFill>
                  <a:srgbClr val="002060"/>
                </a:solidFill>
              </a:rPr>
              <a:t>hóa</a:t>
            </a:r>
            <a:r>
              <a:rPr lang="en-US" sz="6933" dirty="0" smtClean="0">
                <a:solidFill>
                  <a:srgbClr val="002060"/>
                </a:solidFill>
              </a:rPr>
              <a:t> </a:t>
            </a:r>
            <a:r>
              <a:rPr lang="en-US" sz="6933" dirty="0" err="1" smtClean="0">
                <a:solidFill>
                  <a:srgbClr val="002060"/>
                </a:solidFill>
              </a:rPr>
              <a:t>đời</a:t>
            </a:r>
            <a:r>
              <a:rPr lang="en-US" sz="6933" dirty="0" smtClean="0">
                <a:solidFill>
                  <a:srgbClr val="002060"/>
                </a:solidFill>
              </a:rPr>
              <a:t> </a:t>
            </a:r>
            <a:r>
              <a:rPr lang="en-US" sz="6933" dirty="0" err="1" smtClean="0">
                <a:solidFill>
                  <a:srgbClr val="002060"/>
                </a:solidFill>
              </a:rPr>
              <a:t>lứa</a:t>
            </a:r>
            <a:r>
              <a:rPr lang="en-US" sz="6933" dirty="0" smtClean="0">
                <a:solidFill>
                  <a:srgbClr val="002060"/>
                </a:solidFill>
              </a:rPr>
              <a:t> </a:t>
            </a:r>
            <a:r>
              <a:rPr lang="en-US" sz="6933" dirty="0" err="1" smtClean="0">
                <a:solidFill>
                  <a:srgbClr val="002060"/>
                </a:solidFill>
              </a:rPr>
              <a:t>đôi</a:t>
            </a:r>
            <a:r>
              <a:rPr lang="en-US" sz="6933" dirty="0" smtClean="0">
                <a:solidFill>
                  <a:srgbClr val="002060"/>
                </a:solidFill>
              </a:rPr>
              <a:t>.</a:t>
            </a:r>
            <a:endParaRPr lang="vi-VN" sz="6933" dirty="0">
              <a:solidFill>
                <a:srgbClr val="002060"/>
              </a:solidFill>
            </a:endParaRPr>
          </a:p>
        </p:txBody>
      </p:sp>
    </p:spTree>
    <p:extLst>
      <p:ext uri="{BB962C8B-B14F-4D97-AF65-F5344CB8AC3E}">
        <p14:creationId xmlns:p14="http://schemas.microsoft.com/office/powerpoint/2010/main" val="180866995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2192000" cy="6857999"/>
          </a:xfrm>
        </p:spPr>
        <p:txBody>
          <a:bodyPr>
            <a:normAutofit/>
          </a:bodyPr>
          <a:lstStyle/>
          <a:p>
            <a:pPr algn="just">
              <a:lnSpc>
                <a:spcPct val="120000"/>
              </a:lnSpc>
            </a:pPr>
            <a:r>
              <a:rPr lang="en-US" sz="7000" u="sng" dirty="0" err="1" smtClean="0">
                <a:solidFill>
                  <a:srgbClr val="FF0000"/>
                </a:solidFill>
              </a:rPr>
              <a:t>Đk</a:t>
            </a:r>
            <a:r>
              <a:rPr lang="en-US" sz="7000" u="sng" dirty="0" smtClean="0">
                <a:solidFill>
                  <a:srgbClr val="FF0000"/>
                </a:solidFill>
              </a:rPr>
              <a:t>:</a:t>
            </a:r>
            <a:r>
              <a:rPr lang="en-US" sz="7000" dirty="0" smtClean="0">
                <a:solidFill>
                  <a:schemeClr val="bg1"/>
                </a:solidFill>
              </a:rPr>
              <a:t> </a:t>
            </a:r>
            <a:r>
              <a:rPr lang="en-US" sz="7000" dirty="0" err="1" smtClean="0">
                <a:solidFill>
                  <a:srgbClr val="002060"/>
                </a:solidFill>
              </a:rPr>
              <a:t>Nguyện</a:t>
            </a:r>
            <a:r>
              <a:rPr lang="en-US" sz="7000" dirty="0" smtClean="0">
                <a:solidFill>
                  <a:srgbClr val="002060"/>
                </a:solidFill>
              </a:rPr>
              <a:t> </a:t>
            </a:r>
            <a:r>
              <a:rPr lang="en-US" sz="7000" dirty="0" err="1" smtClean="0">
                <a:solidFill>
                  <a:srgbClr val="002060"/>
                </a:solidFill>
              </a:rPr>
              <a:t>xin</a:t>
            </a:r>
            <a:r>
              <a:rPr lang="en-US" sz="7000" dirty="0" smtClean="0">
                <a:solidFill>
                  <a:srgbClr val="002060"/>
                </a:solidFill>
              </a:rPr>
              <a:t> </a:t>
            </a:r>
            <a:r>
              <a:rPr lang="en-US" sz="7000" dirty="0" err="1" smtClean="0">
                <a:solidFill>
                  <a:srgbClr val="002060"/>
                </a:solidFill>
              </a:rPr>
              <a:t>Giê-su</a:t>
            </a:r>
            <a:r>
              <a:rPr lang="en-US" sz="7000" dirty="0" smtClean="0">
                <a:solidFill>
                  <a:srgbClr val="002060"/>
                </a:solidFill>
              </a:rPr>
              <a:t> </a:t>
            </a:r>
            <a:r>
              <a:rPr lang="en-US" sz="7000" dirty="0" err="1" smtClean="0">
                <a:solidFill>
                  <a:srgbClr val="002060"/>
                </a:solidFill>
              </a:rPr>
              <a:t>thương</a:t>
            </a:r>
            <a:r>
              <a:rPr lang="en-US" sz="7000" dirty="0" smtClean="0">
                <a:solidFill>
                  <a:srgbClr val="002060"/>
                </a:solidFill>
              </a:rPr>
              <a:t> </a:t>
            </a:r>
            <a:r>
              <a:rPr lang="en-US" sz="7000" dirty="0" err="1" smtClean="0">
                <a:solidFill>
                  <a:srgbClr val="002060"/>
                </a:solidFill>
              </a:rPr>
              <a:t>mến</a:t>
            </a:r>
            <a:r>
              <a:rPr lang="en-US" sz="7000" dirty="0" smtClean="0">
                <a:solidFill>
                  <a:srgbClr val="002060"/>
                </a:solidFill>
              </a:rPr>
              <a:t> </a:t>
            </a:r>
            <a:r>
              <a:rPr lang="en-US" sz="7000" dirty="0" err="1" smtClean="0">
                <a:solidFill>
                  <a:srgbClr val="002060"/>
                </a:solidFill>
              </a:rPr>
              <a:t>cho</a:t>
            </a:r>
            <a:r>
              <a:rPr lang="en-US" sz="7000" dirty="0" smtClean="0">
                <a:solidFill>
                  <a:srgbClr val="002060"/>
                </a:solidFill>
              </a:rPr>
              <a:t> </a:t>
            </a:r>
            <a:r>
              <a:rPr lang="en-US" sz="7000" dirty="0" err="1" smtClean="0">
                <a:solidFill>
                  <a:srgbClr val="002060"/>
                </a:solidFill>
              </a:rPr>
              <a:t>duyên</a:t>
            </a:r>
            <a:r>
              <a:rPr lang="en-US" sz="7000" dirty="0" smtClean="0">
                <a:solidFill>
                  <a:srgbClr val="002060"/>
                </a:solidFill>
              </a:rPr>
              <a:t> </a:t>
            </a:r>
            <a:r>
              <a:rPr lang="en-US" sz="7000" dirty="0" err="1" smtClean="0">
                <a:solidFill>
                  <a:srgbClr val="002060"/>
                </a:solidFill>
              </a:rPr>
              <a:t>tình</a:t>
            </a:r>
            <a:r>
              <a:rPr lang="en-US" sz="7000" dirty="0" smtClean="0">
                <a:solidFill>
                  <a:srgbClr val="002060"/>
                </a:solidFill>
              </a:rPr>
              <a:t> </a:t>
            </a:r>
            <a:r>
              <a:rPr lang="en-US" sz="7000" dirty="0" err="1" smtClean="0">
                <a:solidFill>
                  <a:srgbClr val="002060"/>
                </a:solidFill>
              </a:rPr>
              <a:t>mãi</a:t>
            </a:r>
            <a:r>
              <a:rPr lang="en-US" sz="7000" dirty="0" smtClean="0">
                <a:solidFill>
                  <a:srgbClr val="002060"/>
                </a:solidFill>
              </a:rPr>
              <a:t> </a:t>
            </a:r>
            <a:r>
              <a:rPr lang="en-US" sz="7000" dirty="0" err="1" smtClean="0">
                <a:solidFill>
                  <a:srgbClr val="002060"/>
                </a:solidFill>
              </a:rPr>
              <a:t>nở</a:t>
            </a:r>
            <a:r>
              <a:rPr lang="en-US" sz="7000" dirty="0" smtClean="0">
                <a:solidFill>
                  <a:srgbClr val="002060"/>
                </a:solidFill>
              </a:rPr>
              <a:t> </a:t>
            </a:r>
            <a:r>
              <a:rPr lang="en-US" sz="7000" dirty="0" err="1" smtClean="0">
                <a:solidFill>
                  <a:srgbClr val="002060"/>
                </a:solidFill>
              </a:rPr>
              <a:t>hoa</a:t>
            </a:r>
            <a:r>
              <a:rPr lang="en-US" sz="7000" dirty="0" smtClean="0">
                <a:solidFill>
                  <a:srgbClr val="002060"/>
                </a:solidFill>
              </a:rPr>
              <a:t>. </a:t>
            </a:r>
            <a:r>
              <a:rPr lang="en-US" sz="7000" dirty="0" err="1" smtClean="0">
                <a:solidFill>
                  <a:srgbClr val="002060"/>
                </a:solidFill>
              </a:rPr>
              <a:t>Nguyện</a:t>
            </a:r>
            <a:r>
              <a:rPr lang="en-US" sz="7000" dirty="0" smtClean="0">
                <a:solidFill>
                  <a:srgbClr val="002060"/>
                </a:solidFill>
              </a:rPr>
              <a:t> </a:t>
            </a:r>
            <a:r>
              <a:rPr lang="en-US" sz="7000" dirty="0" err="1" smtClean="0">
                <a:solidFill>
                  <a:srgbClr val="002060"/>
                </a:solidFill>
              </a:rPr>
              <a:t>xin</a:t>
            </a:r>
            <a:r>
              <a:rPr lang="en-US" sz="7000" dirty="0" smtClean="0">
                <a:solidFill>
                  <a:srgbClr val="002060"/>
                </a:solidFill>
              </a:rPr>
              <a:t> </a:t>
            </a:r>
            <a:r>
              <a:rPr lang="en-US" sz="7000" dirty="0" err="1" smtClean="0">
                <a:solidFill>
                  <a:srgbClr val="002060"/>
                </a:solidFill>
              </a:rPr>
              <a:t>Giê-su</a:t>
            </a:r>
            <a:r>
              <a:rPr lang="en-US" sz="7000" dirty="0" smtClean="0">
                <a:solidFill>
                  <a:srgbClr val="002060"/>
                </a:solidFill>
              </a:rPr>
              <a:t> </a:t>
            </a:r>
            <a:r>
              <a:rPr lang="en-US" sz="7000" dirty="0" err="1" smtClean="0">
                <a:solidFill>
                  <a:srgbClr val="002060"/>
                </a:solidFill>
              </a:rPr>
              <a:t>đến</a:t>
            </a:r>
            <a:r>
              <a:rPr lang="en-US" sz="7000" dirty="0" smtClean="0">
                <a:solidFill>
                  <a:srgbClr val="002060"/>
                </a:solidFill>
              </a:rPr>
              <a:t> </a:t>
            </a:r>
            <a:r>
              <a:rPr lang="en-US" sz="7000" dirty="0" err="1" smtClean="0">
                <a:solidFill>
                  <a:srgbClr val="002060"/>
                </a:solidFill>
              </a:rPr>
              <a:t>trong</a:t>
            </a:r>
            <a:r>
              <a:rPr lang="en-US" sz="7000" dirty="0" smtClean="0">
                <a:solidFill>
                  <a:srgbClr val="002060"/>
                </a:solidFill>
              </a:rPr>
              <a:t> </a:t>
            </a:r>
            <a:r>
              <a:rPr lang="en-US" sz="7000" dirty="0" err="1" smtClean="0">
                <a:solidFill>
                  <a:srgbClr val="002060"/>
                </a:solidFill>
              </a:rPr>
              <a:t>nhà</a:t>
            </a:r>
            <a:r>
              <a:rPr lang="en-US" sz="7000" dirty="0" smtClean="0">
                <a:solidFill>
                  <a:srgbClr val="002060"/>
                </a:solidFill>
              </a:rPr>
              <a:t>, </a:t>
            </a:r>
            <a:r>
              <a:rPr lang="en-US" sz="7000" dirty="0" err="1" smtClean="0">
                <a:solidFill>
                  <a:srgbClr val="002060"/>
                </a:solidFill>
              </a:rPr>
              <a:t>cho</a:t>
            </a:r>
            <a:r>
              <a:rPr lang="en-US" sz="7000" dirty="0" smtClean="0">
                <a:solidFill>
                  <a:srgbClr val="002060"/>
                </a:solidFill>
              </a:rPr>
              <a:t> </a:t>
            </a:r>
            <a:r>
              <a:rPr lang="en-US" sz="7000" dirty="0" err="1" smtClean="0">
                <a:solidFill>
                  <a:srgbClr val="002060"/>
                </a:solidFill>
              </a:rPr>
              <a:t>đời</a:t>
            </a:r>
            <a:r>
              <a:rPr lang="en-US" sz="7000" dirty="0" smtClean="0">
                <a:solidFill>
                  <a:srgbClr val="002060"/>
                </a:solidFill>
              </a:rPr>
              <a:t> </a:t>
            </a:r>
            <a:r>
              <a:rPr lang="en-US" sz="7000" dirty="0" err="1" smtClean="0">
                <a:solidFill>
                  <a:srgbClr val="002060"/>
                </a:solidFill>
              </a:rPr>
              <a:t>hòa</a:t>
            </a:r>
            <a:r>
              <a:rPr lang="en-US" sz="7000" dirty="0" smtClean="0">
                <a:solidFill>
                  <a:srgbClr val="002060"/>
                </a:solidFill>
              </a:rPr>
              <a:t> </a:t>
            </a:r>
            <a:r>
              <a:rPr lang="en-US" sz="7000" dirty="0" err="1" smtClean="0">
                <a:solidFill>
                  <a:srgbClr val="002060"/>
                </a:solidFill>
              </a:rPr>
              <a:t>tiếng</a:t>
            </a:r>
            <a:r>
              <a:rPr lang="en-US" sz="7000" dirty="0" smtClean="0">
                <a:solidFill>
                  <a:srgbClr val="002060"/>
                </a:solidFill>
              </a:rPr>
              <a:t> ca.</a:t>
            </a:r>
            <a:endParaRPr lang="vi-VN" sz="7000" dirty="0">
              <a:solidFill>
                <a:srgbClr val="002060"/>
              </a:solidFill>
            </a:endParaRPr>
          </a:p>
        </p:txBody>
      </p:sp>
    </p:spTree>
    <p:extLst>
      <p:ext uri="{BB962C8B-B14F-4D97-AF65-F5344CB8AC3E}">
        <p14:creationId xmlns:p14="http://schemas.microsoft.com/office/powerpoint/2010/main" val="26092696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2192000" cy="6857999"/>
          </a:xfrm>
        </p:spPr>
        <p:txBody>
          <a:bodyPr>
            <a:normAutofit/>
          </a:bodyPr>
          <a:lstStyle/>
          <a:p>
            <a:pPr algn="just">
              <a:lnSpc>
                <a:spcPct val="120000"/>
              </a:lnSpc>
            </a:pPr>
            <a:r>
              <a:rPr lang="en-US" sz="6933" u="sng" dirty="0" smtClean="0">
                <a:solidFill>
                  <a:srgbClr val="FF0000"/>
                </a:solidFill>
              </a:rPr>
              <a:t>Tk2:</a:t>
            </a:r>
            <a:r>
              <a:rPr lang="en-US" sz="6933" dirty="0" smtClean="0">
                <a:solidFill>
                  <a:schemeClr val="bg1"/>
                </a:solidFill>
              </a:rPr>
              <a:t> </a:t>
            </a:r>
            <a:r>
              <a:rPr lang="en-US" sz="6933" dirty="0" err="1" smtClean="0">
                <a:solidFill>
                  <a:srgbClr val="002060"/>
                </a:solidFill>
              </a:rPr>
              <a:t>Nhiều</a:t>
            </a:r>
            <a:r>
              <a:rPr lang="en-US" sz="6933" dirty="0" smtClean="0">
                <a:solidFill>
                  <a:srgbClr val="002060"/>
                </a:solidFill>
              </a:rPr>
              <a:t> </a:t>
            </a:r>
            <a:r>
              <a:rPr lang="en-US" sz="6933" dirty="0" err="1" smtClean="0">
                <a:solidFill>
                  <a:srgbClr val="002060"/>
                </a:solidFill>
              </a:rPr>
              <a:t>khi</a:t>
            </a:r>
            <a:r>
              <a:rPr lang="en-US" sz="6933" dirty="0" smtClean="0">
                <a:solidFill>
                  <a:srgbClr val="002060"/>
                </a:solidFill>
              </a:rPr>
              <a:t> </a:t>
            </a:r>
            <a:r>
              <a:rPr lang="en-US" sz="6933" dirty="0" err="1" smtClean="0">
                <a:solidFill>
                  <a:srgbClr val="002060"/>
                </a:solidFill>
              </a:rPr>
              <a:t>xem</a:t>
            </a:r>
            <a:r>
              <a:rPr lang="en-US" sz="6933" dirty="0" smtClean="0">
                <a:solidFill>
                  <a:srgbClr val="002060"/>
                </a:solidFill>
              </a:rPr>
              <a:t> </a:t>
            </a:r>
            <a:r>
              <a:rPr lang="en-US" sz="6933" dirty="0" err="1" smtClean="0">
                <a:solidFill>
                  <a:srgbClr val="002060"/>
                </a:solidFill>
              </a:rPr>
              <a:t>hoa</a:t>
            </a:r>
            <a:r>
              <a:rPr lang="en-US" sz="6933" dirty="0" smtClean="0">
                <a:solidFill>
                  <a:srgbClr val="002060"/>
                </a:solidFill>
              </a:rPr>
              <a:t> </a:t>
            </a:r>
            <a:r>
              <a:rPr lang="en-US" sz="6933" dirty="0" err="1" smtClean="0">
                <a:solidFill>
                  <a:srgbClr val="002060"/>
                </a:solidFill>
              </a:rPr>
              <a:t>nở</a:t>
            </a:r>
            <a:r>
              <a:rPr lang="en-US" sz="6933" dirty="0" smtClean="0">
                <a:solidFill>
                  <a:srgbClr val="002060"/>
                </a:solidFill>
              </a:rPr>
              <a:t> </a:t>
            </a:r>
            <a:r>
              <a:rPr lang="en-US" sz="6933" dirty="0" err="1" smtClean="0">
                <a:solidFill>
                  <a:srgbClr val="002060"/>
                </a:solidFill>
              </a:rPr>
              <a:t>chờ</a:t>
            </a:r>
            <a:r>
              <a:rPr lang="en-US" sz="6933" dirty="0" smtClean="0">
                <a:solidFill>
                  <a:srgbClr val="002060"/>
                </a:solidFill>
              </a:rPr>
              <a:t> </a:t>
            </a:r>
            <a:r>
              <a:rPr lang="en-US" sz="6933" dirty="0" err="1" smtClean="0">
                <a:solidFill>
                  <a:srgbClr val="002060"/>
                </a:solidFill>
              </a:rPr>
              <a:t>trăng</a:t>
            </a:r>
            <a:r>
              <a:rPr lang="en-US" sz="6933" dirty="0" smtClean="0">
                <a:solidFill>
                  <a:srgbClr val="002060"/>
                </a:solidFill>
              </a:rPr>
              <a:t> </a:t>
            </a:r>
            <a:r>
              <a:rPr lang="en-US" sz="6933" dirty="0" err="1" smtClean="0">
                <a:solidFill>
                  <a:srgbClr val="002060"/>
                </a:solidFill>
              </a:rPr>
              <a:t>lên</a:t>
            </a:r>
            <a:r>
              <a:rPr lang="en-US" sz="6933" dirty="0" smtClean="0">
                <a:solidFill>
                  <a:srgbClr val="002060"/>
                </a:solidFill>
              </a:rPr>
              <a:t>, </a:t>
            </a:r>
            <a:r>
              <a:rPr lang="en-US" sz="6933" dirty="0" err="1" smtClean="0">
                <a:solidFill>
                  <a:srgbClr val="002060"/>
                </a:solidFill>
              </a:rPr>
              <a:t>nương</a:t>
            </a:r>
            <a:r>
              <a:rPr lang="en-US" sz="6933" dirty="0" smtClean="0">
                <a:solidFill>
                  <a:srgbClr val="002060"/>
                </a:solidFill>
              </a:rPr>
              <a:t> </a:t>
            </a:r>
            <a:r>
              <a:rPr lang="en-US" sz="6933" dirty="0" err="1" smtClean="0">
                <a:solidFill>
                  <a:srgbClr val="002060"/>
                </a:solidFill>
              </a:rPr>
              <a:t>tay</a:t>
            </a:r>
            <a:r>
              <a:rPr lang="en-US" sz="6933" dirty="0" smtClean="0">
                <a:solidFill>
                  <a:srgbClr val="002060"/>
                </a:solidFill>
              </a:rPr>
              <a:t> </a:t>
            </a:r>
            <a:r>
              <a:rPr lang="en-US" sz="6933" dirty="0" err="1" smtClean="0">
                <a:solidFill>
                  <a:srgbClr val="002060"/>
                </a:solidFill>
              </a:rPr>
              <a:t>võng</a:t>
            </a:r>
            <a:r>
              <a:rPr lang="en-US" sz="6933" dirty="0" smtClean="0">
                <a:solidFill>
                  <a:srgbClr val="002060"/>
                </a:solidFill>
              </a:rPr>
              <a:t> </a:t>
            </a:r>
            <a:r>
              <a:rPr lang="en-US" sz="6933" dirty="0" err="1" smtClean="0">
                <a:solidFill>
                  <a:srgbClr val="002060"/>
                </a:solidFill>
              </a:rPr>
              <a:t>đón</a:t>
            </a:r>
            <a:r>
              <a:rPr lang="en-US" sz="6933" dirty="0" smtClean="0">
                <a:solidFill>
                  <a:srgbClr val="002060"/>
                </a:solidFill>
              </a:rPr>
              <a:t> </a:t>
            </a:r>
            <a:r>
              <a:rPr lang="en-US" sz="6933" dirty="0" err="1" smtClean="0">
                <a:solidFill>
                  <a:srgbClr val="002060"/>
                </a:solidFill>
              </a:rPr>
              <a:t>lời</a:t>
            </a:r>
            <a:r>
              <a:rPr lang="en-US" sz="6933" dirty="0" smtClean="0">
                <a:solidFill>
                  <a:srgbClr val="002060"/>
                </a:solidFill>
              </a:rPr>
              <a:t> </a:t>
            </a:r>
            <a:r>
              <a:rPr lang="en-US" sz="6933" dirty="0" err="1" smtClean="0">
                <a:solidFill>
                  <a:srgbClr val="002060"/>
                </a:solidFill>
              </a:rPr>
              <a:t>ru</a:t>
            </a:r>
            <a:r>
              <a:rPr lang="en-US" sz="6933" dirty="0" smtClean="0">
                <a:solidFill>
                  <a:srgbClr val="002060"/>
                </a:solidFill>
              </a:rPr>
              <a:t> </a:t>
            </a:r>
            <a:r>
              <a:rPr lang="en-US" sz="6933" dirty="0" err="1" smtClean="0">
                <a:solidFill>
                  <a:srgbClr val="002060"/>
                </a:solidFill>
              </a:rPr>
              <a:t>hời</a:t>
            </a:r>
            <a:r>
              <a:rPr lang="en-US" sz="6933" dirty="0" smtClean="0">
                <a:solidFill>
                  <a:srgbClr val="002060"/>
                </a:solidFill>
              </a:rPr>
              <a:t>. </a:t>
            </a:r>
            <a:r>
              <a:rPr lang="en-US" sz="6933" dirty="0" err="1" smtClean="0">
                <a:solidFill>
                  <a:srgbClr val="002060"/>
                </a:solidFill>
              </a:rPr>
              <a:t>Chúa</a:t>
            </a:r>
            <a:r>
              <a:rPr lang="en-US" sz="6933" dirty="0" smtClean="0">
                <a:solidFill>
                  <a:srgbClr val="002060"/>
                </a:solidFill>
              </a:rPr>
              <a:t> </a:t>
            </a:r>
            <a:r>
              <a:rPr lang="en-US" sz="6933" dirty="0" err="1" smtClean="0">
                <a:solidFill>
                  <a:srgbClr val="002060"/>
                </a:solidFill>
              </a:rPr>
              <a:t>đã</a:t>
            </a:r>
            <a:r>
              <a:rPr lang="en-US" sz="6933" dirty="0" smtClean="0">
                <a:solidFill>
                  <a:srgbClr val="002060"/>
                </a:solidFill>
              </a:rPr>
              <a:t> </a:t>
            </a:r>
            <a:r>
              <a:rPr lang="en-US" sz="6933" dirty="0" err="1" smtClean="0">
                <a:solidFill>
                  <a:srgbClr val="002060"/>
                </a:solidFill>
              </a:rPr>
              <a:t>vui</a:t>
            </a:r>
            <a:r>
              <a:rPr lang="en-US" sz="6933" dirty="0" smtClean="0">
                <a:solidFill>
                  <a:srgbClr val="002060"/>
                </a:solidFill>
              </a:rPr>
              <a:t> </a:t>
            </a:r>
            <a:r>
              <a:rPr lang="en-US" sz="6933" dirty="0" err="1" smtClean="0">
                <a:solidFill>
                  <a:srgbClr val="002060"/>
                </a:solidFill>
              </a:rPr>
              <a:t>trong</a:t>
            </a:r>
            <a:r>
              <a:rPr lang="en-US" sz="6933" dirty="0" smtClean="0">
                <a:solidFill>
                  <a:srgbClr val="002060"/>
                </a:solidFill>
              </a:rPr>
              <a:t> </a:t>
            </a:r>
            <a:r>
              <a:rPr lang="en-US" sz="6933" dirty="0" err="1" smtClean="0">
                <a:solidFill>
                  <a:srgbClr val="002060"/>
                </a:solidFill>
              </a:rPr>
              <a:t>phận</a:t>
            </a:r>
            <a:r>
              <a:rPr lang="en-US" sz="6933" dirty="0" smtClean="0">
                <a:solidFill>
                  <a:srgbClr val="002060"/>
                </a:solidFill>
              </a:rPr>
              <a:t> </a:t>
            </a:r>
            <a:r>
              <a:rPr lang="en-US" sz="6933" dirty="0" err="1" smtClean="0">
                <a:solidFill>
                  <a:srgbClr val="002060"/>
                </a:solidFill>
              </a:rPr>
              <a:t>người</a:t>
            </a:r>
            <a:r>
              <a:rPr lang="en-US" sz="6933" dirty="0" smtClean="0">
                <a:solidFill>
                  <a:srgbClr val="002060"/>
                </a:solidFill>
              </a:rPr>
              <a:t>, </a:t>
            </a:r>
            <a:r>
              <a:rPr lang="en-US" sz="6933" dirty="0" err="1" smtClean="0">
                <a:solidFill>
                  <a:srgbClr val="002060"/>
                </a:solidFill>
              </a:rPr>
              <a:t>Ngài</a:t>
            </a:r>
            <a:r>
              <a:rPr lang="en-US" sz="6933" dirty="0" smtClean="0">
                <a:solidFill>
                  <a:srgbClr val="002060"/>
                </a:solidFill>
              </a:rPr>
              <a:t> </a:t>
            </a:r>
            <a:r>
              <a:rPr lang="en-US" sz="6933" dirty="0" err="1" smtClean="0">
                <a:solidFill>
                  <a:srgbClr val="002060"/>
                </a:solidFill>
              </a:rPr>
              <a:t>vui</a:t>
            </a:r>
            <a:r>
              <a:rPr lang="en-US" sz="6933" dirty="0" smtClean="0">
                <a:solidFill>
                  <a:srgbClr val="002060"/>
                </a:solidFill>
              </a:rPr>
              <a:t> </a:t>
            </a:r>
            <a:r>
              <a:rPr lang="en-US" sz="6933" dirty="0" err="1" smtClean="0">
                <a:solidFill>
                  <a:srgbClr val="002060"/>
                </a:solidFill>
              </a:rPr>
              <a:t>trong</a:t>
            </a:r>
            <a:r>
              <a:rPr lang="en-US" sz="6933" dirty="0" smtClean="0">
                <a:solidFill>
                  <a:srgbClr val="002060"/>
                </a:solidFill>
              </a:rPr>
              <a:t> </a:t>
            </a:r>
            <a:r>
              <a:rPr lang="en-US" sz="6933" dirty="0" err="1" smtClean="0">
                <a:solidFill>
                  <a:srgbClr val="002060"/>
                </a:solidFill>
              </a:rPr>
              <a:t>thân</a:t>
            </a:r>
            <a:r>
              <a:rPr lang="en-US" sz="6933" dirty="0" smtClean="0">
                <a:solidFill>
                  <a:srgbClr val="002060"/>
                </a:solidFill>
              </a:rPr>
              <a:t> </a:t>
            </a:r>
            <a:r>
              <a:rPr lang="en-US" sz="6933" dirty="0" err="1" smtClean="0">
                <a:solidFill>
                  <a:srgbClr val="002060"/>
                </a:solidFill>
              </a:rPr>
              <a:t>phận</a:t>
            </a:r>
            <a:r>
              <a:rPr lang="en-US" sz="6933" dirty="0" smtClean="0">
                <a:solidFill>
                  <a:srgbClr val="002060"/>
                </a:solidFill>
              </a:rPr>
              <a:t> </a:t>
            </a:r>
            <a:r>
              <a:rPr lang="en-US" sz="6933" dirty="0" err="1" smtClean="0">
                <a:solidFill>
                  <a:srgbClr val="002060"/>
                </a:solidFill>
              </a:rPr>
              <a:t>chúng</a:t>
            </a:r>
            <a:r>
              <a:rPr lang="en-US" sz="6933" dirty="0" smtClean="0">
                <a:solidFill>
                  <a:srgbClr val="002060"/>
                </a:solidFill>
              </a:rPr>
              <a:t> con</a:t>
            </a:r>
            <a:r>
              <a:rPr lang="en-US" sz="6933" dirty="0">
                <a:solidFill>
                  <a:srgbClr val="FF0000"/>
                </a:solidFill>
              </a:rPr>
              <a:t> …</a:t>
            </a:r>
            <a:endParaRPr lang="vi-VN" sz="6933" dirty="0">
              <a:solidFill>
                <a:srgbClr val="002060"/>
              </a:solidFill>
            </a:endParaRPr>
          </a:p>
        </p:txBody>
      </p:sp>
    </p:spTree>
    <p:extLst>
      <p:ext uri="{BB962C8B-B14F-4D97-AF65-F5344CB8AC3E}">
        <p14:creationId xmlns:p14="http://schemas.microsoft.com/office/powerpoint/2010/main" val="84550434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2192000" cy="6857999"/>
          </a:xfrm>
        </p:spPr>
        <p:txBody>
          <a:bodyPr>
            <a:normAutofit/>
          </a:bodyPr>
          <a:lstStyle/>
          <a:p>
            <a:pPr algn="just">
              <a:lnSpc>
                <a:spcPct val="120000"/>
              </a:lnSpc>
            </a:pPr>
            <a:r>
              <a:rPr lang="en-US" sz="6933" dirty="0">
                <a:solidFill>
                  <a:srgbClr val="FF0000"/>
                </a:solidFill>
              </a:rPr>
              <a:t>…</a:t>
            </a:r>
            <a:r>
              <a:rPr lang="en-US" sz="6933" dirty="0" smtClean="0">
                <a:solidFill>
                  <a:schemeClr val="bg1"/>
                </a:solidFill>
              </a:rPr>
              <a:t> </a:t>
            </a:r>
            <a:r>
              <a:rPr lang="en-US" sz="6933" dirty="0" err="1" smtClean="0">
                <a:solidFill>
                  <a:srgbClr val="002060"/>
                </a:solidFill>
              </a:rPr>
              <a:t>Ngài</a:t>
            </a:r>
            <a:r>
              <a:rPr lang="en-US" sz="6933" dirty="0" smtClean="0">
                <a:solidFill>
                  <a:srgbClr val="002060"/>
                </a:solidFill>
              </a:rPr>
              <a:t> </a:t>
            </a:r>
            <a:r>
              <a:rPr lang="en-US" sz="6933" dirty="0" err="1" smtClean="0">
                <a:solidFill>
                  <a:srgbClr val="002060"/>
                </a:solidFill>
              </a:rPr>
              <a:t>xem</a:t>
            </a:r>
            <a:r>
              <a:rPr lang="en-US" sz="6933" dirty="0" smtClean="0">
                <a:solidFill>
                  <a:srgbClr val="002060"/>
                </a:solidFill>
              </a:rPr>
              <a:t> </a:t>
            </a:r>
            <a:r>
              <a:rPr lang="en-US" sz="6933" dirty="0" err="1" smtClean="0">
                <a:solidFill>
                  <a:srgbClr val="002060"/>
                </a:solidFill>
              </a:rPr>
              <a:t>muôn</a:t>
            </a:r>
            <a:r>
              <a:rPr lang="en-US" sz="6933" dirty="0" smtClean="0">
                <a:solidFill>
                  <a:srgbClr val="002060"/>
                </a:solidFill>
              </a:rPr>
              <a:t> </a:t>
            </a:r>
            <a:r>
              <a:rPr lang="en-US" sz="6933" dirty="0" err="1" smtClean="0">
                <a:solidFill>
                  <a:srgbClr val="002060"/>
                </a:solidFill>
              </a:rPr>
              <a:t>hoa</a:t>
            </a:r>
            <a:r>
              <a:rPr lang="en-US" sz="6933" dirty="0" smtClean="0">
                <a:solidFill>
                  <a:srgbClr val="002060"/>
                </a:solidFill>
              </a:rPr>
              <a:t> </a:t>
            </a:r>
            <a:r>
              <a:rPr lang="en-US" sz="6933" dirty="0" err="1" smtClean="0">
                <a:solidFill>
                  <a:srgbClr val="002060"/>
                </a:solidFill>
              </a:rPr>
              <a:t>thắm</a:t>
            </a:r>
            <a:r>
              <a:rPr lang="en-US" sz="6933" dirty="0" smtClean="0">
                <a:solidFill>
                  <a:srgbClr val="002060"/>
                </a:solidFill>
              </a:rPr>
              <a:t> </a:t>
            </a:r>
            <a:r>
              <a:rPr lang="en-US" sz="6933" dirty="0" err="1" smtClean="0">
                <a:solidFill>
                  <a:srgbClr val="002060"/>
                </a:solidFill>
              </a:rPr>
              <a:t>vườn</a:t>
            </a:r>
            <a:r>
              <a:rPr lang="en-US" sz="6933" dirty="0" smtClean="0">
                <a:solidFill>
                  <a:srgbClr val="002060"/>
                </a:solidFill>
              </a:rPr>
              <a:t> </a:t>
            </a:r>
            <a:r>
              <a:rPr lang="en-US" sz="6933" dirty="0" err="1" smtClean="0">
                <a:solidFill>
                  <a:srgbClr val="002060"/>
                </a:solidFill>
              </a:rPr>
              <a:t>nhà</a:t>
            </a:r>
            <a:r>
              <a:rPr lang="en-US" sz="6933" dirty="0">
                <a:solidFill>
                  <a:srgbClr val="002060"/>
                </a:solidFill>
              </a:rPr>
              <a:t>,</a:t>
            </a:r>
            <a:r>
              <a:rPr lang="en-US" sz="6933" dirty="0" smtClean="0">
                <a:solidFill>
                  <a:srgbClr val="002060"/>
                </a:solidFill>
              </a:rPr>
              <a:t> </a:t>
            </a:r>
            <a:r>
              <a:rPr lang="en-US" sz="6933" dirty="0" err="1" smtClean="0">
                <a:solidFill>
                  <a:srgbClr val="002060"/>
                </a:solidFill>
              </a:rPr>
              <a:t>Ngài</a:t>
            </a:r>
            <a:r>
              <a:rPr lang="en-US" sz="6933" dirty="0" smtClean="0">
                <a:solidFill>
                  <a:srgbClr val="002060"/>
                </a:solidFill>
              </a:rPr>
              <a:t> </a:t>
            </a:r>
            <a:r>
              <a:rPr lang="en-US" sz="6933" dirty="0" err="1" smtClean="0">
                <a:solidFill>
                  <a:srgbClr val="002060"/>
                </a:solidFill>
              </a:rPr>
              <a:t>nghe</a:t>
            </a:r>
            <a:r>
              <a:rPr lang="en-US" sz="6933" dirty="0" smtClean="0">
                <a:solidFill>
                  <a:srgbClr val="002060"/>
                </a:solidFill>
              </a:rPr>
              <a:t> </a:t>
            </a:r>
            <a:r>
              <a:rPr lang="en-US" sz="6933" dirty="0" err="1" smtClean="0">
                <a:solidFill>
                  <a:srgbClr val="002060"/>
                </a:solidFill>
              </a:rPr>
              <a:t>tiếng</a:t>
            </a:r>
            <a:r>
              <a:rPr lang="en-US" sz="6933" dirty="0" smtClean="0">
                <a:solidFill>
                  <a:srgbClr val="002060"/>
                </a:solidFill>
              </a:rPr>
              <a:t> </a:t>
            </a:r>
            <a:r>
              <a:rPr lang="en-US" sz="6933" dirty="0" err="1" smtClean="0">
                <a:solidFill>
                  <a:srgbClr val="002060"/>
                </a:solidFill>
              </a:rPr>
              <a:t>hát</a:t>
            </a:r>
            <a:r>
              <a:rPr lang="en-US" sz="6933" dirty="0" smtClean="0">
                <a:solidFill>
                  <a:srgbClr val="002060"/>
                </a:solidFill>
              </a:rPr>
              <a:t> </a:t>
            </a:r>
            <a:r>
              <a:rPr lang="en-US" sz="6933" dirty="0" err="1" smtClean="0">
                <a:solidFill>
                  <a:srgbClr val="002060"/>
                </a:solidFill>
              </a:rPr>
              <a:t>mẹ</a:t>
            </a:r>
            <a:r>
              <a:rPr lang="en-US" sz="6933" dirty="0" smtClean="0">
                <a:solidFill>
                  <a:srgbClr val="002060"/>
                </a:solidFill>
              </a:rPr>
              <a:t> cha. </a:t>
            </a:r>
            <a:r>
              <a:rPr lang="en-US" sz="6933" dirty="0" err="1" smtClean="0">
                <a:solidFill>
                  <a:srgbClr val="002060"/>
                </a:solidFill>
              </a:rPr>
              <a:t>Ngài</a:t>
            </a:r>
            <a:r>
              <a:rPr lang="en-US" sz="6933" dirty="0" smtClean="0">
                <a:solidFill>
                  <a:srgbClr val="002060"/>
                </a:solidFill>
              </a:rPr>
              <a:t> </a:t>
            </a:r>
            <a:r>
              <a:rPr lang="en-US" sz="6933" dirty="0" err="1" smtClean="0">
                <a:solidFill>
                  <a:srgbClr val="002060"/>
                </a:solidFill>
              </a:rPr>
              <a:t>ba</a:t>
            </a:r>
            <a:r>
              <a:rPr lang="en-US" sz="6933" dirty="0" smtClean="0">
                <a:solidFill>
                  <a:srgbClr val="002060"/>
                </a:solidFill>
              </a:rPr>
              <a:t> </a:t>
            </a:r>
            <a:r>
              <a:rPr lang="en-US" sz="6933" dirty="0" err="1" smtClean="0">
                <a:solidFill>
                  <a:srgbClr val="002060"/>
                </a:solidFill>
              </a:rPr>
              <a:t>mươi</a:t>
            </a:r>
            <a:r>
              <a:rPr lang="en-US" sz="6933" dirty="0" smtClean="0">
                <a:solidFill>
                  <a:srgbClr val="002060"/>
                </a:solidFill>
              </a:rPr>
              <a:t> </a:t>
            </a:r>
            <a:r>
              <a:rPr lang="en-US" sz="6933" dirty="0" err="1" smtClean="0">
                <a:solidFill>
                  <a:srgbClr val="002060"/>
                </a:solidFill>
              </a:rPr>
              <a:t>năm</a:t>
            </a:r>
            <a:r>
              <a:rPr lang="en-US" sz="6933" dirty="0" smtClean="0">
                <a:solidFill>
                  <a:srgbClr val="002060"/>
                </a:solidFill>
              </a:rPr>
              <a:t> </a:t>
            </a:r>
            <a:r>
              <a:rPr lang="en-US" sz="6933" dirty="0" err="1" smtClean="0">
                <a:solidFill>
                  <a:srgbClr val="002060"/>
                </a:solidFill>
              </a:rPr>
              <a:t>thấy</a:t>
            </a:r>
            <a:r>
              <a:rPr lang="en-US" sz="6933" dirty="0" smtClean="0">
                <a:solidFill>
                  <a:srgbClr val="002060"/>
                </a:solidFill>
              </a:rPr>
              <a:t> </a:t>
            </a:r>
            <a:r>
              <a:rPr lang="en-US" sz="6933" dirty="0" err="1" smtClean="0">
                <a:solidFill>
                  <a:srgbClr val="002060"/>
                </a:solidFill>
              </a:rPr>
              <a:t>thuận</a:t>
            </a:r>
            <a:r>
              <a:rPr lang="en-US" sz="6933" dirty="0" smtClean="0">
                <a:solidFill>
                  <a:srgbClr val="002060"/>
                </a:solidFill>
              </a:rPr>
              <a:t> </a:t>
            </a:r>
            <a:r>
              <a:rPr lang="en-US" sz="6933" dirty="0" err="1" smtClean="0">
                <a:solidFill>
                  <a:srgbClr val="002060"/>
                </a:solidFill>
              </a:rPr>
              <a:t>hòa</a:t>
            </a:r>
            <a:r>
              <a:rPr lang="en-US" sz="6933" dirty="0">
                <a:solidFill>
                  <a:srgbClr val="002060"/>
                </a:solidFill>
              </a:rPr>
              <a:t>,</a:t>
            </a:r>
            <a:r>
              <a:rPr lang="en-US" sz="6933" dirty="0" smtClean="0">
                <a:solidFill>
                  <a:srgbClr val="002060"/>
                </a:solidFill>
              </a:rPr>
              <a:t> </a:t>
            </a:r>
            <a:r>
              <a:rPr lang="en-US" sz="6933" dirty="0" err="1" smtClean="0">
                <a:solidFill>
                  <a:srgbClr val="002060"/>
                </a:solidFill>
              </a:rPr>
              <a:t>và</a:t>
            </a:r>
            <a:r>
              <a:rPr lang="en-US" sz="6933" dirty="0" smtClean="0">
                <a:solidFill>
                  <a:srgbClr val="002060"/>
                </a:solidFill>
              </a:rPr>
              <a:t> </a:t>
            </a:r>
            <a:r>
              <a:rPr lang="en-US" sz="6933" dirty="0" err="1" smtClean="0">
                <a:solidFill>
                  <a:srgbClr val="002060"/>
                </a:solidFill>
              </a:rPr>
              <a:t>thấy</a:t>
            </a:r>
            <a:r>
              <a:rPr lang="en-US" sz="6933" dirty="0" smtClean="0">
                <a:solidFill>
                  <a:srgbClr val="002060"/>
                </a:solidFill>
              </a:rPr>
              <a:t> </a:t>
            </a:r>
            <a:r>
              <a:rPr lang="en-US" sz="6933" dirty="0" err="1" smtClean="0">
                <a:solidFill>
                  <a:srgbClr val="002060"/>
                </a:solidFill>
              </a:rPr>
              <a:t>nghĩa</a:t>
            </a:r>
            <a:r>
              <a:rPr lang="en-US" sz="6933" dirty="0" smtClean="0">
                <a:solidFill>
                  <a:srgbClr val="002060"/>
                </a:solidFill>
              </a:rPr>
              <a:t> </a:t>
            </a:r>
            <a:r>
              <a:rPr lang="en-US" sz="6933" dirty="0" err="1" smtClean="0">
                <a:solidFill>
                  <a:srgbClr val="002060"/>
                </a:solidFill>
              </a:rPr>
              <a:t>tình</a:t>
            </a:r>
            <a:r>
              <a:rPr lang="en-US" sz="6933" dirty="0" smtClean="0">
                <a:solidFill>
                  <a:srgbClr val="002060"/>
                </a:solidFill>
              </a:rPr>
              <a:t> </a:t>
            </a:r>
            <a:r>
              <a:rPr lang="en-US" sz="6933" dirty="0" err="1" smtClean="0">
                <a:solidFill>
                  <a:srgbClr val="002060"/>
                </a:solidFill>
              </a:rPr>
              <a:t>thiết</a:t>
            </a:r>
            <a:r>
              <a:rPr lang="en-US" sz="6933" dirty="0" smtClean="0">
                <a:solidFill>
                  <a:srgbClr val="002060"/>
                </a:solidFill>
              </a:rPr>
              <a:t> </a:t>
            </a:r>
            <a:r>
              <a:rPr lang="en-US" sz="6933" dirty="0" err="1" smtClean="0">
                <a:solidFill>
                  <a:srgbClr val="002060"/>
                </a:solidFill>
              </a:rPr>
              <a:t>tha</a:t>
            </a:r>
            <a:r>
              <a:rPr lang="en-US" sz="6933" dirty="0" smtClean="0">
                <a:solidFill>
                  <a:srgbClr val="002060"/>
                </a:solidFill>
              </a:rPr>
              <a:t>.</a:t>
            </a:r>
            <a:endParaRPr lang="vi-VN" sz="6933" dirty="0">
              <a:solidFill>
                <a:srgbClr val="002060"/>
              </a:solidFill>
            </a:endParaRPr>
          </a:p>
        </p:txBody>
      </p:sp>
    </p:spTree>
    <p:extLst>
      <p:ext uri="{BB962C8B-B14F-4D97-AF65-F5344CB8AC3E}">
        <p14:creationId xmlns:p14="http://schemas.microsoft.com/office/powerpoint/2010/main" val="83573654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2192000" cy="6857999"/>
          </a:xfrm>
        </p:spPr>
        <p:txBody>
          <a:bodyPr>
            <a:normAutofit/>
          </a:bodyPr>
          <a:lstStyle/>
          <a:p>
            <a:pPr algn="just">
              <a:lnSpc>
                <a:spcPct val="120000"/>
              </a:lnSpc>
            </a:pPr>
            <a:r>
              <a:rPr lang="en-US" sz="7000" u="sng" dirty="0" err="1" smtClean="0">
                <a:solidFill>
                  <a:srgbClr val="FF0000"/>
                </a:solidFill>
              </a:rPr>
              <a:t>Đk</a:t>
            </a:r>
            <a:r>
              <a:rPr lang="en-US" sz="7000" u="sng" dirty="0" smtClean="0">
                <a:solidFill>
                  <a:srgbClr val="FF0000"/>
                </a:solidFill>
              </a:rPr>
              <a:t>:</a:t>
            </a:r>
            <a:r>
              <a:rPr lang="en-US" sz="7000" dirty="0" smtClean="0">
                <a:solidFill>
                  <a:schemeClr val="bg1"/>
                </a:solidFill>
              </a:rPr>
              <a:t> </a:t>
            </a:r>
            <a:r>
              <a:rPr lang="en-US" sz="7000" dirty="0" err="1" smtClean="0">
                <a:solidFill>
                  <a:srgbClr val="002060"/>
                </a:solidFill>
              </a:rPr>
              <a:t>Nguyện</a:t>
            </a:r>
            <a:r>
              <a:rPr lang="en-US" sz="7000" dirty="0" smtClean="0">
                <a:solidFill>
                  <a:srgbClr val="002060"/>
                </a:solidFill>
              </a:rPr>
              <a:t> </a:t>
            </a:r>
            <a:r>
              <a:rPr lang="en-US" sz="7000" dirty="0" err="1" smtClean="0">
                <a:solidFill>
                  <a:srgbClr val="002060"/>
                </a:solidFill>
              </a:rPr>
              <a:t>xin</a:t>
            </a:r>
            <a:r>
              <a:rPr lang="en-US" sz="7000" dirty="0" smtClean="0">
                <a:solidFill>
                  <a:srgbClr val="002060"/>
                </a:solidFill>
              </a:rPr>
              <a:t> </a:t>
            </a:r>
            <a:r>
              <a:rPr lang="en-US" sz="7000" dirty="0" err="1" smtClean="0">
                <a:solidFill>
                  <a:srgbClr val="002060"/>
                </a:solidFill>
              </a:rPr>
              <a:t>Giê-su</a:t>
            </a:r>
            <a:r>
              <a:rPr lang="en-US" sz="7000" dirty="0" smtClean="0">
                <a:solidFill>
                  <a:srgbClr val="002060"/>
                </a:solidFill>
              </a:rPr>
              <a:t> </a:t>
            </a:r>
            <a:r>
              <a:rPr lang="en-US" sz="7000" dirty="0" err="1" smtClean="0">
                <a:solidFill>
                  <a:srgbClr val="002060"/>
                </a:solidFill>
              </a:rPr>
              <a:t>thương</a:t>
            </a:r>
            <a:r>
              <a:rPr lang="en-US" sz="7000" dirty="0" smtClean="0">
                <a:solidFill>
                  <a:srgbClr val="002060"/>
                </a:solidFill>
              </a:rPr>
              <a:t> </a:t>
            </a:r>
            <a:r>
              <a:rPr lang="en-US" sz="7000" dirty="0" err="1" smtClean="0">
                <a:solidFill>
                  <a:srgbClr val="002060"/>
                </a:solidFill>
              </a:rPr>
              <a:t>mến</a:t>
            </a:r>
            <a:r>
              <a:rPr lang="en-US" sz="7000" dirty="0" smtClean="0">
                <a:solidFill>
                  <a:srgbClr val="002060"/>
                </a:solidFill>
              </a:rPr>
              <a:t> </a:t>
            </a:r>
            <a:r>
              <a:rPr lang="en-US" sz="7000" dirty="0" err="1" smtClean="0">
                <a:solidFill>
                  <a:srgbClr val="002060"/>
                </a:solidFill>
              </a:rPr>
              <a:t>cho</a:t>
            </a:r>
            <a:r>
              <a:rPr lang="en-US" sz="7000" dirty="0" smtClean="0">
                <a:solidFill>
                  <a:srgbClr val="002060"/>
                </a:solidFill>
              </a:rPr>
              <a:t> </a:t>
            </a:r>
            <a:r>
              <a:rPr lang="en-US" sz="7000" dirty="0" err="1" smtClean="0">
                <a:solidFill>
                  <a:srgbClr val="002060"/>
                </a:solidFill>
              </a:rPr>
              <a:t>duyên</a:t>
            </a:r>
            <a:r>
              <a:rPr lang="en-US" sz="7000" dirty="0" smtClean="0">
                <a:solidFill>
                  <a:srgbClr val="002060"/>
                </a:solidFill>
              </a:rPr>
              <a:t> </a:t>
            </a:r>
            <a:r>
              <a:rPr lang="en-US" sz="7000" dirty="0" err="1" smtClean="0">
                <a:solidFill>
                  <a:srgbClr val="002060"/>
                </a:solidFill>
              </a:rPr>
              <a:t>tình</a:t>
            </a:r>
            <a:r>
              <a:rPr lang="en-US" sz="7000" dirty="0" smtClean="0">
                <a:solidFill>
                  <a:srgbClr val="002060"/>
                </a:solidFill>
              </a:rPr>
              <a:t> </a:t>
            </a:r>
            <a:r>
              <a:rPr lang="en-US" sz="7000" dirty="0" err="1" smtClean="0">
                <a:solidFill>
                  <a:srgbClr val="002060"/>
                </a:solidFill>
              </a:rPr>
              <a:t>mãi</a:t>
            </a:r>
            <a:r>
              <a:rPr lang="en-US" sz="7000" dirty="0" smtClean="0">
                <a:solidFill>
                  <a:srgbClr val="002060"/>
                </a:solidFill>
              </a:rPr>
              <a:t> </a:t>
            </a:r>
            <a:r>
              <a:rPr lang="en-US" sz="7000" dirty="0" err="1" smtClean="0">
                <a:solidFill>
                  <a:srgbClr val="002060"/>
                </a:solidFill>
              </a:rPr>
              <a:t>nở</a:t>
            </a:r>
            <a:r>
              <a:rPr lang="en-US" sz="7000" dirty="0" smtClean="0">
                <a:solidFill>
                  <a:srgbClr val="002060"/>
                </a:solidFill>
              </a:rPr>
              <a:t> </a:t>
            </a:r>
            <a:r>
              <a:rPr lang="en-US" sz="7000" dirty="0" err="1" smtClean="0">
                <a:solidFill>
                  <a:srgbClr val="002060"/>
                </a:solidFill>
              </a:rPr>
              <a:t>hoa</a:t>
            </a:r>
            <a:r>
              <a:rPr lang="en-US" sz="7000" dirty="0" smtClean="0">
                <a:solidFill>
                  <a:srgbClr val="002060"/>
                </a:solidFill>
              </a:rPr>
              <a:t>. </a:t>
            </a:r>
            <a:r>
              <a:rPr lang="en-US" sz="7000" dirty="0" err="1" smtClean="0">
                <a:solidFill>
                  <a:srgbClr val="002060"/>
                </a:solidFill>
              </a:rPr>
              <a:t>Nguyện</a:t>
            </a:r>
            <a:r>
              <a:rPr lang="en-US" sz="7000" dirty="0" smtClean="0">
                <a:solidFill>
                  <a:srgbClr val="002060"/>
                </a:solidFill>
              </a:rPr>
              <a:t> </a:t>
            </a:r>
            <a:r>
              <a:rPr lang="en-US" sz="7000" dirty="0" err="1" smtClean="0">
                <a:solidFill>
                  <a:srgbClr val="002060"/>
                </a:solidFill>
              </a:rPr>
              <a:t>xin</a:t>
            </a:r>
            <a:r>
              <a:rPr lang="en-US" sz="7000" dirty="0" smtClean="0">
                <a:solidFill>
                  <a:srgbClr val="002060"/>
                </a:solidFill>
              </a:rPr>
              <a:t> </a:t>
            </a:r>
            <a:r>
              <a:rPr lang="en-US" sz="7000" dirty="0" err="1" smtClean="0">
                <a:solidFill>
                  <a:srgbClr val="002060"/>
                </a:solidFill>
              </a:rPr>
              <a:t>Giê-su</a:t>
            </a:r>
            <a:r>
              <a:rPr lang="en-US" sz="7000" dirty="0" smtClean="0">
                <a:solidFill>
                  <a:srgbClr val="002060"/>
                </a:solidFill>
              </a:rPr>
              <a:t> </a:t>
            </a:r>
            <a:r>
              <a:rPr lang="en-US" sz="7000" dirty="0" err="1" smtClean="0">
                <a:solidFill>
                  <a:srgbClr val="002060"/>
                </a:solidFill>
              </a:rPr>
              <a:t>đến</a:t>
            </a:r>
            <a:r>
              <a:rPr lang="en-US" sz="7000" dirty="0" smtClean="0">
                <a:solidFill>
                  <a:srgbClr val="002060"/>
                </a:solidFill>
              </a:rPr>
              <a:t> </a:t>
            </a:r>
            <a:r>
              <a:rPr lang="en-US" sz="7000" dirty="0" err="1" smtClean="0">
                <a:solidFill>
                  <a:srgbClr val="002060"/>
                </a:solidFill>
              </a:rPr>
              <a:t>trong</a:t>
            </a:r>
            <a:r>
              <a:rPr lang="en-US" sz="7000" dirty="0" smtClean="0">
                <a:solidFill>
                  <a:srgbClr val="002060"/>
                </a:solidFill>
              </a:rPr>
              <a:t> </a:t>
            </a:r>
            <a:r>
              <a:rPr lang="en-US" sz="7000" dirty="0" err="1" smtClean="0">
                <a:solidFill>
                  <a:srgbClr val="002060"/>
                </a:solidFill>
              </a:rPr>
              <a:t>nhà</a:t>
            </a:r>
            <a:r>
              <a:rPr lang="en-US" sz="7000" dirty="0" smtClean="0">
                <a:solidFill>
                  <a:srgbClr val="002060"/>
                </a:solidFill>
              </a:rPr>
              <a:t>, </a:t>
            </a:r>
            <a:r>
              <a:rPr lang="en-US" sz="7000" dirty="0" err="1" smtClean="0">
                <a:solidFill>
                  <a:srgbClr val="002060"/>
                </a:solidFill>
              </a:rPr>
              <a:t>cho</a:t>
            </a:r>
            <a:r>
              <a:rPr lang="en-US" sz="7000" dirty="0" smtClean="0">
                <a:solidFill>
                  <a:srgbClr val="002060"/>
                </a:solidFill>
              </a:rPr>
              <a:t> </a:t>
            </a:r>
            <a:r>
              <a:rPr lang="en-US" sz="7000" dirty="0" err="1" smtClean="0">
                <a:solidFill>
                  <a:srgbClr val="002060"/>
                </a:solidFill>
              </a:rPr>
              <a:t>đời</a:t>
            </a:r>
            <a:r>
              <a:rPr lang="en-US" sz="7000" dirty="0" smtClean="0">
                <a:solidFill>
                  <a:srgbClr val="002060"/>
                </a:solidFill>
              </a:rPr>
              <a:t> </a:t>
            </a:r>
            <a:r>
              <a:rPr lang="en-US" sz="7000" dirty="0" err="1" smtClean="0">
                <a:solidFill>
                  <a:srgbClr val="002060"/>
                </a:solidFill>
              </a:rPr>
              <a:t>hòa</a:t>
            </a:r>
            <a:r>
              <a:rPr lang="en-US" sz="7000" dirty="0" smtClean="0">
                <a:solidFill>
                  <a:srgbClr val="002060"/>
                </a:solidFill>
              </a:rPr>
              <a:t> </a:t>
            </a:r>
            <a:r>
              <a:rPr lang="en-US" sz="7000" dirty="0" err="1" smtClean="0">
                <a:solidFill>
                  <a:srgbClr val="002060"/>
                </a:solidFill>
              </a:rPr>
              <a:t>tiếng</a:t>
            </a:r>
            <a:r>
              <a:rPr lang="en-US" sz="7000" dirty="0" smtClean="0">
                <a:solidFill>
                  <a:srgbClr val="002060"/>
                </a:solidFill>
              </a:rPr>
              <a:t> ca.</a:t>
            </a:r>
            <a:endParaRPr lang="vi-VN" sz="7000" dirty="0">
              <a:solidFill>
                <a:srgbClr val="002060"/>
              </a:solidFill>
            </a:endParaRPr>
          </a:p>
        </p:txBody>
      </p:sp>
    </p:spTree>
    <p:extLst>
      <p:ext uri="{BB962C8B-B14F-4D97-AF65-F5344CB8AC3E}">
        <p14:creationId xmlns:p14="http://schemas.microsoft.com/office/powerpoint/2010/main" val="312062894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2192000" cy="6857999"/>
          </a:xfrm>
        </p:spPr>
        <p:txBody>
          <a:bodyPr>
            <a:normAutofit/>
          </a:bodyPr>
          <a:lstStyle/>
          <a:p>
            <a:pPr algn="just">
              <a:lnSpc>
                <a:spcPct val="120000"/>
              </a:lnSpc>
            </a:pPr>
            <a:r>
              <a:rPr lang="en-US" sz="6933" u="sng" dirty="0" smtClean="0">
                <a:solidFill>
                  <a:srgbClr val="FF0000"/>
                </a:solidFill>
              </a:rPr>
              <a:t>Tk3:</a:t>
            </a:r>
            <a:r>
              <a:rPr lang="en-US" sz="6933" dirty="0" smtClean="0">
                <a:solidFill>
                  <a:schemeClr val="bg1"/>
                </a:solidFill>
              </a:rPr>
              <a:t> </a:t>
            </a:r>
            <a:r>
              <a:rPr lang="en-US" sz="6933" dirty="0" err="1" smtClean="0">
                <a:solidFill>
                  <a:srgbClr val="002060"/>
                </a:solidFill>
              </a:rPr>
              <a:t>Tình</a:t>
            </a:r>
            <a:r>
              <a:rPr lang="en-US" sz="6933" dirty="0" smtClean="0">
                <a:solidFill>
                  <a:srgbClr val="002060"/>
                </a:solidFill>
              </a:rPr>
              <a:t> </a:t>
            </a:r>
            <a:r>
              <a:rPr lang="en-US" sz="6933" dirty="0" err="1" smtClean="0">
                <a:solidFill>
                  <a:srgbClr val="002060"/>
                </a:solidFill>
              </a:rPr>
              <a:t>yêu</a:t>
            </a:r>
            <a:r>
              <a:rPr lang="en-US" sz="6933" dirty="0" smtClean="0">
                <a:solidFill>
                  <a:srgbClr val="002060"/>
                </a:solidFill>
              </a:rPr>
              <a:t> </a:t>
            </a:r>
            <a:r>
              <a:rPr lang="en-US" sz="6933" dirty="0" err="1" smtClean="0">
                <a:solidFill>
                  <a:srgbClr val="002060"/>
                </a:solidFill>
              </a:rPr>
              <a:t>xin</a:t>
            </a:r>
            <a:r>
              <a:rPr lang="en-US" sz="6933" dirty="0" smtClean="0">
                <a:solidFill>
                  <a:srgbClr val="002060"/>
                </a:solidFill>
              </a:rPr>
              <a:t> </a:t>
            </a:r>
            <a:r>
              <a:rPr lang="en-US" sz="6933" dirty="0" err="1" smtClean="0">
                <a:solidFill>
                  <a:srgbClr val="002060"/>
                </a:solidFill>
              </a:rPr>
              <a:t>muôn</a:t>
            </a:r>
            <a:r>
              <a:rPr lang="en-US" sz="6933" dirty="0" smtClean="0">
                <a:solidFill>
                  <a:srgbClr val="002060"/>
                </a:solidFill>
              </a:rPr>
              <a:t> </a:t>
            </a:r>
            <a:r>
              <a:rPr lang="en-US" sz="6933" dirty="0" err="1" smtClean="0">
                <a:solidFill>
                  <a:srgbClr val="002060"/>
                </a:solidFill>
              </a:rPr>
              <a:t>thưở</a:t>
            </a:r>
            <a:r>
              <a:rPr lang="en-US" sz="6933" dirty="0" smtClean="0">
                <a:solidFill>
                  <a:srgbClr val="002060"/>
                </a:solidFill>
              </a:rPr>
              <a:t> </a:t>
            </a:r>
            <a:r>
              <a:rPr lang="en-US" sz="6933" dirty="0" err="1" smtClean="0">
                <a:solidFill>
                  <a:srgbClr val="002060"/>
                </a:solidFill>
              </a:rPr>
              <a:t>đẹp</a:t>
            </a:r>
            <a:r>
              <a:rPr lang="en-US" sz="6933" dirty="0" smtClean="0">
                <a:solidFill>
                  <a:srgbClr val="002060"/>
                </a:solidFill>
              </a:rPr>
              <a:t> lung </a:t>
            </a:r>
            <a:r>
              <a:rPr lang="en-US" sz="6933" dirty="0" err="1" smtClean="0">
                <a:solidFill>
                  <a:srgbClr val="002060"/>
                </a:solidFill>
              </a:rPr>
              <a:t>linh</a:t>
            </a:r>
            <a:r>
              <a:rPr lang="en-US" sz="6933" dirty="0" smtClean="0">
                <a:solidFill>
                  <a:srgbClr val="002060"/>
                </a:solidFill>
              </a:rPr>
              <a:t>, </a:t>
            </a:r>
            <a:r>
              <a:rPr lang="en-US" sz="6933" dirty="0" err="1" smtClean="0">
                <a:solidFill>
                  <a:srgbClr val="002060"/>
                </a:solidFill>
              </a:rPr>
              <a:t>trăm</a:t>
            </a:r>
            <a:r>
              <a:rPr lang="en-US" sz="6933" dirty="0" smtClean="0">
                <a:solidFill>
                  <a:srgbClr val="002060"/>
                </a:solidFill>
              </a:rPr>
              <a:t> </a:t>
            </a:r>
            <a:r>
              <a:rPr lang="en-US" sz="6933" dirty="0" err="1" smtClean="0">
                <a:solidFill>
                  <a:srgbClr val="002060"/>
                </a:solidFill>
              </a:rPr>
              <a:t>năm</a:t>
            </a:r>
            <a:r>
              <a:rPr lang="en-US" sz="6933" dirty="0" smtClean="0">
                <a:solidFill>
                  <a:srgbClr val="002060"/>
                </a:solidFill>
              </a:rPr>
              <a:t> </a:t>
            </a:r>
            <a:r>
              <a:rPr lang="en-US" sz="6933" dirty="0" err="1" smtClean="0">
                <a:solidFill>
                  <a:srgbClr val="002060"/>
                </a:solidFill>
              </a:rPr>
              <a:t>mãi</a:t>
            </a:r>
            <a:r>
              <a:rPr lang="en-US" sz="6933" dirty="0" smtClean="0">
                <a:solidFill>
                  <a:srgbClr val="002060"/>
                </a:solidFill>
              </a:rPr>
              <a:t> </a:t>
            </a:r>
            <a:r>
              <a:rPr lang="en-US" sz="6933" dirty="0" err="1" smtClean="0">
                <a:solidFill>
                  <a:srgbClr val="002060"/>
                </a:solidFill>
              </a:rPr>
              <a:t>có</a:t>
            </a:r>
            <a:r>
              <a:rPr lang="en-US" sz="6933" dirty="0" smtClean="0">
                <a:solidFill>
                  <a:srgbClr val="002060"/>
                </a:solidFill>
              </a:rPr>
              <a:t> ta </a:t>
            </a:r>
            <a:r>
              <a:rPr lang="en-US" sz="6933" dirty="0" err="1" smtClean="0">
                <a:solidFill>
                  <a:srgbClr val="002060"/>
                </a:solidFill>
              </a:rPr>
              <a:t>có</a:t>
            </a:r>
            <a:r>
              <a:rPr lang="en-US" sz="6933" dirty="0" smtClean="0">
                <a:solidFill>
                  <a:srgbClr val="002060"/>
                </a:solidFill>
              </a:rPr>
              <a:t> </a:t>
            </a:r>
            <a:r>
              <a:rPr lang="en-US" sz="6933" dirty="0" err="1" smtClean="0">
                <a:solidFill>
                  <a:srgbClr val="002060"/>
                </a:solidFill>
              </a:rPr>
              <a:t>mình</a:t>
            </a:r>
            <a:r>
              <a:rPr lang="en-US" sz="6933" dirty="0">
                <a:solidFill>
                  <a:srgbClr val="002060"/>
                </a:solidFill>
              </a:rPr>
              <a:t>.</a:t>
            </a:r>
            <a:r>
              <a:rPr lang="en-US" sz="6933" dirty="0" smtClean="0">
                <a:solidFill>
                  <a:srgbClr val="002060"/>
                </a:solidFill>
              </a:rPr>
              <a:t> </a:t>
            </a:r>
            <a:r>
              <a:rPr lang="en-US" sz="6933" dirty="0" err="1" smtClean="0">
                <a:solidFill>
                  <a:srgbClr val="002060"/>
                </a:solidFill>
              </a:rPr>
              <a:t>Dắt</a:t>
            </a:r>
            <a:r>
              <a:rPr lang="en-US" sz="6933" dirty="0" smtClean="0">
                <a:solidFill>
                  <a:srgbClr val="002060"/>
                </a:solidFill>
              </a:rPr>
              <a:t> </a:t>
            </a:r>
            <a:r>
              <a:rPr lang="en-US" sz="6933" dirty="0" err="1" smtClean="0">
                <a:solidFill>
                  <a:srgbClr val="002060"/>
                </a:solidFill>
              </a:rPr>
              <a:t>dìu</a:t>
            </a:r>
            <a:r>
              <a:rPr lang="en-US" sz="6933" dirty="0" smtClean="0">
                <a:solidFill>
                  <a:srgbClr val="002060"/>
                </a:solidFill>
              </a:rPr>
              <a:t> </a:t>
            </a:r>
            <a:r>
              <a:rPr lang="en-US" sz="6933" dirty="0" err="1" smtClean="0">
                <a:solidFill>
                  <a:srgbClr val="002060"/>
                </a:solidFill>
              </a:rPr>
              <a:t>nhau</a:t>
            </a:r>
            <a:r>
              <a:rPr lang="en-US" sz="6933" dirty="0" smtClean="0">
                <a:solidFill>
                  <a:srgbClr val="002060"/>
                </a:solidFill>
              </a:rPr>
              <a:t> </a:t>
            </a:r>
            <a:r>
              <a:rPr lang="en-US" sz="6933" dirty="0" err="1" smtClean="0">
                <a:solidFill>
                  <a:srgbClr val="002060"/>
                </a:solidFill>
              </a:rPr>
              <a:t>trên</a:t>
            </a:r>
            <a:r>
              <a:rPr lang="en-US" sz="6933" dirty="0" smtClean="0">
                <a:solidFill>
                  <a:srgbClr val="002060"/>
                </a:solidFill>
              </a:rPr>
              <a:t> </a:t>
            </a:r>
            <a:r>
              <a:rPr lang="en-US" sz="6933" dirty="0" err="1" smtClean="0">
                <a:solidFill>
                  <a:srgbClr val="002060"/>
                </a:solidFill>
              </a:rPr>
              <a:t>đường</a:t>
            </a:r>
            <a:r>
              <a:rPr lang="en-US" sz="6933" dirty="0" smtClean="0">
                <a:solidFill>
                  <a:srgbClr val="002060"/>
                </a:solidFill>
              </a:rPr>
              <a:t> </a:t>
            </a:r>
            <a:r>
              <a:rPr lang="en-US" sz="6933" dirty="0" err="1" smtClean="0">
                <a:solidFill>
                  <a:srgbClr val="002060"/>
                </a:solidFill>
              </a:rPr>
              <a:t>tình</a:t>
            </a:r>
            <a:r>
              <a:rPr lang="en-US" sz="6933" dirty="0">
                <a:solidFill>
                  <a:srgbClr val="002060"/>
                </a:solidFill>
              </a:rPr>
              <a:t>,</a:t>
            </a:r>
            <a:r>
              <a:rPr lang="en-US" sz="6933" dirty="0" smtClean="0">
                <a:solidFill>
                  <a:srgbClr val="002060"/>
                </a:solidFill>
              </a:rPr>
              <a:t> </a:t>
            </a:r>
            <a:r>
              <a:rPr lang="en-US" sz="6933" dirty="0" err="1" smtClean="0">
                <a:solidFill>
                  <a:srgbClr val="002060"/>
                </a:solidFill>
              </a:rPr>
              <a:t>dìu</a:t>
            </a:r>
            <a:r>
              <a:rPr lang="en-US" sz="6933" dirty="0" smtClean="0">
                <a:solidFill>
                  <a:srgbClr val="002060"/>
                </a:solidFill>
              </a:rPr>
              <a:t> </a:t>
            </a:r>
            <a:r>
              <a:rPr lang="en-US" sz="6933" dirty="0" err="1" smtClean="0">
                <a:solidFill>
                  <a:srgbClr val="002060"/>
                </a:solidFill>
              </a:rPr>
              <a:t>nhau</a:t>
            </a:r>
            <a:r>
              <a:rPr lang="en-US" sz="6933" dirty="0" smtClean="0">
                <a:solidFill>
                  <a:srgbClr val="002060"/>
                </a:solidFill>
              </a:rPr>
              <a:t> </a:t>
            </a:r>
            <a:r>
              <a:rPr lang="en-US" sz="6933" dirty="0" err="1" smtClean="0">
                <a:solidFill>
                  <a:srgbClr val="002060"/>
                </a:solidFill>
              </a:rPr>
              <a:t>trên</a:t>
            </a:r>
            <a:r>
              <a:rPr lang="en-US" sz="6933" dirty="0" smtClean="0">
                <a:solidFill>
                  <a:srgbClr val="002060"/>
                </a:solidFill>
              </a:rPr>
              <a:t> con </a:t>
            </a:r>
            <a:r>
              <a:rPr lang="en-US" sz="6933" dirty="0" err="1" smtClean="0">
                <a:solidFill>
                  <a:srgbClr val="002060"/>
                </a:solidFill>
              </a:rPr>
              <a:t>đường</a:t>
            </a:r>
            <a:r>
              <a:rPr lang="en-US" sz="6933" dirty="0" smtClean="0">
                <a:solidFill>
                  <a:srgbClr val="002060"/>
                </a:solidFill>
              </a:rPr>
              <a:t> </a:t>
            </a:r>
            <a:r>
              <a:rPr lang="en-US" sz="6933" dirty="0" err="1" smtClean="0">
                <a:solidFill>
                  <a:srgbClr val="002060"/>
                </a:solidFill>
              </a:rPr>
              <a:t>mến</a:t>
            </a:r>
            <a:r>
              <a:rPr lang="en-US" sz="6933" dirty="0" smtClean="0">
                <a:solidFill>
                  <a:srgbClr val="002060"/>
                </a:solidFill>
              </a:rPr>
              <a:t> </a:t>
            </a:r>
            <a:r>
              <a:rPr lang="en-US" sz="6933" dirty="0" err="1" smtClean="0">
                <a:solidFill>
                  <a:srgbClr val="002060"/>
                </a:solidFill>
              </a:rPr>
              <a:t>yêu</a:t>
            </a:r>
            <a:r>
              <a:rPr lang="en-US" sz="6933" dirty="0" smtClean="0">
                <a:solidFill>
                  <a:srgbClr val="002060"/>
                </a:solidFill>
              </a:rPr>
              <a:t> </a:t>
            </a:r>
            <a:r>
              <a:rPr lang="en-US" sz="6933" dirty="0" smtClean="0">
                <a:solidFill>
                  <a:srgbClr val="FF0000"/>
                </a:solidFill>
              </a:rPr>
              <a:t>…</a:t>
            </a:r>
            <a:endParaRPr lang="vi-VN" sz="6933" dirty="0">
              <a:solidFill>
                <a:srgbClr val="002060"/>
              </a:solidFill>
            </a:endParaRPr>
          </a:p>
        </p:txBody>
      </p:sp>
    </p:spTree>
    <p:extLst>
      <p:ext uri="{BB962C8B-B14F-4D97-AF65-F5344CB8AC3E}">
        <p14:creationId xmlns:p14="http://schemas.microsoft.com/office/powerpoint/2010/main" val="306970497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12192000" cy="6858000"/>
          </a:xfrm>
        </p:spPr>
        <p:txBody>
          <a:bodyPr anchor="ctr">
            <a:noAutofit/>
          </a:bodyPr>
          <a:lstStyle/>
          <a:p>
            <a:pPr algn="just">
              <a:lnSpc>
                <a:spcPct val="120000"/>
              </a:lnSpc>
              <a:spcBef>
                <a:spcPts val="0"/>
              </a:spcBef>
            </a:pPr>
            <a:r>
              <a:rPr lang="en-US" sz="6267" u="sng" dirty="0">
                <a:solidFill>
                  <a:srgbClr val="FF0000"/>
                </a:solidFill>
                <a:latin typeface="+mj-lt"/>
              </a:rPr>
              <a:t>Tk2:</a:t>
            </a:r>
            <a:r>
              <a:rPr lang="vi-VN" sz="6267" dirty="0">
                <a:solidFill>
                  <a:srgbClr val="FF5050"/>
                </a:solidFill>
                <a:latin typeface="+mj-lt"/>
              </a:rPr>
              <a:t> </a:t>
            </a:r>
            <a:r>
              <a:rPr lang="en-US" sz="6267" dirty="0" err="1">
                <a:solidFill>
                  <a:srgbClr val="002060"/>
                </a:solidFill>
                <a:latin typeface="+mj-lt"/>
              </a:rPr>
              <a:t>Hôm</a:t>
            </a:r>
            <a:r>
              <a:rPr lang="en-US" sz="6267" dirty="0">
                <a:solidFill>
                  <a:srgbClr val="002060"/>
                </a:solidFill>
                <a:latin typeface="+mj-lt"/>
              </a:rPr>
              <a:t> nay </a:t>
            </a:r>
            <a:r>
              <a:rPr lang="en-US" sz="6267" dirty="0" err="1">
                <a:solidFill>
                  <a:srgbClr val="002060"/>
                </a:solidFill>
                <a:latin typeface="+mj-lt"/>
              </a:rPr>
              <a:t>hân</a:t>
            </a:r>
            <a:r>
              <a:rPr lang="en-US" sz="6267" dirty="0">
                <a:solidFill>
                  <a:srgbClr val="002060"/>
                </a:solidFill>
                <a:latin typeface="+mj-lt"/>
              </a:rPr>
              <a:t> </a:t>
            </a:r>
            <a:r>
              <a:rPr lang="en-US" sz="6267" dirty="0" err="1">
                <a:solidFill>
                  <a:srgbClr val="002060"/>
                </a:solidFill>
                <a:latin typeface="+mj-lt"/>
              </a:rPr>
              <a:t>hoan</a:t>
            </a:r>
            <a:r>
              <a:rPr lang="en-US" sz="6267" dirty="0">
                <a:solidFill>
                  <a:srgbClr val="002060"/>
                </a:solidFill>
                <a:latin typeface="+mj-lt"/>
              </a:rPr>
              <a:t> </a:t>
            </a:r>
            <a:r>
              <a:rPr lang="en-US" sz="6267" dirty="0" err="1">
                <a:solidFill>
                  <a:srgbClr val="002060"/>
                </a:solidFill>
                <a:latin typeface="+mj-lt"/>
              </a:rPr>
              <a:t>hai</a:t>
            </a:r>
            <a:r>
              <a:rPr lang="en-US" sz="6267" dirty="0">
                <a:solidFill>
                  <a:srgbClr val="002060"/>
                </a:solidFill>
                <a:latin typeface="+mj-lt"/>
              </a:rPr>
              <a:t> </a:t>
            </a:r>
            <a:r>
              <a:rPr lang="en-US" sz="6267" dirty="0" err="1">
                <a:solidFill>
                  <a:srgbClr val="002060"/>
                </a:solidFill>
                <a:latin typeface="+mj-lt"/>
              </a:rPr>
              <a:t>người</a:t>
            </a:r>
            <a:r>
              <a:rPr lang="en-US" sz="6267" dirty="0">
                <a:solidFill>
                  <a:srgbClr val="002060"/>
                </a:solidFill>
                <a:latin typeface="+mj-lt"/>
              </a:rPr>
              <a:t> </a:t>
            </a:r>
            <a:r>
              <a:rPr lang="en-US" sz="6267" dirty="0" err="1">
                <a:solidFill>
                  <a:srgbClr val="002060"/>
                </a:solidFill>
                <a:latin typeface="+mj-lt"/>
              </a:rPr>
              <a:t>kết</a:t>
            </a:r>
            <a:r>
              <a:rPr lang="en-US" sz="6267" dirty="0">
                <a:solidFill>
                  <a:srgbClr val="002060"/>
                </a:solidFill>
                <a:latin typeface="+mj-lt"/>
              </a:rPr>
              <a:t> </a:t>
            </a:r>
            <a:r>
              <a:rPr lang="en-US" sz="6267" dirty="0" err="1">
                <a:solidFill>
                  <a:srgbClr val="002060"/>
                </a:solidFill>
                <a:latin typeface="+mj-lt"/>
              </a:rPr>
              <a:t>giao</a:t>
            </a:r>
            <a:r>
              <a:rPr lang="en-US" sz="6267" dirty="0">
                <a:solidFill>
                  <a:srgbClr val="002060"/>
                </a:solidFill>
                <a:latin typeface="+mj-lt"/>
              </a:rPr>
              <a:t> </a:t>
            </a:r>
            <a:r>
              <a:rPr lang="en-US" sz="6267" dirty="0" err="1">
                <a:solidFill>
                  <a:srgbClr val="002060"/>
                </a:solidFill>
                <a:latin typeface="+mj-lt"/>
              </a:rPr>
              <a:t>tình</a:t>
            </a:r>
            <a:r>
              <a:rPr lang="en-US" sz="6267" dirty="0">
                <a:solidFill>
                  <a:srgbClr val="002060"/>
                </a:solidFill>
                <a:latin typeface="+mj-lt"/>
              </a:rPr>
              <a:t> </a:t>
            </a:r>
            <a:r>
              <a:rPr lang="en-US" sz="6267" dirty="0" err="1">
                <a:solidFill>
                  <a:srgbClr val="002060"/>
                </a:solidFill>
                <a:latin typeface="+mj-lt"/>
              </a:rPr>
              <a:t>mến</a:t>
            </a:r>
            <a:r>
              <a:rPr lang="en-US" sz="6267" dirty="0">
                <a:solidFill>
                  <a:srgbClr val="002060"/>
                </a:solidFill>
                <a:latin typeface="+mj-lt"/>
              </a:rPr>
              <a:t>. </a:t>
            </a:r>
            <a:r>
              <a:rPr lang="en-US" sz="6267" dirty="0" err="1">
                <a:solidFill>
                  <a:srgbClr val="002060"/>
                </a:solidFill>
                <a:latin typeface="+mj-lt"/>
              </a:rPr>
              <a:t>Đường</a:t>
            </a:r>
            <a:r>
              <a:rPr lang="en-US" sz="6267" dirty="0">
                <a:solidFill>
                  <a:srgbClr val="002060"/>
                </a:solidFill>
                <a:latin typeface="+mj-lt"/>
              </a:rPr>
              <a:t> </a:t>
            </a:r>
            <a:r>
              <a:rPr lang="en-US" sz="6267" dirty="0" err="1">
                <a:solidFill>
                  <a:srgbClr val="002060"/>
                </a:solidFill>
                <a:latin typeface="+mj-lt"/>
              </a:rPr>
              <a:t>dài</a:t>
            </a:r>
            <a:r>
              <a:rPr lang="en-US" sz="6267" dirty="0">
                <a:solidFill>
                  <a:srgbClr val="002060"/>
                </a:solidFill>
                <a:latin typeface="+mj-lt"/>
              </a:rPr>
              <a:t> </a:t>
            </a:r>
            <a:r>
              <a:rPr lang="en-US" sz="6267" dirty="0" err="1">
                <a:solidFill>
                  <a:srgbClr val="002060"/>
                </a:solidFill>
                <a:latin typeface="+mj-lt"/>
              </a:rPr>
              <a:t>đi</a:t>
            </a:r>
            <a:r>
              <a:rPr lang="en-US" sz="6267" dirty="0">
                <a:solidFill>
                  <a:srgbClr val="002060"/>
                </a:solidFill>
                <a:latin typeface="+mj-lt"/>
              </a:rPr>
              <a:t> </a:t>
            </a:r>
            <a:r>
              <a:rPr lang="en-US" sz="6267" dirty="0" err="1">
                <a:solidFill>
                  <a:srgbClr val="002060"/>
                </a:solidFill>
                <a:latin typeface="+mj-lt"/>
              </a:rPr>
              <a:t>tới</a:t>
            </a:r>
            <a:r>
              <a:rPr lang="en-US" sz="6267" dirty="0">
                <a:solidFill>
                  <a:srgbClr val="002060"/>
                </a:solidFill>
                <a:latin typeface="+mj-lt"/>
              </a:rPr>
              <a:t> </a:t>
            </a:r>
            <a:r>
              <a:rPr lang="en-US" sz="6267" dirty="0" err="1">
                <a:solidFill>
                  <a:srgbClr val="002060"/>
                </a:solidFill>
                <a:latin typeface="+mj-lt"/>
              </a:rPr>
              <a:t>nhất</a:t>
            </a:r>
            <a:r>
              <a:rPr lang="en-US" sz="6267" dirty="0">
                <a:solidFill>
                  <a:srgbClr val="002060"/>
                </a:solidFill>
                <a:latin typeface="+mj-lt"/>
              </a:rPr>
              <a:t> </a:t>
            </a:r>
            <a:r>
              <a:rPr lang="en-US" sz="6267" dirty="0" err="1">
                <a:solidFill>
                  <a:srgbClr val="002060"/>
                </a:solidFill>
                <a:latin typeface="+mj-lt"/>
              </a:rPr>
              <a:t>tâm</a:t>
            </a:r>
            <a:r>
              <a:rPr lang="en-US" sz="6267" dirty="0">
                <a:solidFill>
                  <a:srgbClr val="002060"/>
                </a:solidFill>
                <a:latin typeface="+mj-lt"/>
              </a:rPr>
              <a:t> ý </a:t>
            </a:r>
            <a:r>
              <a:rPr lang="en-US" sz="6267" dirty="0" err="1">
                <a:solidFill>
                  <a:srgbClr val="002060"/>
                </a:solidFill>
                <a:latin typeface="+mj-lt"/>
              </a:rPr>
              <a:t>chung</a:t>
            </a:r>
            <a:r>
              <a:rPr lang="en-US" sz="6267" dirty="0">
                <a:solidFill>
                  <a:srgbClr val="002060"/>
                </a:solidFill>
                <a:latin typeface="+mj-lt"/>
              </a:rPr>
              <a:t> </a:t>
            </a:r>
            <a:r>
              <a:rPr lang="en-US" sz="6267" dirty="0" err="1">
                <a:solidFill>
                  <a:srgbClr val="002060"/>
                </a:solidFill>
                <a:latin typeface="+mj-lt"/>
              </a:rPr>
              <a:t>một</a:t>
            </a:r>
            <a:r>
              <a:rPr lang="en-US" sz="6267" dirty="0">
                <a:solidFill>
                  <a:srgbClr val="002060"/>
                </a:solidFill>
                <a:latin typeface="+mj-lt"/>
              </a:rPr>
              <a:t> </a:t>
            </a:r>
            <a:r>
              <a:rPr lang="en-US" sz="6267" dirty="0" err="1">
                <a:solidFill>
                  <a:srgbClr val="002060"/>
                </a:solidFill>
                <a:latin typeface="+mj-lt"/>
              </a:rPr>
              <a:t>lòng</a:t>
            </a:r>
            <a:r>
              <a:rPr lang="en-US" sz="6267" dirty="0">
                <a:solidFill>
                  <a:srgbClr val="002060"/>
                </a:solidFill>
                <a:latin typeface="+mj-lt"/>
              </a:rPr>
              <a:t>. Tim </a:t>
            </a:r>
            <a:r>
              <a:rPr lang="en-US" sz="6267" dirty="0" err="1">
                <a:solidFill>
                  <a:srgbClr val="002060"/>
                </a:solidFill>
                <a:latin typeface="+mj-lt"/>
              </a:rPr>
              <a:t>trao</a:t>
            </a:r>
            <a:r>
              <a:rPr lang="en-US" sz="6267" dirty="0">
                <a:solidFill>
                  <a:srgbClr val="002060"/>
                </a:solidFill>
                <a:latin typeface="+mj-lt"/>
              </a:rPr>
              <a:t> con </a:t>
            </a:r>
            <a:r>
              <a:rPr lang="en-US" sz="6267" dirty="0" err="1">
                <a:solidFill>
                  <a:srgbClr val="002060"/>
                </a:solidFill>
                <a:latin typeface="+mj-lt"/>
              </a:rPr>
              <a:t>tim</a:t>
            </a:r>
            <a:r>
              <a:rPr lang="en-US" sz="6267" dirty="0">
                <a:solidFill>
                  <a:srgbClr val="002060"/>
                </a:solidFill>
                <a:latin typeface="+mj-lt"/>
              </a:rPr>
              <a:t> </a:t>
            </a:r>
            <a:r>
              <a:rPr lang="en-US" sz="6267" dirty="0" err="1">
                <a:solidFill>
                  <a:srgbClr val="002060"/>
                </a:solidFill>
                <a:latin typeface="+mj-lt"/>
              </a:rPr>
              <a:t>hẹn</a:t>
            </a:r>
            <a:r>
              <a:rPr lang="en-US" sz="6267" dirty="0">
                <a:solidFill>
                  <a:srgbClr val="002060"/>
                </a:solidFill>
                <a:latin typeface="+mj-lt"/>
              </a:rPr>
              <a:t> </a:t>
            </a:r>
            <a:r>
              <a:rPr lang="en-US" sz="6267" dirty="0" err="1">
                <a:solidFill>
                  <a:srgbClr val="002060"/>
                </a:solidFill>
                <a:latin typeface="+mj-lt"/>
              </a:rPr>
              <a:t>thề</a:t>
            </a:r>
            <a:r>
              <a:rPr lang="en-US" sz="6267" dirty="0">
                <a:solidFill>
                  <a:srgbClr val="002060"/>
                </a:solidFill>
                <a:latin typeface="+mj-lt"/>
              </a:rPr>
              <a:t> </a:t>
            </a:r>
            <a:r>
              <a:rPr lang="en-US" sz="6267" dirty="0" err="1">
                <a:solidFill>
                  <a:srgbClr val="002060"/>
                </a:solidFill>
                <a:latin typeface="+mj-lt"/>
              </a:rPr>
              <a:t>ghi</a:t>
            </a:r>
            <a:r>
              <a:rPr lang="en-US" sz="6267" dirty="0">
                <a:solidFill>
                  <a:srgbClr val="002060"/>
                </a:solidFill>
                <a:latin typeface="+mj-lt"/>
              </a:rPr>
              <a:t> </a:t>
            </a:r>
            <a:r>
              <a:rPr lang="en-US" sz="6267" dirty="0" err="1">
                <a:solidFill>
                  <a:srgbClr val="002060"/>
                </a:solidFill>
                <a:latin typeface="+mj-lt"/>
              </a:rPr>
              <a:t>khắc</a:t>
            </a:r>
            <a:r>
              <a:rPr lang="en-US" sz="6267" dirty="0">
                <a:solidFill>
                  <a:srgbClr val="002060"/>
                </a:solidFill>
                <a:latin typeface="+mj-lt"/>
              </a:rPr>
              <a:t> </a:t>
            </a:r>
            <a:r>
              <a:rPr lang="en-US" sz="6267" dirty="0" err="1">
                <a:solidFill>
                  <a:srgbClr val="002060"/>
                </a:solidFill>
                <a:latin typeface="+mj-lt"/>
              </a:rPr>
              <a:t>đá</a:t>
            </a:r>
            <a:r>
              <a:rPr lang="en-US" sz="6267" dirty="0">
                <a:solidFill>
                  <a:srgbClr val="002060"/>
                </a:solidFill>
                <a:latin typeface="+mj-lt"/>
              </a:rPr>
              <a:t> </a:t>
            </a:r>
            <a:r>
              <a:rPr lang="en-US" sz="6267" dirty="0" err="1">
                <a:solidFill>
                  <a:srgbClr val="002060"/>
                </a:solidFill>
                <a:latin typeface="+mj-lt"/>
              </a:rPr>
              <a:t>vàng</a:t>
            </a:r>
            <a:r>
              <a:rPr lang="en-US" sz="6267" dirty="0">
                <a:solidFill>
                  <a:srgbClr val="002060"/>
                </a:solidFill>
                <a:latin typeface="+mj-lt"/>
              </a:rPr>
              <a:t>. </a:t>
            </a:r>
            <a:r>
              <a:rPr lang="en-US" sz="6267" dirty="0" err="1">
                <a:solidFill>
                  <a:srgbClr val="002060"/>
                </a:solidFill>
                <a:latin typeface="+mj-lt"/>
              </a:rPr>
              <a:t>Bên</a:t>
            </a:r>
            <a:r>
              <a:rPr lang="en-US" sz="6267" dirty="0">
                <a:solidFill>
                  <a:srgbClr val="002060"/>
                </a:solidFill>
                <a:latin typeface="+mj-lt"/>
              </a:rPr>
              <a:t> </a:t>
            </a:r>
            <a:r>
              <a:rPr lang="en-US" sz="6267" dirty="0" err="1">
                <a:solidFill>
                  <a:srgbClr val="002060"/>
                </a:solidFill>
                <a:latin typeface="+mj-lt"/>
              </a:rPr>
              <a:t>nhau</a:t>
            </a:r>
            <a:r>
              <a:rPr lang="en-US" sz="6267" dirty="0">
                <a:solidFill>
                  <a:srgbClr val="002060"/>
                </a:solidFill>
                <a:latin typeface="+mj-lt"/>
              </a:rPr>
              <a:t> </a:t>
            </a:r>
            <a:r>
              <a:rPr lang="en-US" sz="6267" dirty="0" err="1">
                <a:solidFill>
                  <a:srgbClr val="002060"/>
                </a:solidFill>
                <a:latin typeface="+mj-lt"/>
              </a:rPr>
              <a:t>hôm</a:t>
            </a:r>
            <a:r>
              <a:rPr lang="en-US" sz="6267" dirty="0">
                <a:solidFill>
                  <a:srgbClr val="002060"/>
                </a:solidFill>
                <a:latin typeface="+mj-lt"/>
              </a:rPr>
              <a:t> </a:t>
            </a:r>
            <a:r>
              <a:rPr lang="en-US" sz="6267" dirty="0" err="1">
                <a:solidFill>
                  <a:srgbClr val="002060"/>
                </a:solidFill>
                <a:latin typeface="+mj-lt"/>
              </a:rPr>
              <a:t>mai</a:t>
            </a:r>
            <a:r>
              <a:rPr lang="en-US" sz="6267" dirty="0">
                <a:solidFill>
                  <a:srgbClr val="002060"/>
                </a:solidFill>
                <a:latin typeface="+mj-lt"/>
              </a:rPr>
              <a:t> </a:t>
            </a:r>
            <a:r>
              <a:rPr lang="en-US" sz="6267" dirty="0" err="1">
                <a:solidFill>
                  <a:srgbClr val="002060"/>
                </a:solidFill>
                <a:latin typeface="+mj-lt"/>
              </a:rPr>
              <a:t>hiệp</a:t>
            </a:r>
            <a:r>
              <a:rPr lang="en-US" sz="6267" dirty="0">
                <a:solidFill>
                  <a:srgbClr val="002060"/>
                </a:solidFill>
                <a:latin typeface="+mj-lt"/>
              </a:rPr>
              <a:t> </a:t>
            </a:r>
            <a:r>
              <a:rPr lang="en-US" sz="6267" dirty="0" err="1">
                <a:solidFill>
                  <a:srgbClr val="002060"/>
                </a:solidFill>
                <a:latin typeface="+mj-lt"/>
              </a:rPr>
              <a:t>lòng</a:t>
            </a:r>
            <a:r>
              <a:rPr lang="en-US" sz="6267" dirty="0">
                <a:solidFill>
                  <a:srgbClr val="002060"/>
                </a:solidFill>
                <a:latin typeface="+mj-lt"/>
              </a:rPr>
              <a:t> </a:t>
            </a:r>
            <a:r>
              <a:rPr lang="en-US" sz="6267" dirty="0" err="1">
                <a:solidFill>
                  <a:srgbClr val="002060"/>
                </a:solidFill>
                <a:latin typeface="+mj-lt"/>
              </a:rPr>
              <a:t>bài</a:t>
            </a:r>
            <a:r>
              <a:rPr lang="en-US" sz="6267" dirty="0">
                <a:solidFill>
                  <a:srgbClr val="002060"/>
                </a:solidFill>
                <a:latin typeface="+mj-lt"/>
              </a:rPr>
              <a:t> </a:t>
            </a:r>
            <a:r>
              <a:rPr lang="en-US" sz="6267" dirty="0" err="1">
                <a:solidFill>
                  <a:srgbClr val="002060"/>
                </a:solidFill>
                <a:latin typeface="+mj-lt"/>
              </a:rPr>
              <a:t>kinh</a:t>
            </a:r>
            <a:r>
              <a:rPr lang="en-US" sz="6267" dirty="0">
                <a:solidFill>
                  <a:srgbClr val="002060"/>
                </a:solidFill>
                <a:latin typeface="+mj-lt"/>
              </a:rPr>
              <a:t> </a:t>
            </a:r>
            <a:r>
              <a:rPr lang="en-US" sz="6267" dirty="0" err="1">
                <a:solidFill>
                  <a:srgbClr val="002060"/>
                </a:solidFill>
                <a:latin typeface="+mj-lt"/>
              </a:rPr>
              <a:t>tấu</a:t>
            </a:r>
            <a:r>
              <a:rPr lang="en-US" sz="6267" dirty="0">
                <a:solidFill>
                  <a:srgbClr val="002060"/>
                </a:solidFill>
                <a:latin typeface="+mj-lt"/>
              </a:rPr>
              <a:t> </a:t>
            </a:r>
            <a:r>
              <a:rPr lang="en-US" sz="6267" dirty="0" err="1">
                <a:solidFill>
                  <a:srgbClr val="002060"/>
                </a:solidFill>
                <a:latin typeface="+mj-lt"/>
              </a:rPr>
              <a:t>vang</a:t>
            </a:r>
            <a:r>
              <a:rPr lang="en-US" sz="6267" dirty="0">
                <a:solidFill>
                  <a:srgbClr val="002060"/>
                </a:solidFill>
                <a:latin typeface="+mj-lt"/>
              </a:rPr>
              <a:t>.</a:t>
            </a:r>
            <a:endParaRPr lang="vi-VN" sz="6267" dirty="0">
              <a:solidFill>
                <a:srgbClr val="002060"/>
              </a:solidFill>
              <a:latin typeface="+mj-lt"/>
            </a:endParaRPr>
          </a:p>
        </p:txBody>
      </p:sp>
    </p:spTree>
    <p:extLst>
      <p:ext uri="{BB962C8B-B14F-4D97-AF65-F5344CB8AC3E}">
        <p14:creationId xmlns:p14="http://schemas.microsoft.com/office/powerpoint/2010/main" val="3428134471"/>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2192000" cy="6857999"/>
          </a:xfrm>
        </p:spPr>
        <p:txBody>
          <a:bodyPr>
            <a:normAutofit/>
          </a:bodyPr>
          <a:lstStyle/>
          <a:p>
            <a:pPr algn="just">
              <a:lnSpc>
                <a:spcPct val="120000"/>
              </a:lnSpc>
            </a:pPr>
            <a:r>
              <a:rPr lang="en-US" sz="6933" dirty="0">
                <a:solidFill>
                  <a:srgbClr val="FF0000"/>
                </a:solidFill>
              </a:rPr>
              <a:t>…</a:t>
            </a:r>
            <a:r>
              <a:rPr lang="en-US" sz="6933" dirty="0" smtClean="0">
                <a:solidFill>
                  <a:schemeClr val="bg1"/>
                </a:solidFill>
              </a:rPr>
              <a:t> </a:t>
            </a:r>
            <a:r>
              <a:rPr lang="en-US" sz="6933" dirty="0" err="1" smtClean="0">
                <a:solidFill>
                  <a:srgbClr val="002060"/>
                </a:solidFill>
              </a:rPr>
              <a:t>Dù</a:t>
            </a:r>
            <a:r>
              <a:rPr lang="en-US" sz="6933" dirty="0" smtClean="0">
                <a:solidFill>
                  <a:srgbClr val="002060"/>
                </a:solidFill>
              </a:rPr>
              <a:t> </a:t>
            </a:r>
            <a:r>
              <a:rPr lang="en-US" sz="6933" dirty="0" err="1" smtClean="0">
                <a:solidFill>
                  <a:srgbClr val="002060"/>
                </a:solidFill>
              </a:rPr>
              <a:t>khi</a:t>
            </a:r>
            <a:r>
              <a:rPr lang="en-US" sz="6933" dirty="0" smtClean="0">
                <a:solidFill>
                  <a:srgbClr val="002060"/>
                </a:solidFill>
              </a:rPr>
              <a:t> an </a:t>
            </a:r>
            <a:r>
              <a:rPr lang="en-US" sz="6933" dirty="0" err="1" smtClean="0">
                <a:solidFill>
                  <a:srgbClr val="002060"/>
                </a:solidFill>
              </a:rPr>
              <a:t>vui</a:t>
            </a:r>
            <a:r>
              <a:rPr lang="en-US" sz="6933" dirty="0" smtClean="0">
                <a:solidFill>
                  <a:srgbClr val="002060"/>
                </a:solidFill>
              </a:rPr>
              <a:t> </a:t>
            </a:r>
            <a:r>
              <a:rPr lang="en-US" sz="6933" dirty="0" err="1" smtClean="0">
                <a:solidFill>
                  <a:srgbClr val="002060"/>
                </a:solidFill>
              </a:rPr>
              <a:t>lúc</a:t>
            </a:r>
            <a:r>
              <a:rPr lang="en-US" sz="6933" dirty="0" smtClean="0">
                <a:solidFill>
                  <a:srgbClr val="002060"/>
                </a:solidFill>
              </a:rPr>
              <a:t> </a:t>
            </a:r>
            <a:r>
              <a:rPr lang="en-US" sz="6933" dirty="0" err="1" smtClean="0">
                <a:solidFill>
                  <a:srgbClr val="002060"/>
                </a:solidFill>
              </a:rPr>
              <a:t>ngậm</a:t>
            </a:r>
            <a:r>
              <a:rPr lang="en-US" sz="6933" dirty="0" smtClean="0">
                <a:solidFill>
                  <a:srgbClr val="002060"/>
                </a:solidFill>
              </a:rPr>
              <a:t> </a:t>
            </a:r>
            <a:r>
              <a:rPr lang="en-US" sz="6933" dirty="0" err="1" smtClean="0">
                <a:solidFill>
                  <a:srgbClr val="002060"/>
                </a:solidFill>
              </a:rPr>
              <a:t>ngùi</a:t>
            </a:r>
            <a:r>
              <a:rPr lang="en-US" sz="6933" dirty="0" smtClean="0">
                <a:solidFill>
                  <a:srgbClr val="002060"/>
                </a:solidFill>
              </a:rPr>
              <a:t>, </a:t>
            </a:r>
            <a:r>
              <a:rPr lang="en-US" sz="6933" dirty="0" err="1" smtClean="0">
                <a:solidFill>
                  <a:srgbClr val="002060"/>
                </a:solidFill>
              </a:rPr>
              <a:t>tình</a:t>
            </a:r>
            <a:r>
              <a:rPr lang="en-US" sz="6933" dirty="0" smtClean="0">
                <a:solidFill>
                  <a:srgbClr val="002060"/>
                </a:solidFill>
              </a:rPr>
              <a:t> </a:t>
            </a:r>
            <a:r>
              <a:rPr lang="en-US" sz="6933" dirty="0" err="1" smtClean="0">
                <a:solidFill>
                  <a:srgbClr val="002060"/>
                </a:solidFill>
              </a:rPr>
              <a:t>luôn</a:t>
            </a:r>
            <a:r>
              <a:rPr lang="en-US" sz="6933" dirty="0" smtClean="0">
                <a:solidFill>
                  <a:srgbClr val="002060"/>
                </a:solidFill>
              </a:rPr>
              <a:t> son </a:t>
            </a:r>
            <a:r>
              <a:rPr lang="en-US" sz="6933" dirty="0" err="1" smtClean="0">
                <a:solidFill>
                  <a:srgbClr val="002060"/>
                </a:solidFill>
              </a:rPr>
              <a:t>sắt</a:t>
            </a:r>
            <a:r>
              <a:rPr lang="en-US" sz="6933" dirty="0" smtClean="0">
                <a:solidFill>
                  <a:srgbClr val="002060"/>
                </a:solidFill>
              </a:rPr>
              <a:t> </a:t>
            </a:r>
            <a:r>
              <a:rPr lang="en-US" sz="6933" dirty="0" err="1" smtClean="0">
                <a:solidFill>
                  <a:srgbClr val="002060"/>
                </a:solidFill>
              </a:rPr>
              <a:t>đẹp</a:t>
            </a:r>
            <a:r>
              <a:rPr lang="en-US" sz="6933" dirty="0" smtClean="0">
                <a:solidFill>
                  <a:srgbClr val="002060"/>
                </a:solidFill>
              </a:rPr>
              <a:t> </a:t>
            </a:r>
            <a:r>
              <a:rPr lang="en-US" sz="6933" dirty="0" err="1" smtClean="0">
                <a:solidFill>
                  <a:srgbClr val="002060"/>
                </a:solidFill>
              </a:rPr>
              <a:t>tươi</a:t>
            </a:r>
            <a:r>
              <a:rPr lang="en-US" sz="6933" dirty="0" smtClean="0">
                <a:solidFill>
                  <a:srgbClr val="002060"/>
                </a:solidFill>
              </a:rPr>
              <a:t>. </a:t>
            </a:r>
            <a:r>
              <a:rPr lang="en-US" sz="6933" dirty="0" err="1" smtClean="0">
                <a:solidFill>
                  <a:srgbClr val="002060"/>
                </a:solidFill>
              </a:rPr>
              <a:t>Niềm</a:t>
            </a:r>
            <a:r>
              <a:rPr lang="en-US" sz="6933" dirty="0" smtClean="0">
                <a:solidFill>
                  <a:srgbClr val="002060"/>
                </a:solidFill>
              </a:rPr>
              <a:t> tin </a:t>
            </a:r>
            <a:r>
              <a:rPr lang="en-US" sz="6933" dirty="0" err="1" smtClean="0">
                <a:solidFill>
                  <a:srgbClr val="002060"/>
                </a:solidFill>
              </a:rPr>
              <a:t>linh</a:t>
            </a:r>
            <a:r>
              <a:rPr lang="en-US" sz="6933" dirty="0" smtClean="0">
                <a:solidFill>
                  <a:srgbClr val="002060"/>
                </a:solidFill>
              </a:rPr>
              <a:t> </a:t>
            </a:r>
            <a:r>
              <a:rPr lang="en-US" sz="6933" dirty="0" err="1" smtClean="0">
                <a:solidFill>
                  <a:srgbClr val="002060"/>
                </a:solidFill>
              </a:rPr>
              <a:t>thiêng</a:t>
            </a:r>
            <a:r>
              <a:rPr lang="en-US" sz="6933" dirty="0" smtClean="0">
                <a:solidFill>
                  <a:srgbClr val="002060"/>
                </a:solidFill>
              </a:rPr>
              <a:t> </a:t>
            </a:r>
            <a:r>
              <a:rPr lang="en-US" sz="6933" dirty="0" err="1" smtClean="0">
                <a:solidFill>
                  <a:srgbClr val="002060"/>
                </a:solidFill>
              </a:rPr>
              <a:t>giữa</a:t>
            </a:r>
            <a:r>
              <a:rPr lang="en-US" sz="6933" dirty="0" smtClean="0">
                <a:solidFill>
                  <a:srgbClr val="002060"/>
                </a:solidFill>
              </a:rPr>
              <a:t> </a:t>
            </a:r>
            <a:r>
              <a:rPr lang="en-US" sz="6933" dirty="0" err="1" smtClean="0">
                <a:solidFill>
                  <a:srgbClr val="002060"/>
                </a:solidFill>
              </a:rPr>
              <a:t>giòng</a:t>
            </a:r>
            <a:r>
              <a:rPr lang="en-US" sz="6933" dirty="0" smtClean="0">
                <a:solidFill>
                  <a:srgbClr val="002060"/>
                </a:solidFill>
              </a:rPr>
              <a:t> </a:t>
            </a:r>
            <a:r>
              <a:rPr lang="en-US" sz="6933" dirty="0" err="1" smtClean="0">
                <a:solidFill>
                  <a:srgbClr val="002060"/>
                </a:solidFill>
              </a:rPr>
              <a:t>đời</a:t>
            </a:r>
            <a:r>
              <a:rPr lang="en-US" sz="6933" dirty="0" smtClean="0">
                <a:solidFill>
                  <a:srgbClr val="002060"/>
                </a:solidFill>
              </a:rPr>
              <a:t>, </a:t>
            </a:r>
            <a:r>
              <a:rPr lang="en-US" sz="6933" dirty="0" err="1" smtClean="0">
                <a:solidFill>
                  <a:srgbClr val="002060"/>
                </a:solidFill>
              </a:rPr>
              <a:t>là</a:t>
            </a:r>
            <a:r>
              <a:rPr lang="en-US" sz="6933" dirty="0" smtClean="0">
                <a:solidFill>
                  <a:srgbClr val="002060"/>
                </a:solidFill>
              </a:rPr>
              <a:t> </a:t>
            </a:r>
            <a:r>
              <a:rPr lang="en-US" sz="6933" dirty="0" err="1" smtClean="0">
                <a:solidFill>
                  <a:srgbClr val="002060"/>
                </a:solidFill>
              </a:rPr>
              <a:t>gió</a:t>
            </a:r>
            <a:r>
              <a:rPr lang="en-US" sz="6933" dirty="0" smtClean="0">
                <a:solidFill>
                  <a:srgbClr val="002060"/>
                </a:solidFill>
              </a:rPr>
              <a:t> </a:t>
            </a:r>
            <a:r>
              <a:rPr lang="en-US" sz="6933" dirty="0" err="1" smtClean="0">
                <a:solidFill>
                  <a:srgbClr val="002060"/>
                </a:solidFill>
              </a:rPr>
              <a:t>giúp</a:t>
            </a:r>
            <a:r>
              <a:rPr lang="en-US" sz="6933" dirty="0" smtClean="0">
                <a:solidFill>
                  <a:srgbClr val="002060"/>
                </a:solidFill>
              </a:rPr>
              <a:t> </a:t>
            </a:r>
            <a:r>
              <a:rPr lang="en-US" sz="6933" dirty="0" err="1" smtClean="0">
                <a:solidFill>
                  <a:srgbClr val="002060"/>
                </a:solidFill>
              </a:rPr>
              <a:t>thuyền</a:t>
            </a:r>
            <a:r>
              <a:rPr lang="en-US" sz="6933" dirty="0" smtClean="0">
                <a:solidFill>
                  <a:srgbClr val="002060"/>
                </a:solidFill>
              </a:rPr>
              <a:t> </a:t>
            </a:r>
            <a:r>
              <a:rPr lang="en-US" sz="6933" dirty="0" err="1" smtClean="0">
                <a:solidFill>
                  <a:srgbClr val="002060"/>
                </a:solidFill>
              </a:rPr>
              <a:t>lướt</a:t>
            </a:r>
            <a:r>
              <a:rPr lang="en-US" sz="6933" dirty="0" smtClean="0">
                <a:solidFill>
                  <a:srgbClr val="002060"/>
                </a:solidFill>
              </a:rPr>
              <a:t> </a:t>
            </a:r>
            <a:r>
              <a:rPr lang="en-US" sz="6933" dirty="0" err="1" smtClean="0">
                <a:solidFill>
                  <a:srgbClr val="002060"/>
                </a:solidFill>
              </a:rPr>
              <a:t>trôi</a:t>
            </a:r>
            <a:r>
              <a:rPr lang="en-US" sz="6933" dirty="0" smtClean="0">
                <a:solidFill>
                  <a:srgbClr val="002060"/>
                </a:solidFill>
              </a:rPr>
              <a:t>.</a:t>
            </a:r>
            <a:endParaRPr lang="vi-VN" sz="6933" dirty="0">
              <a:solidFill>
                <a:srgbClr val="002060"/>
              </a:solidFill>
            </a:endParaRPr>
          </a:p>
        </p:txBody>
      </p:sp>
    </p:spTree>
    <p:extLst>
      <p:ext uri="{BB962C8B-B14F-4D97-AF65-F5344CB8AC3E}">
        <p14:creationId xmlns:p14="http://schemas.microsoft.com/office/powerpoint/2010/main" val="10280061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2192000" cy="6857999"/>
          </a:xfrm>
        </p:spPr>
        <p:txBody>
          <a:bodyPr>
            <a:normAutofit/>
          </a:bodyPr>
          <a:lstStyle/>
          <a:p>
            <a:pPr algn="just">
              <a:lnSpc>
                <a:spcPct val="120000"/>
              </a:lnSpc>
            </a:pPr>
            <a:r>
              <a:rPr lang="en-US" sz="7000" u="sng" dirty="0" err="1" smtClean="0">
                <a:solidFill>
                  <a:srgbClr val="FF0000"/>
                </a:solidFill>
              </a:rPr>
              <a:t>Đk</a:t>
            </a:r>
            <a:r>
              <a:rPr lang="en-US" sz="7000" u="sng" dirty="0" smtClean="0">
                <a:solidFill>
                  <a:srgbClr val="FF0000"/>
                </a:solidFill>
              </a:rPr>
              <a:t>:</a:t>
            </a:r>
            <a:r>
              <a:rPr lang="en-US" sz="7000" dirty="0" smtClean="0">
                <a:solidFill>
                  <a:schemeClr val="bg1"/>
                </a:solidFill>
              </a:rPr>
              <a:t> </a:t>
            </a:r>
            <a:r>
              <a:rPr lang="en-US" sz="7000" dirty="0" err="1" smtClean="0">
                <a:solidFill>
                  <a:srgbClr val="002060"/>
                </a:solidFill>
              </a:rPr>
              <a:t>Nguyện</a:t>
            </a:r>
            <a:r>
              <a:rPr lang="en-US" sz="7000" dirty="0" smtClean="0">
                <a:solidFill>
                  <a:srgbClr val="002060"/>
                </a:solidFill>
              </a:rPr>
              <a:t> </a:t>
            </a:r>
            <a:r>
              <a:rPr lang="en-US" sz="7000" dirty="0" err="1" smtClean="0">
                <a:solidFill>
                  <a:srgbClr val="002060"/>
                </a:solidFill>
              </a:rPr>
              <a:t>xin</a:t>
            </a:r>
            <a:r>
              <a:rPr lang="en-US" sz="7000" dirty="0" smtClean="0">
                <a:solidFill>
                  <a:srgbClr val="002060"/>
                </a:solidFill>
              </a:rPr>
              <a:t> </a:t>
            </a:r>
            <a:r>
              <a:rPr lang="en-US" sz="7000" dirty="0" err="1" smtClean="0">
                <a:solidFill>
                  <a:srgbClr val="002060"/>
                </a:solidFill>
              </a:rPr>
              <a:t>Giê-su</a:t>
            </a:r>
            <a:r>
              <a:rPr lang="en-US" sz="7000" dirty="0" smtClean="0">
                <a:solidFill>
                  <a:srgbClr val="002060"/>
                </a:solidFill>
              </a:rPr>
              <a:t> </a:t>
            </a:r>
            <a:r>
              <a:rPr lang="en-US" sz="7000" dirty="0" err="1" smtClean="0">
                <a:solidFill>
                  <a:srgbClr val="002060"/>
                </a:solidFill>
              </a:rPr>
              <a:t>thương</a:t>
            </a:r>
            <a:r>
              <a:rPr lang="en-US" sz="7000" dirty="0" smtClean="0">
                <a:solidFill>
                  <a:srgbClr val="002060"/>
                </a:solidFill>
              </a:rPr>
              <a:t> </a:t>
            </a:r>
            <a:r>
              <a:rPr lang="en-US" sz="7000" dirty="0" err="1" smtClean="0">
                <a:solidFill>
                  <a:srgbClr val="002060"/>
                </a:solidFill>
              </a:rPr>
              <a:t>mến</a:t>
            </a:r>
            <a:r>
              <a:rPr lang="en-US" sz="7000" dirty="0" smtClean="0">
                <a:solidFill>
                  <a:srgbClr val="002060"/>
                </a:solidFill>
              </a:rPr>
              <a:t> </a:t>
            </a:r>
            <a:r>
              <a:rPr lang="en-US" sz="7000" dirty="0" err="1" smtClean="0">
                <a:solidFill>
                  <a:srgbClr val="002060"/>
                </a:solidFill>
              </a:rPr>
              <a:t>cho</a:t>
            </a:r>
            <a:r>
              <a:rPr lang="en-US" sz="7000" dirty="0" smtClean="0">
                <a:solidFill>
                  <a:srgbClr val="002060"/>
                </a:solidFill>
              </a:rPr>
              <a:t> </a:t>
            </a:r>
            <a:r>
              <a:rPr lang="en-US" sz="7000" dirty="0" err="1" smtClean="0">
                <a:solidFill>
                  <a:srgbClr val="002060"/>
                </a:solidFill>
              </a:rPr>
              <a:t>duyên</a:t>
            </a:r>
            <a:r>
              <a:rPr lang="en-US" sz="7000" dirty="0" smtClean="0">
                <a:solidFill>
                  <a:srgbClr val="002060"/>
                </a:solidFill>
              </a:rPr>
              <a:t> </a:t>
            </a:r>
            <a:r>
              <a:rPr lang="en-US" sz="7000" dirty="0" err="1" smtClean="0">
                <a:solidFill>
                  <a:srgbClr val="002060"/>
                </a:solidFill>
              </a:rPr>
              <a:t>tình</a:t>
            </a:r>
            <a:r>
              <a:rPr lang="en-US" sz="7000" dirty="0" smtClean="0">
                <a:solidFill>
                  <a:srgbClr val="002060"/>
                </a:solidFill>
              </a:rPr>
              <a:t> </a:t>
            </a:r>
            <a:r>
              <a:rPr lang="en-US" sz="7000" dirty="0" err="1" smtClean="0">
                <a:solidFill>
                  <a:srgbClr val="002060"/>
                </a:solidFill>
              </a:rPr>
              <a:t>mãi</a:t>
            </a:r>
            <a:r>
              <a:rPr lang="en-US" sz="7000" dirty="0" smtClean="0">
                <a:solidFill>
                  <a:srgbClr val="002060"/>
                </a:solidFill>
              </a:rPr>
              <a:t> </a:t>
            </a:r>
            <a:r>
              <a:rPr lang="en-US" sz="7000" dirty="0" err="1" smtClean="0">
                <a:solidFill>
                  <a:srgbClr val="002060"/>
                </a:solidFill>
              </a:rPr>
              <a:t>nở</a:t>
            </a:r>
            <a:r>
              <a:rPr lang="en-US" sz="7000" dirty="0" smtClean="0">
                <a:solidFill>
                  <a:srgbClr val="002060"/>
                </a:solidFill>
              </a:rPr>
              <a:t> </a:t>
            </a:r>
            <a:r>
              <a:rPr lang="en-US" sz="7000" dirty="0" err="1" smtClean="0">
                <a:solidFill>
                  <a:srgbClr val="002060"/>
                </a:solidFill>
              </a:rPr>
              <a:t>hoa</a:t>
            </a:r>
            <a:r>
              <a:rPr lang="en-US" sz="7000" dirty="0" smtClean="0">
                <a:solidFill>
                  <a:srgbClr val="002060"/>
                </a:solidFill>
              </a:rPr>
              <a:t>. </a:t>
            </a:r>
            <a:r>
              <a:rPr lang="en-US" sz="7000" dirty="0" err="1" smtClean="0">
                <a:solidFill>
                  <a:srgbClr val="002060"/>
                </a:solidFill>
              </a:rPr>
              <a:t>Nguyện</a:t>
            </a:r>
            <a:r>
              <a:rPr lang="en-US" sz="7000" dirty="0" smtClean="0">
                <a:solidFill>
                  <a:srgbClr val="002060"/>
                </a:solidFill>
              </a:rPr>
              <a:t> </a:t>
            </a:r>
            <a:r>
              <a:rPr lang="en-US" sz="7000" dirty="0" err="1" smtClean="0">
                <a:solidFill>
                  <a:srgbClr val="002060"/>
                </a:solidFill>
              </a:rPr>
              <a:t>xin</a:t>
            </a:r>
            <a:r>
              <a:rPr lang="en-US" sz="7000" dirty="0" smtClean="0">
                <a:solidFill>
                  <a:srgbClr val="002060"/>
                </a:solidFill>
              </a:rPr>
              <a:t> </a:t>
            </a:r>
            <a:r>
              <a:rPr lang="en-US" sz="7000" dirty="0" err="1" smtClean="0">
                <a:solidFill>
                  <a:srgbClr val="002060"/>
                </a:solidFill>
              </a:rPr>
              <a:t>Giê-su</a:t>
            </a:r>
            <a:r>
              <a:rPr lang="en-US" sz="7000" dirty="0" smtClean="0">
                <a:solidFill>
                  <a:srgbClr val="002060"/>
                </a:solidFill>
              </a:rPr>
              <a:t> </a:t>
            </a:r>
            <a:r>
              <a:rPr lang="en-US" sz="7000" dirty="0" err="1" smtClean="0">
                <a:solidFill>
                  <a:srgbClr val="002060"/>
                </a:solidFill>
              </a:rPr>
              <a:t>đến</a:t>
            </a:r>
            <a:r>
              <a:rPr lang="en-US" sz="7000" dirty="0" smtClean="0">
                <a:solidFill>
                  <a:srgbClr val="002060"/>
                </a:solidFill>
              </a:rPr>
              <a:t> </a:t>
            </a:r>
            <a:r>
              <a:rPr lang="en-US" sz="7000" dirty="0" err="1" smtClean="0">
                <a:solidFill>
                  <a:srgbClr val="002060"/>
                </a:solidFill>
              </a:rPr>
              <a:t>trong</a:t>
            </a:r>
            <a:r>
              <a:rPr lang="en-US" sz="7000" dirty="0" smtClean="0">
                <a:solidFill>
                  <a:srgbClr val="002060"/>
                </a:solidFill>
              </a:rPr>
              <a:t> </a:t>
            </a:r>
            <a:r>
              <a:rPr lang="en-US" sz="7000" dirty="0" err="1" smtClean="0">
                <a:solidFill>
                  <a:srgbClr val="002060"/>
                </a:solidFill>
              </a:rPr>
              <a:t>nhà</a:t>
            </a:r>
            <a:r>
              <a:rPr lang="en-US" sz="7000" dirty="0" smtClean="0">
                <a:solidFill>
                  <a:srgbClr val="002060"/>
                </a:solidFill>
              </a:rPr>
              <a:t>, </a:t>
            </a:r>
            <a:r>
              <a:rPr lang="en-US" sz="7000" dirty="0" err="1" smtClean="0">
                <a:solidFill>
                  <a:srgbClr val="002060"/>
                </a:solidFill>
              </a:rPr>
              <a:t>cho</a:t>
            </a:r>
            <a:r>
              <a:rPr lang="en-US" sz="7000" dirty="0" smtClean="0">
                <a:solidFill>
                  <a:srgbClr val="002060"/>
                </a:solidFill>
              </a:rPr>
              <a:t> </a:t>
            </a:r>
            <a:r>
              <a:rPr lang="en-US" sz="7000" dirty="0" err="1" smtClean="0">
                <a:solidFill>
                  <a:srgbClr val="002060"/>
                </a:solidFill>
              </a:rPr>
              <a:t>đời</a:t>
            </a:r>
            <a:r>
              <a:rPr lang="en-US" sz="7000" dirty="0" smtClean="0">
                <a:solidFill>
                  <a:srgbClr val="002060"/>
                </a:solidFill>
              </a:rPr>
              <a:t> </a:t>
            </a:r>
            <a:r>
              <a:rPr lang="en-US" sz="7000" dirty="0" err="1" smtClean="0">
                <a:solidFill>
                  <a:srgbClr val="002060"/>
                </a:solidFill>
              </a:rPr>
              <a:t>hòa</a:t>
            </a:r>
            <a:r>
              <a:rPr lang="en-US" sz="7000" dirty="0" smtClean="0">
                <a:solidFill>
                  <a:srgbClr val="002060"/>
                </a:solidFill>
              </a:rPr>
              <a:t> </a:t>
            </a:r>
            <a:r>
              <a:rPr lang="en-US" sz="7000" dirty="0" err="1" smtClean="0">
                <a:solidFill>
                  <a:srgbClr val="002060"/>
                </a:solidFill>
              </a:rPr>
              <a:t>tiếng</a:t>
            </a:r>
            <a:r>
              <a:rPr lang="en-US" sz="7000" dirty="0" smtClean="0">
                <a:solidFill>
                  <a:srgbClr val="002060"/>
                </a:solidFill>
              </a:rPr>
              <a:t> ca.</a:t>
            </a:r>
            <a:endParaRPr lang="vi-VN" sz="7000" dirty="0">
              <a:solidFill>
                <a:srgbClr val="002060"/>
              </a:solidFill>
            </a:endParaRPr>
          </a:p>
        </p:txBody>
      </p:sp>
    </p:spTree>
    <p:extLst>
      <p:ext uri="{BB962C8B-B14F-4D97-AF65-F5344CB8AC3E}">
        <p14:creationId xmlns:p14="http://schemas.microsoft.com/office/powerpoint/2010/main" val="118001224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2192000" cy="6857999"/>
          </a:xfrm>
        </p:spPr>
        <p:txBody>
          <a:bodyPr>
            <a:normAutofit/>
          </a:bodyPr>
          <a:lstStyle/>
          <a:p>
            <a:pPr algn="just">
              <a:lnSpc>
                <a:spcPct val="120000"/>
              </a:lnSpc>
            </a:pPr>
            <a:r>
              <a:rPr lang="en-US" sz="6933" u="sng" dirty="0" smtClean="0">
                <a:solidFill>
                  <a:srgbClr val="FF0000"/>
                </a:solidFill>
              </a:rPr>
              <a:t>Tk4:</a:t>
            </a:r>
            <a:r>
              <a:rPr lang="en-US" sz="6933" dirty="0" smtClean="0">
                <a:solidFill>
                  <a:schemeClr val="bg1"/>
                </a:solidFill>
              </a:rPr>
              <a:t> </a:t>
            </a:r>
            <a:r>
              <a:rPr lang="en-US" sz="6933" dirty="0" err="1" smtClean="0">
                <a:solidFill>
                  <a:srgbClr val="002060"/>
                </a:solidFill>
              </a:rPr>
              <a:t>Ngày</a:t>
            </a:r>
            <a:r>
              <a:rPr lang="en-US" sz="6933" dirty="0" smtClean="0">
                <a:solidFill>
                  <a:srgbClr val="002060"/>
                </a:solidFill>
              </a:rPr>
              <a:t> </a:t>
            </a:r>
            <a:r>
              <a:rPr lang="en-US" sz="6933" dirty="0" err="1" smtClean="0">
                <a:solidFill>
                  <a:srgbClr val="002060"/>
                </a:solidFill>
              </a:rPr>
              <a:t>xưa</a:t>
            </a:r>
            <a:r>
              <a:rPr lang="en-US" sz="6933" dirty="0" smtClean="0">
                <a:solidFill>
                  <a:srgbClr val="002060"/>
                </a:solidFill>
              </a:rPr>
              <a:t> </a:t>
            </a:r>
            <a:r>
              <a:rPr lang="en-US" sz="6933" dirty="0" err="1" smtClean="0">
                <a:solidFill>
                  <a:srgbClr val="002060"/>
                </a:solidFill>
              </a:rPr>
              <a:t>khi</a:t>
            </a:r>
            <a:r>
              <a:rPr lang="en-US" sz="6933" dirty="0" smtClean="0">
                <a:solidFill>
                  <a:srgbClr val="002060"/>
                </a:solidFill>
              </a:rPr>
              <a:t> </a:t>
            </a:r>
            <a:r>
              <a:rPr lang="en-US" sz="6933" dirty="0" err="1" smtClean="0">
                <a:solidFill>
                  <a:srgbClr val="002060"/>
                </a:solidFill>
              </a:rPr>
              <a:t>mây</a:t>
            </a:r>
            <a:r>
              <a:rPr lang="en-US" sz="6933" dirty="0" smtClean="0">
                <a:solidFill>
                  <a:srgbClr val="002060"/>
                </a:solidFill>
              </a:rPr>
              <a:t> </a:t>
            </a:r>
            <a:r>
              <a:rPr lang="en-US" sz="6933" dirty="0" err="1" smtClean="0">
                <a:solidFill>
                  <a:srgbClr val="002060"/>
                </a:solidFill>
              </a:rPr>
              <a:t>nở</a:t>
            </a:r>
            <a:r>
              <a:rPr lang="en-US" sz="6933" dirty="0" smtClean="0">
                <a:solidFill>
                  <a:srgbClr val="002060"/>
                </a:solidFill>
              </a:rPr>
              <a:t> </a:t>
            </a:r>
            <a:r>
              <a:rPr lang="en-US" sz="6933" dirty="0" err="1" smtClean="0">
                <a:solidFill>
                  <a:srgbClr val="002060"/>
                </a:solidFill>
              </a:rPr>
              <a:t>trời</a:t>
            </a:r>
            <a:r>
              <a:rPr lang="en-US" sz="6933" dirty="0" smtClean="0">
                <a:solidFill>
                  <a:srgbClr val="002060"/>
                </a:solidFill>
              </a:rPr>
              <a:t> </a:t>
            </a:r>
            <a:r>
              <a:rPr lang="en-US" sz="6933" dirty="0" err="1" smtClean="0">
                <a:solidFill>
                  <a:srgbClr val="002060"/>
                </a:solidFill>
              </a:rPr>
              <a:t>Ca-na</a:t>
            </a:r>
            <a:r>
              <a:rPr lang="en-US" sz="6933" dirty="0" smtClean="0">
                <a:solidFill>
                  <a:srgbClr val="002060"/>
                </a:solidFill>
              </a:rPr>
              <a:t>, </a:t>
            </a:r>
            <a:r>
              <a:rPr lang="en-US" sz="6933" dirty="0" err="1" smtClean="0">
                <a:solidFill>
                  <a:srgbClr val="002060"/>
                </a:solidFill>
              </a:rPr>
              <a:t>đôi</a:t>
            </a:r>
            <a:r>
              <a:rPr lang="en-US" sz="6933" dirty="0" smtClean="0">
                <a:solidFill>
                  <a:srgbClr val="002060"/>
                </a:solidFill>
              </a:rPr>
              <a:t> </a:t>
            </a:r>
            <a:r>
              <a:rPr lang="en-US" sz="6933" dirty="0" err="1" smtClean="0">
                <a:solidFill>
                  <a:srgbClr val="002060"/>
                </a:solidFill>
              </a:rPr>
              <a:t>chim</a:t>
            </a:r>
            <a:r>
              <a:rPr lang="en-US" sz="6933" dirty="0" smtClean="0">
                <a:solidFill>
                  <a:srgbClr val="002060"/>
                </a:solidFill>
              </a:rPr>
              <a:t> </a:t>
            </a:r>
            <a:r>
              <a:rPr lang="en-US" sz="6933" dirty="0" err="1" smtClean="0">
                <a:solidFill>
                  <a:srgbClr val="002060"/>
                </a:solidFill>
              </a:rPr>
              <a:t>trắng</a:t>
            </a:r>
            <a:r>
              <a:rPr lang="en-US" sz="6933" dirty="0" smtClean="0">
                <a:solidFill>
                  <a:srgbClr val="002060"/>
                </a:solidFill>
              </a:rPr>
              <a:t> </a:t>
            </a:r>
            <a:r>
              <a:rPr lang="en-US" sz="6933" dirty="0" err="1" smtClean="0">
                <a:solidFill>
                  <a:srgbClr val="002060"/>
                </a:solidFill>
              </a:rPr>
              <a:t>vút</a:t>
            </a:r>
            <a:r>
              <a:rPr lang="en-US" sz="6933" dirty="0" smtClean="0">
                <a:solidFill>
                  <a:srgbClr val="002060"/>
                </a:solidFill>
              </a:rPr>
              <a:t> bay </a:t>
            </a:r>
            <a:r>
              <a:rPr lang="en-US" sz="6933" dirty="0" err="1" smtClean="0">
                <a:solidFill>
                  <a:srgbClr val="002060"/>
                </a:solidFill>
              </a:rPr>
              <a:t>giữa</a:t>
            </a:r>
            <a:r>
              <a:rPr lang="en-US" sz="6933" dirty="0" smtClean="0">
                <a:solidFill>
                  <a:srgbClr val="002060"/>
                </a:solidFill>
              </a:rPr>
              <a:t> </a:t>
            </a:r>
            <a:r>
              <a:rPr lang="en-US" sz="6933" dirty="0" err="1" smtClean="0">
                <a:solidFill>
                  <a:srgbClr val="002060"/>
                </a:solidFill>
              </a:rPr>
              <a:t>trời</a:t>
            </a:r>
            <a:r>
              <a:rPr lang="en-US" sz="6933" dirty="0" smtClean="0">
                <a:solidFill>
                  <a:srgbClr val="002060"/>
                </a:solidFill>
              </a:rPr>
              <a:t>. </a:t>
            </a:r>
            <a:r>
              <a:rPr lang="en-US" sz="6933" dirty="0" err="1" smtClean="0">
                <a:solidFill>
                  <a:srgbClr val="002060"/>
                </a:solidFill>
              </a:rPr>
              <a:t>Chúa</a:t>
            </a:r>
            <a:r>
              <a:rPr lang="en-US" sz="6933" dirty="0" smtClean="0">
                <a:solidFill>
                  <a:srgbClr val="002060"/>
                </a:solidFill>
              </a:rPr>
              <a:t> </a:t>
            </a:r>
            <a:r>
              <a:rPr lang="en-US" sz="6933" dirty="0" err="1" smtClean="0">
                <a:solidFill>
                  <a:srgbClr val="002060"/>
                </a:solidFill>
              </a:rPr>
              <a:t>nhìn</a:t>
            </a:r>
            <a:r>
              <a:rPr lang="en-US" sz="6933" dirty="0" smtClean="0">
                <a:solidFill>
                  <a:srgbClr val="002060"/>
                </a:solidFill>
              </a:rPr>
              <a:t> </a:t>
            </a:r>
            <a:r>
              <a:rPr lang="en-US" sz="6933" dirty="0" err="1" smtClean="0">
                <a:solidFill>
                  <a:srgbClr val="002060"/>
                </a:solidFill>
              </a:rPr>
              <a:t>theo</a:t>
            </a:r>
            <a:r>
              <a:rPr lang="en-US" sz="6933" dirty="0" smtClean="0">
                <a:solidFill>
                  <a:srgbClr val="002060"/>
                </a:solidFill>
              </a:rPr>
              <a:t> </a:t>
            </a:r>
            <a:r>
              <a:rPr lang="en-US" sz="6933" dirty="0" err="1" smtClean="0">
                <a:solidFill>
                  <a:srgbClr val="002060"/>
                </a:solidFill>
              </a:rPr>
              <a:t>môi</a:t>
            </a:r>
            <a:r>
              <a:rPr lang="en-US" sz="6933" dirty="0" smtClean="0">
                <a:solidFill>
                  <a:srgbClr val="002060"/>
                </a:solidFill>
              </a:rPr>
              <a:t> </a:t>
            </a:r>
            <a:r>
              <a:rPr lang="en-US" sz="6933" dirty="0" err="1" smtClean="0">
                <a:solidFill>
                  <a:srgbClr val="002060"/>
                </a:solidFill>
              </a:rPr>
              <a:t>mỉm</a:t>
            </a:r>
            <a:r>
              <a:rPr lang="en-US" sz="6933" dirty="0" smtClean="0">
                <a:solidFill>
                  <a:srgbClr val="002060"/>
                </a:solidFill>
              </a:rPr>
              <a:t> </a:t>
            </a:r>
            <a:r>
              <a:rPr lang="en-US" sz="6933" dirty="0" err="1" smtClean="0">
                <a:solidFill>
                  <a:srgbClr val="002060"/>
                </a:solidFill>
              </a:rPr>
              <a:t>cười</a:t>
            </a:r>
            <a:r>
              <a:rPr lang="en-US" sz="6933" dirty="0">
                <a:solidFill>
                  <a:srgbClr val="002060"/>
                </a:solidFill>
              </a:rPr>
              <a:t>,</a:t>
            </a:r>
            <a:r>
              <a:rPr lang="en-US" sz="6933" dirty="0" smtClean="0">
                <a:solidFill>
                  <a:srgbClr val="002060"/>
                </a:solidFill>
              </a:rPr>
              <a:t> </a:t>
            </a:r>
            <a:r>
              <a:rPr lang="en-US" sz="6933" dirty="0" err="1" smtClean="0">
                <a:solidFill>
                  <a:srgbClr val="002060"/>
                </a:solidFill>
              </a:rPr>
              <a:t>Ngài</a:t>
            </a:r>
            <a:r>
              <a:rPr lang="en-US" sz="6933" dirty="0" smtClean="0">
                <a:solidFill>
                  <a:srgbClr val="002060"/>
                </a:solidFill>
              </a:rPr>
              <a:t> </a:t>
            </a:r>
            <a:r>
              <a:rPr lang="en-US" sz="6933" dirty="0" err="1" smtClean="0">
                <a:solidFill>
                  <a:srgbClr val="002060"/>
                </a:solidFill>
              </a:rPr>
              <a:t>vui</a:t>
            </a:r>
            <a:r>
              <a:rPr lang="en-US" sz="6933" dirty="0" smtClean="0">
                <a:solidFill>
                  <a:srgbClr val="002060"/>
                </a:solidFill>
              </a:rPr>
              <a:t> </a:t>
            </a:r>
            <a:r>
              <a:rPr lang="en-US" sz="6933" dirty="0" err="1" smtClean="0">
                <a:solidFill>
                  <a:srgbClr val="002060"/>
                </a:solidFill>
              </a:rPr>
              <a:t>trông</a:t>
            </a:r>
            <a:r>
              <a:rPr lang="en-US" sz="6933" dirty="0" smtClean="0">
                <a:solidFill>
                  <a:srgbClr val="002060"/>
                </a:solidFill>
              </a:rPr>
              <a:t> </a:t>
            </a:r>
            <a:r>
              <a:rPr lang="en-US" sz="6933" dirty="0" err="1" smtClean="0">
                <a:solidFill>
                  <a:srgbClr val="002060"/>
                </a:solidFill>
              </a:rPr>
              <a:t>theo</a:t>
            </a:r>
            <a:r>
              <a:rPr lang="en-US" sz="6933" dirty="0" smtClean="0">
                <a:solidFill>
                  <a:srgbClr val="002060"/>
                </a:solidFill>
              </a:rPr>
              <a:t> </a:t>
            </a:r>
            <a:r>
              <a:rPr lang="en-US" sz="6933" dirty="0" err="1" smtClean="0">
                <a:solidFill>
                  <a:srgbClr val="002060"/>
                </a:solidFill>
              </a:rPr>
              <a:t>từng</a:t>
            </a:r>
            <a:r>
              <a:rPr lang="en-US" sz="6933" dirty="0" smtClean="0">
                <a:solidFill>
                  <a:srgbClr val="002060"/>
                </a:solidFill>
              </a:rPr>
              <a:t> </a:t>
            </a:r>
            <a:r>
              <a:rPr lang="en-US" sz="6933" dirty="0" err="1" smtClean="0">
                <a:solidFill>
                  <a:srgbClr val="002060"/>
                </a:solidFill>
              </a:rPr>
              <a:t>lứa</a:t>
            </a:r>
            <a:r>
              <a:rPr lang="en-US" sz="6933" dirty="0" smtClean="0">
                <a:solidFill>
                  <a:srgbClr val="002060"/>
                </a:solidFill>
              </a:rPr>
              <a:t> </a:t>
            </a:r>
            <a:r>
              <a:rPr lang="en-US" sz="6933" dirty="0" err="1" smtClean="0">
                <a:solidFill>
                  <a:srgbClr val="002060"/>
                </a:solidFill>
              </a:rPr>
              <a:t>đôi</a:t>
            </a:r>
            <a:r>
              <a:rPr lang="en-US" sz="6933" dirty="0">
                <a:solidFill>
                  <a:srgbClr val="002060"/>
                </a:solidFill>
              </a:rPr>
              <a:t> </a:t>
            </a:r>
            <a:r>
              <a:rPr lang="en-US" sz="6933" dirty="0">
                <a:solidFill>
                  <a:srgbClr val="FF0000"/>
                </a:solidFill>
              </a:rPr>
              <a:t>…</a:t>
            </a:r>
            <a:endParaRPr lang="vi-VN" sz="6933" dirty="0">
              <a:solidFill>
                <a:srgbClr val="002060"/>
              </a:solidFill>
            </a:endParaRPr>
          </a:p>
        </p:txBody>
      </p:sp>
    </p:spTree>
    <p:extLst>
      <p:ext uri="{BB962C8B-B14F-4D97-AF65-F5344CB8AC3E}">
        <p14:creationId xmlns:p14="http://schemas.microsoft.com/office/powerpoint/2010/main" val="23569996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2192000" cy="6857999"/>
          </a:xfrm>
        </p:spPr>
        <p:txBody>
          <a:bodyPr>
            <a:normAutofit/>
          </a:bodyPr>
          <a:lstStyle/>
          <a:p>
            <a:pPr algn="just">
              <a:lnSpc>
                <a:spcPct val="120000"/>
              </a:lnSpc>
            </a:pPr>
            <a:r>
              <a:rPr lang="en-US" sz="6933" dirty="0">
                <a:solidFill>
                  <a:srgbClr val="FF0000"/>
                </a:solidFill>
              </a:rPr>
              <a:t>…</a:t>
            </a:r>
            <a:r>
              <a:rPr lang="en-US" sz="6933" dirty="0" smtClean="0">
                <a:solidFill>
                  <a:schemeClr val="bg1"/>
                </a:solidFill>
              </a:rPr>
              <a:t> </a:t>
            </a:r>
            <a:r>
              <a:rPr lang="en-US" sz="6933" dirty="0" err="1" smtClean="0">
                <a:solidFill>
                  <a:srgbClr val="002060"/>
                </a:solidFill>
              </a:rPr>
              <a:t>Nguyện</a:t>
            </a:r>
            <a:r>
              <a:rPr lang="en-US" sz="6933" dirty="0" smtClean="0">
                <a:solidFill>
                  <a:srgbClr val="002060"/>
                </a:solidFill>
              </a:rPr>
              <a:t> </a:t>
            </a:r>
            <a:r>
              <a:rPr lang="en-US" sz="6933" dirty="0" err="1" smtClean="0">
                <a:solidFill>
                  <a:srgbClr val="002060"/>
                </a:solidFill>
              </a:rPr>
              <a:t>xin</a:t>
            </a:r>
            <a:r>
              <a:rPr lang="en-US" sz="6933" dirty="0" smtClean="0">
                <a:solidFill>
                  <a:srgbClr val="002060"/>
                </a:solidFill>
              </a:rPr>
              <a:t> </a:t>
            </a:r>
            <a:r>
              <a:rPr lang="en-US" sz="6933" dirty="0" err="1" smtClean="0">
                <a:solidFill>
                  <a:srgbClr val="002060"/>
                </a:solidFill>
              </a:rPr>
              <a:t>Giê-su</a:t>
            </a:r>
            <a:r>
              <a:rPr lang="en-US" sz="6933" dirty="0" smtClean="0">
                <a:solidFill>
                  <a:srgbClr val="002060"/>
                </a:solidFill>
              </a:rPr>
              <a:t> </a:t>
            </a:r>
            <a:r>
              <a:rPr lang="en-US" sz="6933" dirty="0" err="1" smtClean="0">
                <a:solidFill>
                  <a:srgbClr val="002060"/>
                </a:solidFill>
              </a:rPr>
              <a:t>nối</a:t>
            </a:r>
            <a:r>
              <a:rPr lang="en-US" sz="6933" dirty="0" smtClean="0">
                <a:solidFill>
                  <a:srgbClr val="002060"/>
                </a:solidFill>
              </a:rPr>
              <a:t> </a:t>
            </a:r>
            <a:r>
              <a:rPr lang="en-US" sz="6933" dirty="0" err="1" smtClean="0">
                <a:solidFill>
                  <a:srgbClr val="002060"/>
                </a:solidFill>
              </a:rPr>
              <a:t>đường</a:t>
            </a:r>
            <a:r>
              <a:rPr lang="en-US" sz="6933" dirty="0" smtClean="0">
                <a:solidFill>
                  <a:srgbClr val="002060"/>
                </a:solidFill>
              </a:rPr>
              <a:t> </a:t>
            </a:r>
            <a:r>
              <a:rPr lang="en-US" sz="6933" dirty="0" err="1" smtClean="0">
                <a:solidFill>
                  <a:srgbClr val="002060"/>
                </a:solidFill>
              </a:rPr>
              <a:t>đời</a:t>
            </a:r>
            <a:r>
              <a:rPr lang="en-US" sz="6933" dirty="0">
                <a:solidFill>
                  <a:srgbClr val="002060"/>
                </a:solidFill>
              </a:rPr>
              <a:t>,</a:t>
            </a:r>
            <a:r>
              <a:rPr lang="en-US" sz="6933" dirty="0" smtClean="0">
                <a:solidFill>
                  <a:srgbClr val="002060"/>
                </a:solidFill>
              </a:rPr>
              <a:t> </a:t>
            </a:r>
            <a:r>
              <a:rPr lang="en-US" sz="6933" dirty="0" err="1" smtClean="0">
                <a:solidFill>
                  <a:srgbClr val="002060"/>
                </a:solidFill>
              </a:rPr>
              <a:t>dìu</a:t>
            </a:r>
            <a:r>
              <a:rPr lang="en-US" sz="6933" dirty="0" smtClean="0">
                <a:solidFill>
                  <a:srgbClr val="002060"/>
                </a:solidFill>
              </a:rPr>
              <a:t> </a:t>
            </a:r>
            <a:r>
              <a:rPr lang="en-US" sz="6933" dirty="0" err="1" smtClean="0">
                <a:solidFill>
                  <a:srgbClr val="002060"/>
                </a:solidFill>
              </a:rPr>
              <a:t>đưa</a:t>
            </a:r>
            <a:r>
              <a:rPr lang="en-US" sz="6933" dirty="0" smtClean="0">
                <a:solidFill>
                  <a:srgbClr val="002060"/>
                </a:solidFill>
              </a:rPr>
              <a:t> </a:t>
            </a:r>
            <a:r>
              <a:rPr lang="en-US" sz="6933" dirty="0" err="1" smtClean="0">
                <a:solidFill>
                  <a:srgbClr val="002060"/>
                </a:solidFill>
              </a:rPr>
              <a:t>trăm</a:t>
            </a:r>
            <a:r>
              <a:rPr lang="en-US" sz="6933" dirty="0" smtClean="0">
                <a:solidFill>
                  <a:srgbClr val="002060"/>
                </a:solidFill>
              </a:rPr>
              <a:t> </a:t>
            </a:r>
            <a:r>
              <a:rPr lang="en-US" sz="6933" dirty="0" err="1" smtClean="0">
                <a:solidFill>
                  <a:srgbClr val="002060"/>
                </a:solidFill>
              </a:rPr>
              <a:t>lối</a:t>
            </a:r>
            <a:r>
              <a:rPr lang="en-US" sz="6933" dirty="0" smtClean="0">
                <a:solidFill>
                  <a:srgbClr val="002060"/>
                </a:solidFill>
              </a:rPr>
              <a:t> </a:t>
            </a:r>
            <a:r>
              <a:rPr lang="en-US" sz="6933" dirty="0" err="1" smtClean="0">
                <a:solidFill>
                  <a:srgbClr val="002060"/>
                </a:solidFill>
              </a:rPr>
              <a:t>ngàn</a:t>
            </a:r>
            <a:r>
              <a:rPr lang="en-US" sz="6933" dirty="0" smtClean="0">
                <a:solidFill>
                  <a:srgbClr val="002060"/>
                </a:solidFill>
              </a:rPr>
              <a:t> </a:t>
            </a:r>
            <a:r>
              <a:rPr lang="en-US" sz="6933" dirty="0" err="1" smtClean="0">
                <a:solidFill>
                  <a:srgbClr val="002060"/>
                </a:solidFill>
              </a:rPr>
              <a:t>nơi</a:t>
            </a:r>
            <a:r>
              <a:rPr lang="en-US" sz="6933" dirty="0" smtClean="0">
                <a:solidFill>
                  <a:srgbClr val="002060"/>
                </a:solidFill>
              </a:rPr>
              <a:t>. </a:t>
            </a:r>
            <a:r>
              <a:rPr lang="en-US" sz="6933" dirty="0" err="1" smtClean="0">
                <a:solidFill>
                  <a:srgbClr val="002060"/>
                </a:solidFill>
              </a:rPr>
              <a:t>Người</a:t>
            </a:r>
            <a:r>
              <a:rPr lang="en-US" sz="6933" dirty="0" smtClean="0">
                <a:solidFill>
                  <a:srgbClr val="002060"/>
                </a:solidFill>
              </a:rPr>
              <a:t> </a:t>
            </a:r>
            <a:r>
              <a:rPr lang="en-US" sz="6933" dirty="0" err="1" smtClean="0">
                <a:solidFill>
                  <a:srgbClr val="002060"/>
                </a:solidFill>
              </a:rPr>
              <a:t>tay</a:t>
            </a:r>
            <a:r>
              <a:rPr lang="en-US" sz="6933" dirty="0" smtClean="0">
                <a:solidFill>
                  <a:srgbClr val="002060"/>
                </a:solidFill>
              </a:rPr>
              <a:t> </a:t>
            </a:r>
            <a:r>
              <a:rPr lang="en-US" sz="6933" dirty="0" err="1" smtClean="0">
                <a:solidFill>
                  <a:srgbClr val="002060"/>
                </a:solidFill>
              </a:rPr>
              <a:t>trong</a:t>
            </a:r>
            <a:r>
              <a:rPr lang="en-US" sz="6933" dirty="0" smtClean="0">
                <a:solidFill>
                  <a:srgbClr val="002060"/>
                </a:solidFill>
              </a:rPr>
              <a:t> </a:t>
            </a:r>
            <a:r>
              <a:rPr lang="en-US" sz="6933" dirty="0" err="1" smtClean="0">
                <a:solidFill>
                  <a:srgbClr val="002060"/>
                </a:solidFill>
              </a:rPr>
              <a:t>tay</a:t>
            </a:r>
            <a:r>
              <a:rPr lang="en-US" sz="6933" dirty="0" smtClean="0">
                <a:solidFill>
                  <a:srgbClr val="002060"/>
                </a:solidFill>
              </a:rPr>
              <a:t> </a:t>
            </a:r>
            <a:r>
              <a:rPr lang="en-US" sz="6933" dirty="0" err="1" smtClean="0">
                <a:solidFill>
                  <a:srgbClr val="002060"/>
                </a:solidFill>
              </a:rPr>
              <a:t>bước</a:t>
            </a:r>
            <a:r>
              <a:rPr lang="en-US" sz="6933" dirty="0" smtClean="0">
                <a:solidFill>
                  <a:srgbClr val="002060"/>
                </a:solidFill>
              </a:rPr>
              <a:t> </a:t>
            </a:r>
            <a:r>
              <a:rPr lang="en-US" sz="6933" dirty="0" err="1" smtClean="0">
                <a:solidFill>
                  <a:srgbClr val="002060"/>
                </a:solidFill>
              </a:rPr>
              <a:t>tuyệt</a:t>
            </a:r>
            <a:r>
              <a:rPr lang="en-US" sz="6933" dirty="0" smtClean="0">
                <a:solidFill>
                  <a:srgbClr val="002060"/>
                </a:solidFill>
              </a:rPr>
              <a:t> </a:t>
            </a:r>
            <a:r>
              <a:rPr lang="en-US" sz="6933" dirty="0" err="1" smtClean="0">
                <a:solidFill>
                  <a:srgbClr val="002060"/>
                </a:solidFill>
              </a:rPr>
              <a:t>vời</a:t>
            </a:r>
            <a:r>
              <a:rPr lang="en-US" sz="6933" dirty="0" smtClean="0">
                <a:solidFill>
                  <a:srgbClr val="002060"/>
                </a:solidFill>
              </a:rPr>
              <a:t>, </a:t>
            </a:r>
            <a:r>
              <a:rPr lang="en-US" sz="6933" dirty="0" err="1" smtClean="0">
                <a:solidFill>
                  <a:srgbClr val="002060"/>
                </a:solidFill>
              </a:rPr>
              <a:t>về</a:t>
            </a:r>
            <a:r>
              <a:rPr lang="en-US" sz="6933" dirty="0" smtClean="0">
                <a:solidFill>
                  <a:srgbClr val="002060"/>
                </a:solidFill>
              </a:rPr>
              <a:t> </a:t>
            </a:r>
            <a:r>
              <a:rPr lang="en-US" sz="6933" dirty="0" err="1" smtClean="0">
                <a:solidFill>
                  <a:srgbClr val="002060"/>
                </a:solidFill>
              </a:rPr>
              <a:t>đến</a:t>
            </a:r>
            <a:r>
              <a:rPr lang="en-US" sz="6933" dirty="0" smtClean="0">
                <a:solidFill>
                  <a:srgbClr val="002060"/>
                </a:solidFill>
              </a:rPr>
              <a:t> </a:t>
            </a:r>
            <a:r>
              <a:rPr lang="en-US" sz="6933" dirty="0" err="1" smtClean="0">
                <a:solidFill>
                  <a:srgbClr val="002060"/>
                </a:solidFill>
              </a:rPr>
              <a:t>cõi</a:t>
            </a:r>
            <a:r>
              <a:rPr lang="en-US" sz="6933" dirty="0" smtClean="0">
                <a:solidFill>
                  <a:srgbClr val="002060"/>
                </a:solidFill>
              </a:rPr>
              <a:t> </a:t>
            </a:r>
            <a:r>
              <a:rPr lang="en-US" sz="6933" dirty="0" err="1" smtClean="0">
                <a:solidFill>
                  <a:srgbClr val="002060"/>
                </a:solidFill>
              </a:rPr>
              <a:t>trời</a:t>
            </a:r>
            <a:r>
              <a:rPr lang="en-US" sz="6933" dirty="0" smtClean="0">
                <a:solidFill>
                  <a:srgbClr val="002060"/>
                </a:solidFill>
              </a:rPr>
              <a:t> </a:t>
            </a:r>
            <a:r>
              <a:rPr lang="en-US" sz="6933" dirty="0" err="1" smtClean="0">
                <a:solidFill>
                  <a:srgbClr val="002060"/>
                </a:solidFill>
              </a:rPr>
              <a:t>thắm</a:t>
            </a:r>
            <a:r>
              <a:rPr lang="en-US" sz="6933" dirty="0" smtClean="0">
                <a:solidFill>
                  <a:srgbClr val="002060"/>
                </a:solidFill>
              </a:rPr>
              <a:t> </a:t>
            </a:r>
            <a:r>
              <a:rPr lang="en-US" sz="6933" dirty="0" err="1" smtClean="0">
                <a:solidFill>
                  <a:srgbClr val="002060"/>
                </a:solidFill>
              </a:rPr>
              <a:t>tươi</a:t>
            </a:r>
            <a:r>
              <a:rPr lang="en-US" sz="6933" dirty="0" smtClean="0">
                <a:solidFill>
                  <a:srgbClr val="002060"/>
                </a:solidFill>
              </a:rPr>
              <a:t>.</a:t>
            </a:r>
            <a:endParaRPr lang="vi-VN" sz="6933" dirty="0">
              <a:solidFill>
                <a:srgbClr val="002060"/>
              </a:solidFill>
            </a:endParaRPr>
          </a:p>
        </p:txBody>
      </p:sp>
    </p:spTree>
    <p:extLst>
      <p:ext uri="{BB962C8B-B14F-4D97-AF65-F5344CB8AC3E}">
        <p14:creationId xmlns:p14="http://schemas.microsoft.com/office/powerpoint/2010/main" val="14117981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2192000" cy="6857999"/>
          </a:xfrm>
        </p:spPr>
        <p:txBody>
          <a:bodyPr>
            <a:normAutofit/>
          </a:bodyPr>
          <a:lstStyle/>
          <a:p>
            <a:pPr algn="just">
              <a:lnSpc>
                <a:spcPct val="120000"/>
              </a:lnSpc>
            </a:pPr>
            <a:r>
              <a:rPr lang="en-US" sz="7000" u="sng" dirty="0" err="1" smtClean="0">
                <a:solidFill>
                  <a:srgbClr val="FF0000"/>
                </a:solidFill>
              </a:rPr>
              <a:t>Đk</a:t>
            </a:r>
            <a:r>
              <a:rPr lang="en-US" sz="7000" u="sng" dirty="0" smtClean="0">
                <a:solidFill>
                  <a:srgbClr val="FF0000"/>
                </a:solidFill>
              </a:rPr>
              <a:t>:</a:t>
            </a:r>
            <a:r>
              <a:rPr lang="en-US" sz="7000" dirty="0" smtClean="0">
                <a:solidFill>
                  <a:schemeClr val="bg1"/>
                </a:solidFill>
              </a:rPr>
              <a:t> </a:t>
            </a:r>
            <a:r>
              <a:rPr lang="en-US" sz="7000" dirty="0" err="1" smtClean="0">
                <a:solidFill>
                  <a:srgbClr val="002060"/>
                </a:solidFill>
              </a:rPr>
              <a:t>Nguyện</a:t>
            </a:r>
            <a:r>
              <a:rPr lang="en-US" sz="7000" dirty="0" smtClean="0">
                <a:solidFill>
                  <a:srgbClr val="002060"/>
                </a:solidFill>
              </a:rPr>
              <a:t> </a:t>
            </a:r>
            <a:r>
              <a:rPr lang="en-US" sz="7000" dirty="0" err="1" smtClean="0">
                <a:solidFill>
                  <a:srgbClr val="002060"/>
                </a:solidFill>
              </a:rPr>
              <a:t>xin</a:t>
            </a:r>
            <a:r>
              <a:rPr lang="en-US" sz="7000" dirty="0" smtClean="0">
                <a:solidFill>
                  <a:srgbClr val="002060"/>
                </a:solidFill>
              </a:rPr>
              <a:t> </a:t>
            </a:r>
            <a:r>
              <a:rPr lang="en-US" sz="7000" dirty="0" err="1" smtClean="0">
                <a:solidFill>
                  <a:srgbClr val="002060"/>
                </a:solidFill>
              </a:rPr>
              <a:t>Giê-su</a:t>
            </a:r>
            <a:r>
              <a:rPr lang="en-US" sz="7000" dirty="0" smtClean="0">
                <a:solidFill>
                  <a:srgbClr val="002060"/>
                </a:solidFill>
              </a:rPr>
              <a:t> </a:t>
            </a:r>
            <a:r>
              <a:rPr lang="en-US" sz="7000" dirty="0" err="1" smtClean="0">
                <a:solidFill>
                  <a:srgbClr val="002060"/>
                </a:solidFill>
              </a:rPr>
              <a:t>thương</a:t>
            </a:r>
            <a:r>
              <a:rPr lang="en-US" sz="7000" dirty="0" smtClean="0">
                <a:solidFill>
                  <a:srgbClr val="002060"/>
                </a:solidFill>
              </a:rPr>
              <a:t> </a:t>
            </a:r>
            <a:r>
              <a:rPr lang="en-US" sz="7000" dirty="0" err="1" smtClean="0">
                <a:solidFill>
                  <a:srgbClr val="002060"/>
                </a:solidFill>
              </a:rPr>
              <a:t>mến</a:t>
            </a:r>
            <a:r>
              <a:rPr lang="en-US" sz="7000" dirty="0" smtClean="0">
                <a:solidFill>
                  <a:srgbClr val="002060"/>
                </a:solidFill>
              </a:rPr>
              <a:t> </a:t>
            </a:r>
            <a:r>
              <a:rPr lang="en-US" sz="7000" dirty="0" err="1" smtClean="0">
                <a:solidFill>
                  <a:srgbClr val="002060"/>
                </a:solidFill>
              </a:rPr>
              <a:t>cho</a:t>
            </a:r>
            <a:r>
              <a:rPr lang="en-US" sz="7000" dirty="0" smtClean="0">
                <a:solidFill>
                  <a:srgbClr val="002060"/>
                </a:solidFill>
              </a:rPr>
              <a:t> </a:t>
            </a:r>
            <a:r>
              <a:rPr lang="en-US" sz="7000" dirty="0" err="1" smtClean="0">
                <a:solidFill>
                  <a:srgbClr val="002060"/>
                </a:solidFill>
              </a:rPr>
              <a:t>duyên</a:t>
            </a:r>
            <a:r>
              <a:rPr lang="en-US" sz="7000" dirty="0" smtClean="0">
                <a:solidFill>
                  <a:srgbClr val="002060"/>
                </a:solidFill>
              </a:rPr>
              <a:t> </a:t>
            </a:r>
            <a:r>
              <a:rPr lang="en-US" sz="7000" dirty="0" err="1" smtClean="0">
                <a:solidFill>
                  <a:srgbClr val="002060"/>
                </a:solidFill>
              </a:rPr>
              <a:t>tình</a:t>
            </a:r>
            <a:r>
              <a:rPr lang="en-US" sz="7000" dirty="0" smtClean="0">
                <a:solidFill>
                  <a:srgbClr val="002060"/>
                </a:solidFill>
              </a:rPr>
              <a:t> </a:t>
            </a:r>
            <a:r>
              <a:rPr lang="en-US" sz="7000" dirty="0" err="1" smtClean="0">
                <a:solidFill>
                  <a:srgbClr val="002060"/>
                </a:solidFill>
              </a:rPr>
              <a:t>mãi</a:t>
            </a:r>
            <a:r>
              <a:rPr lang="en-US" sz="7000" dirty="0" smtClean="0">
                <a:solidFill>
                  <a:srgbClr val="002060"/>
                </a:solidFill>
              </a:rPr>
              <a:t> </a:t>
            </a:r>
            <a:r>
              <a:rPr lang="en-US" sz="7000" dirty="0" err="1" smtClean="0">
                <a:solidFill>
                  <a:srgbClr val="002060"/>
                </a:solidFill>
              </a:rPr>
              <a:t>nở</a:t>
            </a:r>
            <a:r>
              <a:rPr lang="en-US" sz="7000" dirty="0" smtClean="0">
                <a:solidFill>
                  <a:srgbClr val="002060"/>
                </a:solidFill>
              </a:rPr>
              <a:t> </a:t>
            </a:r>
            <a:r>
              <a:rPr lang="en-US" sz="7000" dirty="0" err="1" smtClean="0">
                <a:solidFill>
                  <a:srgbClr val="002060"/>
                </a:solidFill>
              </a:rPr>
              <a:t>hoa</a:t>
            </a:r>
            <a:r>
              <a:rPr lang="en-US" sz="7000" dirty="0" smtClean="0">
                <a:solidFill>
                  <a:srgbClr val="002060"/>
                </a:solidFill>
              </a:rPr>
              <a:t>. </a:t>
            </a:r>
            <a:r>
              <a:rPr lang="en-US" sz="7000" dirty="0" err="1" smtClean="0">
                <a:solidFill>
                  <a:srgbClr val="002060"/>
                </a:solidFill>
              </a:rPr>
              <a:t>Nguyện</a:t>
            </a:r>
            <a:r>
              <a:rPr lang="en-US" sz="7000" dirty="0" smtClean="0">
                <a:solidFill>
                  <a:srgbClr val="002060"/>
                </a:solidFill>
              </a:rPr>
              <a:t> </a:t>
            </a:r>
            <a:r>
              <a:rPr lang="en-US" sz="7000" dirty="0" err="1" smtClean="0">
                <a:solidFill>
                  <a:srgbClr val="002060"/>
                </a:solidFill>
              </a:rPr>
              <a:t>xin</a:t>
            </a:r>
            <a:r>
              <a:rPr lang="en-US" sz="7000" dirty="0" smtClean="0">
                <a:solidFill>
                  <a:srgbClr val="002060"/>
                </a:solidFill>
              </a:rPr>
              <a:t> </a:t>
            </a:r>
            <a:r>
              <a:rPr lang="en-US" sz="7000" dirty="0" err="1" smtClean="0">
                <a:solidFill>
                  <a:srgbClr val="002060"/>
                </a:solidFill>
              </a:rPr>
              <a:t>Giê-su</a:t>
            </a:r>
            <a:r>
              <a:rPr lang="en-US" sz="7000" dirty="0" smtClean="0">
                <a:solidFill>
                  <a:srgbClr val="002060"/>
                </a:solidFill>
              </a:rPr>
              <a:t> </a:t>
            </a:r>
            <a:r>
              <a:rPr lang="en-US" sz="7000" dirty="0" err="1" smtClean="0">
                <a:solidFill>
                  <a:srgbClr val="002060"/>
                </a:solidFill>
              </a:rPr>
              <a:t>đến</a:t>
            </a:r>
            <a:r>
              <a:rPr lang="en-US" sz="7000" dirty="0" smtClean="0">
                <a:solidFill>
                  <a:srgbClr val="002060"/>
                </a:solidFill>
              </a:rPr>
              <a:t> </a:t>
            </a:r>
            <a:r>
              <a:rPr lang="en-US" sz="7000" dirty="0" err="1" smtClean="0">
                <a:solidFill>
                  <a:srgbClr val="002060"/>
                </a:solidFill>
              </a:rPr>
              <a:t>trong</a:t>
            </a:r>
            <a:r>
              <a:rPr lang="en-US" sz="7000" dirty="0" smtClean="0">
                <a:solidFill>
                  <a:srgbClr val="002060"/>
                </a:solidFill>
              </a:rPr>
              <a:t> </a:t>
            </a:r>
            <a:r>
              <a:rPr lang="en-US" sz="7000" dirty="0" err="1" smtClean="0">
                <a:solidFill>
                  <a:srgbClr val="002060"/>
                </a:solidFill>
              </a:rPr>
              <a:t>nhà</a:t>
            </a:r>
            <a:r>
              <a:rPr lang="en-US" sz="7000" dirty="0" smtClean="0">
                <a:solidFill>
                  <a:srgbClr val="002060"/>
                </a:solidFill>
              </a:rPr>
              <a:t>, </a:t>
            </a:r>
            <a:r>
              <a:rPr lang="en-US" sz="7000" dirty="0" err="1" smtClean="0">
                <a:solidFill>
                  <a:srgbClr val="002060"/>
                </a:solidFill>
              </a:rPr>
              <a:t>cho</a:t>
            </a:r>
            <a:r>
              <a:rPr lang="en-US" sz="7000" dirty="0" smtClean="0">
                <a:solidFill>
                  <a:srgbClr val="002060"/>
                </a:solidFill>
              </a:rPr>
              <a:t> </a:t>
            </a:r>
            <a:r>
              <a:rPr lang="en-US" sz="7000" dirty="0" err="1" smtClean="0">
                <a:solidFill>
                  <a:srgbClr val="002060"/>
                </a:solidFill>
              </a:rPr>
              <a:t>đời</a:t>
            </a:r>
            <a:r>
              <a:rPr lang="en-US" sz="7000" dirty="0" smtClean="0">
                <a:solidFill>
                  <a:srgbClr val="002060"/>
                </a:solidFill>
              </a:rPr>
              <a:t> </a:t>
            </a:r>
            <a:r>
              <a:rPr lang="en-US" sz="7000" dirty="0" err="1" smtClean="0">
                <a:solidFill>
                  <a:srgbClr val="002060"/>
                </a:solidFill>
              </a:rPr>
              <a:t>hòa</a:t>
            </a:r>
            <a:r>
              <a:rPr lang="en-US" sz="7000" dirty="0" smtClean="0">
                <a:solidFill>
                  <a:srgbClr val="002060"/>
                </a:solidFill>
              </a:rPr>
              <a:t> </a:t>
            </a:r>
            <a:r>
              <a:rPr lang="en-US" sz="7000" dirty="0" err="1" smtClean="0">
                <a:solidFill>
                  <a:srgbClr val="002060"/>
                </a:solidFill>
              </a:rPr>
              <a:t>tiếng</a:t>
            </a:r>
            <a:r>
              <a:rPr lang="en-US" sz="7000" dirty="0" smtClean="0">
                <a:solidFill>
                  <a:srgbClr val="002060"/>
                </a:solidFill>
              </a:rPr>
              <a:t> ca.</a:t>
            </a:r>
            <a:endParaRPr lang="vi-VN" sz="7000" dirty="0">
              <a:solidFill>
                <a:srgbClr val="002060"/>
              </a:solidFill>
            </a:endParaRPr>
          </a:p>
        </p:txBody>
      </p:sp>
    </p:spTree>
    <p:extLst>
      <p:ext uri="{BB962C8B-B14F-4D97-AF65-F5344CB8AC3E}">
        <p14:creationId xmlns:p14="http://schemas.microsoft.com/office/powerpoint/2010/main" val="39594394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243" y="286603"/>
            <a:ext cx="6858000" cy="68580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43332" y="2941006"/>
            <a:ext cx="3989695" cy="3989695"/>
          </a:xfrm>
          <a:prstGeom prst="rect">
            <a:avLst/>
          </a:prstGeom>
        </p:spPr>
      </p:pic>
      <p:sp>
        <p:nvSpPr>
          <p:cNvPr id="7" name="TextBox 6"/>
          <p:cNvSpPr txBox="1"/>
          <p:nvPr/>
        </p:nvSpPr>
        <p:spPr>
          <a:xfrm>
            <a:off x="3777966" y="15448"/>
            <a:ext cx="7582525" cy="1107996"/>
          </a:xfrm>
          <a:prstGeom prst="rect">
            <a:avLst/>
          </a:prstGeom>
          <a:noFill/>
        </p:spPr>
        <p:txBody>
          <a:bodyPr wrap="none" rtlCol="0">
            <a:spAutoFit/>
          </a:bodyPr>
          <a:lstStyle/>
          <a:p>
            <a:r>
              <a:rPr lang="en-US" sz="6600" dirty="0" err="1" smtClean="0">
                <a:solidFill>
                  <a:srgbClr val="002060"/>
                </a:solidFill>
                <a:latin typeface="SalinaDisplay" pitchFamily="18" charset="0"/>
                <a:ea typeface="SalinaDisplay" pitchFamily="18" charset="0"/>
                <a:cs typeface="SalinaDisplay" pitchFamily="18" charset="0"/>
              </a:rPr>
              <a:t>Thánh</a:t>
            </a:r>
            <a:r>
              <a:rPr lang="en-US" sz="6600" dirty="0" smtClean="0">
                <a:solidFill>
                  <a:srgbClr val="002060"/>
                </a:solidFill>
                <a:latin typeface="SalinaDisplay" pitchFamily="18" charset="0"/>
                <a:ea typeface="SalinaDisplay" pitchFamily="18" charset="0"/>
                <a:cs typeface="SalinaDisplay" pitchFamily="18" charset="0"/>
              </a:rPr>
              <a:t> </a:t>
            </a:r>
            <a:r>
              <a:rPr lang="en-US" sz="6600" dirty="0" err="1" smtClean="0">
                <a:solidFill>
                  <a:srgbClr val="002060"/>
                </a:solidFill>
                <a:latin typeface="SalinaDisplay" pitchFamily="18" charset="0"/>
                <a:ea typeface="SalinaDisplay" pitchFamily="18" charset="0"/>
                <a:cs typeface="SalinaDisplay" pitchFamily="18" charset="0"/>
              </a:rPr>
              <a:t>Lê</a:t>
            </a:r>
            <a:r>
              <a:rPr lang="en-US" sz="6600" dirty="0" smtClean="0">
                <a:solidFill>
                  <a:srgbClr val="002060"/>
                </a:solidFill>
                <a:latin typeface="SalinaDisplay" pitchFamily="18" charset="0"/>
                <a:ea typeface="SalinaDisplay" pitchFamily="18" charset="0"/>
                <a:cs typeface="SalinaDisplay" pitchFamily="18" charset="0"/>
              </a:rPr>
              <a:t>̃ </a:t>
            </a:r>
            <a:r>
              <a:rPr lang="en-US" sz="6600" dirty="0" err="1" smtClean="0">
                <a:solidFill>
                  <a:srgbClr val="002060"/>
                </a:solidFill>
                <a:latin typeface="SalinaDisplay" pitchFamily="18" charset="0"/>
                <a:ea typeface="SalinaDisplay" pitchFamily="18" charset="0"/>
                <a:cs typeface="SalinaDisplay" pitchFamily="18" charset="0"/>
              </a:rPr>
              <a:t>Hôn</a:t>
            </a:r>
            <a:r>
              <a:rPr lang="en-US" sz="6600" dirty="0" smtClean="0">
                <a:solidFill>
                  <a:srgbClr val="002060"/>
                </a:solidFill>
                <a:latin typeface="SalinaDisplay" pitchFamily="18" charset="0"/>
                <a:ea typeface="SalinaDisplay" pitchFamily="18" charset="0"/>
                <a:cs typeface="SalinaDisplay" pitchFamily="18" charset="0"/>
              </a:rPr>
              <a:t> </a:t>
            </a:r>
            <a:r>
              <a:rPr lang="en-US" sz="6600" dirty="0" err="1" smtClean="0">
                <a:solidFill>
                  <a:srgbClr val="002060"/>
                </a:solidFill>
                <a:latin typeface="SalinaDisplay" pitchFamily="18" charset="0"/>
                <a:ea typeface="SalinaDisplay" pitchFamily="18" charset="0"/>
                <a:cs typeface="SalinaDisplay" pitchFamily="18" charset="0"/>
              </a:rPr>
              <a:t>Phối</a:t>
            </a:r>
            <a:endParaRPr lang="en-US" sz="6600" dirty="0">
              <a:solidFill>
                <a:srgbClr val="002060"/>
              </a:solidFill>
              <a:latin typeface="SalinaDisplay" pitchFamily="18" charset="0"/>
              <a:ea typeface="SalinaDisplay" pitchFamily="18" charset="0"/>
              <a:cs typeface="SalinaDisplay" pitchFamily="18" charset="0"/>
            </a:endParaRPr>
          </a:p>
        </p:txBody>
      </p:sp>
      <p:sp>
        <p:nvSpPr>
          <p:cNvPr id="8" name="TextBox 7"/>
          <p:cNvSpPr txBox="1"/>
          <p:nvPr/>
        </p:nvSpPr>
        <p:spPr>
          <a:xfrm>
            <a:off x="3111690" y="1354067"/>
            <a:ext cx="7861110" cy="2308324"/>
          </a:xfrm>
          <a:prstGeom prst="rect">
            <a:avLst/>
          </a:prstGeom>
          <a:noFill/>
        </p:spPr>
        <p:txBody>
          <a:bodyPr wrap="square" rtlCol="0">
            <a:spAutoFit/>
          </a:bodyPr>
          <a:lstStyle/>
          <a:p>
            <a:pPr algn="ctr">
              <a:lnSpc>
                <a:spcPct val="120000"/>
              </a:lnSpc>
            </a:pPr>
            <a:r>
              <a:rPr lang="en-US" sz="4000" dirty="0" err="1" smtClean="0">
                <a:solidFill>
                  <a:srgbClr val="FF0000"/>
                </a:solidFill>
              </a:rPr>
              <a:t>Anh</a:t>
            </a:r>
            <a:r>
              <a:rPr lang="en-US" sz="4000" dirty="0" smtClean="0">
                <a:solidFill>
                  <a:srgbClr val="FF0000"/>
                </a:solidFill>
              </a:rPr>
              <a:t> </a:t>
            </a:r>
            <a:r>
              <a:rPr lang="en-US" sz="4000" dirty="0" err="1" smtClean="0">
                <a:solidFill>
                  <a:srgbClr val="FF0000"/>
                </a:solidFill>
              </a:rPr>
              <a:t>Giuse</a:t>
            </a:r>
            <a:r>
              <a:rPr lang="en-US" sz="4000" dirty="0" smtClean="0">
                <a:solidFill>
                  <a:srgbClr val="FF0000"/>
                </a:solidFill>
              </a:rPr>
              <a:t> </a:t>
            </a:r>
            <a:r>
              <a:rPr lang="en-US" sz="4000" dirty="0" err="1" smtClean="0">
                <a:solidFill>
                  <a:srgbClr val="FF0000"/>
                </a:solidFill>
              </a:rPr>
              <a:t>Trương</a:t>
            </a:r>
            <a:r>
              <a:rPr lang="en-US" sz="4000" dirty="0" smtClean="0">
                <a:solidFill>
                  <a:srgbClr val="FF0000"/>
                </a:solidFill>
              </a:rPr>
              <a:t> </a:t>
            </a:r>
            <a:r>
              <a:rPr lang="en-US" sz="4000" dirty="0" err="1" smtClean="0">
                <a:solidFill>
                  <a:srgbClr val="FF0000"/>
                </a:solidFill>
              </a:rPr>
              <a:t>Thành</a:t>
            </a:r>
            <a:r>
              <a:rPr lang="en-US" sz="4000" dirty="0" smtClean="0">
                <a:solidFill>
                  <a:srgbClr val="FF0000"/>
                </a:solidFill>
              </a:rPr>
              <a:t> </a:t>
            </a:r>
            <a:r>
              <a:rPr lang="en-US" sz="4000" dirty="0" err="1" smtClean="0">
                <a:solidFill>
                  <a:srgbClr val="FF0000"/>
                </a:solidFill>
              </a:rPr>
              <a:t>Trí</a:t>
            </a:r>
            <a:endParaRPr lang="en-US" sz="4000" dirty="0" smtClean="0">
              <a:solidFill>
                <a:srgbClr val="FF0000"/>
              </a:solidFill>
            </a:endParaRPr>
          </a:p>
          <a:p>
            <a:pPr algn="ctr">
              <a:lnSpc>
                <a:spcPct val="120000"/>
              </a:lnSpc>
            </a:pPr>
            <a:r>
              <a:rPr lang="en-US" sz="4000" dirty="0" err="1" smtClean="0">
                <a:solidFill>
                  <a:srgbClr val="FF0000"/>
                </a:solidFill>
              </a:rPr>
              <a:t>và</a:t>
            </a:r>
            <a:r>
              <a:rPr lang="en-US" sz="4000" dirty="0" smtClean="0">
                <a:solidFill>
                  <a:srgbClr val="FF0000"/>
                </a:solidFill>
              </a:rPr>
              <a:t>  </a:t>
            </a:r>
          </a:p>
          <a:p>
            <a:pPr algn="ctr">
              <a:lnSpc>
                <a:spcPct val="120000"/>
              </a:lnSpc>
            </a:pPr>
            <a:r>
              <a:rPr lang="en-US" sz="4000" dirty="0" err="1" smtClean="0">
                <a:solidFill>
                  <a:srgbClr val="FF0000"/>
                </a:solidFill>
              </a:rPr>
              <a:t>Chị</a:t>
            </a:r>
            <a:r>
              <a:rPr lang="en-US" sz="4000" dirty="0" smtClean="0">
                <a:solidFill>
                  <a:srgbClr val="FF0000"/>
                </a:solidFill>
              </a:rPr>
              <a:t> Maria </a:t>
            </a:r>
            <a:r>
              <a:rPr lang="en-US" sz="4000" dirty="0" err="1" smtClean="0">
                <a:solidFill>
                  <a:srgbClr val="FF0000"/>
                </a:solidFill>
              </a:rPr>
              <a:t>Trần</a:t>
            </a:r>
            <a:r>
              <a:rPr lang="en-US" sz="4000" dirty="0" smtClean="0">
                <a:solidFill>
                  <a:srgbClr val="FF0000"/>
                </a:solidFill>
              </a:rPr>
              <a:t> </a:t>
            </a:r>
            <a:r>
              <a:rPr lang="en-US" sz="4000" dirty="0" err="1" smtClean="0">
                <a:solidFill>
                  <a:srgbClr val="FF0000"/>
                </a:solidFill>
              </a:rPr>
              <a:t>Thị</a:t>
            </a:r>
            <a:r>
              <a:rPr lang="en-US" sz="4000" dirty="0" smtClean="0">
                <a:solidFill>
                  <a:srgbClr val="FF0000"/>
                </a:solidFill>
              </a:rPr>
              <a:t> </a:t>
            </a:r>
            <a:r>
              <a:rPr lang="en-US" sz="4000" dirty="0" err="1" smtClean="0">
                <a:solidFill>
                  <a:srgbClr val="FF0000"/>
                </a:solidFill>
              </a:rPr>
              <a:t>Hồng</a:t>
            </a:r>
            <a:r>
              <a:rPr lang="en-US" sz="4000" dirty="0" smtClean="0">
                <a:solidFill>
                  <a:srgbClr val="FF0000"/>
                </a:solidFill>
              </a:rPr>
              <a:t> </a:t>
            </a:r>
            <a:r>
              <a:rPr lang="en-US" sz="4000" dirty="0" err="1" smtClean="0">
                <a:solidFill>
                  <a:srgbClr val="FF0000"/>
                </a:solidFill>
              </a:rPr>
              <a:t>Thắm</a:t>
            </a:r>
            <a:endParaRPr lang="en-US" sz="4000" dirty="0" smtClean="0">
              <a:solidFill>
                <a:srgbClr val="FF0000"/>
              </a:solidFill>
            </a:endParaRPr>
          </a:p>
        </p:txBody>
      </p:sp>
    </p:spTree>
    <p:extLst>
      <p:ext uri="{BB962C8B-B14F-4D97-AF65-F5344CB8AC3E}">
        <p14:creationId xmlns:p14="http://schemas.microsoft.com/office/powerpoint/2010/main" val="34521903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640" y="0"/>
            <a:ext cx="12151360" cy="6305266"/>
          </a:xfrm>
        </p:spPr>
        <p:txBody>
          <a:bodyPr>
            <a:normAutofit/>
          </a:bodyPr>
          <a:lstStyle/>
          <a:p>
            <a:pPr>
              <a:lnSpc>
                <a:spcPct val="130000"/>
              </a:lnSpc>
            </a:pPr>
            <a:r>
              <a:rPr lang="en-US" sz="6000" u="sng" dirty="0" err="1">
                <a:solidFill>
                  <a:srgbClr val="FF0000"/>
                </a:solidFill>
              </a:rPr>
              <a:t>Ca</a:t>
            </a:r>
            <a:r>
              <a:rPr lang="en-US" sz="6000" u="sng" dirty="0">
                <a:solidFill>
                  <a:srgbClr val="FF0000"/>
                </a:solidFill>
              </a:rPr>
              <a:t> </a:t>
            </a:r>
            <a:r>
              <a:rPr lang="en-US" sz="6000" u="sng" dirty="0" err="1">
                <a:solidFill>
                  <a:srgbClr val="FF0000"/>
                </a:solidFill>
              </a:rPr>
              <a:t>Kết</a:t>
            </a:r>
            <a:r>
              <a:rPr lang="en-US" sz="6000" u="sng" dirty="0">
                <a:solidFill>
                  <a:srgbClr val="FF0000"/>
                </a:solidFill>
              </a:rPr>
              <a:t> </a:t>
            </a:r>
            <a:r>
              <a:rPr lang="vi-VN" sz="6000" u="sng" dirty="0">
                <a:solidFill>
                  <a:srgbClr val="FF0000"/>
                </a:solidFill>
              </a:rPr>
              <a:t>Lễ</a:t>
            </a:r>
            <a:br>
              <a:rPr lang="vi-VN" sz="6000" u="sng" dirty="0">
                <a:solidFill>
                  <a:srgbClr val="FF0000"/>
                </a:solidFill>
              </a:rPr>
            </a:br>
            <a:r>
              <a:rPr lang="en-US" sz="8000" dirty="0" err="1" smtClean="0">
                <a:solidFill>
                  <a:srgbClr val="FF0000"/>
                </a:solidFill>
              </a:rPr>
              <a:t>Xin</a:t>
            </a:r>
            <a:r>
              <a:rPr lang="en-US" sz="8000" dirty="0" smtClean="0">
                <a:solidFill>
                  <a:srgbClr val="FF0000"/>
                </a:solidFill>
              </a:rPr>
              <a:t> </a:t>
            </a:r>
            <a:r>
              <a:rPr lang="en-US" sz="8000" dirty="0" err="1" smtClean="0">
                <a:solidFill>
                  <a:srgbClr val="FF0000"/>
                </a:solidFill>
              </a:rPr>
              <a:t>Mẹ</a:t>
            </a:r>
            <a:r>
              <a:rPr lang="en-US" sz="8000" dirty="0" smtClean="0">
                <a:solidFill>
                  <a:srgbClr val="FF0000"/>
                </a:solidFill>
              </a:rPr>
              <a:t/>
            </a:r>
            <a:br>
              <a:rPr lang="en-US" sz="8000" dirty="0" smtClean="0">
                <a:solidFill>
                  <a:srgbClr val="FF0000"/>
                </a:solidFill>
              </a:rPr>
            </a:br>
            <a:r>
              <a:rPr lang="en-US" sz="6000" i="1" dirty="0" err="1" smtClean="0">
                <a:solidFill>
                  <a:srgbClr val="002060"/>
                </a:solidFill>
              </a:rPr>
              <a:t>Ngọc</a:t>
            </a:r>
            <a:r>
              <a:rPr lang="en-US" sz="6000" i="1" dirty="0" smtClean="0">
                <a:solidFill>
                  <a:srgbClr val="002060"/>
                </a:solidFill>
              </a:rPr>
              <a:t> </a:t>
            </a:r>
            <a:r>
              <a:rPr lang="en-US" sz="6000" i="1" dirty="0" err="1" smtClean="0">
                <a:solidFill>
                  <a:srgbClr val="002060"/>
                </a:solidFill>
              </a:rPr>
              <a:t>Kôn</a:t>
            </a:r>
            <a:endParaRPr lang="en-US" sz="6000" i="1" dirty="0">
              <a:solidFill>
                <a:srgbClr val="002060"/>
              </a:solidFill>
            </a:endParaRPr>
          </a:p>
        </p:txBody>
      </p:sp>
      <p:pic>
        <p:nvPicPr>
          <p:cNvPr id="3" name="Picture 2">
            <a:extLst>
              <a:ext uri="{FF2B5EF4-FFF2-40B4-BE49-F238E27FC236}">
                <a16:creationId xmlns:a16="http://schemas.microsoft.com/office/drawing/2014/main" xmlns="" id="{7313049C-C6D3-345F-114F-D6545362C39F}"/>
              </a:ext>
            </a:extLst>
          </p:cNvPr>
          <p:cNvPicPr>
            <a:picLocks noChangeAspect="1"/>
          </p:cNvPicPr>
          <p:nvPr/>
        </p:nvPicPr>
        <p:blipFill>
          <a:blip r:embed="rId2">
            <a:duotone>
              <a:schemeClr val="accent6">
                <a:shade val="45000"/>
                <a:satMod val="135000"/>
              </a:schemeClr>
              <a:prstClr val="white"/>
            </a:duotone>
          </a:blip>
          <a:stretch>
            <a:fillRect/>
          </a:stretch>
        </p:blipFill>
        <p:spPr>
          <a:xfrm>
            <a:off x="3679473" y="5449700"/>
            <a:ext cx="4941941" cy="729363"/>
          </a:xfrm>
          <a:prstGeom prst="rect">
            <a:avLst/>
          </a:prstGeom>
        </p:spPr>
      </p:pic>
    </p:spTree>
    <p:extLst>
      <p:ext uri="{BB962C8B-B14F-4D97-AF65-F5344CB8AC3E}">
        <p14:creationId xmlns:p14="http://schemas.microsoft.com/office/powerpoint/2010/main" val="379878808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2192000" cy="6857999"/>
          </a:xfrm>
        </p:spPr>
        <p:txBody>
          <a:bodyPr>
            <a:noAutofit/>
          </a:bodyPr>
          <a:lstStyle/>
          <a:p>
            <a:pPr algn="just">
              <a:lnSpc>
                <a:spcPct val="120000"/>
              </a:lnSpc>
            </a:pPr>
            <a:r>
              <a:rPr lang="en-US" sz="8000" u="sng" dirty="0">
                <a:solidFill>
                  <a:srgbClr val="FF0000"/>
                </a:solidFill>
              </a:rPr>
              <a:t>Tk1:</a:t>
            </a:r>
            <a:r>
              <a:rPr lang="en-US" sz="8000" dirty="0">
                <a:solidFill>
                  <a:schemeClr val="bg1"/>
                </a:solidFill>
              </a:rPr>
              <a:t> </a:t>
            </a:r>
            <a:r>
              <a:rPr lang="en-US" sz="8000" dirty="0">
                <a:solidFill>
                  <a:srgbClr val="D70F73"/>
                </a:solidFill>
              </a:rPr>
              <a:t> </a:t>
            </a:r>
            <a:r>
              <a:rPr lang="en-US" sz="8000" dirty="0" err="1">
                <a:solidFill>
                  <a:srgbClr val="002060"/>
                </a:solidFill>
              </a:rPr>
              <a:t>Mẹ</a:t>
            </a:r>
            <a:r>
              <a:rPr lang="en-US" sz="8000" dirty="0">
                <a:solidFill>
                  <a:srgbClr val="002060"/>
                </a:solidFill>
              </a:rPr>
              <a:t> </a:t>
            </a:r>
            <a:r>
              <a:rPr lang="en-US" sz="8000" dirty="0" err="1">
                <a:solidFill>
                  <a:srgbClr val="002060"/>
                </a:solidFill>
              </a:rPr>
              <a:t>ơi</a:t>
            </a:r>
            <a:r>
              <a:rPr lang="en-US" sz="8000" dirty="0">
                <a:solidFill>
                  <a:srgbClr val="002060"/>
                </a:solidFill>
              </a:rPr>
              <a:t>! </a:t>
            </a:r>
            <a:r>
              <a:rPr lang="en-US" sz="8000" dirty="0" err="1">
                <a:solidFill>
                  <a:srgbClr val="002060"/>
                </a:solidFill>
              </a:rPr>
              <a:t>Xin</a:t>
            </a:r>
            <a:r>
              <a:rPr lang="en-US" sz="8000" dirty="0">
                <a:solidFill>
                  <a:srgbClr val="002060"/>
                </a:solidFill>
              </a:rPr>
              <a:t> </a:t>
            </a:r>
            <a:r>
              <a:rPr lang="en-US" sz="8000" dirty="0" err="1">
                <a:solidFill>
                  <a:srgbClr val="002060"/>
                </a:solidFill>
              </a:rPr>
              <a:t>cho</a:t>
            </a:r>
            <a:r>
              <a:rPr lang="en-US" sz="8000" dirty="0">
                <a:solidFill>
                  <a:srgbClr val="002060"/>
                </a:solidFill>
              </a:rPr>
              <a:t> </a:t>
            </a:r>
            <a:r>
              <a:rPr lang="en-US" sz="8000" dirty="0" err="1">
                <a:solidFill>
                  <a:srgbClr val="002060"/>
                </a:solidFill>
              </a:rPr>
              <a:t>đôi</a:t>
            </a:r>
            <a:r>
              <a:rPr lang="en-US" sz="8000" dirty="0">
                <a:solidFill>
                  <a:srgbClr val="002060"/>
                </a:solidFill>
              </a:rPr>
              <a:t> </a:t>
            </a:r>
            <a:r>
              <a:rPr lang="en-US" sz="8000" dirty="0" err="1">
                <a:solidFill>
                  <a:srgbClr val="002060"/>
                </a:solidFill>
              </a:rPr>
              <a:t>bạn</a:t>
            </a:r>
            <a:r>
              <a:rPr lang="en-US" sz="8000" dirty="0">
                <a:solidFill>
                  <a:srgbClr val="002060"/>
                </a:solidFill>
              </a:rPr>
              <a:t> </a:t>
            </a:r>
            <a:r>
              <a:rPr lang="en-US" sz="8000" dirty="0" err="1">
                <a:solidFill>
                  <a:srgbClr val="002060"/>
                </a:solidFill>
              </a:rPr>
              <a:t>suốt</a:t>
            </a:r>
            <a:r>
              <a:rPr lang="en-US" sz="8000" dirty="0">
                <a:solidFill>
                  <a:srgbClr val="002060"/>
                </a:solidFill>
              </a:rPr>
              <a:t> </a:t>
            </a:r>
            <a:r>
              <a:rPr lang="en-US" sz="8000" dirty="0" err="1">
                <a:solidFill>
                  <a:srgbClr val="002060"/>
                </a:solidFill>
              </a:rPr>
              <a:t>đời</a:t>
            </a:r>
            <a:r>
              <a:rPr lang="en-US" sz="8000" dirty="0">
                <a:solidFill>
                  <a:srgbClr val="002060"/>
                </a:solidFill>
              </a:rPr>
              <a:t> </a:t>
            </a:r>
            <a:r>
              <a:rPr lang="en-US" sz="8000" dirty="0" err="1">
                <a:solidFill>
                  <a:srgbClr val="002060"/>
                </a:solidFill>
              </a:rPr>
              <a:t>thủy</a:t>
            </a:r>
            <a:r>
              <a:rPr lang="en-US" sz="8000" dirty="0">
                <a:solidFill>
                  <a:srgbClr val="002060"/>
                </a:solidFill>
              </a:rPr>
              <a:t> </a:t>
            </a:r>
            <a:r>
              <a:rPr lang="en-US" sz="8000" dirty="0" err="1">
                <a:solidFill>
                  <a:srgbClr val="002060"/>
                </a:solidFill>
              </a:rPr>
              <a:t>chung</a:t>
            </a:r>
            <a:r>
              <a:rPr lang="en-US" sz="8000" dirty="0">
                <a:solidFill>
                  <a:srgbClr val="002060"/>
                </a:solidFill>
              </a:rPr>
              <a:t>. </a:t>
            </a:r>
            <a:r>
              <a:rPr lang="en-US" sz="8000" dirty="0" err="1">
                <a:solidFill>
                  <a:srgbClr val="002060"/>
                </a:solidFill>
              </a:rPr>
              <a:t>Mẹ</a:t>
            </a:r>
            <a:r>
              <a:rPr lang="en-US" sz="8000" dirty="0">
                <a:solidFill>
                  <a:srgbClr val="002060"/>
                </a:solidFill>
              </a:rPr>
              <a:t> </a:t>
            </a:r>
            <a:r>
              <a:rPr lang="en-US" sz="8000" dirty="0" err="1">
                <a:solidFill>
                  <a:srgbClr val="002060"/>
                </a:solidFill>
              </a:rPr>
              <a:t>ơi</a:t>
            </a:r>
            <a:r>
              <a:rPr lang="en-US" sz="8000" dirty="0">
                <a:solidFill>
                  <a:srgbClr val="002060"/>
                </a:solidFill>
              </a:rPr>
              <a:t>! </a:t>
            </a:r>
            <a:r>
              <a:rPr lang="en-US" sz="8000" dirty="0" err="1">
                <a:solidFill>
                  <a:srgbClr val="002060"/>
                </a:solidFill>
              </a:rPr>
              <a:t>Xin</a:t>
            </a:r>
            <a:r>
              <a:rPr lang="en-US" sz="8000" dirty="0">
                <a:solidFill>
                  <a:srgbClr val="002060"/>
                </a:solidFill>
              </a:rPr>
              <a:t> </a:t>
            </a:r>
            <a:r>
              <a:rPr lang="en-US" sz="8000" dirty="0" err="1">
                <a:solidFill>
                  <a:srgbClr val="002060"/>
                </a:solidFill>
              </a:rPr>
              <a:t>cho</a:t>
            </a:r>
            <a:r>
              <a:rPr lang="en-US" sz="8000" dirty="0">
                <a:solidFill>
                  <a:srgbClr val="002060"/>
                </a:solidFill>
              </a:rPr>
              <a:t> </a:t>
            </a:r>
            <a:r>
              <a:rPr lang="en-US" sz="8000" dirty="0" err="1">
                <a:solidFill>
                  <a:srgbClr val="002060"/>
                </a:solidFill>
              </a:rPr>
              <a:t>đôi</a:t>
            </a:r>
            <a:r>
              <a:rPr lang="en-US" sz="8000" dirty="0">
                <a:solidFill>
                  <a:srgbClr val="002060"/>
                </a:solidFill>
              </a:rPr>
              <a:t> </a:t>
            </a:r>
            <a:r>
              <a:rPr lang="en-US" sz="8000" dirty="0" err="1">
                <a:solidFill>
                  <a:srgbClr val="002060"/>
                </a:solidFill>
              </a:rPr>
              <a:t>bạn</a:t>
            </a:r>
            <a:r>
              <a:rPr lang="en-US" sz="8000" dirty="0">
                <a:solidFill>
                  <a:srgbClr val="002060"/>
                </a:solidFill>
              </a:rPr>
              <a:t> </a:t>
            </a:r>
            <a:r>
              <a:rPr lang="en-US" sz="8000" dirty="0" err="1">
                <a:solidFill>
                  <a:srgbClr val="002060"/>
                </a:solidFill>
              </a:rPr>
              <a:t>gắn</a:t>
            </a:r>
            <a:r>
              <a:rPr lang="en-US" sz="8000" dirty="0">
                <a:solidFill>
                  <a:srgbClr val="002060"/>
                </a:solidFill>
              </a:rPr>
              <a:t> </a:t>
            </a:r>
            <a:r>
              <a:rPr lang="en-US" sz="8000" dirty="0" err="1">
                <a:solidFill>
                  <a:srgbClr val="002060"/>
                </a:solidFill>
              </a:rPr>
              <a:t>bó</a:t>
            </a:r>
            <a:r>
              <a:rPr lang="en-US" sz="8000" dirty="0">
                <a:solidFill>
                  <a:srgbClr val="002060"/>
                </a:solidFill>
              </a:rPr>
              <a:t> </a:t>
            </a:r>
            <a:r>
              <a:rPr lang="en-US" sz="8000" dirty="0" err="1">
                <a:solidFill>
                  <a:srgbClr val="002060"/>
                </a:solidFill>
              </a:rPr>
              <a:t>yêu</a:t>
            </a:r>
            <a:r>
              <a:rPr lang="en-US" sz="8000" dirty="0">
                <a:solidFill>
                  <a:srgbClr val="002060"/>
                </a:solidFill>
              </a:rPr>
              <a:t> </a:t>
            </a:r>
            <a:r>
              <a:rPr lang="en-US" sz="8000" dirty="0" err="1" smtClean="0">
                <a:solidFill>
                  <a:srgbClr val="002060"/>
                </a:solidFill>
              </a:rPr>
              <a:t>thương</a:t>
            </a:r>
            <a:r>
              <a:rPr lang="en-US" sz="8000" dirty="0">
                <a:solidFill>
                  <a:srgbClr val="002060"/>
                </a:solidFill>
              </a:rPr>
              <a:t> </a:t>
            </a:r>
            <a:r>
              <a:rPr lang="en-US" sz="8000" dirty="0">
                <a:solidFill>
                  <a:srgbClr val="FF0000"/>
                </a:solidFill>
              </a:rPr>
              <a:t>…</a:t>
            </a:r>
            <a:endParaRPr lang="vi-VN" sz="8000" dirty="0">
              <a:solidFill>
                <a:srgbClr val="002060"/>
              </a:solidFill>
            </a:endParaRPr>
          </a:p>
        </p:txBody>
      </p:sp>
    </p:spTree>
    <p:extLst>
      <p:ext uri="{BB962C8B-B14F-4D97-AF65-F5344CB8AC3E}">
        <p14:creationId xmlns:p14="http://schemas.microsoft.com/office/powerpoint/2010/main" val="59306702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2192000" cy="6857999"/>
          </a:xfrm>
        </p:spPr>
        <p:txBody>
          <a:bodyPr>
            <a:noAutofit/>
          </a:bodyPr>
          <a:lstStyle/>
          <a:p>
            <a:pPr algn="just">
              <a:lnSpc>
                <a:spcPct val="120000"/>
              </a:lnSpc>
            </a:pPr>
            <a:r>
              <a:rPr lang="en-US" sz="8000" dirty="0">
                <a:solidFill>
                  <a:srgbClr val="FF0000"/>
                </a:solidFill>
              </a:rPr>
              <a:t>… </a:t>
            </a:r>
            <a:r>
              <a:rPr lang="en-US" sz="8000" dirty="0" err="1">
                <a:solidFill>
                  <a:srgbClr val="002060"/>
                </a:solidFill>
              </a:rPr>
              <a:t>Dìu</a:t>
            </a:r>
            <a:r>
              <a:rPr lang="en-US" sz="8000" dirty="0">
                <a:solidFill>
                  <a:srgbClr val="002060"/>
                </a:solidFill>
              </a:rPr>
              <a:t> </a:t>
            </a:r>
            <a:r>
              <a:rPr lang="en-US" sz="8000" dirty="0" err="1">
                <a:solidFill>
                  <a:srgbClr val="002060"/>
                </a:solidFill>
              </a:rPr>
              <a:t>nhau</a:t>
            </a:r>
            <a:r>
              <a:rPr lang="en-US" sz="8000" dirty="0">
                <a:solidFill>
                  <a:srgbClr val="002060"/>
                </a:solidFill>
              </a:rPr>
              <a:t> </a:t>
            </a:r>
            <a:r>
              <a:rPr lang="en-US" sz="8000" dirty="0" err="1">
                <a:solidFill>
                  <a:srgbClr val="002060"/>
                </a:solidFill>
              </a:rPr>
              <a:t>đi</a:t>
            </a:r>
            <a:r>
              <a:rPr lang="en-US" sz="8000" dirty="0">
                <a:solidFill>
                  <a:srgbClr val="002060"/>
                </a:solidFill>
              </a:rPr>
              <a:t> </a:t>
            </a:r>
            <a:r>
              <a:rPr lang="en-US" sz="8000" dirty="0" err="1">
                <a:solidFill>
                  <a:srgbClr val="002060"/>
                </a:solidFill>
              </a:rPr>
              <a:t>trong</a:t>
            </a:r>
            <a:r>
              <a:rPr lang="en-US" sz="8000" dirty="0">
                <a:solidFill>
                  <a:srgbClr val="002060"/>
                </a:solidFill>
              </a:rPr>
              <a:t> </a:t>
            </a:r>
            <a:r>
              <a:rPr lang="en-US" sz="8000" dirty="0" err="1">
                <a:solidFill>
                  <a:srgbClr val="002060"/>
                </a:solidFill>
              </a:rPr>
              <a:t>cuộc</a:t>
            </a:r>
            <a:r>
              <a:rPr lang="en-US" sz="8000" dirty="0">
                <a:solidFill>
                  <a:srgbClr val="002060"/>
                </a:solidFill>
              </a:rPr>
              <a:t> </a:t>
            </a:r>
            <a:r>
              <a:rPr lang="en-US" sz="8000" dirty="0" err="1">
                <a:solidFill>
                  <a:srgbClr val="002060"/>
                </a:solidFill>
              </a:rPr>
              <a:t>đời</a:t>
            </a:r>
            <a:r>
              <a:rPr lang="en-US" sz="8000" dirty="0">
                <a:solidFill>
                  <a:srgbClr val="002060"/>
                </a:solidFill>
              </a:rPr>
              <a:t> </a:t>
            </a:r>
            <a:r>
              <a:rPr lang="en-US" sz="8000" dirty="0" err="1">
                <a:solidFill>
                  <a:srgbClr val="002060"/>
                </a:solidFill>
              </a:rPr>
              <a:t>lúc</a:t>
            </a:r>
            <a:r>
              <a:rPr lang="en-US" sz="8000" dirty="0">
                <a:solidFill>
                  <a:srgbClr val="002060"/>
                </a:solidFill>
              </a:rPr>
              <a:t> </a:t>
            </a:r>
            <a:r>
              <a:rPr lang="en-US" sz="8000" dirty="0" err="1">
                <a:solidFill>
                  <a:srgbClr val="002060"/>
                </a:solidFill>
              </a:rPr>
              <a:t>buồn</a:t>
            </a:r>
            <a:r>
              <a:rPr lang="en-US" sz="8000" dirty="0">
                <a:solidFill>
                  <a:srgbClr val="002060"/>
                </a:solidFill>
              </a:rPr>
              <a:t> </a:t>
            </a:r>
            <a:r>
              <a:rPr lang="en-US" sz="8000" dirty="0" err="1">
                <a:solidFill>
                  <a:srgbClr val="002060"/>
                </a:solidFill>
              </a:rPr>
              <a:t>lúc</a:t>
            </a:r>
            <a:r>
              <a:rPr lang="en-US" sz="8000" dirty="0">
                <a:solidFill>
                  <a:srgbClr val="002060"/>
                </a:solidFill>
              </a:rPr>
              <a:t> </a:t>
            </a:r>
            <a:r>
              <a:rPr lang="en-US" sz="8000" dirty="0" err="1">
                <a:solidFill>
                  <a:srgbClr val="002060"/>
                </a:solidFill>
              </a:rPr>
              <a:t>vui</a:t>
            </a:r>
            <a:r>
              <a:rPr lang="en-US" sz="8000" dirty="0">
                <a:solidFill>
                  <a:srgbClr val="002060"/>
                </a:solidFill>
              </a:rPr>
              <a:t>. </a:t>
            </a:r>
            <a:r>
              <a:rPr lang="en-US" sz="8000" dirty="0" err="1">
                <a:solidFill>
                  <a:srgbClr val="002060"/>
                </a:solidFill>
              </a:rPr>
              <a:t>Để</a:t>
            </a:r>
            <a:r>
              <a:rPr lang="en-US" sz="8000" dirty="0">
                <a:solidFill>
                  <a:srgbClr val="002060"/>
                </a:solidFill>
              </a:rPr>
              <a:t> </a:t>
            </a:r>
            <a:r>
              <a:rPr lang="en-US" sz="8000" dirty="0" err="1">
                <a:solidFill>
                  <a:srgbClr val="002060"/>
                </a:solidFill>
              </a:rPr>
              <a:t>nên</a:t>
            </a:r>
            <a:r>
              <a:rPr lang="en-US" sz="8000" dirty="0">
                <a:solidFill>
                  <a:srgbClr val="002060"/>
                </a:solidFill>
              </a:rPr>
              <a:t> </a:t>
            </a:r>
            <a:r>
              <a:rPr lang="en-US" sz="8000" dirty="0" err="1">
                <a:solidFill>
                  <a:srgbClr val="002060"/>
                </a:solidFill>
              </a:rPr>
              <a:t>mái</a:t>
            </a:r>
            <a:r>
              <a:rPr lang="en-US" sz="8000" dirty="0">
                <a:solidFill>
                  <a:srgbClr val="002060"/>
                </a:solidFill>
              </a:rPr>
              <a:t> </a:t>
            </a:r>
            <a:r>
              <a:rPr lang="en-US" sz="8000" dirty="0" err="1">
                <a:solidFill>
                  <a:srgbClr val="002060"/>
                </a:solidFill>
              </a:rPr>
              <a:t>ấm</a:t>
            </a:r>
            <a:r>
              <a:rPr lang="en-US" sz="8000" dirty="0">
                <a:solidFill>
                  <a:srgbClr val="002060"/>
                </a:solidFill>
              </a:rPr>
              <a:t> </a:t>
            </a:r>
            <a:r>
              <a:rPr lang="en-US" sz="8000" dirty="0" err="1">
                <a:solidFill>
                  <a:srgbClr val="002060"/>
                </a:solidFill>
              </a:rPr>
              <a:t>gia</a:t>
            </a:r>
            <a:r>
              <a:rPr lang="en-US" sz="8000" dirty="0">
                <a:solidFill>
                  <a:srgbClr val="002060"/>
                </a:solidFill>
              </a:rPr>
              <a:t> </a:t>
            </a:r>
            <a:r>
              <a:rPr lang="en-US" sz="8000" dirty="0" err="1">
                <a:solidFill>
                  <a:srgbClr val="002060"/>
                </a:solidFill>
              </a:rPr>
              <a:t>đình</a:t>
            </a:r>
            <a:r>
              <a:rPr lang="en-US" sz="8000" dirty="0">
                <a:solidFill>
                  <a:srgbClr val="002060"/>
                </a:solidFill>
              </a:rPr>
              <a:t> </a:t>
            </a:r>
            <a:r>
              <a:rPr lang="en-US" sz="8000" dirty="0" err="1">
                <a:solidFill>
                  <a:srgbClr val="002060"/>
                </a:solidFill>
              </a:rPr>
              <a:t>ngợi</a:t>
            </a:r>
            <a:r>
              <a:rPr lang="en-US" sz="8000" dirty="0">
                <a:solidFill>
                  <a:srgbClr val="002060"/>
                </a:solidFill>
              </a:rPr>
              <a:t> </a:t>
            </a:r>
            <a:r>
              <a:rPr lang="en-US" sz="8000" dirty="0" err="1">
                <a:solidFill>
                  <a:srgbClr val="002060"/>
                </a:solidFill>
              </a:rPr>
              <a:t>khen</a:t>
            </a:r>
            <a:r>
              <a:rPr lang="en-US" sz="8000" dirty="0">
                <a:solidFill>
                  <a:srgbClr val="002060"/>
                </a:solidFill>
              </a:rPr>
              <a:t> </a:t>
            </a:r>
            <a:r>
              <a:rPr lang="en-US" sz="8000" dirty="0" err="1">
                <a:solidFill>
                  <a:srgbClr val="002060"/>
                </a:solidFill>
              </a:rPr>
              <a:t>Chúa</a:t>
            </a:r>
            <a:r>
              <a:rPr lang="en-US" sz="8000" dirty="0">
                <a:solidFill>
                  <a:srgbClr val="002060"/>
                </a:solidFill>
              </a:rPr>
              <a:t> </a:t>
            </a:r>
            <a:r>
              <a:rPr lang="en-US" sz="8000" dirty="0" err="1">
                <a:solidFill>
                  <a:srgbClr val="002060"/>
                </a:solidFill>
              </a:rPr>
              <a:t>hiển</a:t>
            </a:r>
            <a:r>
              <a:rPr lang="en-US" sz="8000" dirty="0">
                <a:solidFill>
                  <a:srgbClr val="002060"/>
                </a:solidFill>
              </a:rPr>
              <a:t> </a:t>
            </a:r>
            <a:r>
              <a:rPr lang="en-US" sz="8000" dirty="0" err="1">
                <a:solidFill>
                  <a:srgbClr val="002060"/>
                </a:solidFill>
              </a:rPr>
              <a:t>vinh</a:t>
            </a:r>
            <a:r>
              <a:rPr lang="en-US" sz="8000" dirty="0">
                <a:solidFill>
                  <a:srgbClr val="002060"/>
                </a:solidFill>
              </a:rPr>
              <a:t>.</a:t>
            </a:r>
            <a:endParaRPr lang="vi-VN" sz="8000" dirty="0">
              <a:solidFill>
                <a:srgbClr val="002060"/>
              </a:solidFill>
            </a:endParaRPr>
          </a:p>
        </p:txBody>
      </p:sp>
    </p:spTree>
    <p:extLst>
      <p:ext uri="{BB962C8B-B14F-4D97-AF65-F5344CB8AC3E}">
        <p14:creationId xmlns:p14="http://schemas.microsoft.com/office/powerpoint/2010/main" val="128649747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2192000" cy="6857999"/>
          </a:xfrm>
        </p:spPr>
        <p:txBody>
          <a:bodyPr>
            <a:noAutofit/>
          </a:bodyPr>
          <a:lstStyle/>
          <a:p>
            <a:pPr algn="just">
              <a:lnSpc>
                <a:spcPct val="110000"/>
              </a:lnSpc>
            </a:pPr>
            <a:r>
              <a:rPr lang="en-US" sz="6933" u="sng" dirty="0" err="1">
                <a:solidFill>
                  <a:srgbClr val="FF0000"/>
                </a:solidFill>
              </a:rPr>
              <a:t>Đk</a:t>
            </a:r>
            <a:r>
              <a:rPr lang="en-US" sz="6933" u="sng" dirty="0">
                <a:solidFill>
                  <a:srgbClr val="FF0000"/>
                </a:solidFill>
              </a:rPr>
              <a:t>:</a:t>
            </a:r>
            <a:r>
              <a:rPr lang="en-US" sz="6933" dirty="0">
                <a:solidFill>
                  <a:schemeClr val="bg1"/>
                </a:solidFill>
              </a:rPr>
              <a:t> </a:t>
            </a:r>
            <a:r>
              <a:rPr lang="en-US" sz="6933" dirty="0">
                <a:solidFill>
                  <a:srgbClr val="002060"/>
                </a:solidFill>
              </a:rPr>
              <a:t>Cho </a:t>
            </a:r>
            <a:r>
              <a:rPr lang="en-US" sz="6933" dirty="0" err="1">
                <a:solidFill>
                  <a:srgbClr val="002060"/>
                </a:solidFill>
              </a:rPr>
              <a:t>hoa</a:t>
            </a:r>
            <a:r>
              <a:rPr lang="en-US" sz="6933" dirty="0">
                <a:solidFill>
                  <a:srgbClr val="002060"/>
                </a:solidFill>
              </a:rPr>
              <a:t> </a:t>
            </a:r>
            <a:r>
              <a:rPr lang="en-US" sz="6933" dirty="0" err="1">
                <a:solidFill>
                  <a:srgbClr val="002060"/>
                </a:solidFill>
              </a:rPr>
              <a:t>yêu</a:t>
            </a:r>
            <a:r>
              <a:rPr lang="en-US" sz="6933" dirty="0">
                <a:solidFill>
                  <a:srgbClr val="002060"/>
                </a:solidFill>
              </a:rPr>
              <a:t> </a:t>
            </a:r>
            <a:r>
              <a:rPr lang="en-US" sz="6933" dirty="0" err="1">
                <a:solidFill>
                  <a:srgbClr val="002060"/>
                </a:solidFill>
              </a:rPr>
              <a:t>thương</a:t>
            </a:r>
            <a:r>
              <a:rPr lang="en-US" sz="6933" dirty="0">
                <a:solidFill>
                  <a:srgbClr val="002060"/>
                </a:solidFill>
              </a:rPr>
              <a:t> </a:t>
            </a:r>
            <a:r>
              <a:rPr lang="en-US" sz="6933" dirty="0" err="1">
                <a:solidFill>
                  <a:srgbClr val="002060"/>
                </a:solidFill>
              </a:rPr>
              <a:t>kết</a:t>
            </a:r>
            <a:r>
              <a:rPr lang="en-US" sz="6933" dirty="0">
                <a:solidFill>
                  <a:srgbClr val="002060"/>
                </a:solidFill>
              </a:rPr>
              <a:t> </a:t>
            </a:r>
            <a:r>
              <a:rPr lang="en-US" sz="6933" dirty="0" err="1">
                <a:solidFill>
                  <a:srgbClr val="002060"/>
                </a:solidFill>
              </a:rPr>
              <a:t>trái</a:t>
            </a:r>
            <a:r>
              <a:rPr lang="en-US" sz="6933" dirty="0">
                <a:solidFill>
                  <a:srgbClr val="002060"/>
                </a:solidFill>
              </a:rPr>
              <a:t> </a:t>
            </a:r>
            <a:r>
              <a:rPr lang="en-US" sz="6933" dirty="0" err="1">
                <a:solidFill>
                  <a:srgbClr val="002060"/>
                </a:solidFill>
              </a:rPr>
              <a:t>đơm</a:t>
            </a:r>
            <a:r>
              <a:rPr lang="en-US" sz="6933" dirty="0">
                <a:solidFill>
                  <a:srgbClr val="002060"/>
                </a:solidFill>
              </a:rPr>
              <a:t> </a:t>
            </a:r>
            <a:r>
              <a:rPr lang="en-US" sz="6933" dirty="0" err="1">
                <a:solidFill>
                  <a:srgbClr val="002060"/>
                </a:solidFill>
              </a:rPr>
              <a:t>hương</a:t>
            </a:r>
            <a:r>
              <a:rPr lang="en-US" sz="6933" dirty="0">
                <a:solidFill>
                  <a:srgbClr val="002060"/>
                </a:solidFill>
              </a:rPr>
              <a:t>, </a:t>
            </a:r>
            <a:r>
              <a:rPr lang="en-US" sz="6933" dirty="0" err="1">
                <a:solidFill>
                  <a:srgbClr val="002060"/>
                </a:solidFill>
              </a:rPr>
              <a:t>trung</a:t>
            </a:r>
            <a:r>
              <a:rPr lang="en-US" sz="6933" dirty="0">
                <a:solidFill>
                  <a:srgbClr val="002060"/>
                </a:solidFill>
              </a:rPr>
              <a:t> </a:t>
            </a:r>
            <a:r>
              <a:rPr lang="en-US" sz="6933" dirty="0" err="1">
                <a:solidFill>
                  <a:srgbClr val="002060"/>
                </a:solidFill>
              </a:rPr>
              <a:t>trinh</a:t>
            </a:r>
            <a:r>
              <a:rPr lang="en-US" sz="6933" dirty="0">
                <a:solidFill>
                  <a:srgbClr val="002060"/>
                </a:solidFill>
              </a:rPr>
              <a:t> tin </a:t>
            </a:r>
            <a:r>
              <a:rPr lang="en-US" sz="6933" dirty="0" err="1">
                <a:solidFill>
                  <a:srgbClr val="002060"/>
                </a:solidFill>
              </a:rPr>
              <a:t>yêu</a:t>
            </a:r>
            <a:r>
              <a:rPr lang="en-US" sz="6933" dirty="0">
                <a:solidFill>
                  <a:srgbClr val="002060"/>
                </a:solidFill>
              </a:rPr>
              <a:t> </a:t>
            </a:r>
            <a:r>
              <a:rPr lang="en-US" sz="6933" dirty="0" err="1">
                <a:solidFill>
                  <a:srgbClr val="002060"/>
                </a:solidFill>
              </a:rPr>
              <a:t>bác</a:t>
            </a:r>
            <a:r>
              <a:rPr lang="en-US" sz="6933" dirty="0">
                <a:solidFill>
                  <a:srgbClr val="002060"/>
                </a:solidFill>
              </a:rPr>
              <a:t> </a:t>
            </a:r>
            <a:r>
              <a:rPr lang="en-US" sz="6933" dirty="0" err="1">
                <a:solidFill>
                  <a:srgbClr val="002060"/>
                </a:solidFill>
              </a:rPr>
              <a:t>ái</a:t>
            </a:r>
            <a:r>
              <a:rPr lang="en-US" sz="6933" dirty="0">
                <a:solidFill>
                  <a:srgbClr val="002060"/>
                </a:solidFill>
              </a:rPr>
              <a:t> </a:t>
            </a:r>
            <a:r>
              <a:rPr lang="en-US" sz="6933" dirty="0" err="1">
                <a:solidFill>
                  <a:srgbClr val="002060"/>
                </a:solidFill>
              </a:rPr>
              <a:t>nêu</a:t>
            </a:r>
            <a:r>
              <a:rPr lang="en-US" sz="6933" dirty="0">
                <a:solidFill>
                  <a:srgbClr val="002060"/>
                </a:solidFill>
              </a:rPr>
              <a:t> </a:t>
            </a:r>
            <a:r>
              <a:rPr lang="en-US" sz="6933" dirty="0" err="1">
                <a:solidFill>
                  <a:srgbClr val="002060"/>
                </a:solidFill>
              </a:rPr>
              <a:t>gương</a:t>
            </a:r>
            <a:r>
              <a:rPr lang="en-US" sz="6933" dirty="0">
                <a:solidFill>
                  <a:srgbClr val="002060"/>
                </a:solidFill>
              </a:rPr>
              <a:t>. </a:t>
            </a:r>
            <a:r>
              <a:rPr lang="en-US" sz="6933" dirty="0" err="1">
                <a:solidFill>
                  <a:srgbClr val="002060"/>
                </a:solidFill>
              </a:rPr>
              <a:t>Khiêm</a:t>
            </a:r>
            <a:r>
              <a:rPr lang="en-US" sz="6933" dirty="0">
                <a:solidFill>
                  <a:srgbClr val="002060"/>
                </a:solidFill>
              </a:rPr>
              <a:t> </a:t>
            </a:r>
            <a:r>
              <a:rPr lang="en-US" sz="6933" dirty="0" err="1">
                <a:solidFill>
                  <a:srgbClr val="002060"/>
                </a:solidFill>
              </a:rPr>
              <a:t>nhu</a:t>
            </a:r>
            <a:r>
              <a:rPr lang="en-US" sz="6933" dirty="0">
                <a:solidFill>
                  <a:srgbClr val="002060"/>
                </a:solidFill>
              </a:rPr>
              <a:t> </a:t>
            </a:r>
            <a:r>
              <a:rPr lang="en-US" sz="6933" dirty="0" err="1">
                <a:solidFill>
                  <a:srgbClr val="002060"/>
                </a:solidFill>
              </a:rPr>
              <a:t>đơn</a:t>
            </a:r>
            <a:r>
              <a:rPr lang="en-US" sz="6933" dirty="0">
                <a:solidFill>
                  <a:srgbClr val="002060"/>
                </a:solidFill>
              </a:rPr>
              <a:t> </a:t>
            </a:r>
            <a:r>
              <a:rPr lang="en-US" sz="6933" dirty="0" err="1">
                <a:solidFill>
                  <a:srgbClr val="002060"/>
                </a:solidFill>
              </a:rPr>
              <a:t>sơ</a:t>
            </a:r>
            <a:r>
              <a:rPr lang="en-US" sz="6933" dirty="0">
                <a:solidFill>
                  <a:srgbClr val="002060"/>
                </a:solidFill>
              </a:rPr>
              <a:t> </a:t>
            </a:r>
            <a:r>
              <a:rPr lang="en-US" sz="6933" dirty="0" err="1">
                <a:solidFill>
                  <a:srgbClr val="002060"/>
                </a:solidFill>
              </a:rPr>
              <a:t>giống</a:t>
            </a:r>
            <a:r>
              <a:rPr lang="en-US" sz="6933" dirty="0">
                <a:solidFill>
                  <a:srgbClr val="002060"/>
                </a:solidFill>
              </a:rPr>
              <a:t> </a:t>
            </a:r>
            <a:r>
              <a:rPr lang="en-US" sz="6933" dirty="0" err="1">
                <a:solidFill>
                  <a:srgbClr val="002060"/>
                </a:solidFill>
              </a:rPr>
              <a:t>Thánh</a:t>
            </a:r>
            <a:r>
              <a:rPr lang="en-US" sz="6933" dirty="0">
                <a:solidFill>
                  <a:srgbClr val="002060"/>
                </a:solidFill>
              </a:rPr>
              <a:t> </a:t>
            </a:r>
            <a:r>
              <a:rPr lang="en-US" sz="6933" dirty="0" err="1">
                <a:solidFill>
                  <a:srgbClr val="002060"/>
                </a:solidFill>
              </a:rPr>
              <a:t>Gia</a:t>
            </a:r>
            <a:r>
              <a:rPr lang="en-US" sz="6933" dirty="0">
                <a:solidFill>
                  <a:srgbClr val="002060"/>
                </a:solidFill>
              </a:rPr>
              <a:t> </a:t>
            </a:r>
            <a:r>
              <a:rPr lang="en-US" sz="6933" dirty="0" err="1">
                <a:solidFill>
                  <a:srgbClr val="002060"/>
                </a:solidFill>
              </a:rPr>
              <a:t>xưa</a:t>
            </a:r>
            <a:r>
              <a:rPr lang="en-US" sz="6933" dirty="0">
                <a:solidFill>
                  <a:srgbClr val="002060"/>
                </a:solidFill>
              </a:rPr>
              <a:t>, </a:t>
            </a:r>
            <a:r>
              <a:rPr lang="en-US" sz="6933" dirty="0" err="1">
                <a:solidFill>
                  <a:srgbClr val="002060"/>
                </a:solidFill>
              </a:rPr>
              <a:t>sống</a:t>
            </a:r>
            <a:r>
              <a:rPr lang="en-US" sz="6933" dirty="0">
                <a:solidFill>
                  <a:srgbClr val="002060"/>
                </a:solidFill>
              </a:rPr>
              <a:t> </a:t>
            </a:r>
            <a:r>
              <a:rPr lang="en-US" sz="6933" dirty="0" err="1">
                <a:solidFill>
                  <a:srgbClr val="002060"/>
                </a:solidFill>
              </a:rPr>
              <a:t>trọn</a:t>
            </a:r>
            <a:r>
              <a:rPr lang="en-US" sz="6933" dirty="0">
                <a:solidFill>
                  <a:srgbClr val="002060"/>
                </a:solidFill>
              </a:rPr>
              <a:t> </a:t>
            </a:r>
            <a:r>
              <a:rPr lang="en-US" sz="6933" dirty="0" err="1">
                <a:solidFill>
                  <a:srgbClr val="002060"/>
                </a:solidFill>
              </a:rPr>
              <a:t>một</a:t>
            </a:r>
            <a:r>
              <a:rPr lang="en-US" sz="6933" dirty="0">
                <a:solidFill>
                  <a:srgbClr val="002060"/>
                </a:solidFill>
              </a:rPr>
              <a:t> </a:t>
            </a:r>
            <a:r>
              <a:rPr lang="en-US" sz="6933" dirty="0" err="1">
                <a:solidFill>
                  <a:srgbClr val="002060"/>
                </a:solidFill>
              </a:rPr>
              <a:t>đời</a:t>
            </a:r>
            <a:r>
              <a:rPr lang="en-US" sz="6933" dirty="0">
                <a:solidFill>
                  <a:srgbClr val="002060"/>
                </a:solidFill>
              </a:rPr>
              <a:t> </a:t>
            </a:r>
            <a:r>
              <a:rPr lang="en-US" sz="6933" dirty="0" err="1">
                <a:solidFill>
                  <a:srgbClr val="002060"/>
                </a:solidFill>
              </a:rPr>
              <a:t>xứng</a:t>
            </a:r>
            <a:r>
              <a:rPr lang="en-US" sz="6933" dirty="0">
                <a:solidFill>
                  <a:srgbClr val="002060"/>
                </a:solidFill>
              </a:rPr>
              <a:t> </a:t>
            </a:r>
            <a:r>
              <a:rPr lang="en-US" sz="6933" dirty="0" err="1">
                <a:solidFill>
                  <a:srgbClr val="002060"/>
                </a:solidFill>
              </a:rPr>
              <a:t>với</a:t>
            </a:r>
            <a:r>
              <a:rPr lang="en-US" sz="6933" dirty="0">
                <a:solidFill>
                  <a:srgbClr val="002060"/>
                </a:solidFill>
              </a:rPr>
              <a:t> </a:t>
            </a:r>
            <a:r>
              <a:rPr lang="en-US" sz="6933" dirty="0" err="1">
                <a:solidFill>
                  <a:srgbClr val="002060"/>
                </a:solidFill>
              </a:rPr>
              <a:t>ơn</a:t>
            </a:r>
            <a:r>
              <a:rPr lang="en-US" sz="6933" dirty="0">
                <a:solidFill>
                  <a:srgbClr val="002060"/>
                </a:solidFill>
              </a:rPr>
              <a:t> </a:t>
            </a:r>
            <a:r>
              <a:rPr lang="en-US" sz="6933" dirty="0" err="1">
                <a:solidFill>
                  <a:srgbClr val="002060"/>
                </a:solidFill>
              </a:rPr>
              <a:t>gọi</a:t>
            </a:r>
            <a:r>
              <a:rPr lang="en-US" sz="6933" dirty="0">
                <a:solidFill>
                  <a:srgbClr val="002060"/>
                </a:solidFill>
              </a:rPr>
              <a:t>.</a:t>
            </a:r>
            <a:endParaRPr lang="vi-VN" sz="6933" dirty="0">
              <a:solidFill>
                <a:srgbClr val="002060"/>
              </a:solidFill>
            </a:endParaRPr>
          </a:p>
        </p:txBody>
      </p:sp>
    </p:spTree>
    <p:extLst>
      <p:ext uri="{BB962C8B-B14F-4D97-AF65-F5344CB8AC3E}">
        <p14:creationId xmlns:p14="http://schemas.microsoft.com/office/powerpoint/2010/main" val="40375149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12192000" cy="6858000"/>
          </a:xfrm>
        </p:spPr>
        <p:txBody>
          <a:bodyPr anchor="ctr">
            <a:noAutofit/>
          </a:bodyPr>
          <a:lstStyle/>
          <a:p>
            <a:pPr algn="just">
              <a:lnSpc>
                <a:spcPct val="120000"/>
              </a:lnSpc>
              <a:spcBef>
                <a:spcPts val="0"/>
              </a:spcBef>
            </a:pPr>
            <a:r>
              <a:rPr lang="vi-VN" sz="6200" u="sng" dirty="0">
                <a:solidFill>
                  <a:srgbClr val="FF0000"/>
                </a:solidFill>
                <a:latin typeface="+mj-lt"/>
              </a:rPr>
              <a:t>Đ</a:t>
            </a:r>
            <a:r>
              <a:rPr lang="en-US" sz="6200" u="sng" dirty="0">
                <a:solidFill>
                  <a:srgbClr val="FF0000"/>
                </a:solidFill>
                <a:latin typeface="+mj-lt"/>
              </a:rPr>
              <a:t>k</a:t>
            </a:r>
            <a:r>
              <a:rPr lang="vi-VN" sz="6200" u="sng" dirty="0">
                <a:solidFill>
                  <a:srgbClr val="FF0000"/>
                </a:solidFill>
                <a:latin typeface="+mj-lt"/>
              </a:rPr>
              <a:t>:</a:t>
            </a:r>
            <a:r>
              <a:rPr lang="vi-VN" sz="6200" dirty="0">
                <a:solidFill>
                  <a:schemeClr val="bg1"/>
                </a:solidFill>
                <a:latin typeface="+mj-lt"/>
              </a:rPr>
              <a:t> </a:t>
            </a:r>
            <a:r>
              <a:rPr lang="en-US" sz="6200" dirty="0" err="1">
                <a:solidFill>
                  <a:srgbClr val="002060"/>
                </a:solidFill>
                <a:latin typeface="+mj-lt"/>
              </a:rPr>
              <a:t>Nguyện</a:t>
            </a:r>
            <a:r>
              <a:rPr lang="en-US" sz="6200" dirty="0">
                <a:solidFill>
                  <a:srgbClr val="002060"/>
                </a:solidFill>
                <a:latin typeface="+mj-lt"/>
              </a:rPr>
              <a:t> </a:t>
            </a:r>
            <a:r>
              <a:rPr lang="en-US" sz="6200" dirty="0" err="1">
                <a:solidFill>
                  <a:srgbClr val="002060"/>
                </a:solidFill>
                <a:latin typeface="+mj-lt"/>
              </a:rPr>
              <a:t>xin</a:t>
            </a:r>
            <a:r>
              <a:rPr lang="en-US" sz="6200" dirty="0">
                <a:solidFill>
                  <a:srgbClr val="002060"/>
                </a:solidFill>
                <a:latin typeface="+mj-lt"/>
              </a:rPr>
              <a:t> </a:t>
            </a:r>
            <a:r>
              <a:rPr lang="en-US" sz="6200" dirty="0" err="1">
                <a:solidFill>
                  <a:srgbClr val="002060"/>
                </a:solidFill>
                <a:latin typeface="+mj-lt"/>
              </a:rPr>
              <a:t>ơn</a:t>
            </a:r>
            <a:r>
              <a:rPr lang="en-US" sz="6200" dirty="0">
                <a:solidFill>
                  <a:srgbClr val="002060"/>
                </a:solidFill>
                <a:latin typeface="+mj-lt"/>
              </a:rPr>
              <a:t> </a:t>
            </a:r>
            <a:r>
              <a:rPr lang="en-US" sz="6200" dirty="0" err="1">
                <a:solidFill>
                  <a:srgbClr val="002060"/>
                </a:solidFill>
                <a:latin typeface="+mj-lt"/>
              </a:rPr>
              <a:t>thiêng</a:t>
            </a:r>
            <a:r>
              <a:rPr lang="en-US" sz="6200" dirty="0">
                <a:solidFill>
                  <a:srgbClr val="002060"/>
                </a:solidFill>
                <a:latin typeface="+mj-lt"/>
              </a:rPr>
              <a:t> </a:t>
            </a:r>
            <a:r>
              <a:rPr lang="en-US" sz="6200" dirty="0" err="1">
                <a:solidFill>
                  <a:srgbClr val="002060"/>
                </a:solidFill>
                <a:latin typeface="+mj-lt"/>
              </a:rPr>
              <a:t>thánh</a:t>
            </a:r>
            <a:r>
              <a:rPr lang="en-US" sz="6200" dirty="0">
                <a:solidFill>
                  <a:srgbClr val="002060"/>
                </a:solidFill>
                <a:latin typeface="+mj-lt"/>
              </a:rPr>
              <a:t> </a:t>
            </a:r>
            <a:r>
              <a:rPr lang="en-US" sz="6200" dirty="0" err="1">
                <a:solidFill>
                  <a:srgbClr val="002060"/>
                </a:solidFill>
                <a:latin typeface="+mj-lt"/>
              </a:rPr>
              <a:t>hóa</a:t>
            </a:r>
            <a:r>
              <a:rPr lang="en-US" sz="6200" dirty="0">
                <a:solidFill>
                  <a:srgbClr val="002060"/>
                </a:solidFill>
                <a:latin typeface="+mj-lt"/>
              </a:rPr>
              <a:t> </a:t>
            </a:r>
            <a:r>
              <a:rPr lang="en-US" sz="6200" dirty="0" err="1">
                <a:solidFill>
                  <a:srgbClr val="002060"/>
                </a:solidFill>
                <a:latin typeface="+mj-lt"/>
              </a:rPr>
              <a:t>hai</a:t>
            </a:r>
            <a:r>
              <a:rPr lang="en-US" sz="6200" dirty="0">
                <a:solidFill>
                  <a:srgbClr val="002060"/>
                </a:solidFill>
                <a:latin typeface="+mj-lt"/>
              </a:rPr>
              <a:t> </a:t>
            </a:r>
            <a:r>
              <a:rPr lang="en-US" sz="6200" dirty="0" err="1">
                <a:solidFill>
                  <a:srgbClr val="002060"/>
                </a:solidFill>
                <a:latin typeface="+mj-lt"/>
              </a:rPr>
              <a:t>người</a:t>
            </a:r>
            <a:r>
              <a:rPr lang="en-US" sz="6200" dirty="0">
                <a:solidFill>
                  <a:srgbClr val="002060"/>
                </a:solidFill>
                <a:latin typeface="+mj-lt"/>
              </a:rPr>
              <a:t>. </a:t>
            </a:r>
            <a:r>
              <a:rPr lang="en-US" sz="6200" dirty="0" err="1">
                <a:solidFill>
                  <a:srgbClr val="002060"/>
                </a:solidFill>
                <a:latin typeface="+mj-lt"/>
              </a:rPr>
              <a:t>Tình</a:t>
            </a:r>
            <a:r>
              <a:rPr lang="en-US" sz="6200" dirty="0">
                <a:solidFill>
                  <a:srgbClr val="002060"/>
                </a:solidFill>
                <a:latin typeface="+mj-lt"/>
              </a:rPr>
              <a:t> </a:t>
            </a:r>
            <a:r>
              <a:rPr lang="en-US" sz="6200" dirty="0" err="1">
                <a:solidFill>
                  <a:srgbClr val="002060"/>
                </a:solidFill>
                <a:latin typeface="+mj-lt"/>
              </a:rPr>
              <a:t>yêu</a:t>
            </a:r>
            <a:r>
              <a:rPr lang="en-US" sz="6200" dirty="0">
                <a:solidFill>
                  <a:srgbClr val="002060"/>
                </a:solidFill>
                <a:latin typeface="+mj-lt"/>
              </a:rPr>
              <a:t> </a:t>
            </a:r>
            <a:r>
              <a:rPr lang="en-US" sz="6200" dirty="0" err="1">
                <a:solidFill>
                  <a:srgbClr val="002060"/>
                </a:solidFill>
                <a:latin typeface="+mj-lt"/>
              </a:rPr>
              <a:t>trao</a:t>
            </a:r>
            <a:r>
              <a:rPr lang="en-US" sz="6200" dirty="0">
                <a:solidFill>
                  <a:srgbClr val="002060"/>
                </a:solidFill>
                <a:latin typeface="+mj-lt"/>
              </a:rPr>
              <a:t> </a:t>
            </a:r>
            <a:r>
              <a:rPr lang="en-US" sz="6200" dirty="0" err="1">
                <a:solidFill>
                  <a:srgbClr val="002060"/>
                </a:solidFill>
                <a:latin typeface="+mj-lt"/>
              </a:rPr>
              <a:t>nhau</a:t>
            </a:r>
            <a:r>
              <a:rPr lang="en-US" sz="6200" dirty="0">
                <a:solidFill>
                  <a:srgbClr val="002060"/>
                </a:solidFill>
                <a:latin typeface="+mj-lt"/>
              </a:rPr>
              <a:t> </a:t>
            </a:r>
            <a:r>
              <a:rPr lang="en-US" sz="6200" dirty="0" err="1">
                <a:solidFill>
                  <a:srgbClr val="002060"/>
                </a:solidFill>
                <a:latin typeface="+mj-lt"/>
              </a:rPr>
              <a:t>luôn</a:t>
            </a:r>
            <a:r>
              <a:rPr lang="en-US" sz="6200" dirty="0">
                <a:solidFill>
                  <a:srgbClr val="002060"/>
                </a:solidFill>
                <a:latin typeface="+mj-lt"/>
              </a:rPr>
              <a:t> </a:t>
            </a:r>
            <a:r>
              <a:rPr lang="en-US" sz="6200" dirty="0" err="1">
                <a:solidFill>
                  <a:srgbClr val="002060"/>
                </a:solidFill>
                <a:latin typeface="+mj-lt"/>
              </a:rPr>
              <a:t>mãi</a:t>
            </a:r>
            <a:r>
              <a:rPr lang="en-US" sz="6200" dirty="0">
                <a:solidFill>
                  <a:srgbClr val="002060"/>
                </a:solidFill>
                <a:latin typeface="+mj-lt"/>
              </a:rPr>
              <a:t> </a:t>
            </a:r>
            <a:r>
              <a:rPr lang="en-US" sz="6200" dirty="0" err="1">
                <a:solidFill>
                  <a:srgbClr val="002060"/>
                </a:solidFill>
                <a:latin typeface="+mj-lt"/>
              </a:rPr>
              <a:t>sáng</a:t>
            </a:r>
            <a:r>
              <a:rPr lang="en-US" sz="6200" dirty="0">
                <a:solidFill>
                  <a:srgbClr val="002060"/>
                </a:solidFill>
                <a:latin typeface="+mj-lt"/>
              </a:rPr>
              <a:t> </a:t>
            </a:r>
            <a:r>
              <a:rPr lang="en-US" sz="6200" dirty="0" err="1">
                <a:solidFill>
                  <a:srgbClr val="002060"/>
                </a:solidFill>
                <a:latin typeface="+mj-lt"/>
              </a:rPr>
              <a:t>ngời</a:t>
            </a:r>
            <a:r>
              <a:rPr lang="en-US" sz="6200" dirty="0">
                <a:solidFill>
                  <a:srgbClr val="002060"/>
                </a:solidFill>
                <a:latin typeface="+mj-lt"/>
              </a:rPr>
              <a:t>. </a:t>
            </a:r>
            <a:r>
              <a:rPr lang="en-US" sz="6200" dirty="0" err="1">
                <a:solidFill>
                  <a:srgbClr val="002060"/>
                </a:solidFill>
                <a:latin typeface="+mj-lt"/>
              </a:rPr>
              <a:t>Lửa</a:t>
            </a:r>
            <a:r>
              <a:rPr lang="en-US" sz="6200" dirty="0">
                <a:solidFill>
                  <a:srgbClr val="002060"/>
                </a:solidFill>
                <a:latin typeface="+mj-lt"/>
              </a:rPr>
              <a:t> </a:t>
            </a:r>
            <a:r>
              <a:rPr lang="en-US" sz="6200" dirty="0" err="1">
                <a:solidFill>
                  <a:srgbClr val="002060"/>
                </a:solidFill>
                <a:latin typeface="+mj-lt"/>
              </a:rPr>
              <a:t>hương</a:t>
            </a:r>
            <a:r>
              <a:rPr lang="en-US" sz="6200" dirty="0">
                <a:solidFill>
                  <a:srgbClr val="002060"/>
                </a:solidFill>
                <a:latin typeface="+mj-lt"/>
              </a:rPr>
              <a:t> </a:t>
            </a:r>
            <a:r>
              <a:rPr lang="en-US" sz="6200" dirty="0" err="1">
                <a:solidFill>
                  <a:srgbClr val="002060"/>
                </a:solidFill>
                <a:latin typeface="+mj-lt"/>
              </a:rPr>
              <a:t>ấm</a:t>
            </a:r>
            <a:r>
              <a:rPr lang="en-US" sz="6200" dirty="0">
                <a:solidFill>
                  <a:srgbClr val="002060"/>
                </a:solidFill>
                <a:latin typeface="+mj-lt"/>
              </a:rPr>
              <a:t> </a:t>
            </a:r>
            <a:r>
              <a:rPr lang="en-US" sz="6200" dirty="0" err="1">
                <a:solidFill>
                  <a:srgbClr val="002060"/>
                </a:solidFill>
                <a:latin typeface="+mj-lt"/>
              </a:rPr>
              <a:t>áp</a:t>
            </a:r>
            <a:r>
              <a:rPr lang="en-US" sz="6200" dirty="0">
                <a:solidFill>
                  <a:srgbClr val="002060"/>
                </a:solidFill>
                <a:latin typeface="+mj-lt"/>
              </a:rPr>
              <a:t> </a:t>
            </a:r>
            <a:r>
              <a:rPr lang="en-US" sz="6200" dirty="0" err="1">
                <a:solidFill>
                  <a:srgbClr val="002060"/>
                </a:solidFill>
                <a:latin typeface="+mj-lt"/>
              </a:rPr>
              <a:t>trong</a:t>
            </a:r>
            <a:r>
              <a:rPr lang="en-US" sz="6200" dirty="0">
                <a:solidFill>
                  <a:srgbClr val="002060"/>
                </a:solidFill>
                <a:latin typeface="+mj-lt"/>
              </a:rPr>
              <a:t> </a:t>
            </a:r>
            <a:r>
              <a:rPr lang="en-US" sz="6200" dirty="0" err="1">
                <a:solidFill>
                  <a:srgbClr val="002060"/>
                </a:solidFill>
                <a:latin typeface="+mj-lt"/>
              </a:rPr>
              <a:t>suốt</a:t>
            </a:r>
            <a:r>
              <a:rPr lang="en-US" sz="6200" dirty="0">
                <a:solidFill>
                  <a:srgbClr val="002060"/>
                </a:solidFill>
                <a:latin typeface="+mj-lt"/>
              </a:rPr>
              <a:t> </a:t>
            </a:r>
            <a:r>
              <a:rPr lang="en-US" sz="6200" dirty="0" err="1">
                <a:solidFill>
                  <a:srgbClr val="002060"/>
                </a:solidFill>
                <a:latin typeface="+mj-lt"/>
              </a:rPr>
              <a:t>cuộc</a:t>
            </a:r>
            <a:r>
              <a:rPr lang="en-US" sz="6200" dirty="0">
                <a:solidFill>
                  <a:srgbClr val="002060"/>
                </a:solidFill>
                <a:latin typeface="+mj-lt"/>
              </a:rPr>
              <a:t> </a:t>
            </a:r>
            <a:r>
              <a:rPr lang="en-US" sz="6200" dirty="0" err="1">
                <a:solidFill>
                  <a:srgbClr val="002060"/>
                </a:solidFill>
                <a:latin typeface="+mj-lt"/>
              </a:rPr>
              <a:t>đời</a:t>
            </a:r>
            <a:r>
              <a:rPr lang="en-US" sz="6200" dirty="0">
                <a:solidFill>
                  <a:srgbClr val="002060"/>
                </a:solidFill>
                <a:latin typeface="+mj-lt"/>
              </a:rPr>
              <a:t>, </a:t>
            </a:r>
            <a:r>
              <a:rPr lang="en-US" sz="6200" dirty="0" err="1">
                <a:solidFill>
                  <a:srgbClr val="002060"/>
                </a:solidFill>
                <a:latin typeface="+mj-lt"/>
              </a:rPr>
              <a:t>yêu</a:t>
            </a:r>
            <a:r>
              <a:rPr lang="en-US" sz="6200" dirty="0">
                <a:solidFill>
                  <a:srgbClr val="002060"/>
                </a:solidFill>
                <a:latin typeface="+mj-lt"/>
              </a:rPr>
              <a:t> </a:t>
            </a:r>
            <a:r>
              <a:rPr lang="en-US" sz="6200" dirty="0" err="1">
                <a:solidFill>
                  <a:srgbClr val="002060"/>
                </a:solidFill>
                <a:latin typeface="+mj-lt"/>
              </a:rPr>
              <a:t>thương</a:t>
            </a:r>
            <a:r>
              <a:rPr lang="en-US" sz="6200" dirty="0">
                <a:solidFill>
                  <a:srgbClr val="002060"/>
                </a:solidFill>
                <a:latin typeface="+mj-lt"/>
              </a:rPr>
              <a:t> </a:t>
            </a:r>
            <a:r>
              <a:rPr lang="en-US" sz="6200" dirty="0" err="1">
                <a:solidFill>
                  <a:srgbClr val="002060"/>
                </a:solidFill>
                <a:latin typeface="+mj-lt"/>
              </a:rPr>
              <a:t>dẫn</a:t>
            </a:r>
            <a:r>
              <a:rPr lang="en-US" sz="6200" dirty="0">
                <a:solidFill>
                  <a:srgbClr val="002060"/>
                </a:solidFill>
                <a:latin typeface="+mj-lt"/>
              </a:rPr>
              <a:t> </a:t>
            </a:r>
            <a:r>
              <a:rPr lang="en-US" sz="6200" dirty="0" err="1">
                <a:solidFill>
                  <a:srgbClr val="002060"/>
                </a:solidFill>
                <a:latin typeface="+mj-lt"/>
              </a:rPr>
              <a:t>lối</a:t>
            </a:r>
            <a:r>
              <a:rPr lang="en-US" sz="6200" dirty="0">
                <a:solidFill>
                  <a:srgbClr val="002060"/>
                </a:solidFill>
                <a:latin typeface="+mj-lt"/>
              </a:rPr>
              <a:t> </a:t>
            </a:r>
            <a:r>
              <a:rPr lang="en-US" sz="6200" dirty="0" err="1">
                <a:solidFill>
                  <a:srgbClr val="002060"/>
                </a:solidFill>
                <a:latin typeface="+mj-lt"/>
              </a:rPr>
              <a:t>lên</a:t>
            </a:r>
            <a:r>
              <a:rPr lang="en-US" sz="6200" dirty="0">
                <a:solidFill>
                  <a:srgbClr val="002060"/>
                </a:solidFill>
                <a:latin typeface="+mj-lt"/>
              </a:rPr>
              <a:t> </a:t>
            </a:r>
            <a:r>
              <a:rPr lang="en-US" sz="6200" dirty="0" err="1">
                <a:solidFill>
                  <a:srgbClr val="002060"/>
                </a:solidFill>
                <a:latin typeface="+mj-lt"/>
              </a:rPr>
              <a:t>trời</a:t>
            </a:r>
            <a:r>
              <a:rPr lang="en-US" sz="6200" dirty="0">
                <a:solidFill>
                  <a:srgbClr val="002060"/>
                </a:solidFill>
                <a:latin typeface="+mj-lt"/>
              </a:rPr>
              <a:t>, tin </a:t>
            </a:r>
            <a:r>
              <a:rPr lang="en-US" sz="6200" dirty="0" err="1">
                <a:solidFill>
                  <a:srgbClr val="002060"/>
                </a:solidFill>
                <a:latin typeface="+mj-lt"/>
              </a:rPr>
              <a:t>vui</a:t>
            </a:r>
            <a:r>
              <a:rPr lang="en-US" sz="6200" dirty="0">
                <a:solidFill>
                  <a:srgbClr val="002060"/>
                </a:solidFill>
                <a:latin typeface="+mj-lt"/>
              </a:rPr>
              <a:t> </a:t>
            </a:r>
            <a:r>
              <a:rPr lang="en-US" sz="6200" dirty="0" err="1">
                <a:solidFill>
                  <a:srgbClr val="002060"/>
                </a:solidFill>
                <a:latin typeface="+mj-lt"/>
              </a:rPr>
              <a:t>đến</a:t>
            </a:r>
            <a:r>
              <a:rPr lang="en-US" sz="6200" dirty="0">
                <a:solidFill>
                  <a:srgbClr val="002060"/>
                </a:solidFill>
                <a:latin typeface="+mj-lt"/>
              </a:rPr>
              <a:t> </a:t>
            </a:r>
            <a:r>
              <a:rPr lang="en-US" sz="6200" dirty="0" err="1">
                <a:solidFill>
                  <a:srgbClr val="002060"/>
                </a:solidFill>
                <a:latin typeface="+mj-lt"/>
              </a:rPr>
              <a:t>trong</a:t>
            </a:r>
            <a:r>
              <a:rPr lang="en-US" sz="6200" dirty="0">
                <a:solidFill>
                  <a:srgbClr val="002060"/>
                </a:solidFill>
                <a:latin typeface="+mj-lt"/>
              </a:rPr>
              <a:t> </a:t>
            </a:r>
            <a:r>
              <a:rPr lang="en-US" sz="6200" dirty="0" err="1">
                <a:solidFill>
                  <a:srgbClr val="002060"/>
                </a:solidFill>
                <a:latin typeface="+mj-lt"/>
              </a:rPr>
              <a:t>tim</a:t>
            </a:r>
            <a:r>
              <a:rPr lang="en-US" sz="6200" dirty="0">
                <a:solidFill>
                  <a:srgbClr val="002060"/>
                </a:solidFill>
                <a:latin typeface="+mj-lt"/>
              </a:rPr>
              <a:t> </a:t>
            </a:r>
            <a:r>
              <a:rPr lang="en-US" sz="6200" dirty="0" err="1">
                <a:solidFill>
                  <a:srgbClr val="002060"/>
                </a:solidFill>
                <a:latin typeface="+mj-lt"/>
              </a:rPr>
              <a:t>người</a:t>
            </a:r>
            <a:r>
              <a:rPr lang="en-US" sz="6200" dirty="0">
                <a:solidFill>
                  <a:srgbClr val="002060"/>
                </a:solidFill>
                <a:latin typeface="+mj-lt"/>
              </a:rPr>
              <a:t>.</a:t>
            </a:r>
            <a:endParaRPr lang="vi-VN" sz="6200" dirty="0">
              <a:solidFill>
                <a:srgbClr val="002060"/>
              </a:solidFill>
              <a:latin typeface="+mj-lt"/>
            </a:endParaRPr>
          </a:p>
        </p:txBody>
      </p:sp>
    </p:spTree>
    <p:extLst>
      <p:ext uri="{BB962C8B-B14F-4D97-AF65-F5344CB8AC3E}">
        <p14:creationId xmlns:p14="http://schemas.microsoft.com/office/powerpoint/2010/main" val="3098754071"/>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2192000" cy="6857999"/>
          </a:xfrm>
        </p:spPr>
        <p:txBody>
          <a:bodyPr>
            <a:noAutofit/>
          </a:bodyPr>
          <a:lstStyle/>
          <a:p>
            <a:pPr algn="just">
              <a:lnSpc>
                <a:spcPct val="120000"/>
              </a:lnSpc>
            </a:pPr>
            <a:r>
              <a:rPr lang="en-US" sz="8000" u="sng" dirty="0" smtClean="0">
                <a:solidFill>
                  <a:srgbClr val="FF0000"/>
                </a:solidFill>
              </a:rPr>
              <a:t>Tk2:</a:t>
            </a:r>
            <a:r>
              <a:rPr lang="en-US" sz="8000" dirty="0" smtClean="0">
                <a:solidFill>
                  <a:schemeClr val="bg1"/>
                </a:solidFill>
              </a:rPr>
              <a:t> </a:t>
            </a:r>
            <a:r>
              <a:rPr lang="en-US" sz="8000" dirty="0" smtClean="0">
                <a:solidFill>
                  <a:srgbClr val="D70F73"/>
                </a:solidFill>
              </a:rPr>
              <a:t> </a:t>
            </a:r>
            <a:r>
              <a:rPr lang="en-US" sz="8000" dirty="0" err="1">
                <a:solidFill>
                  <a:srgbClr val="002060"/>
                </a:solidFill>
              </a:rPr>
              <a:t>Mẹ</a:t>
            </a:r>
            <a:r>
              <a:rPr lang="en-US" sz="8000" dirty="0">
                <a:solidFill>
                  <a:srgbClr val="002060"/>
                </a:solidFill>
              </a:rPr>
              <a:t> </a:t>
            </a:r>
            <a:r>
              <a:rPr lang="en-US" sz="8000" dirty="0" err="1">
                <a:solidFill>
                  <a:srgbClr val="002060"/>
                </a:solidFill>
              </a:rPr>
              <a:t>ơi</a:t>
            </a:r>
            <a:r>
              <a:rPr lang="en-US" sz="8000" dirty="0">
                <a:solidFill>
                  <a:srgbClr val="002060"/>
                </a:solidFill>
              </a:rPr>
              <a:t>! </a:t>
            </a:r>
            <a:r>
              <a:rPr lang="en-US" sz="8000" dirty="0" err="1">
                <a:solidFill>
                  <a:srgbClr val="002060"/>
                </a:solidFill>
              </a:rPr>
              <a:t>Xin</a:t>
            </a:r>
            <a:r>
              <a:rPr lang="en-US" sz="8000" dirty="0">
                <a:solidFill>
                  <a:srgbClr val="002060"/>
                </a:solidFill>
              </a:rPr>
              <a:t> </a:t>
            </a:r>
            <a:r>
              <a:rPr lang="en-US" sz="8000" dirty="0" err="1">
                <a:solidFill>
                  <a:srgbClr val="002060"/>
                </a:solidFill>
              </a:rPr>
              <a:t>cho</a:t>
            </a:r>
            <a:r>
              <a:rPr lang="en-US" sz="8000" dirty="0">
                <a:solidFill>
                  <a:srgbClr val="002060"/>
                </a:solidFill>
              </a:rPr>
              <a:t> </a:t>
            </a:r>
            <a:r>
              <a:rPr lang="en-US" sz="8000" dirty="0" err="1">
                <a:solidFill>
                  <a:srgbClr val="002060"/>
                </a:solidFill>
              </a:rPr>
              <a:t>đôi</a:t>
            </a:r>
            <a:r>
              <a:rPr lang="en-US" sz="8000" dirty="0">
                <a:solidFill>
                  <a:srgbClr val="002060"/>
                </a:solidFill>
              </a:rPr>
              <a:t> </a:t>
            </a:r>
            <a:r>
              <a:rPr lang="en-US" sz="8000" dirty="0" err="1">
                <a:solidFill>
                  <a:srgbClr val="002060"/>
                </a:solidFill>
              </a:rPr>
              <a:t>bạn</a:t>
            </a:r>
            <a:r>
              <a:rPr lang="en-US" sz="8000" dirty="0">
                <a:solidFill>
                  <a:srgbClr val="002060"/>
                </a:solidFill>
              </a:rPr>
              <a:t> </a:t>
            </a:r>
            <a:r>
              <a:rPr lang="en-US" sz="8000" dirty="0" err="1">
                <a:solidFill>
                  <a:srgbClr val="002060"/>
                </a:solidFill>
              </a:rPr>
              <a:t>sống</a:t>
            </a:r>
            <a:r>
              <a:rPr lang="en-US" sz="8000" dirty="0">
                <a:solidFill>
                  <a:srgbClr val="002060"/>
                </a:solidFill>
              </a:rPr>
              <a:t> </a:t>
            </a:r>
            <a:r>
              <a:rPr lang="en-US" sz="8000" dirty="0" err="1">
                <a:solidFill>
                  <a:srgbClr val="002060"/>
                </a:solidFill>
              </a:rPr>
              <a:t>đời</a:t>
            </a:r>
            <a:r>
              <a:rPr lang="en-US" sz="8000" dirty="0">
                <a:solidFill>
                  <a:srgbClr val="002060"/>
                </a:solidFill>
              </a:rPr>
              <a:t> </a:t>
            </a:r>
            <a:r>
              <a:rPr lang="en-US" sz="8000" dirty="0" err="1">
                <a:solidFill>
                  <a:srgbClr val="002060"/>
                </a:solidFill>
              </a:rPr>
              <a:t>đức</a:t>
            </a:r>
            <a:r>
              <a:rPr lang="en-US" sz="8000" dirty="0">
                <a:solidFill>
                  <a:srgbClr val="002060"/>
                </a:solidFill>
              </a:rPr>
              <a:t> tin. </a:t>
            </a:r>
            <a:r>
              <a:rPr lang="en-US" sz="8000" dirty="0" err="1">
                <a:solidFill>
                  <a:srgbClr val="002060"/>
                </a:solidFill>
              </a:rPr>
              <a:t>Làm</a:t>
            </a:r>
            <a:r>
              <a:rPr lang="en-US" sz="8000" dirty="0">
                <a:solidFill>
                  <a:srgbClr val="002060"/>
                </a:solidFill>
              </a:rPr>
              <a:t> </a:t>
            </a:r>
            <a:r>
              <a:rPr lang="en-US" sz="8000" dirty="0" err="1">
                <a:solidFill>
                  <a:srgbClr val="002060"/>
                </a:solidFill>
              </a:rPr>
              <a:t>gương</a:t>
            </a:r>
            <a:r>
              <a:rPr lang="en-US" sz="8000" dirty="0">
                <a:solidFill>
                  <a:srgbClr val="002060"/>
                </a:solidFill>
              </a:rPr>
              <a:t> </a:t>
            </a:r>
            <a:r>
              <a:rPr lang="en-US" sz="8000" dirty="0" err="1">
                <a:solidFill>
                  <a:srgbClr val="002060"/>
                </a:solidFill>
              </a:rPr>
              <a:t>cho</a:t>
            </a:r>
            <a:r>
              <a:rPr lang="en-US" sz="8000" dirty="0">
                <a:solidFill>
                  <a:srgbClr val="002060"/>
                </a:solidFill>
              </a:rPr>
              <a:t> </a:t>
            </a:r>
            <a:r>
              <a:rPr lang="en-US" sz="8000" dirty="0" err="1">
                <a:solidFill>
                  <a:srgbClr val="002060"/>
                </a:solidFill>
              </a:rPr>
              <a:t>các</a:t>
            </a:r>
            <a:r>
              <a:rPr lang="en-US" sz="8000" dirty="0">
                <a:solidFill>
                  <a:srgbClr val="002060"/>
                </a:solidFill>
              </a:rPr>
              <a:t> </a:t>
            </a:r>
            <a:r>
              <a:rPr lang="en-US" sz="8000" dirty="0" err="1">
                <a:solidFill>
                  <a:srgbClr val="002060"/>
                </a:solidFill>
              </a:rPr>
              <a:t>gia</a:t>
            </a:r>
            <a:r>
              <a:rPr lang="en-US" sz="8000" dirty="0">
                <a:solidFill>
                  <a:srgbClr val="002060"/>
                </a:solidFill>
              </a:rPr>
              <a:t> </a:t>
            </a:r>
            <a:r>
              <a:rPr lang="en-US" sz="8000" dirty="0" err="1">
                <a:solidFill>
                  <a:srgbClr val="002060"/>
                </a:solidFill>
              </a:rPr>
              <a:t>đình</a:t>
            </a:r>
            <a:r>
              <a:rPr lang="en-US" sz="8000" dirty="0">
                <a:solidFill>
                  <a:srgbClr val="002060"/>
                </a:solidFill>
              </a:rPr>
              <a:t> </a:t>
            </a:r>
            <a:r>
              <a:rPr lang="en-US" sz="8000" dirty="0" err="1">
                <a:solidFill>
                  <a:srgbClr val="002060"/>
                </a:solidFill>
              </a:rPr>
              <a:t>cuộc</a:t>
            </a:r>
            <a:r>
              <a:rPr lang="en-US" sz="8000" dirty="0">
                <a:solidFill>
                  <a:srgbClr val="002060"/>
                </a:solidFill>
              </a:rPr>
              <a:t> </a:t>
            </a:r>
            <a:r>
              <a:rPr lang="en-US" sz="8000" dirty="0" err="1">
                <a:solidFill>
                  <a:srgbClr val="002060"/>
                </a:solidFill>
              </a:rPr>
              <a:t>sống</a:t>
            </a:r>
            <a:r>
              <a:rPr lang="en-US" sz="8000" dirty="0">
                <a:solidFill>
                  <a:srgbClr val="002060"/>
                </a:solidFill>
              </a:rPr>
              <a:t> </a:t>
            </a:r>
            <a:r>
              <a:rPr lang="en-US" sz="8000" dirty="0" err="1">
                <a:solidFill>
                  <a:srgbClr val="002060"/>
                </a:solidFill>
              </a:rPr>
              <a:t>hy</a:t>
            </a:r>
            <a:r>
              <a:rPr lang="en-US" sz="8000" dirty="0">
                <a:solidFill>
                  <a:srgbClr val="002060"/>
                </a:solidFill>
              </a:rPr>
              <a:t> </a:t>
            </a:r>
            <a:r>
              <a:rPr lang="en-US" sz="8000" dirty="0" err="1" smtClean="0">
                <a:solidFill>
                  <a:srgbClr val="002060"/>
                </a:solidFill>
              </a:rPr>
              <a:t>sinh</a:t>
            </a:r>
            <a:r>
              <a:rPr lang="en-US" sz="8000" dirty="0">
                <a:solidFill>
                  <a:srgbClr val="002060"/>
                </a:solidFill>
              </a:rPr>
              <a:t> </a:t>
            </a:r>
            <a:r>
              <a:rPr lang="en-US" sz="8000" dirty="0">
                <a:solidFill>
                  <a:srgbClr val="FF0000"/>
                </a:solidFill>
              </a:rPr>
              <a:t>…</a:t>
            </a:r>
            <a:r>
              <a:rPr lang="en-US" sz="8000" dirty="0" smtClean="0">
                <a:solidFill>
                  <a:srgbClr val="002060"/>
                </a:solidFill>
              </a:rPr>
              <a:t> </a:t>
            </a:r>
            <a:endParaRPr lang="vi-VN" sz="8000" dirty="0">
              <a:solidFill>
                <a:srgbClr val="002060"/>
              </a:solidFill>
            </a:endParaRPr>
          </a:p>
        </p:txBody>
      </p:sp>
    </p:spTree>
    <p:extLst>
      <p:ext uri="{BB962C8B-B14F-4D97-AF65-F5344CB8AC3E}">
        <p14:creationId xmlns:p14="http://schemas.microsoft.com/office/powerpoint/2010/main" val="99611808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2192000" cy="6857999"/>
          </a:xfrm>
        </p:spPr>
        <p:txBody>
          <a:bodyPr>
            <a:noAutofit/>
          </a:bodyPr>
          <a:lstStyle/>
          <a:p>
            <a:pPr algn="just">
              <a:lnSpc>
                <a:spcPct val="120000"/>
              </a:lnSpc>
            </a:pPr>
            <a:r>
              <a:rPr lang="en-US" sz="8000" dirty="0">
                <a:solidFill>
                  <a:srgbClr val="FF0000"/>
                </a:solidFill>
              </a:rPr>
              <a:t>…</a:t>
            </a:r>
            <a:r>
              <a:rPr lang="en-US" sz="7733" dirty="0" smtClean="0">
                <a:solidFill>
                  <a:schemeClr val="bg1"/>
                </a:solidFill>
              </a:rPr>
              <a:t> </a:t>
            </a:r>
            <a:r>
              <a:rPr lang="en-US" sz="7733" dirty="0" err="1">
                <a:solidFill>
                  <a:srgbClr val="002060"/>
                </a:solidFill>
              </a:rPr>
              <a:t>Cùng</a:t>
            </a:r>
            <a:r>
              <a:rPr lang="en-US" sz="7733" dirty="0">
                <a:solidFill>
                  <a:srgbClr val="002060"/>
                </a:solidFill>
              </a:rPr>
              <a:t> </a:t>
            </a:r>
            <a:r>
              <a:rPr lang="en-US" sz="7733" dirty="0" err="1">
                <a:solidFill>
                  <a:srgbClr val="002060"/>
                </a:solidFill>
              </a:rPr>
              <a:t>nhau</a:t>
            </a:r>
            <a:r>
              <a:rPr lang="en-US" sz="7733" dirty="0">
                <a:solidFill>
                  <a:srgbClr val="002060"/>
                </a:solidFill>
              </a:rPr>
              <a:t> </a:t>
            </a:r>
            <a:r>
              <a:rPr lang="en-US" sz="7733" dirty="0" err="1">
                <a:solidFill>
                  <a:srgbClr val="002060"/>
                </a:solidFill>
              </a:rPr>
              <a:t>noi</a:t>
            </a:r>
            <a:r>
              <a:rPr lang="en-US" sz="7733" dirty="0">
                <a:solidFill>
                  <a:srgbClr val="002060"/>
                </a:solidFill>
              </a:rPr>
              <a:t> </a:t>
            </a:r>
            <a:r>
              <a:rPr lang="en-US" sz="7733" dirty="0" err="1">
                <a:solidFill>
                  <a:srgbClr val="002060"/>
                </a:solidFill>
              </a:rPr>
              <a:t>gương</a:t>
            </a:r>
            <a:r>
              <a:rPr lang="en-US" sz="7733" dirty="0">
                <a:solidFill>
                  <a:srgbClr val="002060"/>
                </a:solidFill>
              </a:rPr>
              <a:t> </a:t>
            </a:r>
            <a:r>
              <a:rPr lang="en-US" sz="7733" dirty="0" err="1">
                <a:solidFill>
                  <a:srgbClr val="002060"/>
                </a:solidFill>
              </a:rPr>
              <a:t>của</a:t>
            </a:r>
            <a:r>
              <a:rPr lang="en-US" sz="7733" dirty="0">
                <a:solidFill>
                  <a:srgbClr val="002060"/>
                </a:solidFill>
              </a:rPr>
              <a:t> </a:t>
            </a:r>
            <a:r>
              <a:rPr lang="en-US" sz="7733" dirty="0" err="1">
                <a:solidFill>
                  <a:srgbClr val="002060"/>
                </a:solidFill>
              </a:rPr>
              <a:t>Mẹ</a:t>
            </a:r>
            <a:r>
              <a:rPr lang="en-US" sz="7733" dirty="0">
                <a:solidFill>
                  <a:srgbClr val="002060"/>
                </a:solidFill>
              </a:rPr>
              <a:t> </a:t>
            </a:r>
            <a:r>
              <a:rPr lang="en-US" sz="7733" dirty="0" err="1">
                <a:solidFill>
                  <a:srgbClr val="002060"/>
                </a:solidFill>
              </a:rPr>
              <a:t>sống</a:t>
            </a:r>
            <a:r>
              <a:rPr lang="en-US" sz="7733" dirty="0">
                <a:solidFill>
                  <a:srgbClr val="002060"/>
                </a:solidFill>
              </a:rPr>
              <a:t> </a:t>
            </a:r>
            <a:r>
              <a:rPr lang="en-US" sz="7733" dirty="0" err="1">
                <a:solidFill>
                  <a:srgbClr val="002060"/>
                </a:solidFill>
              </a:rPr>
              <a:t>Lời</a:t>
            </a:r>
            <a:r>
              <a:rPr lang="en-US" sz="7733" dirty="0">
                <a:solidFill>
                  <a:srgbClr val="002060"/>
                </a:solidFill>
              </a:rPr>
              <a:t> </a:t>
            </a:r>
            <a:r>
              <a:rPr lang="en-US" sz="7733" dirty="0" err="1">
                <a:solidFill>
                  <a:srgbClr val="002060"/>
                </a:solidFill>
              </a:rPr>
              <a:t>Chúa</a:t>
            </a:r>
            <a:r>
              <a:rPr lang="en-US" sz="7733" dirty="0">
                <a:solidFill>
                  <a:srgbClr val="002060"/>
                </a:solidFill>
              </a:rPr>
              <a:t> </a:t>
            </a:r>
            <a:r>
              <a:rPr lang="en-US" sz="7733" dirty="0" err="1">
                <a:solidFill>
                  <a:srgbClr val="002060"/>
                </a:solidFill>
              </a:rPr>
              <a:t>luôn</a:t>
            </a:r>
            <a:r>
              <a:rPr lang="en-US" sz="7733" dirty="0">
                <a:solidFill>
                  <a:srgbClr val="002060"/>
                </a:solidFill>
              </a:rPr>
              <a:t>. </a:t>
            </a:r>
            <a:r>
              <a:rPr lang="en-US" sz="7733" dirty="0" err="1">
                <a:solidFill>
                  <a:srgbClr val="002060"/>
                </a:solidFill>
              </a:rPr>
              <a:t>Làm</a:t>
            </a:r>
            <a:r>
              <a:rPr lang="en-US" sz="7733" dirty="0">
                <a:solidFill>
                  <a:srgbClr val="002060"/>
                </a:solidFill>
              </a:rPr>
              <a:t> </a:t>
            </a:r>
            <a:r>
              <a:rPr lang="en-US" sz="7733" dirty="0" err="1">
                <a:solidFill>
                  <a:srgbClr val="002060"/>
                </a:solidFill>
              </a:rPr>
              <a:t>cho</a:t>
            </a:r>
            <a:r>
              <a:rPr lang="en-US" sz="7733" dirty="0">
                <a:solidFill>
                  <a:srgbClr val="002060"/>
                </a:solidFill>
              </a:rPr>
              <a:t> </a:t>
            </a:r>
            <a:r>
              <a:rPr lang="en-US" sz="7733" dirty="0" err="1">
                <a:solidFill>
                  <a:srgbClr val="002060"/>
                </a:solidFill>
              </a:rPr>
              <a:t>hạt</a:t>
            </a:r>
            <a:r>
              <a:rPr lang="en-US" sz="7733" dirty="0">
                <a:solidFill>
                  <a:srgbClr val="002060"/>
                </a:solidFill>
              </a:rPr>
              <a:t> </a:t>
            </a:r>
            <a:r>
              <a:rPr lang="en-US" sz="7733" dirty="0" err="1">
                <a:solidFill>
                  <a:srgbClr val="002060"/>
                </a:solidFill>
              </a:rPr>
              <a:t>giống</a:t>
            </a:r>
            <a:r>
              <a:rPr lang="en-US" sz="7733" dirty="0">
                <a:solidFill>
                  <a:srgbClr val="002060"/>
                </a:solidFill>
              </a:rPr>
              <a:t> Tin </a:t>
            </a:r>
            <a:r>
              <a:rPr lang="en-US" sz="7733" dirty="0" err="1">
                <a:solidFill>
                  <a:srgbClr val="002060"/>
                </a:solidFill>
              </a:rPr>
              <a:t>Mừng</a:t>
            </a:r>
            <a:r>
              <a:rPr lang="en-US" sz="7733" dirty="0">
                <a:solidFill>
                  <a:srgbClr val="002060"/>
                </a:solidFill>
              </a:rPr>
              <a:t> </a:t>
            </a:r>
            <a:r>
              <a:rPr lang="en-US" sz="7733" dirty="0" err="1">
                <a:solidFill>
                  <a:srgbClr val="002060"/>
                </a:solidFill>
              </a:rPr>
              <a:t>được</a:t>
            </a:r>
            <a:r>
              <a:rPr lang="en-US" sz="7733" dirty="0">
                <a:solidFill>
                  <a:srgbClr val="002060"/>
                </a:solidFill>
              </a:rPr>
              <a:t> </a:t>
            </a:r>
            <a:r>
              <a:rPr lang="en-US" sz="7733" dirty="0" err="1">
                <a:solidFill>
                  <a:srgbClr val="002060"/>
                </a:solidFill>
              </a:rPr>
              <a:t>đâm</a:t>
            </a:r>
            <a:r>
              <a:rPr lang="en-US" sz="7733" dirty="0">
                <a:solidFill>
                  <a:srgbClr val="002060"/>
                </a:solidFill>
              </a:rPr>
              <a:t> </a:t>
            </a:r>
            <a:r>
              <a:rPr lang="en-US" sz="7733" dirty="0" err="1">
                <a:solidFill>
                  <a:srgbClr val="002060"/>
                </a:solidFill>
              </a:rPr>
              <a:t>nhánh</a:t>
            </a:r>
            <a:r>
              <a:rPr lang="en-US" sz="7733" dirty="0">
                <a:solidFill>
                  <a:srgbClr val="002060"/>
                </a:solidFill>
              </a:rPr>
              <a:t> </a:t>
            </a:r>
            <a:r>
              <a:rPr lang="en-US" sz="7733" dirty="0" err="1">
                <a:solidFill>
                  <a:srgbClr val="002060"/>
                </a:solidFill>
              </a:rPr>
              <a:t>trổ</a:t>
            </a:r>
            <a:r>
              <a:rPr lang="en-US" sz="7733" dirty="0">
                <a:solidFill>
                  <a:srgbClr val="002060"/>
                </a:solidFill>
              </a:rPr>
              <a:t> </a:t>
            </a:r>
            <a:r>
              <a:rPr lang="en-US" sz="7733" dirty="0" err="1">
                <a:solidFill>
                  <a:srgbClr val="002060"/>
                </a:solidFill>
              </a:rPr>
              <a:t>bông</a:t>
            </a:r>
            <a:r>
              <a:rPr lang="en-US" sz="7733" dirty="0">
                <a:solidFill>
                  <a:srgbClr val="002060"/>
                </a:solidFill>
              </a:rPr>
              <a:t>.</a:t>
            </a:r>
            <a:endParaRPr lang="vi-VN" sz="7733" dirty="0">
              <a:solidFill>
                <a:srgbClr val="002060"/>
              </a:solidFill>
            </a:endParaRPr>
          </a:p>
        </p:txBody>
      </p:sp>
    </p:spTree>
    <p:extLst>
      <p:ext uri="{BB962C8B-B14F-4D97-AF65-F5344CB8AC3E}">
        <p14:creationId xmlns:p14="http://schemas.microsoft.com/office/powerpoint/2010/main" val="409291298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2192000" cy="6857999"/>
          </a:xfrm>
        </p:spPr>
        <p:txBody>
          <a:bodyPr>
            <a:noAutofit/>
          </a:bodyPr>
          <a:lstStyle/>
          <a:p>
            <a:pPr algn="just">
              <a:lnSpc>
                <a:spcPct val="110000"/>
              </a:lnSpc>
            </a:pPr>
            <a:r>
              <a:rPr lang="en-US" sz="6933" u="sng" dirty="0" err="1">
                <a:solidFill>
                  <a:srgbClr val="FF0000"/>
                </a:solidFill>
              </a:rPr>
              <a:t>Đk</a:t>
            </a:r>
            <a:r>
              <a:rPr lang="en-US" sz="6933" u="sng" dirty="0">
                <a:solidFill>
                  <a:srgbClr val="FF0000"/>
                </a:solidFill>
              </a:rPr>
              <a:t>:</a:t>
            </a:r>
            <a:r>
              <a:rPr lang="en-US" sz="6933" dirty="0">
                <a:solidFill>
                  <a:schemeClr val="bg1"/>
                </a:solidFill>
              </a:rPr>
              <a:t> </a:t>
            </a:r>
            <a:r>
              <a:rPr lang="en-US" sz="6933" dirty="0">
                <a:solidFill>
                  <a:srgbClr val="002060"/>
                </a:solidFill>
              </a:rPr>
              <a:t>Cho </a:t>
            </a:r>
            <a:r>
              <a:rPr lang="en-US" sz="6933" dirty="0" err="1">
                <a:solidFill>
                  <a:srgbClr val="002060"/>
                </a:solidFill>
              </a:rPr>
              <a:t>hoa</a:t>
            </a:r>
            <a:r>
              <a:rPr lang="en-US" sz="6933" dirty="0">
                <a:solidFill>
                  <a:srgbClr val="002060"/>
                </a:solidFill>
              </a:rPr>
              <a:t> </a:t>
            </a:r>
            <a:r>
              <a:rPr lang="en-US" sz="6933" dirty="0" err="1">
                <a:solidFill>
                  <a:srgbClr val="002060"/>
                </a:solidFill>
              </a:rPr>
              <a:t>yêu</a:t>
            </a:r>
            <a:r>
              <a:rPr lang="en-US" sz="6933" dirty="0">
                <a:solidFill>
                  <a:srgbClr val="002060"/>
                </a:solidFill>
              </a:rPr>
              <a:t> </a:t>
            </a:r>
            <a:r>
              <a:rPr lang="en-US" sz="6933" dirty="0" err="1">
                <a:solidFill>
                  <a:srgbClr val="002060"/>
                </a:solidFill>
              </a:rPr>
              <a:t>thương</a:t>
            </a:r>
            <a:r>
              <a:rPr lang="en-US" sz="6933" dirty="0">
                <a:solidFill>
                  <a:srgbClr val="002060"/>
                </a:solidFill>
              </a:rPr>
              <a:t> </a:t>
            </a:r>
            <a:r>
              <a:rPr lang="en-US" sz="6933" dirty="0" err="1">
                <a:solidFill>
                  <a:srgbClr val="002060"/>
                </a:solidFill>
              </a:rPr>
              <a:t>kết</a:t>
            </a:r>
            <a:r>
              <a:rPr lang="en-US" sz="6933" dirty="0">
                <a:solidFill>
                  <a:srgbClr val="002060"/>
                </a:solidFill>
              </a:rPr>
              <a:t> </a:t>
            </a:r>
            <a:r>
              <a:rPr lang="en-US" sz="6933" dirty="0" err="1">
                <a:solidFill>
                  <a:srgbClr val="002060"/>
                </a:solidFill>
              </a:rPr>
              <a:t>trái</a:t>
            </a:r>
            <a:r>
              <a:rPr lang="en-US" sz="6933" dirty="0">
                <a:solidFill>
                  <a:srgbClr val="002060"/>
                </a:solidFill>
              </a:rPr>
              <a:t> </a:t>
            </a:r>
            <a:r>
              <a:rPr lang="en-US" sz="6933" dirty="0" err="1">
                <a:solidFill>
                  <a:srgbClr val="002060"/>
                </a:solidFill>
              </a:rPr>
              <a:t>đơm</a:t>
            </a:r>
            <a:r>
              <a:rPr lang="en-US" sz="6933" dirty="0">
                <a:solidFill>
                  <a:srgbClr val="002060"/>
                </a:solidFill>
              </a:rPr>
              <a:t> </a:t>
            </a:r>
            <a:r>
              <a:rPr lang="en-US" sz="6933" dirty="0" err="1">
                <a:solidFill>
                  <a:srgbClr val="002060"/>
                </a:solidFill>
              </a:rPr>
              <a:t>hương</a:t>
            </a:r>
            <a:r>
              <a:rPr lang="en-US" sz="6933" dirty="0">
                <a:solidFill>
                  <a:srgbClr val="002060"/>
                </a:solidFill>
              </a:rPr>
              <a:t>, </a:t>
            </a:r>
            <a:r>
              <a:rPr lang="en-US" sz="6933" dirty="0" err="1">
                <a:solidFill>
                  <a:srgbClr val="002060"/>
                </a:solidFill>
              </a:rPr>
              <a:t>trung</a:t>
            </a:r>
            <a:r>
              <a:rPr lang="en-US" sz="6933" dirty="0">
                <a:solidFill>
                  <a:srgbClr val="002060"/>
                </a:solidFill>
              </a:rPr>
              <a:t> </a:t>
            </a:r>
            <a:r>
              <a:rPr lang="en-US" sz="6933" dirty="0" err="1">
                <a:solidFill>
                  <a:srgbClr val="002060"/>
                </a:solidFill>
              </a:rPr>
              <a:t>trinh</a:t>
            </a:r>
            <a:r>
              <a:rPr lang="en-US" sz="6933" dirty="0">
                <a:solidFill>
                  <a:srgbClr val="002060"/>
                </a:solidFill>
              </a:rPr>
              <a:t> tin </a:t>
            </a:r>
            <a:r>
              <a:rPr lang="en-US" sz="6933" dirty="0" err="1">
                <a:solidFill>
                  <a:srgbClr val="002060"/>
                </a:solidFill>
              </a:rPr>
              <a:t>yêu</a:t>
            </a:r>
            <a:r>
              <a:rPr lang="en-US" sz="6933" dirty="0">
                <a:solidFill>
                  <a:srgbClr val="002060"/>
                </a:solidFill>
              </a:rPr>
              <a:t> </a:t>
            </a:r>
            <a:r>
              <a:rPr lang="en-US" sz="6933" dirty="0" err="1">
                <a:solidFill>
                  <a:srgbClr val="002060"/>
                </a:solidFill>
              </a:rPr>
              <a:t>bác</a:t>
            </a:r>
            <a:r>
              <a:rPr lang="en-US" sz="6933" dirty="0">
                <a:solidFill>
                  <a:srgbClr val="002060"/>
                </a:solidFill>
              </a:rPr>
              <a:t> </a:t>
            </a:r>
            <a:r>
              <a:rPr lang="en-US" sz="6933" dirty="0" err="1">
                <a:solidFill>
                  <a:srgbClr val="002060"/>
                </a:solidFill>
              </a:rPr>
              <a:t>ái</a:t>
            </a:r>
            <a:r>
              <a:rPr lang="en-US" sz="6933" dirty="0">
                <a:solidFill>
                  <a:srgbClr val="002060"/>
                </a:solidFill>
              </a:rPr>
              <a:t> </a:t>
            </a:r>
            <a:r>
              <a:rPr lang="en-US" sz="6933" dirty="0" err="1">
                <a:solidFill>
                  <a:srgbClr val="002060"/>
                </a:solidFill>
              </a:rPr>
              <a:t>nêu</a:t>
            </a:r>
            <a:r>
              <a:rPr lang="en-US" sz="6933" dirty="0">
                <a:solidFill>
                  <a:srgbClr val="002060"/>
                </a:solidFill>
              </a:rPr>
              <a:t> </a:t>
            </a:r>
            <a:r>
              <a:rPr lang="en-US" sz="6933" dirty="0" err="1">
                <a:solidFill>
                  <a:srgbClr val="002060"/>
                </a:solidFill>
              </a:rPr>
              <a:t>gương</a:t>
            </a:r>
            <a:r>
              <a:rPr lang="en-US" sz="6933" dirty="0">
                <a:solidFill>
                  <a:srgbClr val="002060"/>
                </a:solidFill>
              </a:rPr>
              <a:t>. </a:t>
            </a:r>
            <a:r>
              <a:rPr lang="en-US" sz="6933" dirty="0" err="1">
                <a:solidFill>
                  <a:srgbClr val="002060"/>
                </a:solidFill>
              </a:rPr>
              <a:t>Khiêm</a:t>
            </a:r>
            <a:r>
              <a:rPr lang="en-US" sz="6933" dirty="0">
                <a:solidFill>
                  <a:srgbClr val="002060"/>
                </a:solidFill>
              </a:rPr>
              <a:t> </a:t>
            </a:r>
            <a:r>
              <a:rPr lang="en-US" sz="6933" dirty="0" err="1">
                <a:solidFill>
                  <a:srgbClr val="002060"/>
                </a:solidFill>
              </a:rPr>
              <a:t>nhu</a:t>
            </a:r>
            <a:r>
              <a:rPr lang="en-US" sz="6933" dirty="0">
                <a:solidFill>
                  <a:srgbClr val="002060"/>
                </a:solidFill>
              </a:rPr>
              <a:t> </a:t>
            </a:r>
            <a:r>
              <a:rPr lang="en-US" sz="6933" dirty="0" err="1">
                <a:solidFill>
                  <a:srgbClr val="002060"/>
                </a:solidFill>
              </a:rPr>
              <a:t>đơn</a:t>
            </a:r>
            <a:r>
              <a:rPr lang="en-US" sz="6933" dirty="0">
                <a:solidFill>
                  <a:srgbClr val="002060"/>
                </a:solidFill>
              </a:rPr>
              <a:t> </a:t>
            </a:r>
            <a:r>
              <a:rPr lang="en-US" sz="6933" dirty="0" err="1">
                <a:solidFill>
                  <a:srgbClr val="002060"/>
                </a:solidFill>
              </a:rPr>
              <a:t>sơ</a:t>
            </a:r>
            <a:r>
              <a:rPr lang="en-US" sz="6933" dirty="0">
                <a:solidFill>
                  <a:srgbClr val="002060"/>
                </a:solidFill>
              </a:rPr>
              <a:t> </a:t>
            </a:r>
            <a:r>
              <a:rPr lang="en-US" sz="6933" dirty="0" err="1">
                <a:solidFill>
                  <a:srgbClr val="002060"/>
                </a:solidFill>
              </a:rPr>
              <a:t>giống</a:t>
            </a:r>
            <a:r>
              <a:rPr lang="en-US" sz="6933" dirty="0">
                <a:solidFill>
                  <a:srgbClr val="002060"/>
                </a:solidFill>
              </a:rPr>
              <a:t> </a:t>
            </a:r>
            <a:r>
              <a:rPr lang="en-US" sz="6933" dirty="0" err="1">
                <a:solidFill>
                  <a:srgbClr val="002060"/>
                </a:solidFill>
              </a:rPr>
              <a:t>Thánh</a:t>
            </a:r>
            <a:r>
              <a:rPr lang="en-US" sz="6933" dirty="0">
                <a:solidFill>
                  <a:srgbClr val="002060"/>
                </a:solidFill>
              </a:rPr>
              <a:t> </a:t>
            </a:r>
            <a:r>
              <a:rPr lang="en-US" sz="6933" dirty="0" err="1">
                <a:solidFill>
                  <a:srgbClr val="002060"/>
                </a:solidFill>
              </a:rPr>
              <a:t>Gia</a:t>
            </a:r>
            <a:r>
              <a:rPr lang="en-US" sz="6933" dirty="0">
                <a:solidFill>
                  <a:srgbClr val="002060"/>
                </a:solidFill>
              </a:rPr>
              <a:t> </a:t>
            </a:r>
            <a:r>
              <a:rPr lang="en-US" sz="6933" dirty="0" err="1">
                <a:solidFill>
                  <a:srgbClr val="002060"/>
                </a:solidFill>
              </a:rPr>
              <a:t>xưa</a:t>
            </a:r>
            <a:r>
              <a:rPr lang="en-US" sz="6933" dirty="0">
                <a:solidFill>
                  <a:srgbClr val="002060"/>
                </a:solidFill>
              </a:rPr>
              <a:t>, </a:t>
            </a:r>
            <a:r>
              <a:rPr lang="en-US" sz="6933" dirty="0" err="1">
                <a:solidFill>
                  <a:srgbClr val="002060"/>
                </a:solidFill>
              </a:rPr>
              <a:t>sống</a:t>
            </a:r>
            <a:r>
              <a:rPr lang="en-US" sz="6933" dirty="0">
                <a:solidFill>
                  <a:srgbClr val="002060"/>
                </a:solidFill>
              </a:rPr>
              <a:t> </a:t>
            </a:r>
            <a:r>
              <a:rPr lang="en-US" sz="6933" dirty="0" err="1">
                <a:solidFill>
                  <a:srgbClr val="002060"/>
                </a:solidFill>
              </a:rPr>
              <a:t>trọn</a:t>
            </a:r>
            <a:r>
              <a:rPr lang="en-US" sz="6933" dirty="0">
                <a:solidFill>
                  <a:srgbClr val="002060"/>
                </a:solidFill>
              </a:rPr>
              <a:t> </a:t>
            </a:r>
            <a:r>
              <a:rPr lang="en-US" sz="6933" dirty="0" err="1">
                <a:solidFill>
                  <a:srgbClr val="002060"/>
                </a:solidFill>
              </a:rPr>
              <a:t>một</a:t>
            </a:r>
            <a:r>
              <a:rPr lang="en-US" sz="6933" dirty="0">
                <a:solidFill>
                  <a:srgbClr val="002060"/>
                </a:solidFill>
              </a:rPr>
              <a:t> </a:t>
            </a:r>
            <a:r>
              <a:rPr lang="en-US" sz="6933" dirty="0" err="1">
                <a:solidFill>
                  <a:srgbClr val="002060"/>
                </a:solidFill>
              </a:rPr>
              <a:t>đời</a:t>
            </a:r>
            <a:r>
              <a:rPr lang="en-US" sz="6933" dirty="0">
                <a:solidFill>
                  <a:srgbClr val="002060"/>
                </a:solidFill>
              </a:rPr>
              <a:t> </a:t>
            </a:r>
            <a:r>
              <a:rPr lang="en-US" sz="6933" dirty="0" err="1">
                <a:solidFill>
                  <a:srgbClr val="002060"/>
                </a:solidFill>
              </a:rPr>
              <a:t>xứng</a:t>
            </a:r>
            <a:r>
              <a:rPr lang="en-US" sz="6933" dirty="0">
                <a:solidFill>
                  <a:srgbClr val="002060"/>
                </a:solidFill>
              </a:rPr>
              <a:t> </a:t>
            </a:r>
            <a:r>
              <a:rPr lang="en-US" sz="6933" dirty="0" err="1">
                <a:solidFill>
                  <a:srgbClr val="002060"/>
                </a:solidFill>
              </a:rPr>
              <a:t>với</a:t>
            </a:r>
            <a:r>
              <a:rPr lang="en-US" sz="6933" dirty="0">
                <a:solidFill>
                  <a:srgbClr val="002060"/>
                </a:solidFill>
              </a:rPr>
              <a:t> </a:t>
            </a:r>
            <a:r>
              <a:rPr lang="en-US" sz="6933" dirty="0" err="1">
                <a:solidFill>
                  <a:srgbClr val="002060"/>
                </a:solidFill>
              </a:rPr>
              <a:t>ơn</a:t>
            </a:r>
            <a:r>
              <a:rPr lang="en-US" sz="6933" dirty="0">
                <a:solidFill>
                  <a:srgbClr val="002060"/>
                </a:solidFill>
              </a:rPr>
              <a:t> </a:t>
            </a:r>
            <a:r>
              <a:rPr lang="en-US" sz="6933" dirty="0" err="1">
                <a:solidFill>
                  <a:srgbClr val="002060"/>
                </a:solidFill>
              </a:rPr>
              <a:t>gọi</a:t>
            </a:r>
            <a:r>
              <a:rPr lang="en-US" sz="6933" dirty="0">
                <a:solidFill>
                  <a:srgbClr val="002060"/>
                </a:solidFill>
              </a:rPr>
              <a:t>.</a:t>
            </a:r>
            <a:endParaRPr lang="vi-VN" sz="6933" dirty="0">
              <a:solidFill>
                <a:srgbClr val="002060"/>
              </a:solidFill>
            </a:endParaRPr>
          </a:p>
        </p:txBody>
      </p:sp>
    </p:spTree>
    <p:extLst>
      <p:ext uri="{BB962C8B-B14F-4D97-AF65-F5344CB8AC3E}">
        <p14:creationId xmlns:p14="http://schemas.microsoft.com/office/powerpoint/2010/main" val="138624416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5491347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12192000" cy="6858000"/>
          </a:xfrm>
        </p:spPr>
        <p:txBody>
          <a:bodyPr anchor="ctr">
            <a:noAutofit/>
          </a:bodyPr>
          <a:lstStyle/>
          <a:p>
            <a:pPr algn="just">
              <a:lnSpc>
                <a:spcPct val="120000"/>
              </a:lnSpc>
              <a:spcBef>
                <a:spcPts val="0"/>
              </a:spcBef>
            </a:pPr>
            <a:r>
              <a:rPr lang="en-US" sz="6133" u="sng" dirty="0">
                <a:solidFill>
                  <a:srgbClr val="FF0000"/>
                </a:solidFill>
                <a:latin typeface="+mj-lt"/>
              </a:rPr>
              <a:t>Tk3:</a:t>
            </a:r>
            <a:r>
              <a:rPr lang="vi-VN" sz="6133" dirty="0">
                <a:solidFill>
                  <a:srgbClr val="FF5050"/>
                </a:solidFill>
                <a:latin typeface="+mj-lt"/>
              </a:rPr>
              <a:t> </a:t>
            </a:r>
            <a:r>
              <a:rPr lang="en-US" sz="6133" dirty="0" err="1">
                <a:solidFill>
                  <a:srgbClr val="002060"/>
                </a:solidFill>
                <a:latin typeface="+mj-lt"/>
              </a:rPr>
              <a:t>Hôm</a:t>
            </a:r>
            <a:r>
              <a:rPr lang="en-US" sz="6133" dirty="0">
                <a:solidFill>
                  <a:srgbClr val="002060"/>
                </a:solidFill>
                <a:latin typeface="+mj-lt"/>
              </a:rPr>
              <a:t> nay </a:t>
            </a:r>
            <a:r>
              <a:rPr lang="en-US" sz="6133" dirty="0" err="1">
                <a:solidFill>
                  <a:srgbClr val="002060"/>
                </a:solidFill>
                <a:latin typeface="+mj-lt"/>
              </a:rPr>
              <a:t>hân</a:t>
            </a:r>
            <a:r>
              <a:rPr lang="en-US" sz="6133" dirty="0">
                <a:solidFill>
                  <a:srgbClr val="002060"/>
                </a:solidFill>
                <a:latin typeface="+mj-lt"/>
              </a:rPr>
              <a:t> </a:t>
            </a:r>
            <a:r>
              <a:rPr lang="en-US" sz="6133" dirty="0" err="1">
                <a:solidFill>
                  <a:srgbClr val="002060"/>
                </a:solidFill>
                <a:latin typeface="+mj-lt"/>
              </a:rPr>
              <a:t>hoan</a:t>
            </a:r>
            <a:r>
              <a:rPr lang="en-US" sz="6133" dirty="0">
                <a:solidFill>
                  <a:srgbClr val="002060"/>
                </a:solidFill>
                <a:latin typeface="+mj-lt"/>
              </a:rPr>
              <a:t> </a:t>
            </a:r>
            <a:r>
              <a:rPr lang="en-US" sz="6133" dirty="0" err="1">
                <a:solidFill>
                  <a:srgbClr val="002060"/>
                </a:solidFill>
                <a:latin typeface="+mj-lt"/>
              </a:rPr>
              <a:t>hai</a:t>
            </a:r>
            <a:r>
              <a:rPr lang="en-US" sz="6133" dirty="0">
                <a:solidFill>
                  <a:srgbClr val="002060"/>
                </a:solidFill>
                <a:latin typeface="+mj-lt"/>
              </a:rPr>
              <a:t> </a:t>
            </a:r>
            <a:r>
              <a:rPr lang="en-US" sz="6133" dirty="0" err="1">
                <a:solidFill>
                  <a:srgbClr val="002060"/>
                </a:solidFill>
                <a:latin typeface="+mj-lt"/>
              </a:rPr>
              <a:t>người</a:t>
            </a:r>
            <a:r>
              <a:rPr lang="en-US" sz="6133" dirty="0">
                <a:solidFill>
                  <a:srgbClr val="002060"/>
                </a:solidFill>
                <a:latin typeface="+mj-lt"/>
              </a:rPr>
              <a:t> </a:t>
            </a:r>
            <a:r>
              <a:rPr lang="en-US" sz="6133" dirty="0" err="1">
                <a:solidFill>
                  <a:srgbClr val="002060"/>
                </a:solidFill>
                <a:latin typeface="+mj-lt"/>
              </a:rPr>
              <a:t>bước</a:t>
            </a:r>
            <a:r>
              <a:rPr lang="en-US" sz="6133" dirty="0">
                <a:solidFill>
                  <a:srgbClr val="002060"/>
                </a:solidFill>
                <a:latin typeface="+mj-lt"/>
              </a:rPr>
              <a:t> </a:t>
            </a:r>
            <a:r>
              <a:rPr lang="en-US" sz="6133" dirty="0" err="1">
                <a:solidFill>
                  <a:srgbClr val="002060"/>
                </a:solidFill>
                <a:latin typeface="+mj-lt"/>
              </a:rPr>
              <a:t>vào</a:t>
            </a:r>
            <a:r>
              <a:rPr lang="en-US" sz="6133" dirty="0">
                <a:solidFill>
                  <a:srgbClr val="002060"/>
                </a:solidFill>
                <a:latin typeface="+mj-lt"/>
              </a:rPr>
              <a:t> </a:t>
            </a:r>
            <a:r>
              <a:rPr lang="en-US" sz="6133" dirty="0" err="1">
                <a:solidFill>
                  <a:srgbClr val="002060"/>
                </a:solidFill>
                <a:latin typeface="+mj-lt"/>
              </a:rPr>
              <a:t>đời</a:t>
            </a:r>
            <a:r>
              <a:rPr lang="en-US" sz="6133" dirty="0">
                <a:solidFill>
                  <a:srgbClr val="002060"/>
                </a:solidFill>
                <a:latin typeface="+mj-lt"/>
              </a:rPr>
              <a:t> </a:t>
            </a:r>
            <a:r>
              <a:rPr lang="en-US" sz="6133" dirty="0" err="1">
                <a:solidFill>
                  <a:srgbClr val="002060"/>
                </a:solidFill>
                <a:latin typeface="+mj-lt"/>
              </a:rPr>
              <a:t>mới</a:t>
            </a:r>
            <a:r>
              <a:rPr lang="en-US" sz="6133" dirty="0">
                <a:solidFill>
                  <a:srgbClr val="002060"/>
                </a:solidFill>
                <a:latin typeface="+mj-lt"/>
              </a:rPr>
              <a:t>. </a:t>
            </a:r>
            <a:r>
              <a:rPr lang="en-US" sz="6133" dirty="0" err="1">
                <a:solidFill>
                  <a:srgbClr val="002060"/>
                </a:solidFill>
                <a:latin typeface="+mj-lt"/>
              </a:rPr>
              <a:t>Cùng</a:t>
            </a:r>
            <a:r>
              <a:rPr lang="en-US" sz="6133" dirty="0">
                <a:solidFill>
                  <a:srgbClr val="002060"/>
                </a:solidFill>
                <a:latin typeface="+mj-lt"/>
              </a:rPr>
              <a:t> </a:t>
            </a:r>
            <a:r>
              <a:rPr lang="en-US" sz="6133" dirty="0" err="1">
                <a:solidFill>
                  <a:srgbClr val="002060"/>
                </a:solidFill>
                <a:latin typeface="+mj-lt"/>
              </a:rPr>
              <a:t>nguyện</a:t>
            </a:r>
            <a:r>
              <a:rPr lang="en-US" sz="6133" dirty="0">
                <a:solidFill>
                  <a:srgbClr val="002060"/>
                </a:solidFill>
                <a:latin typeface="+mj-lt"/>
              </a:rPr>
              <a:t> </a:t>
            </a:r>
            <a:r>
              <a:rPr lang="en-US" sz="6133" dirty="0" err="1">
                <a:solidFill>
                  <a:srgbClr val="002060"/>
                </a:solidFill>
                <a:latin typeface="+mj-lt"/>
              </a:rPr>
              <a:t>xin</a:t>
            </a:r>
            <a:r>
              <a:rPr lang="en-US" sz="6133" dirty="0">
                <a:solidFill>
                  <a:srgbClr val="002060"/>
                </a:solidFill>
                <a:latin typeface="+mj-lt"/>
              </a:rPr>
              <a:t> </a:t>
            </a:r>
            <a:r>
              <a:rPr lang="en-US" sz="6133" dirty="0" err="1">
                <a:solidFill>
                  <a:srgbClr val="002060"/>
                </a:solidFill>
                <a:latin typeface="+mj-lt"/>
              </a:rPr>
              <a:t>Chúa</a:t>
            </a:r>
            <a:r>
              <a:rPr lang="en-US" sz="6133" dirty="0">
                <a:solidFill>
                  <a:srgbClr val="002060"/>
                </a:solidFill>
                <a:latin typeface="+mj-lt"/>
              </a:rPr>
              <a:t> </a:t>
            </a:r>
            <a:r>
              <a:rPr lang="en-US" sz="6133" dirty="0" err="1">
                <a:solidFill>
                  <a:srgbClr val="002060"/>
                </a:solidFill>
                <a:latin typeface="+mj-lt"/>
              </a:rPr>
              <a:t>khứng</a:t>
            </a:r>
            <a:r>
              <a:rPr lang="en-US" sz="6133" dirty="0">
                <a:solidFill>
                  <a:srgbClr val="002060"/>
                </a:solidFill>
                <a:latin typeface="+mj-lt"/>
              </a:rPr>
              <a:t> ban </a:t>
            </a:r>
            <a:r>
              <a:rPr lang="en-US" sz="6133" dirty="0" err="1">
                <a:solidFill>
                  <a:srgbClr val="002060"/>
                </a:solidFill>
                <a:latin typeface="+mj-lt"/>
              </a:rPr>
              <a:t>xuống</a:t>
            </a:r>
            <a:r>
              <a:rPr lang="en-US" sz="6133" dirty="0">
                <a:solidFill>
                  <a:srgbClr val="002060"/>
                </a:solidFill>
                <a:latin typeface="+mj-lt"/>
              </a:rPr>
              <a:t> </a:t>
            </a:r>
            <a:r>
              <a:rPr lang="en-US" sz="6133" dirty="0" err="1">
                <a:solidFill>
                  <a:srgbClr val="002060"/>
                </a:solidFill>
                <a:latin typeface="+mj-lt"/>
              </a:rPr>
              <a:t>muôn</a:t>
            </a:r>
            <a:r>
              <a:rPr lang="en-US" sz="6133" dirty="0">
                <a:solidFill>
                  <a:srgbClr val="002060"/>
                </a:solidFill>
                <a:latin typeface="+mj-lt"/>
              </a:rPr>
              <a:t> </a:t>
            </a:r>
            <a:r>
              <a:rPr lang="en-US" sz="6133" dirty="0" err="1">
                <a:solidFill>
                  <a:srgbClr val="002060"/>
                </a:solidFill>
                <a:latin typeface="+mj-lt"/>
              </a:rPr>
              <a:t>ơn</a:t>
            </a:r>
            <a:r>
              <a:rPr lang="en-US" sz="6133" dirty="0">
                <a:solidFill>
                  <a:srgbClr val="002060"/>
                </a:solidFill>
                <a:latin typeface="+mj-lt"/>
              </a:rPr>
              <a:t> </a:t>
            </a:r>
            <a:r>
              <a:rPr lang="en-US" sz="6133" dirty="0" err="1">
                <a:solidFill>
                  <a:srgbClr val="002060"/>
                </a:solidFill>
                <a:latin typeface="+mj-lt"/>
              </a:rPr>
              <a:t>lành</a:t>
            </a:r>
            <a:r>
              <a:rPr lang="en-US" sz="6133" dirty="0">
                <a:solidFill>
                  <a:srgbClr val="002060"/>
                </a:solidFill>
                <a:latin typeface="+mj-lt"/>
              </a:rPr>
              <a:t>. </a:t>
            </a:r>
            <a:r>
              <a:rPr lang="en-US" sz="6133" dirty="0" err="1">
                <a:solidFill>
                  <a:srgbClr val="002060"/>
                </a:solidFill>
                <a:latin typeface="+mj-lt"/>
              </a:rPr>
              <a:t>Tơ</a:t>
            </a:r>
            <a:r>
              <a:rPr lang="en-US" sz="6133" dirty="0">
                <a:solidFill>
                  <a:srgbClr val="002060"/>
                </a:solidFill>
                <a:latin typeface="+mj-lt"/>
              </a:rPr>
              <a:t> </a:t>
            </a:r>
            <a:r>
              <a:rPr lang="en-US" sz="6133" dirty="0" err="1">
                <a:solidFill>
                  <a:srgbClr val="002060"/>
                </a:solidFill>
                <a:latin typeface="+mj-lt"/>
              </a:rPr>
              <a:t>duyên</a:t>
            </a:r>
            <a:r>
              <a:rPr lang="en-US" sz="6133" dirty="0">
                <a:solidFill>
                  <a:srgbClr val="002060"/>
                </a:solidFill>
                <a:latin typeface="+mj-lt"/>
              </a:rPr>
              <a:t> </a:t>
            </a:r>
            <a:r>
              <a:rPr lang="en-US" sz="6133" dirty="0" err="1">
                <a:solidFill>
                  <a:srgbClr val="002060"/>
                </a:solidFill>
                <a:latin typeface="+mj-lt"/>
              </a:rPr>
              <a:t>trao</a:t>
            </a:r>
            <a:r>
              <a:rPr lang="en-US" sz="6133" dirty="0">
                <a:solidFill>
                  <a:srgbClr val="002060"/>
                </a:solidFill>
                <a:latin typeface="+mj-lt"/>
              </a:rPr>
              <a:t> </a:t>
            </a:r>
            <a:r>
              <a:rPr lang="en-US" sz="6133" dirty="0" err="1">
                <a:solidFill>
                  <a:srgbClr val="002060"/>
                </a:solidFill>
                <a:latin typeface="+mj-lt"/>
              </a:rPr>
              <a:t>nhau</a:t>
            </a:r>
            <a:r>
              <a:rPr lang="en-US" sz="6133" dirty="0">
                <a:solidFill>
                  <a:srgbClr val="002060"/>
                </a:solidFill>
                <a:latin typeface="+mj-lt"/>
              </a:rPr>
              <a:t> </a:t>
            </a:r>
            <a:r>
              <a:rPr lang="en-US" sz="6133" dirty="0" err="1">
                <a:solidFill>
                  <a:srgbClr val="002060"/>
                </a:solidFill>
                <a:latin typeface="+mj-lt"/>
              </a:rPr>
              <a:t>trọn</a:t>
            </a:r>
            <a:r>
              <a:rPr lang="en-US" sz="6133" dirty="0">
                <a:solidFill>
                  <a:srgbClr val="002060"/>
                </a:solidFill>
                <a:latin typeface="+mj-lt"/>
              </a:rPr>
              <a:t> </a:t>
            </a:r>
            <a:r>
              <a:rPr lang="en-US" sz="6133" dirty="0" err="1">
                <a:solidFill>
                  <a:srgbClr val="002060"/>
                </a:solidFill>
                <a:latin typeface="+mj-lt"/>
              </a:rPr>
              <a:t>đời</a:t>
            </a:r>
            <a:r>
              <a:rPr lang="en-US" sz="6133" dirty="0">
                <a:solidFill>
                  <a:srgbClr val="002060"/>
                </a:solidFill>
                <a:latin typeface="+mj-lt"/>
              </a:rPr>
              <a:t> </a:t>
            </a:r>
            <a:r>
              <a:rPr lang="en-US" sz="6133" dirty="0" err="1">
                <a:solidFill>
                  <a:srgbClr val="002060"/>
                </a:solidFill>
                <a:latin typeface="+mj-lt"/>
              </a:rPr>
              <a:t>sống</a:t>
            </a:r>
            <a:r>
              <a:rPr lang="en-US" sz="6133" dirty="0">
                <a:solidFill>
                  <a:srgbClr val="002060"/>
                </a:solidFill>
                <a:latin typeface="+mj-lt"/>
              </a:rPr>
              <a:t> </a:t>
            </a:r>
            <a:r>
              <a:rPr lang="en-US" sz="6133" dirty="0" err="1">
                <a:solidFill>
                  <a:srgbClr val="002060"/>
                </a:solidFill>
                <a:latin typeface="+mj-lt"/>
              </a:rPr>
              <a:t>hết</a:t>
            </a:r>
            <a:r>
              <a:rPr lang="en-US" sz="6133" dirty="0">
                <a:solidFill>
                  <a:srgbClr val="002060"/>
                </a:solidFill>
                <a:latin typeface="+mj-lt"/>
              </a:rPr>
              <a:t> </a:t>
            </a:r>
            <a:r>
              <a:rPr lang="en-US" sz="6133" dirty="0" err="1">
                <a:solidFill>
                  <a:srgbClr val="002060"/>
                </a:solidFill>
                <a:latin typeface="+mj-lt"/>
              </a:rPr>
              <a:t>chân</a:t>
            </a:r>
            <a:r>
              <a:rPr lang="en-US" sz="6133" dirty="0">
                <a:solidFill>
                  <a:srgbClr val="002060"/>
                </a:solidFill>
                <a:latin typeface="+mj-lt"/>
              </a:rPr>
              <a:t> </a:t>
            </a:r>
            <a:r>
              <a:rPr lang="en-US" sz="6133" dirty="0" err="1">
                <a:solidFill>
                  <a:srgbClr val="002060"/>
                </a:solidFill>
                <a:latin typeface="+mj-lt"/>
              </a:rPr>
              <a:t>thành</a:t>
            </a:r>
            <a:r>
              <a:rPr lang="en-US" sz="6133" dirty="0">
                <a:solidFill>
                  <a:srgbClr val="002060"/>
                </a:solidFill>
                <a:latin typeface="+mj-lt"/>
              </a:rPr>
              <a:t>. </a:t>
            </a:r>
            <a:r>
              <a:rPr lang="en-US" sz="6133" dirty="0" err="1">
                <a:solidFill>
                  <a:srgbClr val="002060"/>
                </a:solidFill>
                <a:latin typeface="+mj-lt"/>
              </a:rPr>
              <a:t>Yên</a:t>
            </a:r>
            <a:r>
              <a:rPr lang="en-US" sz="6133" dirty="0">
                <a:solidFill>
                  <a:srgbClr val="002060"/>
                </a:solidFill>
                <a:latin typeface="+mj-lt"/>
              </a:rPr>
              <a:t> </a:t>
            </a:r>
            <a:r>
              <a:rPr lang="en-US" sz="6133" dirty="0" err="1">
                <a:solidFill>
                  <a:srgbClr val="002060"/>
                </a:solidFill>
                <a:latin typeface="+mj-lt"/>
              </a:rPr>
              <a:t>vui</a:t>
            </a:r>
            <a:r>
              <a:rPr lang="en-US" sz="6133" dirty="0">
                <a:solidFill>
                  <a:srgbClr val="002060"/>
                </a:solidFill>
                <a:latin typeface="+mj-lt"/>
              </a:rPr>
              <a:t> </a:t>
            </a:r>
            <a:r>
              <a:rPr lang="en-US" sz="6133" dirty="0" err="1">
                <a:solidFill>
                  <a:srgbClr val="002060"/>
                </a:solidFill>
                <a:latin typeface="+mj-lt"/>
              </a:rPr>
              <a:t>bên</a:t>
            </a:r>
            <a:r>
              <a:rPr lang="en-US" sz="6133" dirty="0">
                <a:solidFill>
                  <a:srgbClr val="002060"/>
                </a:solidFill>
                <a:latin typeface="+mj-lt"/>
              </a:rPr>
              <a:t> </a:t>
            </a:r>
            <a:r>
              <a:rPr lang="en-US" sz="6133" dirty="0" err="1">
                <a:solidFill>
                  <a:srgbClr val="002060"/>
                </a:solidFill>
                <a:latin typeface="+mj-lt"/>
              </a:rPr>
              <a:t>nhau</a:t>
            </a:r>
            <a:r>
              <a:rPr lang="en-US" sz="6133" dirty="0">
                <a:solidFill>
                  <a:srgbClr val="002060"/>
                </a:solidFill>
                <a:latin typeface="+mj-lt"/>
              </a:rPr>
              <a:t> </a:t>
            </a:r>
            <a:r>
              <a:rPr lang="en-US" sz="6133" dirty="0" err="1">
                <a:solidFill>
                  <a:srgbClr val="002060"/>
                </a:solidFill>
                <a:latin typeface="+mj-lt"/>
              </a:rPr>
              <a:t>dắt</a:t>
            </a:r>
            <a:r>
              <a:rPr lang="en-US" sz="6133" dirty="0">
                <a:solidFill>
                  <a:srgbClr val="002060"/>
                </a:solidFill>
                <a:latin typeface="+mj-lt"/>
              </a:rPr>
              <a:t> </a:t>
            </a:r>
            <a:r>
              <a:rPr lang="en-US" sz="6133" dirty="0" err="1">
                <a:solidFill>
                  <a:srgbClr val="002060"/>
                </a:solidFill>
                <a:latin typeface="+mj-lt"/>
              </a:rPr>
              <a:t>dìu</a:t>
            </a:r>
            <a:r>
              <a:rPr lang="en-US" sz="6133" dirty="0">
                <a:solidFill>
                  <a:srgbClr val="002060"/>
                </a:solidFill>
                <a:latin typeface="+mj-lt"/>
              </a:rPr>
              <a:t> </a:t>
            </a:r>
            <a:r>
              <a:rPr lang="en-US" sz="6133" dirty="0" err="1">
                <a:solidFill>
                  <a:srgbClr val="002060"/>
                </a:solidFill>
                <a:latin typeface="+mj-lt"/>
              </a:rPr>
              <a:t>tìm</a:t>
            </a:r>
            <a:r>
              <a:rPr lang="en-US" sz="6133" dirty="0">
                <a:solidFill>
                  <a:srgbClr val="002060"/>
                </a:solidFill>
                <a:latin typeface="+mj-lt"/>
              </a:rPr>
              <a:t> </a:t>
            </a:r>
            <a:r>
              <a:rPr lang="en-US" sz="6133" dirty="0" err="1">
                <a:solidFill>
                  <a:srgbClr val="002060"/>
                </a:solidFill>
                <a:latin typeface="+mj-lt"/>
              </a:rPr>
              <a:t>về</a:t>
            </a:r>
            <a:r>
              <a:rPr lang="en-US" sz="6133" dirty="0">
                <a:solidFill>
                  <a:srgbClr val="002060"/>
                </a:solidFill>
                <a:latin typeface="+mj-lt"/>
              </a:rPr>
              <a:t> </a:t>
            </a:r>
            <a:r>
              <a:rPr lang="en-US" sz="6133" dirty="0" err="1">
                <a:solidFill>
                  <a:srgbClr val="002060"/>
                </a:solidFill>
                <a:latin typeface="+mj-lt"/>
              </a:rPr>
              <a:t>phúc</a:t>
            </a:r>
            <a:r>
              <a:rPr lang="en-US" sz="6133" dirty="0">
                <a:solidFill>
                  <a:srgbClr val="002060"/>
                </a:solidFill>
                <a:latin typeface="+mj-lt"/>
              </a:rPr>
              <a:t> </a:t>
            </a:r>
            <a:r>
              <a:rPr lang="en-US" sz="6133" dirty="0" err="1">
                <a:solidFill>
                  <a:srgbClr val="002060"/>
                </a:solidFill>
                <a:latin typeface="+mj-lt"/>
              </a:rPr>
              <a:t>vinh</a:t>
            </a:r>
            <a:r>
              <a:rPr lang="en-US" sz="6133" dirty="0">
                <a:solidFill>
                  <a:srgbClr val="002060"/>
                </a:solidFill>
                <a:latin typeface="+mj-lt"/>
              </a:rPr>
              <a:t>.</a:t>
            </a:r>
            <a:endParaRPr lang="vi-VN" sz="6133" dirty="0">
              <a:solidFill>
                <a:srgbClr val="002060"/>
              </a:solidFill>
              <a:latin typeface="+mj-lt"/>
            </a:endParaRPr>
          </a:p>
        </p:txBody>
      </p:sp>
    </p:spTree>
    <p:extLst>
      <p:ext uri="{BB962C8B-B14F-4D97-AF65-F5344CB8AC3E}">
        <p14:creationId xmlns:p14="http://schemas.microsoft.com/office/powerpoint/2010/main" val="2052369898"/>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12192000" cy="6858000"/>
          </a:xfrm>
        </p:spPr>
        <p:txBody>
          <a:bodyPr anchor="ctr">
            <a:noAutofit/>
          </a:bodyPr>
          <a:lstStyle/>
          <a:p>
            <a:pPr algn="just">
              <a:lnSpc>
                <a:spcPct val="120000"/>
              </a:lnSpc>
              <a:spcBef>
                <a:spcPts val="0"/>
              </a:spcBef>
            </a:pPr>
            <a:r>
              <a:rPr lang="vi-VN" sz="6200" u="sng" dirty="0">
                <a:solidFill>
                  <a:srgbClr val="FF0000"/>
                </a:solidFill>
                <a:latin typeface="+mj-lt"/>
              </a:rPr>
              <a:t>Đ</a:t>
            </a:r>
            <a:r>
              <a:rPr lang="en-US" sz="6200" u="sng" dirty="0">
                <a:solidFill>
                  <a:srgbClr val="FF0000"/>
                </a:solidFill>
                <a:latin typeface="+mj-lt"/>
              </a:rPr>
              <a:t>k</a:t>
            </a:r>
            <a:r>
              <a:rPr lang="vi-VN" sz="6200" u="sng" dirty="0">
                <a:solidFill>
                  <a:srgbClr val="FF0000"/>
                </a:solidFill>
                <a:latin typeface="+mj-lt"/>
              </a:rPr>
              <a:t>:</a:t>
            </a:r>
            <a:r>
              <a:rPr lang="vi-VN" sz="6200" dirty="0">
                <a:solidFill>
                  <a:schemeClr val="bg1"/>
                </a:solidFill>
                <a:latin typeface="+mj-lt"/>
              </a:rPr>
              <a:t> </a:t>
            </a:r>
            <a:r>
              <a:rPr lang="en-US" sz="6200" dirty="0" err="1">
                <a:solidFill>
                  <a:srgbClr val="002060"/>
                </a:solidFill>
                <a:latin typeface="+mj-lt"/>
              </a:rPr>
              <a:t>Nguyện</a:t>
            </a:r>
            <a:r>
              <a:rPr lang="en-US" sz="6200" dirty="0">
                <a:solidFill>
                  <a:srgbClr val="002060"/>
                </a:solidFill>
                <a:latin typeface="+mj-lt"/>
              </a:rPr>
              <a:t> </a:t>
            </a:r>
            <a:r>
              <a:rPr lang="en-US" sz="6200" dirty="0" err="1">
                <a:solidFill>
                  <a:srgbClr val="002060"/>
                </a:solidFill>
                <a:latin typeface="+mj-lt"/>
              </a:rPr>
              <a:t>xin</a:t>
            </a:r>
            <a:r>
              <a:rPr lang="en-US" sz="6200" dirty="0">
                <a:solidFill>
                  <a:srgbClr val="002060"/>
                </a:solidFill>
                <a:latin typeface="+mj-lt"/>
              </a:rPr>
              <a:t> </a:t>
            </a:r>
            <a:r>
              <a:rPr lang="en-US" sz="6200" dirty="0" err="1">
                <a:solidFill>
                  <a:srgbClr val="002060"/>
                </a:solidFill>
                <a:latin typeface="+mj-lt"/>
              </a:rPr>
              <a:t>ơn</a:t>
            </a:r>
            <a:r>
              <a:rPr lang="en-US" sz="6200" dirty="0">
                <a:solidFill>
                  <a:srgbClr val="002060"/>
                </a:solidFill>
                <a:latin typeface="+mj-lt"/>
              </a:rPr>
              <a:t> </a:t>
            </a:r>
            <a:r>
              <a:rPr lang="en-US" sz="6200" dirty="0" err="1">
                <a:solidFill>
                  <a:srgbClr val="002060"/>
                </a:solidFill>
                <a:latin typeface="+mj-lt"/>
              </a:rPr>
              <a:t>thiêng</a:t>
            </a:r>
            <a:r>
              <a:rPr lang="en-US" sz="6200" dirty="0">
                <a:solidFill>
                  <a:srgbClr val="002060"/>
                </a:solidFill>
                <a:latin typeface="+mj-lt"/>
              </a:rPr>
              <a:t> </a:t>
            </a:r>
            <a:r>
              <a:rPr lang="en-US" sz="6200" dirty="0" err="1">
                <a:solidFill>
                  <a:srgbClr val="002060"/>
                </a:solidFill>
                <a:latin typeface="+mj-lt"/>
              </a:rPr>
              <a:t>thánh</a:t>
            </a:r>
            <a:r>
              <a:rPr lang="en-US" sz="6200" dirty="0">
                <a:solidFill>
                  <a:srgbClr val="002060"/>
                </a:solidFill>
                <a:latin typeface="+mj-lt"/>
              </a:rPr>
              <a:t> </a:t>
            </a:r>
            <a:r>
              <a:rPr lang="en-US" sz="6200" dirty="0" err="1">
                <a:solidFill>
                  <a:srgbClr val="002060"/>
                </a:solidFill>
                <a:latin typeface="+mj-lt"/>
              </a:rPr>
              <a:t>hóa</a:t>
            </a:r>
            <a:r>
              <a:rPr lang="en-US" sz="6200" dirty="0">
                <a:solidFill>
                  <a:srgbClr val="002060"/>
                </a:solidFill>
                <a:latin typeface="+mj-lt"/>
              </a:rPr>
              <a:t> </a:t>
            </a:r>
            <a:r>
              <a:rPr lang="en-US" sz="6200" dirty="0" err="1">
                <a:solidFill>
                  <a:srgbClr val="002060"/>
                </a:solidFill>
                <a:latin typeface="+mj-lt"/>
              </a:rPr>
              <a:t>hai</a:t>
            </a:r>
            <a:r>
              <a:rPr lang="en-US" sz="6200" dirty="0">
                <a:solidFill>
                  <a:srgbClr val="002060"/>
                </a:solidFill>
                <a:latin typeface="+mj-lt"/>
              </a:rPr>
              <a:t> </a:t>
            </a:r>
            <a:r>
              <a:rPr lang="en-US" sz="6200" dirty="0" err="1">
                <a:solidFill>
                  <a:srgbClr val="002060"/>
                </a:solidFill>
                <a:latin typeface="+mj-lt"/>
              </a:rPr>
              <a:t>người</a:t>
            </a:r>
            <a:r>
              <a:rPr lang="en-US" sz="6200" dirty="0">
                <a:solidFill>
                  <a:srgbClr val="002060"/>
                </a:solidFill>
                <a:latin typeface="+mj-lt"/>
              </a:rPr>
              <a:t>. </a:t>
            </a:r>
            <a:r>
              <a:rPr lang="en-US" sz="6200" dirty="0" err="1">
                <a:solidFill>
                  <a:srgbClr val="002060"/>
                </a:solidFill>
                <a:latin typeface="+mj-lt"/>
              </a:rPr>
              <a:t>Tình</a:t>
            </a:r>
            <a:r>
              <a:rPr lang="en-US" sz="6200" dirty="0">
                <a:solidFill>
                  <a:srgbClr val="002060"/>
                </a:solidFill>
                <a:latin typeface="+mj-lt"/>
              </a:rPr>
              <a:t> </a:t>
            </a:r>
            <a:r>
              <a:rPr lang="en-US" sz="6200" dirty="0" err="1">
                <a:solidFill>
                  <a:srgbClr val="002060"/>
                </a:solidFill>
                <a:latin typeface="+mj-lt"/>
              </a:rPr>
              <a:t>yêu</a:t>
            </a:r>
            <a:r>
              <a:rPr lang="en-US" sz="6200" dirty="0">
                <a:solidFill>
                  <a:srgbClr val="002060"/>
                </a:solidFill>
                <a:latin typeface="+mj-lt"/>
              </a:rPr>
              <a:t> </a:t>
            </a:r>
            <a:r>
              <a:rPr lang="en-US" sz="6200" dirty="0" err="1">
                <a:solidFill>
                  <a:srgbClr val="002060"/>
                </a:solidFill>
                <a:latin typeface="+mj-lt"/>
              </a:rPr>
              <a:t>trao</a:t>
            </a:r>
            <a:r>
              <a:rPr lang="en-US" sz="6200" dirty="0">
                <a:solidFill>
                  <a:srgbClr val="002060"/>
                </a:solidFill>
                <a:latin typeface="+mj-lt"/>
              </a:rPr>
              <a:t> </a:t>
            </a:r>
            <a:r>
              <a:rPr lang="en-US" sz="6200" dirty="0" err="1">
                <a:solidFill>
                  <a:srgbClr val="002060"/>
                </a:solidFill>
                <a:latin typeface="+mj-lt"/>
              </a:rPr>
              <a:t>nhau</a:t>
            </a:r>
            <a:r>
              <a:rPr lang="en-US" sz="6200" dirty="0">
                <a:solidFill>
                  <a:srgbClr val="002060"/>
                </a:solidFill>
                <a:latin typeface="+mj-lt"/>
              </a:rPr>
              <a:t> </a:t>
            </a:r>
            <a:r>
              <a:rPr lang="en-US" sz="6200" dirty="0" err="1">
                <a:solidFill>
                  <a:srgbClr val="002060"/>
                </a:solidFill>
                <a:latin typeface="+mj-lt"/>
              </a:rPr>
              <a:t>luôn</a:t>
            </a:r>
            <a:r>
              <a:rPr lang="en-US" sz="6200" dirty="0">
                <a:solidFill>
                  <a:srgbClr val="002060"/>
                </a:solidFill>
                <a:latin typeface="+mj-lt"/>
              </a:rPr>
              <a:t> </a:t>
            </a:r>
            <a:r>
              <a:rPr lang="en-US" sz="6200" dirty="0" err="1">
                <a:solidFill>
                  <a:srgbClr val="002060"/>
                </a:solidFill>
                <a:latin typeface="+mj-lt"/>
              </a:rPr>
              <a:t>mãi</a:t>
            </a:r>
            <a:r>
              <a:rPr lang="en-US" sz="6200" dirty="0">
                <a:solidFill>
                  <a:srgbClr val="002060"/>
                </a:solidFill>
                <a:latin typeface="+mj-lt"/>
              </a:rPr>
              <a:t> </a:t>
            </a:r>
            <a:r>
              <a:rPr lang="en-US" sz="6200" dirty="0" err="1">
                <a:solidFill>
                  <a:srgbClr val="002060"/>
                </a:solidFill>
                <a:latin typeface="+mj-lt"/>
              </a:rPr>
              <a:t>sáng</a:t>
            </a:r>
            <a:r>
              <a:rPr lang="en-US" sz="6200" dirty="0">
                <a:solidFill>
                  <a:srgbClr val="002060"/>
                </a:solidFill>
                <a:latin typeface="+mj-lt"/>
              </a:rPr>
              <a:t> </a:t>
            </a:r>
            <a:r>
              <a:rPr lang="en-US" sz="6200" dirty="0" err="1">
                <a:solidFill>
                  <a:srgbClr val="002060"/>
                </a:solidFill>
                <a:latin typeface="+mj-lt"/>
              </a:rPr>
              <a:t>ngời</a:t>
            </a:r>
            <a:r>
              <a:rPr lang="en-US" sz="6200" dirty="0">
                <a:solidFill>
                  <a:srgbClr val="002060"/>
                </a:solidFill>
                <a:latin typeface="+mj-lt"/>
              </a:rPr>
              <a:t>. </a:t>
            </a:r>
            <a:r>
              <a:rPr lang="en-US" sz="6200" dirty="0" err="1">
                <a:solidFill>
                  <a:srgbClr val="002060"/>
                </a:solidFill>
                <a:latin typeface="+mj-lt"/>
              </a:rPr>
              <a:t>Lửa</a:t>
            </a:r>
            <a:r>
              <a:rPr lang="en-US" sz="6200" dirty="0">
                <a:solidFill>
                  <a:srgbClr val="002060"/>
                </a:solidFill>
                <a:latin typeface="+mj-lt"/>
              </a:rPr>
              <a:t> </a:t>
            </a:r>
            <a:r>
              <a:rPr lang="en-US" sz="6200" dirty="0" err="1">
                <a:solidFill>
                  <a:srgbClr val="002060"/>
                </a:solidFill>
                <a:latin typeface="+mj-lt"/>
              </a:rPr>
              <a:t>hương</a:t>
            </a:r>
            <a:r>
              <a:rPr lang="en-US" sz="6200" dirty="0">
                <a:solidFill>
                  <a:srgbClr val="002060"/>
                </a:solidFill>
                <a:latin typeface="+mj-lt"/>
              </a:rPr>
              <a:t> </a:t>
            </a:r>
            <a:r>
              <a:rPr lang="en-US" sz="6200" dirty="0" err="1">
                <a:solidFill>
                  <a:srgbClr val="002060"/>
                </a:solidFill>
                <a:latin typeface="+mj-lt"/>
              </a:rPr>
              <a:t>ấm</a:t>
            </a:r>
            <a:r>
              <a:rPr lang="en-US" sz="6200" dirty="0">
                <a:solidFill>
                  <a:srgbClr val="002060"/>
                </a:solidFill>
                <a:latin typeface="+mj-lt"/>
              </a:rPr>
              <a:t> </a:t>
            </a:r>
            <a:r>
              <a:rPr lang="en-US" sz="6200" dirty="0" err="1">
                <a:solidFill>
                  <a:srgbClr val="002060"/>
                </a:solidFill>
                <a:latin typeface="+mj-lt"/>
              </a:rPr>
              <a:t>áp</a:t>
            </a:r>
            <a:r>
              <a:rPr lang="en-US" sz="6200" dirty="0">
                <a:solidFill>
                  <a:srgbClr val="002060"/>
                </a:solidFill>
                <a:latin typeface="+mj-lt"/>
              </a:rPr>
              <a:t> </a:t>
            </a:r>
            <a:r>
              <a:rPr lang="en-US" sz="6200" dirty="0" err="1">
                <a:solidFill>
                  <a:srgbClr val="002060"/>
                </a:solidFill>
                <a:latin typeface="+mj-lt"/>
              </a:rPr>
              <a:t>trong</a:t>
            </a:r>
            <a:r>
              <a:rPr lang="en-US" sz="6200" dirty="0">
                <a:solidFill>
                  <a:srgbClr val="002060"/>
                </a:solidFill>
                <a:latin typeface="+mj-lt"/>
              </a:rPr>
              <a:t> </a:t>
            </a:r>
            <a:r>
              <a:rPr lang="en-US" sz="6200" dirty="0" err="1">
                <a:solidFill>
                  <a:srgbClr val="002060"/>
                </a:solidFill>
                <a:latin typeface="+mj-lt"/>
              </a:rPr>
              <a:t>suốt</a:t>
            </a:r>
            <a:r>
              <a:rPr lang="en-US" sz="6200" dirty="0">
                <a:solidFill>
                  <a:srgbClr val="002060"/>
                </a:solidFill>
                <a:latin typeface="+mj-lt"/>
              </a:rPr>
              <a:t> </a:t>
            </a:r>
            <a:r>
              <a:rPr lang="en-US" sz="6200" dirty="0" err="1">
                <a:solidFill>
                  <a:srgbClr val="002060"/>
                </a:solidFill>
                <a:latin typeface="+mj-lt"/>
              </a:rPr>
              <a:t>cuộc</a:t>
            </a:r>
            <a:r>
              <a:rPr lang="en-US" sz="6200" dirty="0">
                <a:solidFill>
                  <a:srgbClr val="002060"/>
                </a:solidFill>
                <a:latin typeface="+mj-lt"/>
              </a:rPr>
              <a:t> </a:t>
            </a:r>
            <a:r>
              <a:rPr lang="en-US" sz="6200" dirty="0" err="1">
                <a:solidFill>
                  <a:srgbClr val="002060"/>
                </a:solidFill>
                <a:latin typeface="+mj-lt"/>
              </a:rPr>
              <a:t>đời</a:t>
            </a:r>
            <a:r>
              <a:rPr lang="en-US" sz="6200" dirty="0">
                <a:solidFill>
                  <a:srgbClr val="002060"/>
                </a:solidFill>
                <a:latin typeface="+mj-lt"/>
              </a:rPr>
              <a:t>, </a:t>
            </a:r>
            <a:r>
              <a:rPr lang="en-US" sz="6200" dirty="0" err="1">
                <a:solidFill>
                  <a:srgbClr val="002060"/>
                </a:solidFill>
                <a:latin typeface="+mj-lt"/>
              </a:rPr>
              <a:t>yêu</a:t>
            </a:r>
            <a:r>
              <a:rPr lang="en-US" sz="6200" dirty="0">
                <a:solidFill>
                  <a:srgbClr val="002060"/>
                </a:solidFill>
                <a:latin typeface="+mj-lt"/>
              </a:rPr>
              <a:t> </a:t>
            </a:r>
            <a:r>
              <a:rPr lang="en-US" sz="6200" dirty="0" err="1">
                <a:solidFill>
                  <a:srgbClr val="002060"/>
                </a:solidFill>
                <a:latin typeface="+mj-lt"/>
              </a:rPr>
              <a:t>thương</a:t>
            </a:r>
            <a:r>
              <a:rPr lang="en-US" sz="6200" dirty="0">
                <a:solidFill>
                  <a:srgbClr val="002060"/>
                </a:solidFill>
                <a:latin typeface="+mj-lt"/>
              </a:rPr>
              <a:t> </a:t>
            </a:r>
            <a:r>
              <a:rPr lang="en-US" sz="6200" dirty="0" err="1">
                <a:solidFill>
                  <a:srgbClr val="002060"/>
                </a:solidFill>
                <a:latin typeface="+mj-lt"/>
              </a:rPr>
              <a:t>dẫn</a:t>
            </a:r>
            <a:r>
              <a:rPr lang="en-US" sz="6200" dirty="0">
                <a:solidFill>
                  <a:srgbClr val="002060"/>
                </a:solidFill>
                <a:latin typeface="+mj-lt"/>
              </a:rPr>
              <a:t> </a:t>
            </a:r>
            <a:r>
              <a:rPr lang="en-US" sz="6200" dirty="0" err="1">
                <a:solidFill>
                  <a:srgbClr val="002060"/>
                </a:solidFill>
                <a:latin typeface="+mj-lt"/>
              </a:rPr>
              <a:t>lối</a:t>
            </a:r>
            <a:r>
              <a:rPr lang="en-US" sz="6200" dirty="0">
                <a:solidFill>
                  <a:srgbClr val="002060"/>
                </a:solidFill>
                <a:latin typeface="+mj-lt"/>
              </a:rPr>
              <a:t> </a:t>
            </a:r>
            <a:r>
              <a:rPr lang="en-US" sz="6200" dirty="0" err="1">
                <a:solidFill>
                  <a:srgbClr val="002060"/>
                </a:solidFill>
                <a:latin typeface="+mj-lt"/>
              </a:rPr>
              <a:t>lên</a:t>
            </a:r>
            <a:r>
              <a:rPr lang="en-US" sz="6200" dirty="0">
                <a:solidFill>
                  <a:srgbClr val="002060"/>
                </a:solidFill>
                <a:latin typeface="+mj-lt"/>
              </a:rPr>
              <a:t> </a:t>
            </a:r>
            <a:r>
              <a:rPr lang="en-US" sz="6200" dirty="0" err="1">
                <a:solidFill>
                  <a:srgbClr val="002060"/>
                </a:solidFill>
                <a:latin typeface="+mj-lt"/>
              </a:rPr>
              <a:t>trời</a:t>
            </a:r>
            <a:r>
              <a:rPr lang="en-US" sz="6200" dirty="0">
                <a:solidFill>
                  <a:srgbClr val="002060"/>
                </a:solidFill>
                <a:latin typeface="+mj-lt"/>
              </a:rPr>
              <a:t>, tin </a:t>
            </a:r>
            <a:r>
              <a:rPr lang="en-US" sz="6200" dirty="0" err="1">
                <a:solidFill>
                  <a:srgbClr val="002060"/>
                </a:solidFill>
                <a:latin typeface="+mj-lt"/>
              </a:rPr>
              <a:t>vui</a:t>
            </a:r>
            <a:r>
              <a:rPr lang="en-US" sz="6200" dirty="0">
                <a:solidFill>
                  <a:srgbClr val="002060"/>
                </a:solidFill>
                <a:latin typeface="+mj-lt"/>
              </a:rPr>
              <a:t> </a:t>
            </a:r>
            <a:r>
              <a:rPr lang="en-US" sz="6200" dirty="0" err="1">
                <a:solidFill>
                  <a:srgbClr val="002060"/>
                </a:solidFill>
                <a:latin typeface="+mj-lt"/>
              </a:rPr>
              <a:t>đến</a:t>
            </a:r>
            <a:r>
              <a:rPr lang="en-US" sz="6200" dirty="0">
                <a:solidFill>
                  <a:srgbClr val="002060"/>
                </a:solidFill>
                <a:latin typeface="+mj-lt"/>
              </a:rPr>
              <a:t> </a:t>
            </a:r>
            <a:r>
              <a:rPr lang="en-US" sz="6200" dirty="0" err="1">
                <a:solidFill>
                  <a:srgbClr val="002060"/>
                </a:solidFill>
                <a:latin typeface="+mj-lt"/>
              </a:rPr>
              <a:t>trong</a:t>
            </a:r>
            <a:r>
              <a:rPr lang="en-US" sz="6200" dirty="0">
                <a:solidFill>
                  <a:srgbClr val="002060"/>
                </a:solidFill>
                <a:latin typeface="+mj-lt"/>
              </a:rPr>
              <a:t> </a:t>
            </a:r>
            <a:r>
              <a:rPr lang="en-US" sz="6200" dirty="0" err="1">
                <a:solidFill>
                  <a:srgbClr val="002060"/>
                </a:solidFill>
                <a:latin typeface="+mj-lt"/>
              </a:rPr>
              <a:t>tim</a:t>
            </a:r>
            <a:r>
              <a:rPr lang="en-US" sz="6200" dirty="0">
                <a:solidFill>
                  <a:srgbClr val="002060"/>
                </a:solidFill>
                <a:latin typeface="+mj-lt"/>
              </a:rPr>
              <a:t> </a:t>
            </a:r>
            <a:r>
              <a:rPr lang="en-US" sz="6200" dirty="0" err="1">
                <a:solidFill>
                  <a:srgbClr val="002060"/>
                </a:solidFill>
                <a:latin typeface="+mj-lt"/>
              </a:rPr>
              <a:t>người</a:t>
            </a:r>
            <a:r>
              <a:rPr lang="en-US" sz="6200" dirty="0">
                <a:solidFill>
                  <a:srgbClr val="002060"/>
                </a:solidFill>
                <a:latin typeface="+mj-lt"/>
              </a:rPr>
              <a:t>.</a:t>
            </a:r>
            <a:endParaRPr lang="vi-VN" sz="6200" dirty="0">
              <a:solidFill>
                <a:srgbClr val="002060"/>
              </a:solidFill>
              <a:latin typeface="+mj-lt"/>
            </a:endParaRPr>
          </a:p>
        </p:txBody>
      </p:sp>
    </p:spTree>
    <p:extLst>
      <p:ext uri="{BB962C8B-B14F-4D97-AF65-F5344CB8AC3E}">
        <p14:creationId xmlns:p14="http://schemas.microsoft.com/office/powerpoint/2010/main" val="2366718638"/>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243" y="286603"/>
            <a:ext cx="6858000" cy="68580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43332" y="2941006"/>
            <a:ext cx="3989695" cy="3989695"/>
          </a:xfrm>
          <a:prstGeom prst="rect">
            <a:avLst/>
          </a:prstGeom>
        </p:spPr>
      </p:pic>
      <p:sp>
        <p:nvSpPr>
          <p:cNvPr id="7" name="TextBox 6"/>
          <p:cNvSpPr txBox="1"/>
          <p:nvPr/>
        </p:nvSpPr>
        <p:spPr>
          <a:xfrm>
            <a:off x="3777966" y="15448"/>
            <a:ext cx="7582525" cy="1107996"/>
          </a:xfrm>
          <a:prstGeom prst="rect">
            <a:avLst/>
          </a:prstGeom>
          <a:noFill/>
        </p:spPr>
        <p:txBody>
          <a:bodyPr wrap="none" rtlCol="0">
            <a:spAutoFit/>
          </a:bodyPr>
          <a:lstStyle/>
          <a:p>
            <a:r>
              <a:rPr lang="en-US" sz="6600" dirty="0" err="1" smtClean="0">
                <a:solidFill>
                  <a:srgbClr val="002060"/>
                </a:solidFill>
                <a:latin typeface="SalinaDisplay" pitchFamily="18" charset="0"/>
                <a:ea typeface="SalinaDisplay" pitchFamily="18" charset="0"/>
                <a:cs typeface="SalinaDisplay" pitchFamily="18" charset="0"/>
              </a:rPr>
              <a:t>Thánh</a:t>
            </a:r>
            <a:r>
              <a:rPr lang="en-US" sz="6600" dirty="0" smtClean="0">
                <a:solidFill>
                  <a:srgbClr val="002060"/>
                </a:solidFill>
                <a:latin typeface="SalinaDisplay" pitchFamily="18" charset="0"/>
                <a:ea typeface="SalinaDisplay" pitchFamily="18" charset="0"/>
                <a:cs typeface="SalinaDisplay" pitchFamily="18" charset="0"/>
              </a:rPr>
              <a:t> </a:t>
            </a:r>
            <a:r>
              <a:rPr lang="en-US" sz="6600" dirty="0" err="1" smtClean="0">
                <a:solidFill>
                  <a:srgbClr val="002060"/>
                </a:solidFill>
                <a:latin typeface="SalinaDisplay" pitchFamily="18" charset="0"/>
                <a:ea typeface="SalinaDisplay" pitchFamily="18" charset="0"/>
                <a:cs typeface="SalinaDisplay" pitchFamily="18" charset="0"/>
              </a:rPr>
              <a:t>Lê</a:t>
            </a:r>
            <a:r>
              <a:rPr lang="en-US" sz="6600" dirty="0" smtClean="0">
                <a:solidFill>
                  <a:srgbClr val="002060"/>
                </a:solidFill>
                <a:latin typeface="SalinaDisplay" pitchFamily="18" charset="0"/>
                <a:ea typeface="SalinaDisplay" pitchFamily="18" charset="0"/>
                <a:cs typeface="SalinaDisplay" pitchFamily="18" charset="0"/>
              </a:rPr>
              <a:t>̃ </a:t>
            </a:r>
            <a:r>
              <a:rPr lang="en-US" sz="6600" dirty="0" err="1" smtClean="0">
                <a:solidFill>
                  <a:srgbClr val="002060"/>
                </a:solidFill>
                <a:latin typeface="SalinaDisplay" pitchFamily="18" charset="0"/>
                <a:ea typeface="SalinaDisplay" pitchFamily="18" charset="0"/>
                <a:cs typeface="SalinaDisplay" pitchFamily="18" charset="0"/>
              </a:rPr>
              <a:t>Hôn</a:t>
            </a:r>
            <a:r>
              <a:rPr lang="en-US" sz="6600" dirty="0" smtClean="0">
                <a:solidFill>
                  <a:srgbClr val="002060"/>
                </a:solidFill>
                <a:latin typeface="SalinaDisplay" pitchFamily="18" charset="0"/>
                <a:ea typeface="SalinaDisplay" pitchFamily="18" charset="0"/>
                <a:cs typeface="SalinaDisplay" pitchFamily="18" charset="0"/>
              </a:rPr>
              <a:t> </a:t>
            </a:r>
            <a:r>
              <a:rPr lang="en-US" sz="6600" dirty="0" err="1" smtClean="0">
                <a:solidFill>
                  <a:srgbClr val="002060"/>
                </a:solidFill>
                <a:latin typeface="SalinaDisplay" pitchFamily="18" charset="0"/>
                <a:ea typeface="SalinaDisplay" pitchFamily="18" charset="0"/>
                <a:cs typeface="SalinaDisplay" pitchFamily="18" charset="0"/>
              </a:rPr>
              <a:t>Phối</a:t>
            </a:r>
            <a:endParaRPr lang="en-US" sz="6600" dirty="0">
              <a:solidFill>
                <a:srgbClr val="002060"/>
              </a:solidFill>
              <a:latin typeface="SalinaDisplay" pitchFamily="18" charset="0"/>
              <a:ea typeface="SalinaDisplay" pitchFamily="18" charset="0"/>
              <a:cs typeface="SalinaDisplay" pitchFamily="18" charset="0"/>
            </a:endParaRPr>
          </a:p>
        </p:txBody>
      </p:sp>
      <p:sp>
        <p:nvSpPr>
          <p:cNvPr id="8" name="TextBox 7"/>
          <p:cNvSpPr txBox="1"/>
          <p:nvPr/>
        </p:nvSpPr>
        <p:spPr>
          <a:xfrm>
            <a:off x="3111690" y="1354067"/>
            <a:ext cx="7861110" cy="2308324"/>
          </a:xfrm>
          <a:prstGeom prst="rect">
            <a:avLst/>
          </a:prstGeom>
          <a:noFill/>
        </p:spPr>
        <p:txBody>
          <a:bodyPr wrap="square" rtlCol="0">
            <a:spAutoFit/>
          </a:bodyPr>
          <a:lstStyle/>
          <a:p>
            <a:pPr algn="ctr">
              <a:lnSpc>
                <a:spcPct val="120000"/>
              </a:lnSpc>
            </a:pPr>
            <a:r>
              <a:rPr lang="en-US" sz="4000" dirty="0" err="1" smtClean="0">
                <a:solidFill>
                  <a:srgbClr val="FF0000"/>
                </a:solidFill>
              </a:rPr>
              <a:t>Anh</a:t>
            </a:r>
            <a:r>
              <a:rPr lang="en-US" sz="4000" dirty="0" smtClean="0">
                <a:solidFill>
                  <a:srgbClr val="FF0000"/>
                </a:solidFill>
              </a:rPr>
              <a:t> </a:t>
            </a:r>
            <a:r>
              <a:rPr lang="en-US" sz="4000" dirty="0" err="1" smtClean="0">
                <a:solidFill>
                  <a:srgbClr val="FF0000"/>
                </a:solidFill>
              </a:rPr>
              <a:t>Giuse</a:t>
            </a:r>
            <a:r>
              <a:rPr lang="en-US" sz="4000" dirty="0" smtClean="0">
                <a:solidFill>
                  <a:srgbClr val="FF0000"/>
                </a:solidFill>
              </a:rPr>
              <a:t> </a:t>
            </a:r>
            <a:r>
              <a:rPr lang="en-US" sz="4000" dirty="0" err="1" smtClean="0">
                <a:solidFill>
                  <a:srgbClr val="FF0000"/>
                </a:solidFill>
              </a:rPr>
              <a:t>Trương</a:t>
            </a:r>
            <a:r>
              <a:rPr lang="en-US" sz="4000" dirty="0" smtClean="0">
                <a:solidFill>
                  <a:srgbClr val="FF0000"/>
                </a:solidFill>
              </a:rPr>
              <a:t> </a:t>
            </a:r>
            <a:r>
              <a:rPr lang="en-US" sz="4000" dirty="0" err="1" smtClean="0">
                <a:solidFill>
                  <a:srgbClr val="FF0000"/>
                </a:solidFill>
              </a:rPr>
              <a:t>Thành</a:t>
            </a:r>
            <a:r>
              <a:rPr lang="en-US" sz="4000" dirty="0" smtClean="0">
                <a:solidFill>
                  <a:srgbClr val="FF0000"/>
                </a:solidFill>
              </a:rPr>
              <a:t> </a:t>
            </a:r>
            <a:r>
              <a:rPr lang="en-US" sz="4000" dirty="0" err="1" smtClean="0">
                <a:solidFill>
                  <a:srgbClr val="FF0000"/>
                </a:solidFill>
              </a:rPr>
              <a:t>Trí</a:t>
            </a:r>
            <a:endParaRPr lang="en-US" sz="4000" dirty="0" smtClean="0">
              <a:solidFill>
                <a:srgbClr val="FF0000"/>
              </a:solidFill>
            </a:endParaRPr>
          </a:p>
          <a:p>
            <a:pPr algn="ctr">
              <a:lnSpc>
                <a:spcPct val="120000"/>
              </a:lnSpc>
            </a:pPr>
            <a:r>
              <a:rPr lang="en-US" sz="4000" dirty="0" err="1" smtClean="0">
                <a:solidFill>
                  <a:srgbClr val="FF0000"/>
                </a:solidFill>
              </a:rPr>
              <a:t>và</a:t>
            </a:r>
            <a:r>
              <a:rPr lang="en-US" sz="4000" dirty="0" smtClean="0">
                <a:solidFill>
                  <a:srgbClr val="FF0000"/>
                </a:solidFill>
              </a:rPr>
              <a:t>  </a:t>
            </a:r>
          </a:p>
          <a:p>
            <a:pPr algn="ctr">
              <a:lnSpc>
                <a:spcPct val="120000"/>
              </a:lnSpc>
            </a:pPr>
            <a:r>
              <a:rPr lang="en-US" sz="4000" dirty="0" err="1" smtClean="0">
                <a:solidFill>
                  <a:srgbClr val="FF0000"/>
                </a:solidFill>
              </a:rPr>
              <a:t>Chị</a:t>
            </a:r>
            <a:r>
              <a:rPr lang="en-US" sz="4000" dirty="0" smtClean="0">
                <a:solidFill>
                  <a:srgbClr val="FF0000"/>
                </a:solidFill>
              </a:rPr>
              <a:t> Maria </a:t>
            </a:r>
            <a:r>
              <a:rPr lang="en-US" sz="4000" dirty="0" err="1" smtClean="0">
                <a:solidFill>
                  <a:srgbClr val="FF0000"/>
                </a:solidFill>
              </a:rPr>
              <a:t>Trần</a:t>
            </a:r>
            <a:r>
              <a:rPr lang="en-US" sz="4000" dirty="0" smtClean="0">
                <a:solidFill>
                  <a:srgbClr val="FF0000"/>
                </a:solidFill>
              </a:rPr>
              <a:t> </a:t>
            </a:r>
            <a:r>
              <a:rPr lang="en-US" sz="4000" dirty="0" err="1" smtClean="0">
                <a:solidFill>
                  <a:srgbClr val="FF0000"/>
                </a:solidFill>
              </a:rPr>
              <a:t>Thị</a:t>
            </a:r>
            <a:r>
              <a:rPr lang="en-US" sz="4000" dirty="0" smtClean="0">
                <a:solidFill>
                  <a:srgbClr val="FF0000"/>
                </a:solidFill>
              </a:rPr>
              <a:t> </a:t>
            </a:r>
            <a:r>
              <a:rPr lang="en-US" sz="4000" dirty="0" err="1" smtClean="0">
                <a:solidFill>
                  <a:srgbClr val="FF0000"/>
                </a:solidFill>
              </a:rPr>
              <a:t>Hồng</a:t>
            </a:r>
            <a:r>
              <a:rPr lang="en-US" sz="4000" dirty="0" smtClean="0">
                <a:solidFill>
                  <a:srgbClr val="FF0000"/>
                </a:solidFill>
              </a:rPr>
              <a:t> </a:t>
            </a:r>
            <a:r>
              <a:rPr lang="en-US" sz="4000" dirty="0" err="1" smtClean="0">
                <a:solidFill>
                  <a:srgbClr val="FF0000"/>
                </a:solidFill>
              </a:rPr>
              <a:t>Thắm</a:t>
            </a:r>
            <a:endParaRPr lang="en-US" sz="4000" dirty="0" smtClean="0">
              <a:solidFill>
                <a:srgbClr val="FF0000"/>
              </a:solidFill>
            </a:endParaRPr>
          </a:p>
        </p:txBody>
      </p:sp>
    </p:spTree>
    <p:extLst>
      <p:ext uri="{BB962C8B-B14F-4D97-AF65-F5344CB8AC3E}">
        <p14:creationId xmlns:p14="http://schemas.microsoft.com/office/powerpoint/2010/main" val="33686585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781</TotalTime>
  <Words>1546</Words>
  <Application>Microsoft Office PowerPoint</Application>
  <PresentationFormat>Custom</PresentationFormat>
  <Paragraphs>96</Paragraphs>
  <Slides>63</Slides>
  <Notes>0</Notes>
  <HiddenSlides>0</HiddenSlides>
  <MMClips>0</MMClips>
  <ScaleCrop>false</ScaleCrop>
  <HeadingPairs>
    <vt:vector size="4" baseType="variant">
      <vt:variant>
        <vt:lpstr>Theme</vt:lpstr>
      </vt:variant>
      <vt:variant>
        <vt:i4>5</vt:i4>
      </vt:variant>
      <vt:variant>
        <vt:lpstr>Slide Titles</vt:lpstr>
      </vt:variant>
      <vt:variant>
        <vt:i4>63</vt:i4>
      </vt:variant>
    </vt:vector>
  </HeadingPairs>
  <TitlesOfParts>
    <vt:vector size="68" baseType="lpstr">
      <vt:lpstr>3_Office Theme</vt:lpstr>
      <vt:lpstr>1_Office Theme</vt:lpstr>
      <vt:lpstr>12_Office Theme</vt:lpstr>
      <vt:lpstr>4_Office Theme</vt:lpstr>
      <vt:lpstr>36_Default Design</vt:lpstr>
      <vt:lpstr>PowerPoint Presentation</vt:lpstr>
      <vt:lpstr>Ca Nhập Lễ Hôm Nay Hân Hoan Ngọc Linh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Thánh Vịnh 127 Phúc Cho Những Ai Huyền Linh</vt:lpstr>
      <vt:lpstr>Đk: Phúc cho những ai tôn sợ Thiên Chúa. Phúc cho những ai sống theo Lời Người.</vt:lpstr>
      <vt:lpstr>Tk1: Hiền thê trong gia cư bạn như một thân nho tốt tươi. Nàng đem bao nhiêu hoan lạc với muôn trái thơm dịu ngọt …</vt:lpstr>
      <vt:lpstr>… Này đây vây chung quanh bạn đàn con khôn ngoan xinh đẹp. Tựa như Ô-liu xanh rờn chồi non đang lớn Chúa thương chở che.</vt:lpstr>
      <vt:lpstr>Đk: Phúc cho những ai tôn sợ Thiên Chúa. Phúc cho những ai sống theo Lời Người.</vt:lpstr>
      <vt:lpstr>Tk2: Người thương luôn ban cho bạn an bình hân hoan sướng vui. Vì đây bao nhiêu phúc lộc chứa chan suốt trong một đời …</vt:lpstr>
      <vt:lpstr>… Bạn ơi công lao tay bạn dài lâu ra hoa thơm nụ. Mừng cho Si-on hưng thịnh và vui con cháu lớn khôn tài hoa.</vt:lpstr>
      <vt:lpstr>Đk: Phúc cho những ai tôn sợ Thiên Chúa. Phúc cho những ai sống theo Lời Người.</vt:lpstr>
      <vt:lpstr>Tk3: Hồn con ca lên muôn lời tán tụng danh Cha suốt đời. Ngài ban cho con gia đình có mẹ có cha an bình …</vt:lpstr>
      <vt:lpstr>… Niềm vui con sẽ lãnh nhận dựng xây mái ấm lâu bền. Tình yêu mãi thắm tươi mầu cùng ca khen Chúa phúc cho đời con.</vt:lpstr>
      <vt:lpstr>Đk: Phúc cho những ai tôn sợ Thiên Chúa. Phúc cho những ai sống theo Lời Người.</vt:lpstr>
      <vt:lpstr>Thiên Chúa là tình yêu, chúng ta hãy yêu thương nhau như Thiên Chúa đã yêu thương chúng ta.</vt:lpstr>
      <vt:lpstr>PowerPoint Presentation</vt:lpstr>
      <vt:lpstr>Tk1: Xin dâng cả trăm năm, dâng trọn tình yêu thắm nở, dâng cả ngày sau những buồn vui.</vt:lpstr>
      <vt:lpstr>Đk: Dâng Trời đời chúng con, ước bao là ngày là bấy nhiêu tình.</vt:lpstr>
      <vt:lpstr>Tk2: Xin dâng thuở an vui, những ngày đẹp tươi đã mở, dâng cả ngày sau những niềm đau.</vt:lpstr>
      <vt:lpstr>Đk: Dâng Trời đời chúng con, ước bao là ngày là bấy nhiêu tình.</vt:lpstr>
      <vt:lpstr>Tk3: Trăm năm đẹp tơ duyên, Chúa là nguồn vui muôn thuở, mai ở đường xa Chúa dìu qua.</vt:lpstr>
      <vt:lpstr>Đk: Dâng Trời đời chúng con, ước bao là ngày là bấy nhiêu tình.</vt:lpstr>
      <vt:lpstr>Tk4: Xin như biển bao la, tấm lòng Trời ban cho mẹ, xin nở rừng hoa tấm lòng cha.</vt:lpstr>
      <vt:lpstr>Đk: Dâng Trời đời chúng con, ước bao là ngày là bấy nhiêu tình.</vt:lpstr>
      <vt:lpstr>Tk5: Trăm năm ở dương gian, kiếp người là manh gió thoảng, xin dắt dìu nhau đến trời cao.</vt:lpstr>
      <vt:lpstr>Đk: Dâng Trời đời chúng con, ước bao là ngày là bấy nhiêu tình.</vt:lpstr>
      <vt:lpstr>PowerPoint Presentation</vt:lpstr>
      <vt:lpstr>Ca Nguyện Hiệp Lễ Hoa Nở Miền Cana Phanxicô</vt:lpstr>
      <vt:lpstr>Tk1: Ngày xưa khi hoa nở miền Ca-na, khi đôi lứa (í a) chung đường. Chúa đã nâng ly rượu mừng, Ngài nâng nâng ly rượu chúc hôn …</vt:lpstr>
      <vt:lpstr>… Ngài say theo men của cuộc đời, Ngài chung vui với người vui. Ngài ban ơn thiêng nối tình người, Ngài thánh hóa đời lứa đôi.</vt:lpstr>
      <vt:lpstr>Đk: Nguyện xin Giê-su thương mến cho duyên tình mãi nở hoa. Nguyện xin Giê-su đến trong nhà, cho đời hòa tiếng ca.</vt:lpstr>
      <vt:lpstr>Tk2: Nhiều khi xem hoa nở chờ trăng lên, nương tay võng đón lời ru hời. Chúa đã vui trong phận người, Ngài vui trong thân phận chúng con …</vt:lpstr>
      <vt:lpstr>… Ngài xem muôn hoa thắm vườn nhà, Ngài nghe tiếng hát mẹ cha. Ngài ba mươi năm thấy thuận hòa, và thấy nghĩa tình thiết tha.</vt:lpstr>
      <vt:lpstr>Đk: Nguyện xin Giê-su thương mến cho duyên tình mãi nở hoa. Nguyện xin Giê-su đến trong nhà, cho đời hòa tiếng ca.</vt:lpstr>
      <vt:lpstr>Tk3: Tình yêu xin muôn thưở đẹp lung linh, trăm năm mãi có ta có mình. Dắt dìu nhau trên đường tình, dìu nhau trên con đường mến yêu …</vt:lpstr>
      <vt:lpstr>… Dù khi an vui lúc ngậm ngùi, tình luôn son sắt đẹp tươi. Niềm tin linh thiêng giữa giòng đời, là gió giúp thuyền lướt trôi.</vt:lpstr>
      <vt:lpstr>Đk: Nguyện xin Giê-su thương mến cho duyên tình mãi nở hoa. Nguyện xin Giê-su đến trong nhà, cho đời hòa tiếng ca.</vt:lpstr>
      <vt:lpstr>Tk4: Ngày xưa khi mây nở trời Ca-na, đôi chim trắng vút bay giữa trời. Chúa nhìn theo môi mỉm cười, Ngài vui trông theo từng lứa đôi …</vt:lpstr>
      <vt:lpstr>… Nguyện xin Giê-su nối đường đời, dìu đưa trăm lối ngàn nơi. Người tay trong tay bước tuyệt vời, về đến cõi trời thắm tươi.</vt:lpstr>
      <vt:lpstr>Đk: Nguyện xin Giê-su thương mến cho duyên tình mãi nở hoa. Nguyện xin Giê-su đến trong nhà, cho đời hòa tiếng ca.</vt:lpstr>
      <vt:lpstr>PowerPoint Presentation</vt:lpstr>
      <vt:lpstr>Ca Kết Lễ Xin Mẹ Ngọc Kôn</vt:lpstr>
      <vt:lpstr>Tk1:  Mẹ ơi! Xin cho đôi bạn suốt đời thủy chung. Mẹ ơi! Xin cho đôi bạn gắn bó yêu thương …</vt:lpstr>
      <vt:lpstr>… Dìu nhau đi trong cuộc đời lúc buồn lúc vui. Để nên mái ấm gia đình ngợi khen Chúa hiển vinh.</vt:lpstr>
      <vt:lpstr>Đk: Cho hoa yêu thương kết trái đơm hương, trung trinh tin yêu bác ái nêu gương. Khiêm nhu đơn sơ giống Thánh Gia xưa, sống trọn một đời xứng với ơn gọi.</vt:lpstr>
      <vt:lpstr>Tk2:  Mẹ ơi! Xin cho đôi bạn sống đời đức tin. Làm gương cho các gia đình cuộc sống hy sinh … </vt:lpstr>
      <vt:lpstr>… Cùng nhau noi gương của Mẹ sống Lời Chúa luôn. Làm cho hạt giống Tin Mừng được đâm nhánh trổ bông.</vt:lpstr>
      <vt:lpstr>Đk: Cho hoa yêu thương kết trái đơm hương, trung trinh tin yêu bác ái nêu gương. Khiêm nhu đơn sơ giống Thánh Gia xưa, sống trọn một đời xứng với ơn gọi.</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Chúa Nhật XVIII TN Năm A Lễ Hiển Dung</dc:title>
  <dc:creator>trungbo2001@gmail.com</dc:creator>
  <cp:lastModifiedBy>Hùng Nam</cp:lastModifiedBy>
  <cp:revision>143</cp:revision>
  <dcterms:created xsi:type="dcterms:W3CDTF">2023-07-01T15:31:22Z</dcterms:created>
  <dcterms:modified xsi:type="dcterms:W3CDTF">2024-09-06T12:02:26Z</dcterms:modified>
</cp:coreProperties>
</file>