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86" r:id="rId3"/>
    <p:sldMasterId id="2147483698" r:id="rId4"/>
    <p:sldMasterId id="2147483710" r:id="rId5"/>
  </p:sldMasterIdLst>
  <p:sldIdLst>
    <p:sldId id="10036" r:id="rId6"/>
    <p:sldId id="10013" r:id="rId7"/>
    <p:sldId id="10014" r:id="rId8"/>
    <p:sldId id="10015" r:id="rId9"/>
    <p:sldId id="10016" r:id="rId10"/>
    <p:sldId id="10019" r:id="rId11"/>
    <p:sldId id="10018" r:id="rId12"/>
    <p:sldId id="10020" r:id="rId13"/>
    <p:sldId id="9979" r:id="rId14"/>
    <p:sldId id="10021" r:id="rId15"/>
    <p:sldId id="10022" r:id="rId16"/>
    <p:sldId id="10023" r:id="rId17"/>
    <p:sldId id="10024" r:id="rId18"/>
    <p:sldId id="10032" r:id="rId19"/>
    <p:sldId id="10026" r:id="rId20"/>
    <p:sldId id="10027" r:id="rId21"/>
    <p:sldId id="10034" r:id="rId22"/>
    <p:sldId id="10029" r:id="rId23"/>
    <p:sldId id="10030" r:id="rId24"/>
    <p:sldId id="10033" r:id="rId25"/>
    <p:sldId id="10035" r:id="rId26"/>
    <p:sldId id="10012" r:id="rId27"/>
    <p:sldId id="10037" r:id="rId28"/>
    <p:sldId id="10038" r:id="rId29"/>
    <p:sldId id="10039" r:id="rId30"/>
    <p:sldId id="10040" r:id="rId31"/>
    <p:sldId id="10041" r:id="rId32"/>
    <p:sldId id="10045" r:id="rId33"/>
    <p:sldId id="10046" r:id="rId34"/>
    <p:sldId id="10044" r:id="rId35"/>
    <p:sldId id="10047" r:id="rId36"/>
    <p:sldId id="10048" r:id="rId37"/>
    <p:sldId id="276" r:id="rId38"/>
    <p:sldId id="9981" r:id="rId39"/>
    <p:sldId id="10049" r:id="rId40"/>
    <p:sldId id="10050" r:id="rId41"/>
    <p:sldId id="10051" r:id="rId42"/>
    <p:sldId id="10052" r:id="rId43"/>
    <p:sldId id="10053" r:id="rId44"/>
    <p:sldId id="10054" r:id="rId45"/>
    <p:sldId id="10058" r:id="rId46"/>
    <p:sldId id="10056" r:id="rId47"/>
    <p:sldId id="10057" r:id="rId48"/>
    <p:sldId id="10059" r:id="rId49"/>
    <p:sldId id="9982" r:id="rId50"/>
    <p:sldId id="10060" r:id="rId51"/>
    <p:sldId id="10061" r:id="rId52"/>
    <p:sldId id="10062" r:id="rId53"/>
    <p:sldId id="10063" r:id="rId54"/>
    <p:sldId id="10064" r:id="rId55"/>
    <p:sldId id="10065" r:id="rId56"/>
    <p:sldId id="10066" r:id="rId57"/>
    <p:sldId id="998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E"/>
    <a:srgbClr val="0000C0"/>
    <a:srgbClr val="0000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20" autoAdjust="0"/>
  </p:normalViewPr>
  <p:slideViewPr>
    <p:cSldViewPr snapToGrid="0">
      <p:cViewPr>
        <p:scale>
          <a:sx n="75" d="100"/>
          <a:sy n="75" d="100"/>
        </p:scale>
        <p:origin x="-2323" y="-1075"/>
      </p:cViewPr>
      <p:guideLst>
        <p:guide orient="horz" pos="2160"/>
        <p:guide pos="3840"/>
      </p:guideLst>
    </p:cSldViewPr>
  </p:slideViewPr>
  <p:outlineViewPr>
    <p:cViewPr>
      <p:scale>
        <a:sx n="33" d="100"/>
        <a:sy n="33" d="100"/>
      </p:scale>
      <p:origin x="0" y="-11022"/>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ngbo2001@gmail.com" userId="8ce29e2eda34f706" providerId="LiveId" clId="{0B1808A2-E9F3-4F5C-ACD3-5A77F918B33A}"/>
    <pc:docChg chg="addSld delSld modSld delMainMaster">
      <pc:chgData name="trungbo2001@gmail.com" userId="8ce29e2eda34f706" providerId="LiveId" clId="{0B1808A2-E9F3-4F5C-ACD3-5A77F918B33A}" dt="2023-07-11T12:10:08.024" v="33" actId="47"/>
      <pc:docMkLst>
        <pc:docMk/>
      </pc:docMkLst>
      <pc:sldChg chg="new del">
        <pc:chgData name="trungbo2001@gmail.com" userId="8ce29e2eda34f706" providerId="LiveId" clId="{0B1808A2-E9F3-4F5C-ACD3-5A77F918B33A}" dt="2023-07-11T12:10:08.024" v="33" actId="47"/>
        <pc:sldMkLst>
          <pc:docMk/>
          <pc:sldMk cId="607827391" sldId="256"/>
        </pc:sldMkLst>
      </pc:sldChg>
      <pc:sldChg chg="new del">
        <pc:chgData name="trungbo2001@gmail.com" userId="8ce29e2eda34f706" providerId="LiveId" clId="{0B1808A2-E9F3-4F5C-ACD3-5A77F918B33A}" dt="2023-07-01T15:31:47.105" v="1" actId="47"/>
        <pc:sldMkLst>
          <pc:docMk/>
          <pc:sldMk cId="2477319055" sldId="256"/>
        </pc:sldMkLst>
      </pc:sldChg>
      <pc:sldChg chg="addSp modSp del">
        <pc:chgData name="trungbo2001@gmail.com" userId="8ce29e2eda34f706" providerId="LiveId" clId="{0B1808A2-E9F3-4F5C-ACD3-5A77F918B33A}" dt="2023-07-11T12:09:58.309" v="31" actId="47"/>
        <pc:sldMkLst>
          <pc:docMk/>
          <pc:sldMk cId="2281482052" sldId="276"/>
        </pc:sldMkLst>
        <pc:picChg chg="add mod">
          <ac:chgData name="trungbo2001@gmail.com" userId="8ce29e2eda34f706" providerId="LiveId" clId="{0B1808A2-E9F3-4F5C-ACD3-5A77F918B33A}" dt="2023-07-11T11:30:50.780" v="21" actId="931"/>
          <ac:picMkLst>
            <pc:docMk/>
            <pc:sldMk cId="2281482052" sldId="276"/>
            <ac:picMk id="3" creationId="{D928A185-90EC-237B-CF3D-BFBEA4D70DDF}"/>
          </ac:picMkLst>
        </pc:picChg>
      </pc:sldChg>
      <pc:sldChg chg="del">
        <pc:chgData name="trungbo2001@gmail.com" userId="8ce29e2eda34f706" providerId="LiveId" clId="{0B1808A2-E9F3-4F5C-ACD3-5A77F918B33A}" dt="2023-07-11T12:09:58.309" v="31" actId="47"/>
        <pc:sldMkLst>
          <pc:docMk/>
          <pc:sldMk cId="3538784278" sldId="277"/>
        </pc:sldMkLst>
      </pc:sldChg>
      <pc:sldChg chg="modSp del mod">
        <pc:chgData name="trungbo2001@gmail.com" userId="8ce29e2eda34f706" providerId="LiveId" clId="{0B1808A2-E9F3-4F5C-ACD3-5A77F918B33A}" dt="2023-07-11T12:09:58.309" v="31" actId="47"/>
        <pc:sldMkLst>
          <pc:docMk/>
          <pc:sldMk cId="2426266137" sldId="292"/>
        </pc:sldMkLst>
        <pc:picChg chg="mod">
          <ac:chgData name="trungbo2001@gmail.com" userId="8ce29e2eda34f706" providerId="LiveId" clId="{0B1808A2-E9F3-4F5C-ACD3-5A77F918B33A}" dt="2023-07-11T11:31:03.083" v="25" actId="14100"/>
          <ac:picMkLst>
            <pc:docMk/>
            <pc:sldMk cId="2426266137" sldId="292"/>
            <ac:picMk id="3" creationId="{00000000-0000-0000-0000-000000000000}"/>
          </ac:picMkLst>
        </pc:picChg>
      </pc:sldChg>
      <pc:sldChg chg="del">
        <pc:chgData name="trungbo2001@gmail.com" userId="8ce29e2eda34f706" providerId="LiveId" clId="{0B1808A2-E9F3-4F5C-ACD3-5A77F918B33A}" dt="2023-07-11T12:09:58.309" v="31" actId="47"/>
        <pc:sldMkLst>
          <pc:docMk/>
          <pc:sldMk cId="350850292" sldId="293"/>
        </pc:sldMkLst>
      </pc:sldChg>
      <pc:sldChg chg="modSp del mod">
        <pc:chgData name="trungbo2001@gmail.com" userId="8ce29e2eda34f706" providerId="LiveId" clId="{0B1808A2-E9F3-4F5C-ACD3-5A77F918B33A}" dt="2023-07-11T12:09:58.309" v="31" actId="47"/>
        <pc:sldMkLst>
          <pc:docMk/>
          <pc:sldMk cId="2960784044" sldId="367"/>
        </pc:sldMkLst>
        <pc:picChg chg="mod">
          <ac:chgData name="trungbo2001@gmail.com" userId="8ce29e2eda34f706" providerId="LiveId" clId="{0B1808A2-E9F3-4F5C-ACD3-5A77F918B33A}" dt="2023-07-11T11:29:27.683" v="5" actId="14100"/>
          <ac:picMkLst>
            <pc:docMk/>
            <pc:sldMk cId="2960784044" sldId="367"/>
            <ac:picMk id="5" creationId="{00000000-0000-0000-0000-000000000000}"/>
          </ac:picMkLst>
        </pc:picChg>
      </pc:sldChg>
      <pc:sldChg chg="del">
        <pc:chgData name="trungbo2001@gmail.com" userId="8ce29e2eda34f706" providerId="LiveId" clId="{0B1808A2-E9F3-4F5C-ACD3-5A77F918B33A}" dt="2023-07-11T12:09:58.309" v="31" actId="47"/>
        <pc:sldMkLst>
          <pc:docMk/>
          <pc:sldMk cId="602412595" sldId="376"/>
        </pc:sldMkLst>
      </pc:sldChg>
      <pc:sldChg chg="del">
        <pc:chgData name="trungbo2001@gmail.com" userId="8ce29e2eda34f706" providerId="LiveId" clId="{0B1808A2-E9F3-4F5C-ACD3-5A77F918B33A}" dt="2023-07-11T12:09:58.309" v="31" actId="47"/>
        <pc:sldMkLst>
          <pc:docMk/>
          <pc:sldMk cId="3498606979" sldId="385"/>
        </pc:sldMkLst>
      </pc:sldChg>
      <pc:sldChg chg="del">
        <pc:chgData name="trungbo2001@gmail.com" userId="8ce29e2eda34f706" providerId="LiveId" clId="{0B1808A2-E9F3-4F5C-ACD3-5A77F918B33A}" dt="2023-07-11T12:09:58.309" v="31" actId="47"/>
        <pc:sldMkLst>
          <pc:docMk/>
          <pc:sldMk cId="1622106959" sldId="400"/>
        </pc:sldMkLst>
      </pc:sldChg>
      <pc:sldChg chg="modSp del mod">
        <pc:chgData name="trungbo2001@gmail.com" userId="8ce29e2eda34f706" providerId="LiveId" clId="{0B1808A2-E9F3-4F5C-ACD3-5A77F918B33A}" dt="2023-07-11T12:09:58.309" v="31" actId="47"/>
        <pc:sldMkLst>
          <pc:docMk/>
          <pc:sldMk cId="2982275113" sldId="415"/>
        </pc:sldMkLst>
        <pc:picChg chg="mod">
          <ac:chgData name="trungbo2001@gmail.com" userId="8ce29e2eda34f706" providerId="LiveId" clId="{0B1808A2-E9F3-4F5C-ACD3-5A77F918B33A}" dt="2023-07-11T11:29:55.068" v="11" actId="14100"/>
          <ac:picMkLst>
            <pc:docMk/>
            <pc:sldMk cId="2982275113" sldId="415"/>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236451056" sldId="503"/>
        </pc:sldMkLst>
        <pc:picChg chg="mod">
          <ac:chgData name="trungbo2001@gmail.com" userId="8ce29e2eda34f706" providerId="LiveId" clId="{0B1808A2-E9F3-4F5C-ACD3-5A77F918B33A}" dt="2023-07-11T11:30:56.643" v="23" actId="14100"/>
          <ac:picMkLst>
            <pc:docMk/>
            <pc:sldMk cId="2236451056" sldId="503"/>
            <ac:picMk id="4" creationId="{00000000-0000-0000-0000-000000000000}"/>
          </ac:picMkLst>
        </pc:picChg>
      </pc:sldChg>
      <pc:sldChg chg="modSp del mod">
        <pc:chgData name="trungbo2001@gmail.com" userId="8ce29e2eda34f706" providerId="LiveId" clId="{0B1808A2-E9F3-4F5C-ACD3-5A77F918B33A}" dt="2023-07-11T12:09:52.125" v="30" actId="47"/>
        <pc:sldMkLst>
          <pc:docMk/>
          <pc:sldMk cId="1186081937" sldId="507"/>
        </pc:sldMkLst>
        <pc:picChg chg="mod">
          <ac:chgData name="trungbo2001@gmail.com" userId="8ce29e2eda34f706" providerId="LiveId" clId="{0B1808A2-E9F3-4F5C-ACD3-5A77F918B33A}" dt="2023-07-11T11:29:21.227" v="3" actId="14100"/>
          <ac:picMkLst>
            <pc:docMk/>
            <pc:sldMk cId="1186081937" sldId="50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1853633907" sldId="549"/>
        </pc:sldMkLst>
        <pc:picChg chg="mod">
          <ac:chgData name="trungbo2001@gmail.com" userId="8ce29e2eda34f706" providerId="LiveId" clId="{0B1808A2-E9F3-4F5C-ACD3-5A77F918B33A}" dt="2023-07-11T11:30:26.020" v="18" actId="14100"/>
          <ac:picMkLst>
            <pc:docMk/>
            <pc:sldMk cId="1853633907" sldId="549"/>
            <ac:picMk id="3" creationId="{00000000-0000-0000-0000-000000000000}"/>
          </ac:picMkLst>
        </pc:picChg>
      </pc:sldChg>
      <pc:sldChg chg="modSp del mod">
        <pc:chgData name="trungbo2001@gmail.com" userId="8ce29e2eda34f706" providerId="LiveId" clId="{0B1808A2-E9F3-4F5C-ACD3-5A77F918B33A}" dt="2023-07-11T12:09:58.309" v="31" actId="47"/>
        <pc:sldMkLst>
          <pc:docMk/>
          <pc:sldMk cId="4205098074" sldId="550"/>
        </pc:sldMkLst>
        <pc:picChg chg="mod">
          <ac:chgData name="trungbo2001@gmail.com" userId="8ce29e2eda34f706" providerId="LiveId" clId="{0B1808A2-E9F3-4F5C-ACD3-5A77F918B33A}" dt="2023-07-11T11:30:35.915" v="20" actId="14100"/>
          <ac:picMkLst>
            <pc:docMk/>
            <pc:sldMk cId="4205098074" sldId="550"/>
            <ac:picMk id="3" creationId="{00000000-0000-0000-0000-000000000000}"/>
          </ac:picMkLst>
        </pc:picChg>
      </pc:sldChg>
      <pc:sldChg chg="del">
        <pc:chgData name="trungbo2001@gmail.com" userId="8ce29e2eda34f706" providerId="LiveId" clId="{0B1808A2-E9F3-4F5C-ACD3-5A77F918B33A}" dt="2023-07-11T12:09:58.309" v="31" actId="47"/>
        <pc:sldMkLst>
          <pc:docMk/>
          <pc:sldMk cId="1148415723" sldId="553"/>
        </pc:sldMkLst>
      </pc:sldChg>
      <pc:sldChg chg="del">
        <pc:chgData name="trungbo2001@gmail.com" userId="8ce29e2eda34f706" providerId="LiveId" clId="{0B1808A2-E9F3-4F5C-ACD3-5A77F918B33A}" dt="2023-07-11T12:09:58.309" v="31" actId="47"/>
        <pc:sldMkLst>
          <pc:docMk/>
          <pc:sldMk cId="1235855486" sldId="558"/>
        </pc:sldMkLst>
      </pc:sldChg>
      <pc:sldChg chg="modSp del mod">
        <pc:chgData name="trungbo2001@gmail.com" userId="8ce29e2eda34f706" providerId="LiveId" clId="{0B1808A2-E9F3-4F5C-ACD3-5A77F918B33A}" dt="2023-07-11T12:09:58.309" v="31" actId="47"/>
        <pc:sldMkLst>
          <pc:docMk/>
          <pc:sldMk cId="109183707" sldId="603"/>
        </pc:sldMkLst>
        <pc:picChg chg="mod">
          <ac:chgData name="trungbo2001@gmail.com" userId="8ce29e2eda34f706" providerId="LiveId" clId="{0B1808A2-E9F3-4F5C-ACD3-5A77F918B33A}" dt="2023-07-11T11:30:03.435" v="13" actId="14100"/>
          <ac:picMkLst>
            <pc:docMk/>
            <pc:sldMk cId="109183707" sldId="603"/>
            <ac:picMk id="2" creationId="{00000000-0000-0000-0000-000000000000}"/>
          </ac:picMkLst>
        </pc:picChg>
      </pc:sldChg>
      <pc:sldChg chg="modSp del mod">
        <pc:chgData name="trungbo2001@gmail.com" userId="8ce29e2eda34f706" providerId="LiveId" clId="{0B1808A2-E9F3-4F5C-ACD3-5A77F918B33A}" dt="2023-07-11T12:09:58.309" v="31" actId="47"/>
        <pc:sldMkLst>
          <pc:docMk/>
          <pc:sldMk cId="2853039690" sldId="606"/>
        </pc:sldMkLst>
        <pc:picChg chg="mod">
          <ac:chgData name="trungbo2001@gmail.com" userId="8ce29e2eda34f706" providerId="LiveId" clId="{0B1808A2-E9F3-4F5C-ACD3-5A77F918B33A}" dt="2023-07-11T11:29:48.308" v="9" actId="14100"/>
          <ac:picMkLst>
            <pc:docMk/>
            <pc:sldMk cId="2853039690" sldId="606"/>
            <ac:picMk id="4" creationId="{00000000-0000-0000-0000-000000000000}"/>
          </ac:picMkLst>
        </pc:picChg>
      </pc:sldChg>
      <pc:sldChg chg="del">
        <pc:chgData name="trungbo2001@gmail.com" userId="8ce29e2eda34f706" providerId="LiveId" clId="{0B1808A2-E9F3-4F5C-ACD3-5A77F918B33A}" dt="2023-07-11T11:29:37.147" v="6" actId="47"/>
        <pc:sldMkLst>
          <pc:docMk/>
          <pc:sldMk cId="2724084526" sldId="625"/>
        </pc:sldMkLst>
      </pc:sldChg>
      <pc:sldChg chg="del">
        <pc:chgData name="trungbo2001@gmail.com" userId="8ce29e2eda34f706" providerId="LiveId" clId="{0B1808A2-E9F3-4F5C-ACD3-5A77F918B33A}" dt="2023-07-11T11:29:41.162" v="7" actId="47"/>
        <pc:sldMkLst>
          <pc:docMk/>
          <pc:sldMk cId="694276749" sldId="626"/>
        </pc:sldMkLst>
      </pc:sldChg>
      <pc:sldChg chg="modSp del mod">
        <pc:chgData name="trungbo2001@gmail.com" userId="8ce29e2eda34f706" providerId="LiveId" clId="{0B1808A2-E9F3-4F5C-ACD3-5A77F918B33A}" dt="2023-07-11T12:09:58.309" v="31" actId="47"/>
        <pc:sldMkLst>
          <pc:docMk/>
          <pc:sldMk cId="262486706" sldId="627"/>
        </pc:sldMkLst>
        <pc:picChg chg="mod">
          <ac:chgData name="trungbo2001@gmail.com" userId="8ce29e2eda34f706" providerId="LiveId" clId="{0B1808A2-E9F3-4F5C-ACD3-5A77F918B33A}" dt="2023-07-11T11:30:20.148" v="16" actId="14100"/>
          <ac:picMkLst>
            <pc:docMk/>
            <pc:sldMk cId="262486706" sldId="627"/>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3836209401" sldId="628"/>
        </pc:sldMkLst>
        <pc:picChg chg="mod">
          <ac:chgData name="trungbo2001@gmail.com" userId="8ce29e2eda34f706" providerId="LiveId" clId="{0B1808A2-E9F3-4F5C-ACD3-5A77F918B33A}" dt="2023-07-11T11:31:07.964" v="27" actId="14100"/>
          <ac:picMkLst>
            <pc:docMk/>
            <pc:sldMk cId="3836209401" sldId="628"/>
            <ac:picMk id="4" creationId="{00000000-0000-0000-0000-000000000000}"/>
          </ac:picMkLst>
        </pc:picChg>
      </pc:sldChg>
      <pc:sldChg chg="modSp del mod">
        <pc:chgData name="trungbo2001@gmail.com" userId="8ce29e2eda34f706" providerId="LiveId" clId="{0B1808A2-E9F3-4F5C-ACD3-5A77F918B33A}" dt="2023-07-11T12:09:58.309" v="31" actId="47"/>
        <pc:sldMkLst>
          <pc:docMk/>
          <pc:sldMk cId="645334297" sldId="629"/>
        </pc:sldMkLst>
        <pc:picChg chg="mod">
          <ac:chgData name="trungbo2001@gmail.com" userId="8ce29e2eda34f706" providerId="LiveId" clId="{0B1808A2-E9F3-4F5C-ACD3-5A77F918B33A}" dt="2023-07-11T11:31:14.915" v="29" actId="14100"/>
          <ac:picMkLst>
            <pc:docMk/>
            <pc:sldMk cId="645334297" sldId="629"/>
            <ac:picMk id="4" creationId="{00000000-0000-0000-0000-000000000000}"/>
          </ac:picMkLst>
        </pc:picChg>
      </pc:sldChg>
      <pc:sldChg chg="del">
        <pc:chgData name="trungbo2001@gmail.com" userId="8ce29e2eda34f706" providerId="LiveId" clId="{0B1808A2-E9F3-4F5C-ACD3-5A77F918B33A}" dt="2023-07-11T12:09:58.309" v="31" actId="47"/>
        <pc:sldMkLst>
          <pc:docMk/>
          <pc:sldMk cId="825005663" sldId="630"/>
        </pc:sldMkLst>
      </pc:sldChg>
      <pc:sldChg chg="del">
        <pc:chgData name="trungbo2001@gmail.com" userId="8ce29e2eda34f706" providerId="LiveId" clId="{0B1808A2-E9F3-4F5C-ACD3-5A77F918B33A}" dt="2023-07-11T12:09:58.309" v="31" actId="47"/>
        <pc:sldMkLst>
          <pc:docMk/>
          <pc:sldMk cId="2457780920" sldId="631"/>
        </pc:sldMkLst>
      </pc:sldChg>
      <pc:sldChg chg="del">
        <pc:chgData name="trungbo2001@gmail.com" userId="8ce29e2eda34f706" providerId="LiveId" clId="{0B1808A2-E9F3-4F5C-ACD3-5A77F918B33A}" dt="2023-07-11T12:09:58.309" v="31" actId="47"/>
        <pc:sldMkLst>
          <pc:docMk/>
          <pc:sldMk cId="2441688759" sldId="632"/>
        </pc:sldMkLst>
      </pc:sldChg>
      <pc:sldChg chg="del">
        <pc:chgData name="trungbo2001@gmail.com" userId="8ce29e2eda34f706" providerId="LiveId" clId="{0B1808A2-E9F3-4F5C-ACD3-5A77F918B33A}" dt="2023-07-11T12:09:58.309" v="31" actId="47"/>
        <pc:sldMkLst>
          <pc:docMk/>
          <pc:sldMk cId="3380453046" sldId="633"/>
        </pc:sldMkLst>
      </pc:sldChg>
      <pc:sldChg chg="del">
        <pc:chgData name="trungbo2001@gmail.com" userId="8ce29e2eda34f706" providerId="LiveId" clId="{0B1808A2-E9F3-4F5C-ACD3-5A77F918B33A}" dt="2023-07-11T12:09:58.309" v="31" actId="47"/>
        <pc:sldMkLst>
          <pc:docMk/>
          <pc:sldMk cId="2600511035" sldId="634"/>
        </pc:sldMkLst>
      </pc:sldChg>
      <pc:sldChg chg="del">
        <pc:chgData name="trungbo2001@gmail.com" userId="8ce29e2eda34f706" providerId="LiveId" clId="{0B1808A2-E9F3-4F5C-ACD3-5A77F918B33A}" dt="2023-07-11T12:09:58.309" v="31" actId="47"/>
        <pc:sldMkLst>
          <pc:docMk/>
          <pc:sldMk cId="335933444" sldId="635"/>
        </pc:sldMkLst>
      </pc:sldChg>
      <pc:sldChg chg="del">
        <pc:chgData name="trungbo2001@gmail.com" userId="8ce29e2eda34f706" providerId="LiveId" clId="{0B1808A2-E9F3-4F5C-ACD3-5A77F918B33A}" dt="2023-07-11T12:09:58.309" v="31" actId="47"/>
        <pc:sldMkLst>
          <pc:docMk/>
          <pc:sldMk cId="976790571" sldId="636"/>
        </pc:sldMkLst>
      </pc:sldChg>
      <pc:sldChg chg="del">
        <pc:chgData name="trungbo2001@gmail.com" userId="8ce29e2eda34f706" providerId="LiveId" clId="{0B1808A2-E9F3-4F5C-ACD3-5A77F918B33A}" dt="2023-07-11T12:09:58.309" v="31" actId="47"/>
        <pc:sldMkLst>
          <pc:docMk/>
          <pc:sldMk cId="1198652674" sldId="637"/>
        </pc:sldMkLst>
      </pc:sldChg>
      <pc:sldChg chg="del">
        <pc:chgData name="trungbo2001@gmail.com" userId="8ce29e2eda34f706" providerId="LiveId" clId="{0B1808A2-E9F3-4F5C-ACD3-5A77F918B33A}" dt="2023-07-11T12:09:58.309" v="31" actId="47"/>
        <pc:sldMkLst>
          <pc:docMk/>
          <pc:sldMk cId="667014018" sldId="638"/>
        </pc:sldMkLst>
      </pc:sldChg>
      <pc:sldChg chg="del">
        <pc:chgData name="trungbo2001@gmail.com" userId="8ce29e2eda34f706" providerId="LiveId" clId="{0B1808A2-E9F3-4F5C-ACD3-5A77F918B33A}" dt="2023-07-11T12:09:58.309" v="31" actId="47"/>
        <pc:sldMkLst>
          <pc:docMk/>
          <pc:sldMk cId="548624535" sldId="639"/>
        </pc:sldMkLst>
      </pc:sldChg>
      <pc:sldChg chg="del">
        <pc:chgData name="trungbo2001@gmail.com" userId="8ce29e2eda34f706" providerId="LiveId" clId="{0B1808A2-E9F3-4F5C-ACD3-5A77F918B33A}" dt="2023-07-11T11:30:13.304" v="14"/>
        <pc:sldMkLst>
          <pc:docMk/>
          <pc:sldMk cId="1799216536" sldId="640"/>
        </pc:sldMkLst>
      </pc:sldChg>
      <pc:sldMasterChg chg="addSldLayout">
        <pc:chgData name="trungbo2001@gmail.com" userId="8ce29e2eda34f706" providerId="LiveId" clId="{0B1808A2-E9F3-4F5C-ACD3-5A77F918B33A}" dt="2023-07-01T15:31:41.019" v="0" actId="680"/>
        <pc:sldMasterMkLst>
          <pc:docMk/>
          <pc:sldMasterMk cId="4236796065" sldId="2147483648"/>
        </pc:sldMasterMkLst>
        <pc:sldLayoutChg chg="add">
          <pc:chgData name="trungbo2001@gmail.com" userId="8ce29e2eda34f706" providerId="LiveId" clId="{0B1808A2-E9F3-4F5C-ACD3-5A77F918B33A}" dt="2023-07-01T15:31:41.019" v="0" actId="680"/>
          <pc:sldLayoutMkLst>
            <pc:docMk/>
            <pc:sldMasterMk cId="4236796065" sldId="2147483648"/>
            <pc:sldLayoutMk cId="4098152304" sldId="2147483649"/>
          </pc:sldLayoutMkLst>
        </pc:sldLayoutChg>
      </pc:sldMasterChg>
      <pc:sldMasterChg chg="del delSldLayout">
        <pc:chgData name="trungbo2001@gmail.com" userId="8ce29e2eda34f706" providerId="LiveId" clId="{0B1808A2-E9F3-4F5C-ACD3-5A77F918B33A}" dt="2023-07-11T12:09:58.309" v="31" actId="47"/>
        <pc:sldMasterMkLst>
          <pc:docMk/>
          <pc:sldMasterMk cId="1268025710" sldId="2147483650"/>
        </pc:sldMasterMkLst>
        <pc:sldLayoutChg chg="del">
          <pc:chgData name="trungbo2001@gmail.com" userId="8ce29e2eda34f706" providerId="LiveId" clId="{0B1808A2-E9F3-4F5C-ACD3-5A77F918B33A}" dt="2023-07-11T12:09:58.309" v="31" actId="47"/>
          <pc:sldLayoutMkLst>
            <pc:docMk/>
            <pc:sldMasterMk cId="1268025710" sldId="2147483650"/>
            <pc:sldLayoutMk cId="4220469113" sldId="2147483651"/>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299060700" sldId="2147483652"/>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68958367" sldId="2147483653"/>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914409169" sldId="2147483654"/>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689083146" sldId="2147483655"/>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4224152208" sldId="2147483656"/>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696803763" sldId="2147483657"/>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1478126143" sldId="2147483658"/>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3554153250" sldId="2147483659"/>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213553564" sldId="2147483660"/>
          </pc:sldLayoutMkLst>
        </pc:sldLayoutChg>
        <pc:sldLayoutChg chg="del">
          <pc:chgData name="trungbo2001@gmail.com" userId="8ce29e2eda34f706" providerId="LiveId" clId="{0B1808A2-E9F3-4F5C-ACD3-5A77F918B33A}" dt="2023-07-11T12:09:58.309" v="31" actId="47"/>
          <pc:sldLayoutMkLst>
            <pc:docMk/>
            <pc:sldMasterMk cId="1268025710" sldId="2147483650"/>
            <pc:sldLayoutMk cId="2470903500" sldId="2147483661"/>
          </pc:sldLayoutMkLst>
        </pc:sldLayoutChg>
      </pc:sldMasterChg>
      <pc:sldMasterChg chg="del delSldLayout">
        <pc:chgData name="trungbo2001@gmail.com" userId="8ce29e2eda34f706" providerId="LiveId" clId="{0B1808A2-E9F3-4F5C-ACD3-5A77F918B33A}" dt="2023-07-11T12:09:58.309" v="31" actId="47"/>
        <pc:sldMasterMkLst>
          <pc:docMk/>
          <pc:sldMasterMk cId="939186416" sldId="2147483662"/>
        </pc:sldMasterMkLst>
        <pc:sldLayoutChg chg="del">
          <pc:chgData name="trungbo2001@gmail.com" userId="8ce29e2eda34f706" providerId="LiveId" clId="{0B1808A2-E9F3-4F5C-ACD3-5A77F918B33A}" dt="2023-07-11T12:09:58.309" v="31" actId="47"/>
          <pc:sldLayoutMkLst>
            <pc:docMk/>
            <pc:sldMasterMk cId="939186416" sldId="2147483662"/>
            <pc:sldLayoutMk cId="2878447743" sldId="2147483663"/>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89232291" sldId="2147483664"/>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607004318" sldId="2147483665"/>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215407762" sldId="2147483666"/>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155096959" sldId="2147483667"/>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24092313" sldId="2147483668"/>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163164415" sldId="2147483669"/>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762873018" sldId="2147483670"/>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4064436571" sldId="2147483671"/>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2651655569" sldId="2147483672"/>
          </pc:sldLayoutMkLst>
        </pc:sldLayoutChg>
        <pc:sldLayoutChg chg="del">
          <pc:chgData name="trungbo2001@gmail.com" userId="8ce29e2eda34f706" providerId="LiveId" clId="{0B1808A2-E9F3-4F5C-ACD3-5A77F918B33A}" dt="2023-07-11T12:09:58.309" v="31" actId="47"/>
          <pc:sldLayoutMkLst>
            <pc:docMk/>
            <pc:sldMasterMk cId="939186416" sldId="2147483662"/>
            <pc:sldLayoutMk cId="1738885265" sldId="2147483673"/>
          </pc:sldLayoutMkLst>
        </pc:sldLayoutChg>
      </pc:sldMasterChg>
      <pc:sldMasterChg chg="del delSldLayout">
        <pc:chgData name="trungbo2001@gmail.com" userId="8ce29e2eda34f706" providerId="LiveId" clId="{0B1808A2-E9F3-4F5C-ACD3-5A77F918B33A}" dt="2023-07-11T12:09:58.309" v="31" actId="47"/>
        <pc:sldMasterMkLst>
          <pc:docMk/>
          <pc:sldMasterMk cId="2988460337" sldId="2147483674"/>
        </pc:sldMasterMkLst>
        <pc:sldLayoutChg chg="del">
          <pc:chgData name="trungbo2001@gmail.com" userId="8ce29e2eda34f706" providerId="LiveId" clId="{0B1808A2-E9F3-4F5C-ACD3-5A77F918B33A}" dt="2023-07-11T12:09:58.309" v="31" actId="47"/>
          <pc:sldLayoutMkLst>
            <pc:docMk/>
            <pc:sldMasterMk cId="2988460337" sldId="2147483674"/>
            <pc:sldLayoutMk cId="1134363117" sldId="2147483675"/>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344637947" sldId="2147483676"/>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792073960" sldId="2147483677"/>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3997684070" sldId="2147483678"/>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676091677" sldId="2147483679"/>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4093381263" sldId="2147483680"/>
          </pc:sldLayoutMkLst>
        </pc:sldLayoutChg>
        <pc:sldLayoutChg chg="del">
          <pc:chgData name="trungbo2001@gmail.com" userId="8ce29e2eda34f706" providerId="LiveId" clId="{0B1808A2-E9F3-4F5C-ACD3-5A77F918B33A}" dt="2023-07-11T12:09:58.309" v="31" actId="47"/>
          <pc:sldLayoutMkLst>
            <pc:docMk/>
            <pc:sldMasterMk cId="2988460337" sldId="2147483674"/>
            <pc:sldLayoutMk cId="1566671486" sldId="2147483681"/>
          </pc:sldLayoutMkLst>
        </pc:sldLayoutChg>
      </pc:sldMasterChg>
      <pc:sldMasterChg chg="del delSldLayout">
        <pc:chgData name="trungbo2001@gmail.com" userId="8ce29e2eda34f706" providerId="LiveId" clId="{0B1808A2-E9F3-4F5C-ACD3-5A77F918B33A}" dt="2023-07-11T12:09:58.309" v="31" actId="47"/>
        <pc:sldMasterMkLst>
          <pc:docMk/>
          <pc:sldMasterMk cId="1227782501" sldId="2147483682"/>
        </pc:sldMasterMkLst>
        <pc:sldLayoutChg chg="del">
          <pc:chgData name="trungbo2001@gmail.com" userId="8ce29e2eda34f706" providerId="LiveId" clId="{0B1808A2-E9F3-4F5C-ACD3-5A77F918B33A}" dt="2023-07-11T12:09:58.309" v="31" actId="47"/>
          <pc:sldLayoutMkLst>
            <pc:docMk/>
            <pc:sldMasterMk cId="1227782501" sldId="2147483682"/>
            <pc:sldLayoutMk cId="1968523340" sldId="2147483683"/>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361689861" sldId="2147483684"/>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899996616" sldId="2147483685"/>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3551893868" sldId="2147483686"/>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78329047" sldId="2147483687"/>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2368057721" sldId="2147483688"/>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64552156" sldId="2147483689"/>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827094924" sldId="2147483690"/>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109410659" sldId="2147483691"/>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1557379818" sldId="2147483692"/>
          </pc:sldLayoutMkLst>
        </pc:sldLayoutChg>
        <pc:sldLayoutChg chg="del">
          <pc:chgData name="trungbo2001@gmail.com" userId="8ce29e2eda34f706" providerId="LiveId" clId="{0B1808A2-E9F3-4F5C-ACD3-5A77F918B33A}" dt="2023-07-11T12:09:58.309" v="31" actId="47"/>
          <pc:sldLayoutMkLst>
            <pc:docMk/>
            <pc:sldMasterMk cId="1227782501" sldId="2147483682"/>
            <pc:sldLayoutMk cId="514524290" sldId="214748369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8308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1413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14024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11769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5702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3169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98831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7931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2818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02767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6124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94884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48080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86201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107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1154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455965"/>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32237"/>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112412"/>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74342"/>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192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7389"/>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092035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39887"/>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521448"/>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786169"/>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554931"/>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14360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020783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150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51359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4185324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1719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6472403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744200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849971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980407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371606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371217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645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11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70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712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238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97607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33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485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587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29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641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6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812174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022825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8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79216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6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422524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10/20/2023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241763064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10/20/2023</a:t>
            </a:fld>
            <a:endParaRPr lang="en-US"/>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41220755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8CA3318-CD7F-4429-B228-68E731F393B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483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advClick="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AE39482-4EB0-4B14-B26D-943EB7BAF646}" type="datetimeFigureOut">
              <a:rPr lang="en-US" smtClean="0"/>
              <a:t>10/20/2023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4601633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767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7" name="TextBox 6"/>
          <p:cNvSpPr txBox="1"/>
          <p:nvPr/>
        </p:nvSpPr>
        <p:spPr>
          <a:xfrm>
            <a:off x="3777966" y="154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4163208" y="1338887"/>
            <a:ext cx="7824578" cy="1015663"/>
          </a:xfrm>
          <a:prstGeom prst="rect">
            <a:avLst/>
          </a:prstGeom>
          <a:noFill/>
        </p:spPr>
        <p:txBody>
          <a:bodyPr wrap="none" rtlCol="0">
            <a:spAutoFit/>
          </a:bodyPr>
          <a:lstStyle/>
          <a:p>
            <a:pPr algn="ctr"/>
            <a:r>
              <a:rPr lang="en-US" sz="6000" dirty="0" err="1" smtClean="0">
                <a:solidFill>
                  <a:srgbClr val="FF0000"/>
                </a:solidFill>
              </a:rPr>
              <a:t>Anh</a:t>
            </a:r>
            <a:r>
              <a:rPr lang="en-US" sz="6000" dirty="0" smtClean="0">
                <a:solidFill>
                  <a:srgbClr val="FF0000"/>
                </a:solidFill>
              </a:rPr>
              <a:t> </a:t>
            </a:r>
            <a:r>
              <a:rPr lang="en-US" sz="6000" dirty="0" err="1" smtClean="0">
                <a:solidFill>
                  <a:srgbClr val="FF0000"/>
                </a:solidFill>
              </a:rPr>
              <a:t>Lương</a:t>
            </a:r>
            <a:r>
              <a:rPr lang="en-US" sz="6000" dirty="0" smtClean="0">
                <a:solidFill>
                  <a:srgbClr val="FF0000"/>
                </a:solidFill>
              </a:rPr>
              <a:t> </a:t>
            </a:r>
            <a:r>
              <a:rPr lang="en-US" sz="6000" dirty="0" err="1" smtClean="0">
                <a:solidFill>
                  <a:srgbClr val="FF0000"/>
                </a:solidFill>
              </a:rPr>
              <a:t>và</a:t>
            </a:r>
            <a:r>
              <a:rPr lang="en-US" sz="6000" dirty="0" smtClean="0">
                <a:solidFill>
                  <a:srgbClr val="FF0000"/>
                </a:solidFill>
              </a:rPr>
              <a:t> </a:t>
            </a:r>
            <a:r>
              <a:rPr lang="en-US" sz="6000" dirty="0" err="1" smtClean="0">
                <a:solidFill>
                  <a:srgbClr val="FF0000"/>
                </a:solidFill>
              </a:rPr>
              <a:t>Chị</a:t>
            </a:r>
            <a:r>
              <a:rPr lang="en-US" sz="6000" dirty="0" smtClean="0">
                <a:solidFill>
                  <a:srgbClr val="FF0000"/>
                </a:solidFill>
              </a:rPr>
              <a:t> </a:t>
            </a:r>
            <a:r>
              <a:rPr lang="en-US" sz="6000" dirty="0" err="1" smtClean="0">
                <a:solidFill>
                  <a:srgbClr val="FF0000"/>
                </a:solidFill>
              </a:rPr>
              <a:t>Oanh</a:t>
            </a:r>
            <a:endParaRPr lang="en-US" sz="6000" dirty="0">
              <a:solidFill>
                <a:srgbClr val="FF0000"/>
              </a:solidFill>
            </a:endParaRPr>
          </a:p>
        </p:txBody>
      </p:sp>
    </p:spTree>
    <p:extLst>
      <p:ext uri="{BB962C8B-B14F-4D97-AF65-F5344CB8AC3E}">
        <p14:creationId xmlns:p14="http://schemas.microsoft.com/office/powerpoint/2010/main" val="2191641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781799"/>
          </a:xfrm>
        </p:spPr>
        <p:txBody>
          <a:bodyPr/>
          <a:lstStyle/>
          <a:p>
            <a:pPr>
              <a:lnSpc>
                <a:spcPct val="120000"/>
              </a:lnSpc>
            </a:pPr>
            <a:r>
              <a:rPr lang="en-US" sz="8000" dirty="0" err="1" smtClean="0">
                <a:solidFill>
                  <a:srgbClr val="FF0000"/>
                </a:solidFill>
              </a:rPr>
              <a:t>Đáp</a:t>
            </a:r>
            <a:r>
              <a:rPr lang="en-US" sz="8000" dirty="0" smtClean="0">
                <a:solidFill>
                  <a:srgbClr val="FF0000"/>
                </a:solidFill>
              </a:rPr>
              <a:t> </a:t>
            </a:r>
            <a:r>
              <a:rPr lang="en-US" sz="8000" dirty="0" err="1" smtClean="0">
                <a:solidFill>
                  <a:srgbClr val="FF0000"/>
                </a:solidFill>
              </a:rPr>
              <a:t>Ca</a:t>
            </a:r>
            <a:r>
              <a:rPr lang="en-US" sz="6667" dirty="0" smtClean="0">
                <a:solidFill>
                  <a:srgbClr val="FF0000"/>
                </a:solidFill>
              </a:rPr>
              <a:t/>
            </a:r>
            <a:br>
              <a:rPr lang="en-US" sz="6667" dirty="0" smtClean="0">
                <a:solidFill>
                  <a:srgbClr val="FF0000"/>
                </a:solidFill>
              </a:rPr>
            </a:br>
            <a:r>
              <a:rPr lang="en-US" sz="8000" dirty="0" err="1" smtClean="0">
                <a:solidFill>
                  <a:srgbClr val="FF0000"/>
                </a:solidFill>
              </a:rPr>
              <a:t>Phúc</a:t>
            </a:r>
            <a:r>
              <a:rPr lang="en-US" sz="8000" dirty="0" smtClean="0">
                <a:solidFill>
                  <a:srgbClr val="FF0000"/>
                </a:solidFill>
              </a:rPr>
              <a:t> </a:t>
            </a:r>
            <a:r>
              <a:rPr lang="en-US" sz="8000" dirty="0">
                <a:solidFill>
                  <a:srgbClr val="FF0000"/>
                </a:solidFill>
              </a:rPr>
              <a:t>Cho </a:t>
            </a:r>
            <a:r>
              <a:rPr lang="en-US" sz="8000" dirty="0" err="1">
                <a:solidFill>
                  <a:srgbClr val="FF0000"/>
                </a:solidFill>
              </a:rPr>
              <a:t>Những</a:t>
            </a:r>
            <a:r>
              <a:rPr lang="en-US" sz="8000" dirty="0">
                <a:solidFill>
                  <a:srgbClr val="FF0000"/>
                </a:solidFill>
              </a:rPr>
              <a:t> Ai</a:t>
            </a:r>
            <a:br>
              <a:rPr lang="en-US" sz="8000" dirty="0">
                <a:solidFill>
                  <a:srgbClr val="FF0000"/>
                </a:solidFill>
              </a:rPr>
            </a:br>
            <a:r>
              <a:rPr lang="en-US" sz="6600" i="1" dirty="0" err="1" smtClean="0">
                <a:solidFill>
                  <a:srgbClr val="002060"/>
                </a:solidFill>
              </a:rPr>
              <a:t>Huyền</a:t>
            </a:r>
            <a:r>
              <a:rPr lang="en-US" sz="6600" i="1" dirty="0" smtClean="0">
                <a:solidFill>
                  <a:srgbClr val="002060"/>
                </a:solidFill>
              </a:rPr>
              <a:t> </a:t>
            </a:r>
            <a:r>
              <a:rPr lang="en-US" sz="6600" i="1" dirty="0" err="1" smtClean="0">
                <a:solidFill>
                  <a:srgbClr val="002060"/>
                </a:solidFill>
              </a:rPr>
              <a:t>Linh</a:t>
            </a:r>
            <a:endParaRPr lang="en-US" sz="6600" i="1" dirty="0">
              <a:solidFill>
                <a:srgbClr val="002060"/>
              </a:solidFill>
            </a:endParaRPr>
          </a:p>
        </p:txBody>
      </p:sp>
    </p:spTree>
    <p:extLst>
      <p:ext uri="{BB962C8B-B14F-4D97-AF65-F5344CB8AC3E}">
        <p14:creationId xmlns:p14="http://schemas.microsoft.com/office/powerpoint/2010/main" val="3843323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1600830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Tk1:</a:t>
            </a:r>
            <a:r>
              <a:rPr lang="en-US" sz="7200" dirty="0">
                <a:solidFill>
                  <a:srgbClr val="FF0000"/>
                </a:solidFill>
              </a:rPr>
              <a:t> </a:t>
            </a:r>
            <a:r>
              <a:rPr lang="en-US" sz="7200" dirty="0" err="1">
                <a:solidFill>
                  <a:srgbClr val="002060"/>
                </a:solidFill>
              </a:rPr>
              <a:t>Hiền</a:t>
            </a:r>
            <a:r>
              <a:rPr lang="en-US" sz="7200" dirty="0">
                <a:solidFill>
                  <a:srgbClr val="002060"/>
                </a:solidFill>
              </a:rPr>
              <a:t> </a:t>
            </a:r>
            <a:r>
              <a:rPr lang="en-US" sz="7200" dirty="0" err="1">
                <a:solidFill>
                  <a:srgbClr val="002060"/>
                </a:solidFill>
              </a:rPr>
              <a:t>thê</a:t>
            </a:r>
            <a:r>
              <a:rPr lang="en-US" sz="7200" dirty="0">
                <a:solidFill>
                  <a:srgbClr val="002060"/>
                </a:solidFill>
              </a:rPr>
              <a:t> </a:t>
            </a:r>
            <a:r>
              <a:rPr lang="en-US" sz="7200" dirty="0" err="1">
                <a:solidFill>
                  <a:srgbClr val="002060"/>
                </a:solidFill>
              </a:rPr>
              <a:t>trong</a:t>
            </a:r>
            <a:r>
              <a:rPr lang="en-US" sz="7200" dirty="0">
                <a:solidFill>
                  <a:srgbClr val="002060"/>
                </a:solidFill>
              </a:rPr>
              <a:t> </a:t>
            </a:r>
            <a:r>
              <a:rPr lang="en-US" sz="7200" dirty="0" err="1">
                <a:solidFill>
                  <a:srgbClr val="002060"/>
                </a:solidFill>
              </a:rPr>
              <a:t>gia</a:t>
            </a:r>
            <a:r>
              <a:rPr lang="en-US" sz="7200" dirty="0">
                <a:solidFill>
                  <a:srgbClr val="002060"/>
                </a:solidFill>
              </a:rPr>
              <a:t> </a:t>
            </a:r>
            <a:r>
              <a:rPr lang="en-US" sz="7200" dirty="0" err="1">
                <a:solidFill>
                  <a:srgbClr val="002060"/>
                </a:solidFill>
              </a:rPr>
              <a:t>cư</a:t>
            </a:r>
            <a:r>
              <a:rPr lang="en-US" sz="7200" dirty="0">
                <a:solidFill>
                  <a:srgbClr val="002060"/>
                </a:solidFill>
              </a:rPr>
              <a:t> </a:t>
            </a:r>
            <a:r>
              <a:rPr lang="en-US" sz="7200" dirty="0" err="1">
                <a:solidFill>
                  <a:srgbClr val="002060"/>
                </a:solidFill>
              </a:rPr>
              <a:t>bạn</a:t>
            </a:r>
            <a:r>
              <a:rPr lang="en-US" sz="7200" dirty="0">
                <a:solidFill>
                  <a:srgbClr val="002060"/>
                </a:solidFill>
              </a:rPr>
              <a:t> </a:t>
            </a:r>
            <a:r>
              <a:rPr lang="en-US" sz="7200" dirty="0" err="1">
                <a:solidFill>
                  <a:srgbClr val="002060"/>
                </a:solidFill>
              </a:rPr>
              <a:t>như</a:t>
            </a:r>
            <a:r>
              <a:rPr lang="en-US" sz="7200" dirty="0">
                <a:solidFill>
                  <a:srgbClr val="002060"/>
                </a:solidFill>
              </a:rPr>
              <a:t> </a:t>
            </a:r>
            <a:r>
              <a:rPr lang="en-US" sz="7200" dirty="0" err="1">
                <a:solidFill>
                  <a:srgbClr val="002060"/>
                </a:solidFill>
              </a:rPr>
              <a:t>một</a:t>
            </a:r>
            <a:r>
              <a:rPr lang="en-US" sz="7200" dirty="0">
                <a:solidFill>
                  <a:srgbClr val="002060"/>
                </a:solidFill>
              </a:rPr>
              <a:t> </a:t>
            </a:r>
            <a:r>
              <a:rPr lang="en-US" sz="7200" dirty="0" err="1">
                <a:solidFill>
                  <a:srgbClr val="002060"/>
                </a:solidFill>
              </a:rPr>
              <a:t>thân</a:t>
            </a:r>
            <a:r>
              <a:rPr lang="en-US" sz="7200" dirty="0">
                <a:solidFill>
                  <a:srgbClr val="002060"/>
                </a:solidFill>
              </a:rPr>
              <a:t> </a:t>
            </a:r>
            <a:r>
              <a:rPr lang="en-US" sz="7200" dirty="0" err="1">
                <a:solidFill>
                  <a:srgbClr val="002060"/>
                </a:solidFill>
              </a:rPr>
              <a:t>nho</a:t>
            </a:r>
            <a:r>
              <a:rPr lang="en-US" sz="7200" dirty="0">
                <a:solidFill>
                  <a:srgbClr val="002060"/>
                </a:solidFill>
              </a:rPr>
              <a:t> </a:t>
            </a:r>
            <a:r>
              <a:rPr lang="en-US" sz="7200" dirty="0" err="1">
                <a:solidFill>
                  <a:srgbClr val="002060"/>
                </a:solidFill>
              </a:rPr>
              <a:t>tốt</a:t>
            </a:r>
            <a:r>
              <a:rPr lang="en-US" sz="7200" dirty="0">
                <a:solidFill>
                  <a:srgbClr val="002060"/>
                </a:solidFill>
              </a:rPr>
              <a:t> </a:t>
            </a:r>
            <a:r>
              <a:rPr lang="en-US" sz="7200" dirty="0" err="1">
                <a:solidFill>
                  <a:srgbClr val="002060"/>
                </a:solidFill>
              </a:rPr>
              <a:t>tươi</a:t>
            </a:r>
            <a:r>
              <a:rPr lang="en-US" sz="7200" dirty="0">
                <a:solidFill>
                  <a:srgbClr val="002060"/>
                </a:solidFill>
              </a:rPr>
              <a:t>. </a:t>
            </a:r>
            <a:r>
              <a:rPr lang="en-US" sz="7200" dirty="0" err="1">
                <a:solidFill>
                  <a:srgbClr val="002060"/>
                </a:solidFill>
              </a:rPr>
              <a:t>Nàng</a:t>
            </a:r>
            <a:r>
              <a:rPr lang="en-US" sz="7200" dirty="0">
                <a:solidFill>
                  <a:srgbClr val="002060"/>
                </a:solidFill>
              </a:rPr>
              <a:t> </a:t>
            </a:r>
            <a:r>
              <a:rPr lang="en-US" sz="7200" dirty="0" err="1">
                <a:solidFill>
                  <a:srgbClr val="002060"/>
                </a:solidFill>
              </a:rPr>
              <a:t>đem</a:t>
            </a:r>
            <a:r>
              <a:rPr lang="en-US" sz="7200" dirty="0">
                <a:solidFill>
                  <a:srgbClr val="002060"/>
                </a:solidFill>
              </a:rPr>
              <a:t> </a:t>
            </a:r>
            <a:r>
              <a:rPr lang="en-US" sz="7200" dirty="0" err="1">
                <a:solidFill>
                  <a:srgbClr val="002060"/>
                </a:solidFill>
              </a:rPr>
              <a:t>bao</a:t>
            </a:r>
            <a:r>
              <a:rPr lang="en-US" sz="7200" dirty="0">
                <a:solidFill>
                  <a:srgbClr val="002060"/>
                </a:solidFill>
              </a:rPr>
              <a:t> </a:t>
            </a:r>
            <a:r>
              <a:rPr lang="en-US" sz="7200" dirty="0" err="1">
                <a:solidFill>
                  <a:srgbClr val="002060"/>
                </a:solidFill>
              </a:rPr>
              <a:t>nhiêu</a:t>
            </a:r>
            <a:r>
              <a:rPr lang="en-US" sz="7200" dirty="0">
                <a:solidFill>
                  <a:srgbClr val="002060"/>
                </a:solidFill>
              </a:rPr>
              <a:t> </a:t>
            </a:r>
            <a:r>
              <a:rPr lang="en-US" sz="7200" dirty="0" err="1">
                <a:solidFill>
                  <a:srgbClr val="002060"/>
                </a:solidFill>
              </a:rPr>
              <a:t>hoan</a:t>
            </a:r>
            <a:r>
              <a:rPr lang="en-US" sz="7200" dirty="0">
                <a:solidFill>
                  <a:srgbClr val="002060"/>
                </a:solidFill>
              </a:rPr>
              <a:t> </a:t>
            </a:r>
            <a:r>
              <a:rPr lang="en-US" sz="7200" dirty="0" err="1">
                <a:solidFill>
                  <a:srgbClr val="002060"/>
                </a:solidFill>
              </a:rPr>
              <a:t>lạc</a:t>
            </a:r>
            <a:r>
              <a:rPr lang="en-US" sz="7200" dirty="0">
                <a:solidFill>
                  <a:srgbClr val="002060"/>
                </a:solidFill>
              </a:rPr>
              <a:t> </a:t>
            </a:r>
            <a:r>
              <a:rPr lang="en-US" sz="7200" dirty="0" err="1">
                <a:solidFill>
                  <a:srgbClr val="002060"/>
                </a:solidFill>
              </a:rPr>
              <a:t>với</a:t>
            </a:r>
            <a:r>
              <a:rPr lang="en-US" sz="7200" dirty="0">
                <a:solidFill>
                  <a:srgbClr val="002060"/>
                </a:solidFill>
              </a:rPr>
              <a:t> </a:t>
            </a:r>
            <a:r>
              <a:rPr lang="en-US" sz="7200" dirty="0" err="1">
                <a:solidFill>
                  <a:srgbClr val="002060"/>
                </a:solidFill>
              </a:rPr>
              <a:t>muôn</a:t>
            </a:r>
            <a:r>
              <a:rPr lang="en-US" sz="7200" dirty="0">
                <a:solidFill>
                  <a:srgbClr val="002060"/>
                </a:solidFill>
              </a:rPr>
              <a:t> </a:t>
            </a:r>
            <a:r>
              <a:rPr lang="en-US" sz="7200" dirty="0" err="1">
                <a:solidFill>
                  <a:srgbClr val="002060"/>
                </a:solidFill>
              </a:rPr>
              <a:t>trái</a:t>
            </a:r>
            <a:r>
              <a:rPr lang="en-US" sz="7200" dirty="0">
                <a:solidFill>
                  <a:srgbClr val="002060"/>
                </a:solidFill>
              </a:rPr>
              <a:t> </a:t>
            </a:r>
            <a:r>
              <a:rPr lang="en-US" sz="7200" dirty="0" err="1">
                <a:solidFill>
                  <a:srgbClr val="002060"/>
                </a:solidFill>
              </a:rPr>
              <a:t>thơm</a:t>
            </a:r>
            <a:r>
              <a:rPr lang="en-US" sz="7200" dirty="0">
                <a:solidFill>
                  <a:srgbClr val="002060"/>
                </a:solidFill>
              </a:rPr>
              <a:t> </a:t>
            </a:r>
            <a:r>
              <a:rPr lang="en-US" sz="7200" dirty="0" err="1">
                <a:solidFill>
                  <a:srgbClr val="002060"/>
                </a:solidFill>
              </a:rPr>
              <a:t>dịu</a:t>
            </a:r>
            <a:r>
              <a:rPr lang="en-US" sz="7200" dirty="0">
                <a:solidFill>
                  <a:srgbClr val="002060"/>
                </a:solidFill>
              </a:rPr>
              <a:t> </a:t>
            </a:r>
            <a:r>
              <a:rPr lang="en-US" sz="7200" dirty="0" err="1">
                <a:solidFill>
                  <a:srgbClr val="002060"/>
                </a:solidFill>
              </a:rPr>
              <a:t>ngọt</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4047168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a:t>
            </a:r>
            <a:r>
              <a:rPr lang="en-US" sz="7200" dirty="0">
                <a:solidFill>
                  <a:schemeClr val="bg1"/>
                </a:solidFill>
              </a:rPr>
              <a:t> </a:t>
            </a:r>
            <a:r>
              <a:rPr lang="en-US" sz="7200" dirty="0" err="1">
                <a:solidFill>
                  <a:srgbClr val="002060"/>
                </a:solidFill>
              </a:rPr>
              <a:t>Này</a:t>
            </a:r>
            <a:r>
              <a:rPr lang="en-US" sz="7200" dirty="0">
                <a:solidFill>
                  <a:srgbClr val="002060"/>
                </a:solidFill>
              </a:rPr>
              <a:t> </a:t>
            </a:r>
            <a:r>
              <a:rPr lang="en-US" sz="7200" dirty="0" err="1">
                <a:solidFill>
                  <a:srgbClr val="002060"/>
                </a:solidFill>
              </a:rPr>
              <a:t>đây</a:t>
            </a:r>
            <a:r>
              <a:rPr lang="en-US" sz="7200" dirty="0">
                <a:solidFill>
                  <a:srgbClr val="002060"/>
                </a:solidFill>
              </a:rPr>
              <a:t> </a:t>
            </a:r>
            <a:r>
              <a:rPr lang="en-US" sz="7200" dirty="0" err="1">
                <a:solidFill>
                  <a:srgbClr val="002060"/>
                </a:solidFill>
              </a:rPr>
              <a:t>vây</a:t>
            </a:r>
            <a:r>
              <a:rPr lang="en-US" sz="7200" dirty="0">
                <a:solidFill>
                  <a:srgbClr val="002060"/>
                </a:solidFill>
              </a:rPr>
              <a:t> </a:t>
            </a:r>
            <a:r>
              <a:rPr lang="en-US" sz="7200" dirty="0" err="1">
                <a:solidFill>
                  <a:srgbClr val="002060"/>
                </a:solidFill>
              </a:rPr>
              <a:t>chung</a:t>
            </a:r>
            <a:r>
              <a:rPr lang="en-US" sz="7200" dirty="0">
                <a:solidFill>
                  <a:srgbClr val="002060"/>
                </a:solidFill>
              </a:rPr>
              <a:t> </a:t>
            </a:r>
            <a:r>
              <a:rPr lang="en-US" sz="7200" dirty="0" err="1">
                <a:solidFill>
                  <a:srgbClr val="002060"/>
                </a:solidFill>
              </a:rPr>
              <a:t>quanh</a:t>
            </a:r>
            <a:r>
              <a:rPr lang="en-US" sz="7200" dirty="0">
                <a:solidFill>
                  <a:srgbClr val="002060"/>
                </a:solidFill>
              </a:rPr>
              <a:t> </a:t>
            </a:r>
            <a:r>
              <a:rPr lang="en-US" sz="7200" dirty="0" err="1">
                <a:solidFill>
                  <a:srgbClr val="002060"/>
                </a:solidFill>
              </a:rPr>
              <a:t>bạn</a:t>
            </a:r>
            <a:r>
              <a:rPr lang="en-US" sz="7200" dirty="0">
                <a:solidFill>
                  <a:srgbClr val="002060"/>
                </a:solidFill>
              </a:rPr>
              <a:t> </a:t>
            </a:r>
            <a:r>
              <a:rPr lang="en-US" sz="7200" dirty="0" err="1">
                <a:solidFill>
                  <a:srgbClr val="002060"/>
                </a:solidFill>
              </a:rPr>
              <a:t>đàn</a:t>
            </a:r>
            <a:r>
              <a:rPr lang="en-US" sz="7200" dirty="0">
                <a:solidFill>
                  <a:srgbClr val="002060"/>
                </a:solidFill>
              </a:rPr>
              <a:t> con </a:t>
            </a:r>
            <a:r>
              <a:rPr lang="en-US" sz="7200" dirty="0" err="1">
                <a:solidFill>
                  <a:srgbClr val="002060"/>
                </a:solidFill>
              </a:rPr>
              <a:t>khôn</a:t>
            </a:r>
            <a:r>
              <a:rPr lang="en-US" sz="7200" dirty="0">
                <a:solidFill>
                  <a:srgbClr val="002060"/>
                </a:solidFill>
              </a:rPr>
              <a:t> </a:t>
            </a:r>
            <a:r>
              <a:rPr lang="en-US" sz="7200" dirty="0" err="1">
                <a:solidFill>
                  <a:srgbClr val="002060"/>
                </a:solidFill>
              </a:rPr>
              <a:t>ngoan</a:t>
            </a:r>
            <a:r>
              <a:rPr lang="en-US" sz="7200" dirty="0">
                <a:solidFill>
                  <a:srgbClr val="002060"/>
                </a:solidFill>
              </a:rPr>
              <a:t> </a:t>
            </a:r>
            <a:r>
              <a:rPr lang="en-US" sz="7200" dirty="0" err="1">
                <a:solidFill>
                  <a:srgbClr val="002060"/>
                </a:solidFill>
              </a:rPr>
              <a:t>xinh</a:t>
            </a:r>
            <a:r>
              <a:rPr lang="en-US" sz="7200" dirty="0">
                <a:solidFill>
                  <a:srgbClr val="002060"/>
                </a:solidFill>
              </a:rPr>
              <a:t> </a:t>
            </a:r>
            <a:r>
              <a:rPr lang="en-US" sz="7200" dirty="0" err="1">
                <a:solidFill>
                  <a:srgbClr val="002060"/>
                </a:solidFill>
              </a:rPr>
              <a:t>đẹp</a:t>
            </a:r>
            <a:r>
              <a:rPr lang="en-US" sz="7200" dirty="0">
                <a:solidFill>
                  <a:srgbClr val="002060"/>
                </a:solidFill>
              </a:rPr>
              <a:t>. </a:t>
            </a:r>
            <a:r>
              <a:rPr lang="en-US" sz="7200" dirty="0" err="1">
                <a:solidFill>
                  <a:srgbClr val="002060"/>
                </a:solidFill>
              </a:rPr>
              <a:t>Tựa</a:t>
            </a:r>
            <a:r>
              <a:rPr lang="en-US" sz="7200" dirty="0">
                <a:solidFill>
                  <a:srgbClr val="002060"/>
                </a:solidFill>
              </a:rPr>
              <a:t> </a:t>
            </a:r>
            <a:r>
              <a:rPr lang="en-US" sz="7200" dirty="0" err="1">
                <a:solidFill>
                  <a:srgbClr val="002060"/>
                </a:solidFill>
              </a:rPr>
              <a:t>như</a:t>
            </a:r>
            <a:r>
              <a:rPr lang="en-US" sz="7200" dirty="0">
                <a:solidFill>
                  <a:srgbClr val="002060"/>
                </a:solidFill>
              </a:rPr>
              <a:t> Ô-</a:t>
            </a:r>
            <a:r>
              <a:rPr lang="en-US" sz="7200" dirty="0" err="1">
                <a:solidFill>
                  <a:srgbClr val="002060"/>
                </a:solidFill>
              </a:rPr>
              <a:t>liu</a:t>
            </a:r>
            <a:r>
              <a:rPr lang="en-US" sz="7200" dirty="0">
                <a:solidFill>
                  <a:srgbClr val="002060"/>
                </a:solidFill>
              </a:rPr>
              <a:t> </a:t>
            </a:r>
            <a:r>
              <a:rPr lang="en-US" sz="7200" dirty="0" err="1">
                <a:solidFill>
                  <a:srgbClr val="002060"/>
                </a:solidFill>
              </a:rPr>
              <a:t>xanh</a:t>
            </a:r>
            <a:r>
              <a:rPr lang="en-US" sz="7200" dirty="0">
                <a:solidFill>
                  <a:srgbClr val="002060"/>
                </a:solidFill>
              </a:rPr>
              <a:t> </a:t>
            </a:r>
            <a:r>
              <a:rPr lang="en-US" sz="7200" dirty="0" err="1">
                <a:solidFill>
                  <a:srgbClr val="002060"/>
                </a:solidFill>
              </a:rPr>
              <a:t>rờn</a:t>
            </a:r>
            <a:r>
              <a:rPr lang="en-US" sz="7200" dirty="0">
                <a:solidFill>
                  <a:srgbClr val="002060"/>
                </a:solidFill>
              </a:rPr>
              <a:t> </a:t>
            </a:r>
            <a:r>
              <a:rPr lang="en-US" sz="7200" dirty="0" err="1">
                <a:solidFill>
                  <a:srgbClr val="002060"/>
                </a:solidFill>
              </a:rPr>
              <a:t>chồi</a:t>
            </a:r>
            <a:r>
              <a:rPr lang="en-US" sz="7200" dirty="0">
                <a:solidFill>
                  <a:srgbClr val="002060"/>
                </a:solidFill>
              </a:rPr>
              <a:t> non </a:t>
            </a:r>
            <a:r>
              <a:rPr lang="en-US" sz="7200" dirty="0" err="1">
                <a:solidFill>
                  <a:srgbClr val="002060"/>
                </a:solidFill>
              </a:rPr>
              <a:t>đang</a:t>
            </a:r>
            <a:r>
              <a:rPr lang="en-US" sz="7200" dirty="0">
                <a:solidFill>
                  <a:srgbClr val="002060"/>
                </a:solidFill>
              </a:rPr>
              <a:t> </a:t>
            </a:r>
            <a:r>
              <a:rPr lang="en-US" sz="7200" dirty="0" err="1">
                <a:solidFill>
                  <a:srgbClr val="002060"/>
                </a:solidFill>
              </a:rPr>
              <a:t>lớn</a:t>
            </a:r>
            <a:r>
              <a:rPr lang="en-US" sz="7200" dirty="0">
                <a:solidFill>
                  <a:srgbClr val="002060"/>
                </a:solidFill>
              </a:rPr>
              <a:t> </a:t>
            </a:r>
            <a:r>
              <a:rPr lang="en-US" sz="7200" dirty="0" err="1">
                <a:solidFill>
                  <a:srgbClr val="002060"/>
                </a:solidFill>
              </a:rPr>
              <a:t>Chúa</a:t>
            </a:r>
            <a:r>
              <a:rPr lang="en-US" sz="7200" dirty="0">
                <a:solidFill>
                  <a:srgbClr val="002060"/>
                </a:solidFill>
              </a:rPr>
              <a:t> </a:t>
            </a:r>
            <a:r>
              <a:rPr lang="en-US" sz="7200" dirty="0" err="1">
                <a:solidFill>
                  <a:srgbClr val="002060"/>
                </a:solidFill>
              </a:rPr>
              <a:t>thương</a:t>
            </a:r>
            <a:r>
              <a:rPr lang="en-US" sz="7200" dirty="0">
                <a:solidFill>
                  <a:srgbClr val="002060"/>
                </a:solidFill>
              </a:rPr>
              <a:t> </a:t>
            </a:r>
            <a:r>
              <a:rPr lang="en-US" sz="7200" dirty="0" err="1">
                <a:solidFill>
                  <a:srgbClr val="002060"/>
                </a:solidFill>
              </a:rPr>
              <a:t>chở</a:t>
            </a:r>
            <a:r>
              <a:rPr lang="en-US" sz="7200" dirty="0">
                <a:solidFill>
                  <a:srgbClr val="002060"/>
                </a:solidFill>
              </a:rPr>
              <a:t> </a:t>
            </a:r>
            <a:r>
              <a:rPr lang="en-US" sz="7200" dirty="0" err="1">
                <a:solidFill>
                  <a:srgbClr val="002060"/>
                </a:solidFill>
              </a:rPr>
              <a:t>che</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193135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1021314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Tk2:</a:t>
            </a:r>
            <a:r>
              <a:rPr lang="en-US" sz="7200" dirty="0">
                <a:solidFill>
                  <a:schemeClr val="bg1"/>
                </a:solidFill>
              </a:rPr>
              <a:t> </a:t>
            </a:r>
            <a:r>
              <a:rPr lang="en-US" sz="7200" dirty="0" err="1">
                <a:solidFill>
                  <a:srgbClr val="002060"/>
                </a:solidFill>
              </a:rPr>
              <a:t>Người</a:t>
            </a:r>
            <a:r>
              <a:rPr lang="en-US" sz="7200" dirty="0">
                <a:solidFill>
                  <a:srgbClr val="002060"/>
                </a:solidFill>
              </a:rPr>
              <a:t> </a:t>
            </a:r>
            <a:r>
              <a:rPr lang="en-US" sz="7200" dirty="0" err="1">
                <a:solidFill>
                  <a:srgbClr val="002060"/>
                </a:solidFill>
              </a:rPr>
              <a:t>thương</a:t>
            </a:r>
            <a:r>
              <a:rPr lang="en-US" sz="7200" dirty="0">
                <a:solidFill>
                  <a:srgbClr val="002060"/>
                </a:solidFill>
              </a:rPr>
              <a:t> </a:t>
            </a:r>
            <a:r>
              <a:rPr lang="en-US" sz="7200" dirty="0" err="1">
                <a:solidFill>
                  <a:srgbClr val="002060"/>
                </a:solidFill>
              </a:rPr>
              <a:t>luôn</a:t>
            </a:r>
            <a:r>
              <a:rPr lang="en-US" sz="7200" dirty="0">
                <a:solidFill>
                  <a:srgbClr val="002060"/>
                </a:solidFill>
              </a:rPr>
              <a:t> ban </a:t>
            </a:r>
            <a:r>
              <a:rPr lang="en-US" sz="7200" dirty="0" err="1">
                <a:solidFill>
                  <a:srgbClr val="002060"/>
                </a:solidFill>
              </a:rPr>
              <a:t>cho</a:t>
            </a:r>
            <a:r>
              <a:rPr lang="en-US" sz="7200" dirty="0">
                <a:solidFill>
                  <a:srgbClr val="002060"/>
                </a:solidFill>
              </a:rPr>
              <a:t> </a:t>
            </a:r>
            <a:r>
              <a:rPr lang="en-US" sz="7200" dirty="0" err="1">
                <a:solidFill>
                  <a:srgbClr val="002060"/>
                </a:solidFill>
              </a:rPr>
              <a:t>bạn</a:t>
            </a:r>
            <a:r>
              <a:rPr lang="en-US" sz="7200" dirty="0">
                <a:solidFill>
                  <a:srgbClr val="002060"/>
                </a:solidFill>
              </a:rPr>
              <a:t> an </a:t>
            </a:r>
            <a:r>
              <a:rPr lang="en-US" sz="7200" dirty="0" err="1">
                <a:solidFill>
                  <a:srgbClr val="002060"/>
                </a:solidFill>
              </a:rPr>
              <a:t>bình</a:t>
            </a:r>
            <a:r>
              <a:rPr lang="en-US" sz="7200" dirty="0">
                <a:solidFill>
                  <a:srgbClr val="002060"/>
                </a:solidFill>
              </a:rPr>
              <a:t> </a:t>
            </a:r>
            <a:r>
              <a:rPr lang="en-US" sz="7200" dirty="0" err="1">
                <a:solidFill>
                  <a:srgbClr val="002060"/>
                </a:solidFill>
              </a:rPr>
              <a:t>hân</a:t>
            </a:r>
            <a:r>
              <a:rPr lang="en-US" sz="7200" dirty="0">
                <a:solidFill>
                  <a:srgbClr val="002060"/>
                </a:solidFill>
              </a:rPr>
              <a:t> </a:t>
            </a:r>
            <a:r>
              <a:rPr lang="en-US" sz="7200" dirty="0" err="1">
                <a:solidFill>
                  <a:srgbClr val="002060"/>
                </a:solidFill>
              </a:rPr>
              <a:t>hoan</a:t>
            </a:r>
            <a:r>
              <a:rPr lang="en-US" sz="7200" dirty="0">
                <a:solidFill>
                  <a:srgbClr val="002060"/>
                </a:solidFill>
              </a:rPr>
              <a:t> </a:t>
            </a:r>
            <a:r>
              <a:rPr lang="en-US" sz="7200" dirty="0" err="1">
                <a:solidFill>
                  <a:srgbClr val="002060"/>
                </a:solidFill>
              </a:rPr>
              <a:t>sướng</a:t>
            </a:r>
            <a:r>
              <a:rPr lang="en-US" sz="7200" dirty="0">
                <a:solidFill>
                  <a:srgbClr val="002060"/>
                </a:solidFill>
              </a:rPr>
              <a:t> </a:t>
            </a:r>
            <a:r>
              <a:rPr lang="en-US" sz="7200" dirty="0" err="1">
                <a:solidFill>
                  <a:srgbClr val="002060"/>
                </a:solidFill>
              </a:rPr>
              <a:t>vui</a:t>
            </a:r>
            <a:r>
              <a:rPr lang="en-US" sz="7200" dirty="0">
                <a:solidFill>
                  <a:srgbClr val="002060"/>
                </a:solidFill>
              </a:rPr>
              <a:t>. </a:t>
            </a:r>
            <a:r>
              <a:rPr lang="en-US" sz="7200" dirty="0" err="1">
                <a:solidFill>
                  <a:srgbClr val="002060"/>
                </a:solidFill>
              </a:rPr>
              <a:t>Vì</a:t>
            </a:r>
            <a:r>
              <a:rPr lang="en-US" sz="7200" dirty="0">
                <a:solidFill>
                  <a:srgbClr val="002060"/>
                </a:solidFill>
              </a:rPr>
              <a:t> </a:t>
            </a:r>
            <a:r>
              <a:rPr lang="en-US" sz="7200" dirty="0" err="1">
                <a:solidFill>
                  <a:srgbClr val="002060"/>
                </a:solidFill>
              </a:rPr>
              <a:t>đây</a:t>
            </a:r>
            <a:r>
              <a:rPr lang="en-US" sz="7200" dirty="0">
                <a:solidFill>
                  <a:srgbClr val="002060"/>
                </a:solidFill>
              </a:rPr>
              <a:t> </a:t>
            </a:r>
            <a:r>
              <a:rPr lang="en-US" sz="7200" dirty="0" err="1">
                <a:solidFill>
                  <a:srgbClr val="002060"/>
                </a:solidFill>
              </a:rPr>
              <a:t>bao</a:t>
            </a:r>
            <a:r>
              <a:rPr lang="en-US" sz="7200" dirty="0">
                <a:solidFill>
                  <a:srgbClr val="002060"/>
                </a:solidFill>
              </a:rPr>
              <a:t> </a:t>
            </a:r>
            <a:r>
              <a:rPr lang="en-US" sz="7200" dirty="0" err="1">
                <a:solidFill>
                  <a:srgbClr val="002060"/>
                </a:solidFill>
              </a:rPr>
              <a:t>nhiêu</a:t>
            </a:r>
            <a:r>
              <a:rPr lang="en-US" sz="7200" dirty="0">
                <a:solidFill>
                  <a:srgbClr val="002060"/>
                </a:solidFill>
              </a:rPr>
              <a:t> </a:t>
            </a:r>
            <a:r>
              <a:rPr lang="en-US" sz="7200" dirty="0" err="1">
                <a:solidFill>
                  <a:srgbClr val="002060"/>
                </a:solidFill>
              </a:rPr>
              <a:t>phúc</a:t>
            </a:r>
            <a:r>
              <a:rPr lang="en-US" sz="7200" dirty="0">
                <a:solidFill>
                  <a:srgbClr val="002060"/>
                </a:solidFill>
              </a:rPr>
              <a:t> </a:t>
            </a:r>
            <a:r>
              <a:rPr lang="en-US" sz="7200" dirty="0" err="1">
                <a:solidFill>
                  <a:srgbClr val="002060"/>
                </a:solidFill>
              </a:rPr>
              <a:t>lộc</a:t>
            </a:r>
            <a:r>
              <a:rPr lang="en-US" sz="7200" dirty="0">
                <a:solidFill>
                  <a:srgbClr val="002060"/>
                </a:solidFill>
              </a:rPr>
              <a:t> </a:t>
            </a:r>
            <a:r>
              <a:rPr lang="en-US" sz="7200" dirty="0" err="1">
                <a:solidFill>
                  <a:srgbClr val="002060"/>
                </a:solidFill>
              </a:rPr>
              <a:t>chứa</a:t>
            </a:r>
            <a:r>
              <a:rPr lang="en-US" sz="7200" dirty="0">
                <a:solidFill>
                  <a:srgbClr val="002060"/>
                </a:solidFill>
              </a:rPr>
              <a:t> </a:t>
            </a:r>
            <a:r>
              <a:rPr lang="en-US" sz="7200" dirty="0" err="1">
                <a:solidFill>
                  <a:srgbClr val="002060"/>
                </a:solidFill>
              </a:rPr>
              <a:t>chan</a:t>
            </a:r>
            <a:r>
              <a:rPr lang="en-US" sz="7200" dirty="0">
                <a:solidFill>
                  <a:srgbClr val="002060"/>
                </a:solidFill>
              </a:rPr>
              <a:t> </a:t>
            </a:r>
            <a:r>
              <a:rPr lang="en-US" sz="7200" dirty="0" err="1">
                <a:solidFill>
                  <a:srgbClr val="002060"/>
                </a:solidFill>
              </a:rPr>
              <a:t>suốt</a:t>
            </a:r>
            <a:r>
              <a:rPr lang="en-US" sz="7200" dirty="0">
                <a:solidFill>
                  <a:srgbClr val="002060"/>
                </a:solidFill>
              </a:rPr>
              <a:t> </a:t>
            </a:r>
            <a:r>
              <a:rPr lang="en-US" sz="7200" dirty="0" err="1">
                <a:solidFill>
                  <a:srgbClr val="002060"/>
                </a:solidFill>
              </a:rPr>
              <a:t>trong</a:t>
            </a:r>
            <a:r>
              <a:rPr lang="en-US" sz="7200" dirty="0">
                <a:solidFill>
                  <a:srgbClr val="002060"/>
                </a:solidFill>
              </a:rPr>
              <a:t> </a:t>
            </a:r>
            <a:r>
              <a:rPr lang="en-US" sz="7200" dirty="0" err="1">
                <a:solidFill>
                  <a:srgbClr val="002060"/>
                </a:solidFill>
              </a:rPr>
              <a:t>một</a:t>
            </a:r>
            <a:r>
              <a:rPr lang="en-US" sz="7200" dirty="0">
                <a:solidFill>
                  <a:srgbClr val="002060"/>
                </a:solidFill>
              </a:rPr>
              <a:t> </a:t>
            </a:r>
            <a:r>
              <a:rPr lang="en-US" sz="7200" dirty="0" err="1">
                <a:solidFill>
                  <a:srgbClr val="002060"/>
                </a:solidFill>
              </a:rPr>
              <a:t>đời</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3333692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466" u="sng" dirty="0">
                <a:solidFill>
                  <a:srgbClr val="FF0000"/>
                </a:solidFill>
              </a:rPr>
              <a:t>**:</a:t>
            </a:r>
            <a:r>
              <a:rPr lang="en-US" sz="7466" dirty="0">
                <a:solidFill>
                  <a:schemeClr val="bg1"/>
                </a:solidFill>
              </a:rPr>
              <a:t> </a:t>
            </a:r>
            <a:r>
              <a:rPr lang="en-US" sz="7466" dirty="0" err="1">
                <a:solidFill>
                  <a:srgbClr val="002060"/>
                </a:solidFill>
              </a:rPr>
              <a:t>Bạn</a:t>
            </a:r>
            <a:r>
              <a:rPr lang="en-US" sz="7466" dirty="0">
                <a:solidFill>
                  <a:srgbClr val="002060"/>
                </a:solidFill>
              </a:rPr>
              <a:t> </a:t>
            </a:r>
            <a:r>
              <a:rPr lang="en-US" sz="7466" dirty="0" err="1">
                <a:solidFill>
                  <a:srgbClr val="002060"/>
                </a:solidFill>
              </a:rPr>
              <a:t>ơi</a:t>
            </a:r>
            <a:r>
              <a:rPr lang="en-US" sz="7466" dirty="0">
                <a:solidFill>
                  <a:srgbClr val="002060"/>
                </a:solidFill>
              </a:rPr>
              <a:t> </a:t>
            </a:r>
            <a:r>
              <a:rPr lang="en-US" sz="7466" dirty="0" err="1">
                <a:solidFill>
                  <a:srgbClr val="002060"/>
                </a:solidFill>
              </a:rPr>
              <a:t>công</a:t>
            </a:r>
            <a:r>
              <a:rPr lang="en-US" sz="7466" dirty="0">
                <a:solidFill>
                  <a:srgbClr val="002060"/>
                </a:solidFill>
              </a:rPr>
              <a:t> </a:t>
            </a:r>
            <a:r>
              <a:rPr lang="en-US" sz="7466" dirty="0" err="1">
                <a:solidFill>
                  <a:srgbClr val="002060"/>
                </a:solidFill>
              </a:rPr>
              <a:t>lao</a:t>
            </a:r>
            <a:r>
              <a:rPr lang="en-US" sz="7466" dirty="0">
                <a:solidFill>
                  <a:srgbClr val="002060"/>
                </a:solidFill>
              </a:rPr>
              <a:t> </a:t>
            </a:r>
            <a:r>
              <a:rPr lang="en-US" sz="7466" dirty="0" err="1">
                <a:solidFill>
                  <a:srgbClr val="002060"/>
                </a:solidFill>
              </a:rPr>
              <a:t>tay</a:t>
            </a:r>
            <a:r>
              <a:rPr lang="en-US" sz="7466" dirty="0">
                <a:solidFill>
                  <a:srgbClr val="002060"/>
                </a:solidFill>
              </a:rPr>
              <a:t> </a:t>
            </a:r>
            <a:r>
              <a:rPr lang="en-US" sz="7466" dirty="0" err="1">
                <a:solidFill>
                  <a:srgbClr val="002060"/>
                </a:solidFill>
              </a:rPr>
              <a:t>bạn</a:t>
            </a:r>
            <a:r>
              <a:rPr lang="en-US" sz="7466" dirty="0">
                <a:solidFill>
                  <a:srgbClr val="002060"/>
                </a:solidFill>
              </a:rPr>
              <a:t> </a:t>
            </a:r>
            <a:r>
              <a:rPr lang="en-US" sz="7466" dirty="0" err="1">
                <a:solidFill>
                  <a:srgbClr val="002060"/>
                </a:solidFill>
              </a:rPr>
              <a:t>dài</a:t>
            </a:r>
            <a:r>
              <a:rPr lang="en-US" sz="7466" dirty="0">
                <a:solidFill>
                  <a:srgbClr val="002060"/>
                </a:solidFill>
              </a:rPr>
              <a:t> </a:t>
            </a:r>
            <a:r>
              <a:rPr lang="en-US" sz="7466" dirty="0" err="1">
                <a:solidFill>
                  <a:srgbClr val="002060"/>
                </a:solidFill>
              </a:rPr>
              <a:t>lâu</a:t>
            </a:r>
            <a:r>
              <a:rPr lang="en-US" sz="7466" dirty="0">
                <a:solidFill>
                  <a:srgbClr val="002060"/>
                </a:solidFill>
              </a:rPr>
              <a:t> </a:t>
            </a:r>
            <a:r>
              <a:rPr lang="en-US" sz="7466" dirty="0" err="1">
                <a:solidFill>
                  <a:srgbClr val="002060"/>
                </a:solidFill>
              </a:rPr>
              <a:t>ra</a:t>
            </a:r>
            <a:r>
              <a:rPr lang="en-US" sz="7466" dirty="0">
                <a:solidFill>
                  <a:srgbClr val="002060"/>
                </a:solidFill>
              </a:rPr>
              <a:t> </a:t>
            </a:r>
            <a:r>
              <a:rPr lang="en-US" sz="7466" dirty="0" err="1">
                <a:solidFill>
                  <a:srgbClr val="002060"/>
                </a:solidFill>
              </a:rPr>
              <a:t>hoa</a:t>
            </a:r>
            <a:r>
              <a:rPr lang="en-US" sz="7466" dirty="0">
                <a:solidFill>
                  <a:srgbClr val="002060"/>
                </a:solidFill>
              </a:rPr>
              <a:t> </a:t>
            </a:r>
            <a:r>
              <a:rPr lang="en-US" sz="7466" dirty="0" err="1">
                <a:solidFill>
                  <a:srgbClr val="002060"/>
                </a:solidFill>
              </a:rPr>
              <a:t>thơm</a:t>
            </a:r>
            <a:r>
              <a:rPr lang="en-US" sz="7466" dirty="0">
                <a:solidFill>
                  <a:srgbClr val="002060"/>
                </a:solidFill>
              </a:rPr>
              <a:t> </a:t>
            </a:r>
            <a:r>
              <a:rPr lang="en-US" sz="7466" dirty="0" err="1">
                <a:solidFill>
                  <a:srgbClr val="002060"/>
                </a:solidFill>
              </a:rPr>
              <a:t>nụ</a:t>
            </a:r>
            <a:r>
              <a:rPr lang="en-US" sz="7466" dirty="0">
                <a:solidFill>
                  <a:srgbClr val="002060"/>
                </a:solidFill>
              </a:rPr>
              <a:t>. </a:t>
            </a:r>
            <a:r>
              <a:rPr lang="en-US" sz="7466" dirty="0" err="1">
                <a:solidFill>
                  <a:srgbClr val="002060"/>
                </a:solidFill>
              </a:rPr>
              <a:t>Mừng</a:t>
            </a:r>
            <a:r>
              <a:rPr lang="en-US" sz="7466" dirty="0">
                <a:solidFill>
                  <a:srgbClr val="002060"/>
                </a:solidFill>
              </a:rPr>
              <a:t> </a:t>
            </a:r>
            <a:r>
              <a:rPr lang="en-US" sz="7466" dirty="0" err="1">
                <a:solidFill>
                  <a:srgbClr val="002060"/>
                </a:solidFill>
              </a:rPr>
              <a:t>cho</a:t>
            </a:r>
            <a:r>
              <a:rPr lang="en-US" sz="7466" dirty="0">
                <a:solidFill>
                  <a:srgbClr val="002060"/>
                </a:solidFill>
              </a:rPr>
              <a:t> Si-on </a:t>
            </a:r>
            <a:r>
              <a:rPr lang="en-US" sz="7466" dirty="0" err="1">
                <a:solidFill>
                  <a:srgbClr val="002060"/>
                </a:solidFill>
              </a:rPr>
              <a:t>hưng</a:t>
            </a:r>
            <a:r>
              <a:rPr lang="en-US" sz="7466" dirty="0">
                <a:solidFill>
                  <a:srgbClr val="002060"/>
                </a:solidFill>
              </a:rPr>
              <a:t> </a:t>
            </a:r>
            <a:r>
              <a:rPr lang="en-US" sz="7466" dirty="0" err="1">
                <a:solidFill>
                  <a:srgbClr val="002060"/>
                </a:solidFill>
              </a:rPr>
              <a:t>thịnh</a:t>
            </a:r>
            <a:r>
              <a:rPr lang="en-US" sz="7466" dirty="0">
                <a:solidFill>
                  <a:srgbClr val="002060"/>
                </a:solidFill>
              </a:rPr>
              <a:t> </a:t>
            </a:r>
            <a:r>
              <a:rPr lang="en-US" sz="7466" dirty="0" err="1">
                <a:solidFill>
                  <a:srgbClr val="002060"/>
                </a:solidFill>
              </a:rPr>
              <a:t>và</a:t>
            </a:r>
            <a:r>
              <a:rPr lang="en-US" sz="7466" dirty="0">
                <a:solidFill>
                  <a:srgbClr val="002060"/>
                </a:solidFill>
              </a:rPr>
              <a:t> </a:t>
            </a:r>
            <a:r>
              <a:rPr lang="en-US" sz="7466" dirty="0" err="1">
                <a:solidFill>
                  <a:srgbClr val="002060"/>
                </a:solidFill>
              </a:rPr>
              <a:t>vui</a:t>
            </a:r>
            <a:r>
              <a:rPr lang="en-US" sz="7466" dirty="0">
                <a:solidFill>
                  <a:srgbClr val="002060"/>
                </a:solidFill>
              </a:rPr>
              <a:t> con </a:t>
            </a:r>
            <a:r>
              <a:rPr lang="en-US" sz="7466" dirty="0" err="1">
                <a:solidFill>
                  <a:srgbClr val="002060"/>
                </a:solidFill>
              </a:rPr>
              <a:t>cháu</a:t>
            </a:r>
            <a:r>
              <a:rPr lang="en-US" sz="7466" dirty="0">
                <a:solidFill>
                  <a:srgbClr val="002060"/>
                </a:solidFill>
              </a:rPr>
              <a:t> </a:t>
            </a:r>
            <a:r>
              <a:rPr lang="en-US" sz="7466" dirty="0" err="1">
                <a:solidFill>
                  <a:srgbClr val="002060"/>
                </a:solidFill>
              </a:rPr>
              <a:t>lớn</a:t>
            </a:r>
            <a:r>
              <a:rPr lang="en-US" sz="7466" dirty="0">
                <a:solidFill>
                  <a:srgbClr val="002060"/>
                </a:solidFill>
              </a:rPr>
              <a:t> </a:t>
            </a:r>
            <a:r>
              <a:rPr lang="en-US" sz="7466" dirty="0" err="1">
                <a:solidFill>
                  <a:srgbClr val="002060"/>
                </a:solidFill>
              </a:rPr>
              <a:t>khôn</a:t>
            </a:r>
            <a:r>
              <a:rPr lang="en-US" sz="7466" dirty="0">
                <a:solidFill>
                  <a:srgbClr val="002060"/>
                </a:solidFill>
              </a:rPr>
              <a:t> </a:t>
            </a:r>
            <a:r>
              <a:rPr lang="en-US" sz="7466" dirty="0" err="1">
                <a:solidFill>
                  <a:srgbClr val="002060"/>
                </a:solidFill>
              </a:rPr>
              <a:t>tài</a:t>
            </a:r>
            <a:r>
              <a:rPr lang="en-US" sz="7466" dirty="0">
                <a:solidFill>
                  <a:srgbClr val="002060"/>
                </a:solidFill>
              </a:rPr>
              <a:t> </a:t>
            </a:r>
            <a:r>
              <a:rPr lang="en-US" sz="7466" dirty="0" err="1">
                <a:solidFill>
                  <a:srgbClr val="002060"/>
                </a:solidFill>
              </a:rPr>
              <a:t>hoa</a:t>
            </a:r>
            <a:r>
              <a:rPr lang="en-US" sz="7466" dirty="0">
                <a:solidFill>
                  <a:srgbClr val="002060"/>
                </a:solidFill>
              </a:rPr>
              <a:t>.</a:t>
            </a:r>
            <a:endParaRPr lang="vi-VN" sz="7466" dirty="0">
              <a:solidFill>
                <a:srgbClr val="002060"/>
              </a:solidFill>
            </a:endParaRPr>
          </a:p>
        </p:txBody>
      </p:sp>
    </p:spTree>
    <p:extLst>
      <p:ext uri="{BB962C8B-B14F-4D97-AF65-F5344CB8AC3E}">
        <p14:creationId xmlns:p14="http://schemas.microsoft.com/office/powerpoint/2010/main" val="3827829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4110707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Tk3:</a:t>
            </a:r>
            <a:r>
              <a:rPr lang="en-US" sz="7200" dirty="0">
                <a:solidFill>
                  <a:srgbClr val="FF0000"/>
                </a:solidFill>
              </a:rPr>
              <a:t> </a:t>
            </a:r>
            <a:r>
              <a:rPr lang="en-US" sz="7200" dirty="0" err="1">
                <a:solidFill>
                  <a:srgbClr val="002060"/>
                </a:solidFill>
              </a:rPr>
              <a:t>Hồn</a:t>
            </a:r>
            <a:r>
              <a:rPr lang="en-US" sz="7200" dirty="0">
                <a:solidFill>
                  <a:srgbClr val="002060"/>
                </a:solidFill>
              </a:rPr>
              <a:t> con </a:t>
            </a:r>
            <a:r>
              <a:rPr lang="en-US" sz="7200" dirty="0" err="1">
                <a:solidFill>
                  <a:srgbClr val="002060"/>
                </a:solidFill>
              </a:rPr>
              <a:t>ca</a:t>
            </a:r>
            <a:r>
              <a:rPr lang="en-US" sz="7200" dirty="0">
                <a:solidFill>
                  <a:srgbClr val="002060"/>
                </a:solidFill>
              </a:rPr>
              <a:t> </a:t>
            </a:r>
            <a:r>
              <a:rPr lang="en-US" sz="7200" dirty="0" err="1">
                <a:solidFill>
                  <a:srgbClr val="002060"/>
                </a:solidFill>
              </a:rPr>
              <a:t>lên</a:t>
            </a:r>
            <a:r>
              <a:rPr lang="en-US" sz="7200" dirty="0">
                <a:solidFill>
                  <a:srgbClr val="002060"/>
                </a:solidFill>
              </a:rPr>
              <a:t> </a:t>
            </a:r>
            <a:r>
              <a:rPr lang="en-US" sz="7200" dirty="0" err="1">
                <a:solidFill>
                  <a:srgbClr val="002060"/>
                </a:solidFill>
              </a:rPr>
              <a:t>muôn</a:t>
            </a:r>
            <a:r>
              <a:rPr lang="en-US" sz="7200" dirty="0">
                <a:solidFill>
                  <a:srgbClr val="002060"/>
                </a:solidFill>
              </a:rPr>
              <a:t> </a:t>
            </a:r>
            <a:r>
              <a:rPr lang="en-US" sz="7200" dirty="0" err="1">
                <a:solidFill>
                  <a:srgbClr val="002060"/>
                </a:solidFill>
              </a:rPr>
              <a:t>lời</a:t>
            </a:r>
            <a:r>
              <a:rPr lang="en-US" sz="7200" dirty="0">
                <a:solidFill>
                  <a:srgbClr val="002060"/>
                </a:solidFill>
              </a:rPr>
              <a:t> </a:t>
            </a:r>
            <a:r>
              <a:rPr lang="en-US" sz="7200" dirty="0" err="1">
                <a:solidFill>
                  <a:srgbClr val="002060"/>
                </a:solidFill>
              </a:rPr>
              <a:t>tán</a:t>
            </a:r>
            <a:r>
              <a:rPr lang="en-US" sz="7200" dirty="0">
                <a:solidFill>
                  <a:srgbClr val="002060"/>
                </a:solidFill>
              </a:rPr>
              <a:t> </a:t>
            </a:r>
            <a:r>
              <a:rPr lang="en-US" sz="7200" dirty="0" err="1">
                <a:solidFill>
                  <a:srgbClr val="002060"/>
                </a:solidFill>
              </a:rPr>
              <a:t>tụng</a:t>
            </a:r>
            <a:r>
              <a:rPr lang="en-US" sz="7200" dirty="0">
                <a:solidFill>
                  <a:srgbClr val="002060"/>
                </a:solidFill>
              </a:rPr>
              <a:t> </a:t>
            </a:r>
            <a:r>
              <a:rPr lang="en-US" sz="7200" dirty="0" err="1">
                <a:solidFill>
                  <a:srgbClr val="002060"/>
                </a:solidFill>
              </a:rPr>
              <a:t>danh</a:t>
            </a:r>
            <a:r>
              <a:rPr lang="en-US" sz="7200" dirty="0">
                <a:solidFill>
                  <a:srgbClr val="002060"/>
                </a:solidFill>
              </a:rPr>
              <a:t> Cha </a:t>
            </a:r>
            <a:r>
              <a:rPr lang="en-US" sz="7200" dirty="0" err="1">
                <a:solidFill>
                  <a:srgbClr val="002060"/>
                </a:solidFill>
              </a:rPr>
              <a:t>suốt</a:t>
            </a:r>
            <a:r>
              <a:rPr lang="en-US" sz="7200" dirty="0">
                <a:solidFill>
                  <a:srgbClr val="002060"/>
                </a:solidFill>
              </a:rPr>
              <a:t> </a:t>
            </a:r>
            <a:r>
              <a:rPr lang="en-US" sz="7200" dirty="0" err="1">
                <a:solidFill>
                  <a:srgbClr val="002060"/>
                </a:solidFill>
              </a:rPr>
              <a:t>đời</a:t>
            </a:r>
            <a:r>
              <a:rPr lang="en-US" sz="7200" dirty="0">
                <a:solidFill>
                  <a:srgbClr val="002060"/>
                </a:solidFill>
              </a:rPr>
              <a:t>. </a:t>
            </a:r>
            <a:r>
              <a:rPr lang="en-US" sz="7200" dirty="0" err="1">
                <a:solidFill>
                  <a:srgbClr val="002060"/>
                </a:solidFill>
              </a:rPr>
              <a:t>Ngài</a:t>
            </a:r>
            <a:r>
              <a:rPr lang="en-US" sz="7200" dirty="0">
                <a:solidFill>
                  <a:srgbClr val="002060"/>
                </a:solidFill>
              </a:rPr>
              <a:t> ban </a:t>
            </a:r>
            <a:r>
              <a:rPr lang="en-US" sz="7200" dirty="0" err="1">
                <a:solidFill>
                  <a:srgbClr val="002060"/>
                </a:solidFill>
              </a:rPr>
              <a:t>cho</a:t>
            </a:r>
            <a:r>
              <a:rPr lang="en-US" sz="7200" dirty="0">
                <a:solidFill>
                  <a:srgbClr val="002060"/>
                </a:solidFill>
              </a:rPr>
              <a:t> con </a:t>
            </a:r>
            <a:r>
              <a:rPr lang="en-US" sz="7200" dirty="0" err="1">
                <a:solidFill>
                  <a:srgbClr val="002060"/>
                </a:solidFill>
              </a:rPr>
              <a:t>gia</a:t>
            </a:r>
            <a:r>
              <a:rPr lang="en-US" sz="7200" dirty="0">
                <a:solidFill>
                  <a:srgbClr val="002060"/>
                </a:solidFill>
              </a:rPr>
              <a:t> </a:t>
            </a:r>
            <a:r>
              <a:rPr lang="en-US" sz="7200" dirty="0" err="1">
                <a:solidFill>
                  <a:srgbClr val="002060"/>
                </a:solidFill>
              </a:rPr>
              <a:t>đình</a:t>
            </a:r>
            <a:r>
              <a:rPr lang="en-US" sz="7200" dirty="0">
                <a:solidFill>
                  <a:srgbClr val="002060"/>
                </a:solidFill>
              </a:rPr>
              <a:t> </a:t>
            </a:r>
            <a:r>
              <a:rPr lang="en-US" sz="7200" dirty="0" err="1">
                <a:solidFill>
                  <a:srgbClr val="002060"/>
                </a:solidFill>
              </a:rPr>
              <a:t>có</a:t>
            </a:r>
            <a:r>
              <a:rPr lang="en-US" sz="7200" dirty="0">
                <a:solidFill>
                  <a:srgbClr val="002060"/>
                </a:solidFill>
              </a:rPr>
              <a:t> </a:t>
            </a:r>
            <a:r>
              <a:rPr lang="en-US" sz="7200" dirty="0" err="1">
                <a:solidFill>
                  <a:srgbClr val="002060"/>
                </a:solidFill>
              </a:rPr>
              <a:t>mẹ</a:t>
            </a:r>
            <a:r>
              <a:rPr lang="en-US" sz="7200" dirty="0">
                <a:solidFill>
                  <a:srgbClr val="002060"/>
                </a:solidFill>
              </a:rPr>
              <a:t> </a:t>
            </a:r>
            <a:r>
              <a:rPr lang="en-US" sz="7200" dirty="0" err="1">
                <a:solidFill>
                  <a:srgbClr val="002060"/>
                </a:solidFill>
              </a:rPr>
              <a:t>có</a:t>
            </a:r>
            <a:r>
              <a:rPr lang="en-US" sz="7200" dirty="0">
                <a:solidFill>
                  <a:srgbClr val="002060"/>
                </a:solidFill>
              </a:rPr>
              <a:t> cha an </a:t>
            </a:r>
            <a:r>
              <a:rPr lang="en-US" sz="7200" dirty="0" err="1">
                <a:solidFill>
                  <a:srgbClr val="002060"/>
                </a:solidFill>
              </a:rPr>
              <a:t>bình</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276668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20000"/>
              </a:lnSpc>
            </a:pPr>
            <a:r>
              <a:rPr lang="en-US" sz="7200" u="sng" dirty="0">
                <a:solidFill>
                  <a:srgbClr val="FF0000"/>
                </a:solidFill>
              </a:rPr>
              <a:t>**:</a:t>
            </a:r>
            <a:r>
              <a:rPr lang="en-US" sz="7200" dirty="0">
                <a:solidFill>
                  <a:schemeClr val="bg1"/>
                </a:solidFill>
              </a:rPr>
              <a:t> </a:t>
            </a:r>
            <a:r>
              <a:rPr lang="en-US" sz="7200" dirty="0" err="1">
                <a:solidFill>
                  <a:srgbClr val="002060"/>
                </a:solidFill>
              </a:rPr>
              <a:t>Niềm</a:t>
            </a:r>
            <a:r>
              <a:rPr lang="en-US" sz="7200" dirty="0">
                <a:solidFill>
                  <a:srgbClr val="002060"/>
                </a:solidFill>
              </a:rPr>
              <a:t> </a:t>
            </a:r>
            <a:r>
              <a:rPr lang="en-US" sz="7200" dirty="0" err="1">
                <a:solidFill>
                  <a:srgbClr val="002060"/>
                </a:solidFill>
              </a:rPr>
              <a:t>vui</a:t>
            </a:r>
            <a:r>
              <a:rPr lang="en-US" sz="7200" dirty="0">
                <a:solidFill>
                  <a:srgbClr val="002060"/>
                </a:solidFill>
              </a:rPr>
              <a:t> con </a:t>
            </a:r>
            <a:r>
              <a:rPr lang="en-US" sz="7200" dirty="0" err="1">
                <a:solidFill>
                  <a:srgbClr val="002060"/>
                </a:solidFill>
              </a:rPr>
              <a:t>sẽ</a:t>
            </a:r>
            <a:r>
              <a:rPr lang="en-US" sz="7200" dirty="0">
                <a:solidFill>
                  <a:srgbClr val="002060"/>
                </a:solidFill>
              </a:rPr>
              <a:t> </a:t>
            </a:r>
            <a:r>
              <a:rPr lang="en-US" sz="7200" dirty="0" err="1">
                <a:solidFill>
                  <a:srgbClr val="002060"/>
                </a:solidFill>
              </a:rPr>
              <a:t>lãnh</a:t>
            </a:r>
            <a:r>
              <a:rPr lang="en-US" sz="7200" dirty="0">
                <a:solidFill>
                  <a:srgbClr val="002060"/>
                </a:solidFill>
              </a:rPr>
              <a:t> </a:t>
            </a:r>
            <a:r>
              <a:rPr lang="en-US" sz="7200" dirty="0" err="1">
                <a:solidFill>
                  <a:srgbClr val="002060"/>
                </a:solidFill>
              </a:rPr>
              <a:t>nhận</a:t>
            </a:r>
            <a:r>
              <a:rPr lang="en-US" sz="7200" dirty="0">
                <a:solidFill>
                  <a:srgbClr val="002060"/>
                </a:solidFill>
              </a:rPr>
              <a:t> </a:t>
            </a:r>
            <a:r>
              <a:rPr lang="en-US" sz="7200" dirty="0" err="1">
                <a:solidFill>
                  <a:srgbClr val="002060"/>
                </a:solidFill>
              </a:rPr>
              <a:t>dựng</a:t>
            </a:r>
            <a:r>
              <a:rPr lang="en-US" sz="7200" dirty="0">
                <a:solidFill>
                  <a:srgbClr val="002060"/>
                </a:solidFill>
              </a:rPr>
              <a:t> </a:t>
            </a:r>
            <a:r>
              <a:rPr lang="en-US" sz="7200" dirty="0" err="1">
                <a:solidFill>
                  <a:srgbClr val="002060"/>
                </a:solidFill>
              </a:rPr>
              <a:t>xây</a:t>
            </a:r>
            <a:r>
              <a:rPr lang="en-US" sz="7200" dirty="0">
                <a:solidFill>
                  <a:srgbClr val="002060"/>
                </a:solidFill>
              </a:rPr>
              <a:t> </a:t>
            </a:r>
            <a:r>
              <a:rPr lang="en-US" sz="7200" dirty="0" err="1">
                <a:solidFill>
                  <a:srgbClr val="002060"/>
                </a:solidFill>
              </a:rPr>
              <a:t>mái</a:t>
            </a:r>
            <a:r>
              <a:rPr lang="en-US" sz="7200" dirty="0">
                <a:solidFill>
                  <a:srgbClr val="002060"/>
                </a:solidFill>
              </a:rPr>
              <a:t> </a:t>
            </a:r>
            <a:r>
              <a:rPr lang="en-US" sz="7200" dirty="0" err="1">
                <a:solidFill>
                  <a:srgbClr val="002060"/>
                </a:solidFill>
              </a:rPr>
              <a:t>ấm</a:t>
            </a:r>
            <a:r>
              <a:rPr lang="en-US" sz="7200" dirty="0">
                <a:solidFill>
                  <a:srgbClr val="002060"/>
                </a:solidFill>
              </a:rPr>
              <a:t> </a:t>
            </a:r>
            <a:r>
              <a:rPr lang="en-US" sz="7200" dirty="0" err="1">
                <a:solidFill>
                  <a:srgbClr val="002060"/>
                </a:solidFill>
              </a:rPr>
              <a:t>lâu</a:t>
            </a:r>
            <a:r>
              <a:rPr lang="en-US" sz="7200" dirty="0">
                <a:solidFill>
                  <a:srgbClr val="002060"/>
                </a:solidFill>
              </a:rPr>
              <a:t> </a:t>
            </a:r>
            <a:r>
              <a:rPr lang="en-US" sz="7200" dirty="0" err="1">
                <a:solidFill>
                  <a:srgbClr val="002060"/>
                </a:solidFill>
              </a:rPr>
              <a:t>bền</a:t>
            </a:r>
            <a:r>
              <a:rPr lang="en-US" sz="7200" dirty="0">
                <a:solidFill>
                  <a:srgbClr val="002060"/>
                </a:solidFill>
              </a:rPr>
              <a:t>. </a:t>
            </a:r>
            <a:r>
              <a:rPr lang="en-US" sz="7200" dirty="0" err="1">
                <a:solidFill>
                  <a:srgbClr val="002060"/>
                </a:solidFill>
              </a:rPr>
              <a:t>Tình</a:t>
            </a:r>
            <a:r>
              <a:rPr lang="en-US" sz="7200" dirty="0">
                <a:solidFill>
                  <a:srgbClr val="002060"/>
                </a:solidFill>
              </a:rPr>
              <a:t> </a:t>
            </a:r>
            <a:r>
              <a:rPr lang="en-US" sz="7200" dirty="0" err="1">
                <a:solidFill>
                  <a:srgbClr val="002060"/>
                </a:solidFill>
              </a:rPr>
              <a:t>yêu</a:t>
            </a:r>
            <a:r>
              <a:rPr lang="en-US" sz="7200" dirty="0">
                <a:solidFill>
                  <a:srgbClr val="002060"/>
                </a:solidFill>
              </a:rPr>
              <a:t> </a:t>
            </a:r>
            <a:r>
              <a:rPr lang="en-US" sz="7200" dirty="0" err="1">
                <a:solidFill>
                  <a:srgbClr val="002060"/>
                </a:solidFill>
              </a:rPr>
              <a:t>mãi</a:t>
            </a:r>
            <a:r>
              <a:rPr lang="en-US" sz="7200" dirty="0">
                <a:solidFill>
                  <a:srgbClr val="002060"/>
                </a:solidFill>
              </a:rPr>
              <a:t> </a:t>
            </a:r>
            <a:r>
              <a:rPr lang="en-US" sz="7200" dirty="0" err="1">
                <a:solidFill>
                  <a:srgbClr val="002060"/>
                </a:solidFill>
              </a:rPr>
              <a:t>thắm</a:t>
            </a:r>
            <a:r>
              <a:rPr lang="en-US" sz="7200" dirty="0">
                <a:solidFill>
                  <a:srgbClr val="002060"/>
                </a:solidFill>
              </a:rPr>
              <a:t> </a:t>
            </a:r>
            <a:r>
              <a:rPr lang="en-US" sz="7200" dirty="0" err="1">
                <a:solidFill>
                  <a:srgbClr val="002060"/>
                </a:solidFill>
              </a:rPr>
              <a:t>tươi</a:t>
            </a:r>
            <a:r>
              <a:rPr lang="en-US" sz="7200" dirty="0">
                <a:solidFill>
                  <a:srgbClr val="002060"/>
                </a:solidFill>
              </a:rPr>
              <a:t> </a:t>
            </a:r>
            <a:r>
              <a:rPr lang="en-US" sz="7200" dirty="0" err="1">
                <a:solidFill>
                  <a:srgbClr val="002060"/>
                </a:solidFill>
              </a:rPr>
              <a:t>mầu</a:t>
            </a:r>
            <a:r>
              <a:rPr lang="en-US" sz="7200" dirty="0">
                <a:solidFill>
                  <a:srgbClr val="002060"/>
                </a:solidFill>
              </a:rPr>
              <a:t> </a:t>
            </a:r>
            <a:r>
              <a:rPr lang="en-US" sz="7200" dirty="0" err="1">
                <a:solidFill>
                  <a:srgbClr val="002060"/>
                </a:solidFill>
              </a:rPr>
              <a:t>cùng</a:t>
            </a:r>
            <a:r>
              <a:rPr lang="en-US" sz="7200" dirty="0">
                <a:solidFill>
                  <a:srgbClr val="002060"/>
                </a:solidFill>
              </a:rPr>
              <a:t> </a:t>
            </a:r>
            <a:r>
              <a:rPr lang="en-US" sz="7200" dirty="0" err="1">
                <a:solidFill>
                  <a:srgbClr val="002060"/>
                </a:solidFill>
              </a:rPr>
              <a:t>ca</a:t>
            </a:r>
            <a:r>
              <a:rPr lang="en-US" sz="7200" dirty="0">
                <a:solidFill>
                  <a:srgbClr val="002060"/>
                </a:solidFill>
              </a:rPr>
              <a:t> </a:t>
            </a:r>
            <a:r>
              <a:rPr lang="en-US" sz="7200" dirty="0" err="1">
                <a:solidFill>
                  <a:srgbClr val="002060"/>
                </a:solidFill>
              </a:rPr>
              <a:t>khen</a:t>
            </a:r>
            <a:r>
              <a:rPr lang="en-US" sz="7200" dirty="0">
                <a:solidFill>
                  <a:srgbClr val="002060"/>
                </a:solidFill>
              </a:rPr>
              <a:t> </a:t>
            </a:r>
            <a:r>
              <a:rPr lang="en-US" sz="7200" dirty="0" err="1">
                <a:solidFill>
                  <a:srgbClr val="002060"/>
                </a:solidFill>
              </a:rPr>
              <a:t>Chúa</a:t>
            </a:r>
            <a:r>
              <a:rPr lang="en-US" sz="7200" dirty="0">
                <a:solidFill>
                  <a:srgbClr val="002060"/>
                </a:solidFill>
              </a:rPr>
              <a:t> </a:t>
            </a:r>
            <a:r>
              <a:rPr lang="en-US" sz="7200" dirty="0" err="1">
                <a:solidFill>
                  <a:srgbClr val="002060"/>
                </a:solidFill>
              </a:rPr>
              <a:t>phúc</a:t>
            </a:r>
            <a:r>
              <a:rPr lang="en-US" sz="7200" dirty="0">
                <a:solidFill>
                  <a:srgbClr val="002060"/>
                </a:solidFill>
              </a:rPr>
              <a:t> </a:t>
            </a:r>
            <a:r>
              <a:rPr lang="en-US" sz="7200" dirty="0" err="1">
                <a:solidFill>
                  <a:srgbClr val="002060"/>
                </a:solidFill>
              </a:rPr>
              <a:t>cho</a:t>
            </a:r>
            <a:r>
              <a:rPr lang="en-US" sz="7200" dirty="0">
                <a:solidFill>
                  <a:srgbClr val="002060"/>
                </a:solidFill>
              </a:rPr>
              <a:t> </a:t>
            </a:r>
            <a:r>
              <a:rPr lang="en-US" sz="7200" dirty="0" err="1">
                <a:solidFill>
                  <a:srgbClr val="002060"/>
                </a:solidFill>
              </a:rPr>
              <a:t>đời</a:t>
            </a:r>
            <a:r>
              <a:rPr lang="en-US" sz="7200" dirty="0">
                <a:solidFill>
                  <a:srgbClr val="002060"/>
                </a:solidFill>
              </a:rPr>
              <a:t> con.</a:t>
            </a:r>
            <a:endParaRPr lang="vi-VN" sz="7200" dirty="0">
              <a:solidFill>
                <a:srgbClr val="002060"/>
              </a:solidFill>
            </a:endParaRPr>
          </a:p>
        </p:txBody>
      </p:sp>
    </p:spTree>
    <p:extLst>
      <p:ext uri="{BB962C8B-B14F-4D97-AF65-F5344CB8AC3E}">
        <p14:creationId xmlns:p14="http://schemas.microsoft.com/office/powerpoint/2010/main" val="2318564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20" y="0"/>
            <a:ext cx="12273280" cy="6858000"/>
          </a:xfrm>
        </p:spPr>
        <p:txBody>
          <a:bodyPr>
            <a:normAutofit/>
          </a:bodyPr>
          <a:lstStyle/>
          <a:p>
            <a:pPr>
              <a:lnSpc>
                <a:spcPct val="120000"/>
              </a:lnSpc>
            </a:pPr>
            <a:r>
              <a:rPr lang="en-US" sz="8000" dirty="0" err="1">
                <a:solidFill>
                  <a:srgbClr val="FF0000"/>
                </a:solidFill>
              </a:rPr>
              <a:t>Ca</a:t>
            </a:r>
            <a:r>
              <a:rPr lang="en-US" sz="8000" dirty="0">
                <a:solidFill>
                  <a:srgbClr val="FF0000"/>
                </a:solidFill>
              </a:rPr>
              <a:t> </a:t>
            </a:r>
            <a:r>
              <a:rPr lang="en-US" sz="8000" dirty="0" err="1">
                <a:solidFill>
                  <a:srgbClr val="FF0000"/>
                </a:solidFill>
              </a:rPr>
              <a:t>Nhập</a:t>
            </a:r>
            <a:r>
              <a:rPr lang="en-US" sz="8000" dirty="0">
                <a:solidFill>
                  <a:srgbClr val="FF0000"/>
                </a:solidFill>
              </a:rPr>
              <a:t> </a:t>
            </a:r>
            <a:r>
              <a:rPr lang="en-US" sz="8000" dirty="0" err="1">
                <a:solidFill>
                  <a:srgbClr val="FF0000"/>
                </a:solidFill>
              </a:rPr>
              <a:t>Lễ</a:t>
            </a:r>
            <a:r>
              <a:rPr lang="en-US" sz="8000" dirty="0">
                <a:solidFill>
                  <a:srgbClr val="FF0000"/>
                </a:solidFill>
              </a:rPr>
              <a:t/>
            </a:r>
            <a:br>
              <a:rPr lang="en-US" sz="8000" dirty="0">
                <a:solidFill>
                  <a:srgbClr val="FF0000"/>
                </a:solidFill>
              </a:rPr>
            </a:br>
            <a:r>
              <a:rPr lang="en-US" sz="8000" dirty="0" err="1">
                <a:solidFill>
                  <a:srgbClr val="FF0000"/>
                </a:solidFill>
              </a:rPr>
              <a:t>Hôm</a:t>
            </a:r>
            <a:r>
              <a:rPr lang="en-US" sz="8000" dirty="0">
                <a:solidFill>
                  <a:srgbClr val="FF0000"/>
                </a:solidFill>
              </a:rPr>
              <a:t> Nay </a:t>
            </a:r>
            <a:r>
              <a:rPr lang="en-US" sz="8000" dirty="0" err="1">
                <a:solidFill>
                  <a:srgbClr val="FF0000"/>
                </a:solidFill>
              </a:rPr>
              <a:t>Hân</a:t>
            </a:r>
            <a:r>
              <a:rPr lang="en-US" sz="8000" dirty="0">
                <a:solidFill>
                  <a:srgbClr val="FF0000"/>
                </a:solidFill>
              </a:rPr>
              <a:t> </a:t>
            </a:r>
            <a:r>
              <a:rPr lang="en-US" sz="8000" dirty="0" err="1">
                <a:solidFill>
                  <a:srgbClr val="FF0000"/>
                </a:solidFill>
              </a:rPr>
              <a:t>Hoan</a:t>
            </a:r>
            <a:r>
              <a:rPr lang="en-US" sz="8000" dirty="0">
                <a:solidFill>
                  <a:srgbClr val="FF0000"/>
                </a:solidFill>
              </a:rPr>
              <a:t/>
            </a:r>
            <a:br>
              <a:rPr lang="en-US" sz="8000" dirty="0">
                <a:solidFill>
                  <a:srgbClr val="FF0000"/>
                </a:solidFill>
              </a:rPr>
            </a:br>
            <a:r>
              <a:rPr lang="en-US" sz="6600" i="1" dirty="0" err="1">
                <a:solidFill>
                  <a:srgbClr val="002060"/>
                </a:solidFill>
              </a:rPr>
              <a:t>Ngọc</a:t>
            </a:r>
            <a:r>
              <a:rPr lang="en-US" sz="6600" i="1" dirty="0">
                <a:solidFill>
                  <a:srgbClr val="002060"/>
                </a:solidFill>
              </a:rPr>
              <a:t> </a:t>
            </a:r>
            <a:r>
              <a:rPr lang="en-US" sz="6600" i="1" dirty="0" err="1">
                <a:solidFill>
                  <a:srgbClr val="002060"/>
                </a:solidFill>
              </a:rPr>
              <a:t>Linh</a:t>
            </a:r>
            <a:endParaRPr lang="en-US" sz="6600" i="1" dirty="0">
              <a:solidFill>
                <a:srgbClr val="002060"/>
              </a:solidFill>
            </a:endParaRPr>
          </a:p>
        </p:txBody>
      </p:sp>
    </p:spTree>
    <p:extLst>
      <p:ext uri="{BB962C8B-B14F-4D97-AF65-F5344CB8AC3E}">
        <p14:creationId xmlns:p14="http://schemas.microsoft.com/office/powerpoint/2010/main" val="1358582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708"/>
            <a:ext cx="12192000" cy="6819293"/>
          </a:xfrm>
        </p:spPr>
        <p:txBody>
          <a:bodyPr>
            <a:noAutofit/>
          </a:bodyPr>
          <a:lstStyle/>
          <a:p>
            <a:pPr algn="just">
              <a:lnSpc>
                <a:spcPct val="110000"/>
              </a:lnSpc>
            </a:pPr>
            <a:r>
              <a:rPr lang="en-US" sz="8800" u="sng" dirty="0" err="1">
                <a:solidFill>
                  <a:srgbClr val="FF0000"/>
                </a:solidFill>
              </a:rPr>
              <a:t>Đk</a:t>
            </a:r>
            <a:r>
              <a:rPr lang="en-US" sz="8800" u="sng" dirty="0">
                <a:solidFill>
                  <a:srgbClr val="FF0000"/>
                </a:solidFill>
              </a:rPr>
              <a:t>:</a:t>
            </a:r>
            <a:r>
              <a:rPr lang="en-US" sz="8800" dirty="0">
                <a:solidFill>
                  <a:srgbClr val="FF000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tôn</a:t>
            </a:r>
            <a:r>
              <a:rPr lang="en-US" sz="8800" dirty="0">
                <a:solidFill>
                  <a:srgbClr val="002060"/>
                </a:solidFill>
              </a:rPr>
              <a:t> </a:t>
            </a:r>
            <a:r>
              <a:rPr lang="en-US" sz="8800" dirty="0" err="1">
                <a:solidFill>
                  <a:srgbClr val="002060"/>
                </a:solidFill>
              </a:rPr>
              <a:t>sợ</a:t>
            </a:r>
            <a:r>
              <a:rPr lang="en-US" sz="8800" dirty="0">
                <a:solidFill>
                  <a:srgbClr val="002060"/>
                </a:solidFill>
              </a:rPr>
              <a:t> </a:t>
            </a:r>
            <a:r>
              <a:rPr lang="en-US" sz="8800" dirty="0" err="1">
                <a:solidFill>
                  <a:srgbClr val="002060"/>
                </a:solidFill>
              </a:rPr>
              <a:t>Thiên</a:t>
            </a:r>
            <a:r>
              <a:rPr lang="en-US" sz="8800" dirty="0">
                <a:solidFill>
                  <a:srgbClr val="002060"/>
                </a:solidFill>
              </a:rPr>
              <a:t> </a:t>
            </a:r>
            <a:r>
              <a:rPr lang="en-US" sz="8800" dirty="0" err="1">
                <a:solidFill>
                  <a:srgbClr val="002060"/>
                </a:solidFill>
              </a:rPr>
              <a:t>Chúa</a:t>
            </a:r>
            <a:r>
              <a:rPr lang="en-US" sz="8800" dirty="0">
                <a:solidFill>
                  <a:srgbClr val="002060"/>
                </a:solidFill>
              </a:rPr>
              <a:t>. </a:t>
            </a:r>
            <a:r>
              <a:rPr lang="en-US" sz="8800" dirty="0" err="1">
                <a:solidFill>
                  <a:srgbClr val="002060"/>
                </a:solidFill>
              </a:rPr>
              <a:t>Phúc</a:t>
            </a:r>
            <a:r>
              <a:rPr lang="en-US" sz="8800" dirty="0">
                <a:solidFill>
                  <a:srgbClr val="002060"/>
                </a:solidFill>
              </a:rPr>
              <a:t> </a:t>
            </a:r>
            <a:r>
              <a:rPr lang="en-US" sz="8800" dirty="0" err="1">
                <a:solidFill>
                  <a:srgbClr val="002060"/>
                </a:solidFill>
              </a:rPr>
              <a:t>cho</a:t>
            </a:r>
            <a:r>
              <a:rPr lang="en-US" sz="8800" dirty="0">
                <a:solidFill>
                  <a:srgbClr val="002060"/>
                </a:solidFill>
              </a:rPr>
              <a:t> </a:t>
            </a:r>
            <a:r>
              <a:rPr lang="en-US" sz="8800" dirty="0" err="1">
                <a:solidFill>
                  <a:srgbClr val="002060"/>
                </a:solidFill>
              </a:rPr>
              <a:t>những</a:t>
            </a:r>
            <a:r>
              <a:rPr lang="en-US" sz="8800" dirty="0">
                <a:solidFill>
                  <a:srgbClr val="002060"/>
                </a:solidFill>
              </a:rPr>
              <a:t> </a:t>
            </a:r>
            <a:r>
              <a:rPr lang="en-US" sz="8800" dirty="0" err="1">
                <a:solidFill>
                  <a:srgbClr val="002060"/>
                </a:solidFill>
              </a:rPr>
              <a:t>ai</a:t>
            </a:r>
            <a:r>
              <a:rPr lang="en-US" sz="8800" dirty="0">
                <a:solidFill>
                  <a:srgbClr val="002060"/>
                </a:solidFill>
              </a:rPr>
              <a:t> </a:t>
            </a:r>
            <a:r>
              <a:rPr lang="en-US" sz="8800" dirty="0" err="1">
                <a:solidFill>
                  <a:srgbClr val="002060"/>
                </a:solidFill>
              </a:rPr>
              <a:t>sống</a:t>
            </a:r>
            <a:r>
              <a:rPr lang="en-US" sz="8800" dirty="0">
                <a:solidFill>
                  <a:srgbClr val="002060"/>
                </a:solidFill>
              </a:rPr>
              <a:t> </a:t>
            </a:r>
            <a:r>
              <a:rPr lang="en-US" sz="8800" dirty="0" err="1">
                <a:solidFill>
                  <a:srgbClr val="002060"/>
                </a:solidFill>
              </a:rPr>
              <a:t>theo</a:t>
            </a:r>
            <a:r>
              <a:rPr lang="en-US" sz="8800" dirty="0">
                <a:solidFill>
                  <a:srgbClr val="002060"/>
                </a:solidFill>
              </a:rPr>
              <a:t> </a:t>
            </a:r>
            <a:r>
              <a:rPr lang="en-US" sz="8800" dirty="0" err="1">
                <a:solidFill>
                  <a:srgbClr val="002060"/>
                </a:solidFill>
              </a:rPr>
              <a:t>Lời</a:t>
            </a:r>
            <a:r>
              <a:rPr lang="en-US" sz="8800" dirty="0">
                <a:solidFill>
                  <a:srgbClr val="002060"/>
                </a:solidFill>
              </a:rPr>
              <a:t> </a:t>
            </a:r>
            <a:r>
              <a:rPr lang="en-US" sz="8800" dirty="0" err="1">
                <a:solidFill>
                  <a:srgbClr val="002060"/>
                </a:solidFill>
              </a:rPr>
              <a:t>Người</a:t>
            </a:r>
            <a:r>
              <a:rPr lang="en-US" sz="8800" dirty="0">
                <a:solidFill>
                  <a:srgbClr val="002060"/>
                </a:solidFill>
              </a:rPr>
              <a:t>.</a:t>
            </a:r>
            <a:endParaRPr lang="vi-VN" sz="8800" dirty="0">
              <a:solidFill>
                <a:srgbClr val="002060"/>
              </a:solidFill>
            </a:endParaRPr>
          </a:p>
        </p:txBody>
      </p:sp>
    </p:spTree>
    <p:extLst>
      <p:ext uri="{BB962C8B-B14F-4D97-AF65-F5344CB8AC3E}">
        <p14:creationId xmlns:p14="http://schemas.microsoft.com/office/powerpoint/2010/main" val="3122614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12192000" cy="5283200"/>
          </a:xfrm>
        </p:spPr>
        <p:txBody>
          <a:bodyPr>
            <a:noAutofit/>
          </a:bodyPr>
          <a:lstStyle/>
          <a:p>
            <a:pPr algn="just">
              <a:lnSpc>
                <a:spcPct val="110000"/>
              </a:lnSpc>
            </a:pPr>
            <a:r>
              <a:rPr lang="en-US" sz="7733" dirty="0" err="1">
                <a:solidFill>
                  <a:srgbClr val="002060"/>
                </a:solidFill>
              </a:rPr>
              <a:t>Thiên</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là</a:t>
            </a:r>
            <a:r>
              <a:rPr lang="en-US" sz="7733" dirty="0">
                <a:solidFill>
                  <a:srgbClr val="002060"/>
                </a:solidFill>
              </a:rPr>
              <a:t> </a:t>
            </a:r>
            <a:r>
              <a:rPr lang="en-US" sz="7733" dirty="0" err="1">
                <a:solidFill>
                  <a:srgbClr val="002060"/>
                </a:solidFill>
              </a:rPr>
              <a:t>tình</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chúng</a:t>
            </a:r>
            <a:r>
              <a:rPr lang="en-US" sz="7733" dirty="0">
                <a:solidFill>
                  <a:srgbClr val="002060"/>
                </a:solidFill>
              </a:rPr>
              <a:t> ta </a:t>
            </a:r>
            <a:r>
              <a:rPr lang="en-US" sz="7733" dirty="0" err="1">
                <a:solidFill>
                  <a:srgbClr val="002060"/>
                </a:solidFill>
              </a:rPr>
              <a:t>hãy</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thương</a:t>
            </a:r>
            <a:r>
              <a:rPr lang="en-US" sz="7733" dirty="0">
                <a:solidFill>
                  <a:srgbClr val="002060"/>
                </a:solidFill>
              </a:rPr>
              <a:t> </a:t>
            </a:r>
            <a:r>
              <a:rPr lang="en-US" sz="7733" dirty="0" err="1">
                <a:solidFill>
                  <a:srgbClr val="002060"/>
                </a:solidFill>
              </a:rPr>
              <a:t>nhau</a:t>
            </a:r>
            <a:r>
              <a:rPr lang="en-US" sz="7733" dirty="0">
                <a:solidFill>
                  <a:srgbClr val="002060"/>
                </a:solidFill>
              </a:rPr>
              <a:t> </a:t>
            </a:r>
            <a:r>
              <a:rPr lang="en-US" sz="7733" dirty="0" err="1">
                <a:solidFill>
                  <a:srgbClr val="002060"/>
                </a:solidFill>
              </a:rPr>
              <a:t>như</a:t>
            </a:r>
            <a:r>
              <a:rPr lang="en-US" sz="7733" dirty="0">
                <a:solidFill>
                  <a:srgbClr val="002060"/>
                </a:solidFill>
              </a:rPr>
              <a:t> </a:t>
            </a:r>
            <a:r>
              <a:rPr lang="en-US" sz="7733" dirty="0" err="1">
                <a:solidFill>
                  <a:srgbClr val="002060"/>
                </a:solidFill>
              </a:rPr>
              <a:t>Thiên</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đã</a:t>
            </a:r>
            <a:r>
              <a:rPr lang="en-US" sz="7733" dirty="0">
                <a:solidFill>
                  <a:srgbClr val="002060"/>
                </a:solidFill>
              </a:rPr>
              <a:t> </a:t>
            </a:r>
            <a:r>
              <a:rPr lang="en-US" sz="7733" dirty="0" err="1">
                <a:solidFill>
                  <a:srgbClr val="002060"/>
                </a:solidFill>
              </a:rPr>
              <a:t>yêu</a:t>
            </a:r>
            <a:r>
              <a:rPr lang="en-US" sz="7733" dirty="0">
                <a:solidFill>
                  <a:srgbClr val="002060"/>
                </a:solidFill>
              </a:rPr>
              <a:t> </a:t>
            </a:r>
            <a:r>
              <a:rPr lang="en-US" sz="7733" dirty="0" err="1">
                <a:solidFill>
                  <a:srgbClr val="002060"/>
                </a:solidFill>
              </a:rPr>
              <a:t>thương</a:t>
            </a:r>
            <a:r>
              <a:rPr lang="en-US" sz="7733" dirty="0">
                <a:solidFill>
                  <a:srgbClr val="002060"/>
                </a:solidFill>
              </a:rPr>
              <a:t> </a:t>
            </a:r>
            <a:r>
              <a:rPr lang="en-US" sz="7733" dirty="0" err="1">
                <a:solidFill>
                  <a:srgbClr val="002060"/>
                </a:solidFill>
              </a:rPr>
              <a:t>chúng</a:t>
            </a:r>
            <a:r>
              <a:rPr lang="en-US" sz="7733" dirty="0">
                <a:solidFill>
                  <a:srgbClr val="002060"/>
                </a:solidFill>
              </a:rPr>
              <a:t> ta.</a:t>
            </a:r>
          </a:p>
        </p:txBody>
      </p:sp>
      <p:sp>
        <p:nvSpPr>
          <p:cNvPr id="3" name="TextBox 2"/>
          <p:cNvSpPr txBox="1"/>
          <p:nvPr/>
        </p:nvSpPr>
        <p:spPr>
          <a:xfrm>
            <a:off x="0" y="1"/>
            <a:ext cx="5181600" cy="830997"/>
          </a:xfrm>
          <a:prstGeom prst="rect">
            <a:avLst/>
          </a:prstGeom>
          <a:noFill/>
        </p:spPr>
        <p:txBody>
          <a:bodyPr wrap="square" rtlCol="0">
            <a:spAutoFit/>
          </a:bodyPr>
          <a:lstStyle/>
          <a:p>
            <a:r>
              <a:rPr lang="en-US" sz="4800" dirty="0">
                <a:solidFill>
                  <a:srgbClr val="FF0000"/>
                </a:solidFill>
              </a:rPr>
              <a:t>Alleluia - Alleluia:</a:t>
            </a:r>
          </a:p>
        </p:txBody>
      </p:sp>
      <p:sp>
        <p:nvSpPr>
          <p:cNvPr id="4" name="Rectangle 3"/>
          <p:cNvSpPr/>
          <p:nvPr/>
        </p:nvSpPr>
        <p:spPr>
          <a:xfrm>
            <a:off x="8026400" y="5971737"/>
            <a:ext cx="2678938" cy="830997"/>
          </a:xfrm>
          <a:prstGeom prst="rect">
            <a:avLst/>
          </a:prstGeom>
        </p:spPr>
        <p:txBody>
          <a:bodyPr wrap="none">
            <a:spAutoFit/>
          </a:bodyPr>
          <a:lstStyle/>
          <a:p>
            <a:r>
              <a:rPr lang="en-US" sz="4800" dirty="0">
                <a:solidFill>
                  <a:srgbClr val="FF0000"/>
                </a:solidFill>
              </a:rPr>
              <a:t>Alleluia …</a:t>
            </a:r>
          </a:p>
        </p:txBody>
      </p:sp>
    </p:spTree>
    <p:extLst>
      <p:ext uri="{BB962C8B-B14F-4D97-AF65-F5344CB8AC3E}">
        <p14:creationId xmlns:p14="http://schemas.microsoft.com/office/powerpoint/2010/main" val="1367264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6858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2446020"/>
            <a:ext cx="4572000" cy="4572000"/>
          </a:xfrm>
          <a:prstGeom prst="rect">
            <a:avLst/>
          </a:prstGeom>
        </p:spPr>
      </p:pic>
      <p:sp>
        <p:nvSpPr>
          <p:cNvPr id="7" name="TextBox 6"/>
          <p:cNvSpPr txBox="1"/>
          <p:nvPr/>
        </p:nvSpPr>
        <p:spPr>
          <a:xfrm>
            <a:off x="3777966" y="371048"/>
            <a:ext cx="7582525" cy="1107996"/>
          </a:xfrm>
          <a:prstGeom prst="rect">
            <a:avLst/>
          </a:prstGeom>
          <a:noFill/>
        </p:spPr>
        <p:txBody>
          <a:bodyPr wrap="none" rtlCol="0">
            <a:spAutoFit/>
          </a:bodyPr>
          <a:lstStyle/>
          <a:p>
            <a:r>
              <a:rPr lang="en-US" sz="6600" dirty="0" err="1" smtClean="0">
                <a:solidFill>
                  <a:srgbClr val="002060"/>
                </a:solidFill>
                <a:latin typeface="SalinaDisplay" pitchFamily="18" charset="0"/>
                <a:ea typeface="SalinaDisplay" pitchFamily="18" charset="0"/>
                <a:cs typeface="SalinaDisplay" pitchFamily="18" charset="0"/>
              </a:rPr>
              <a:t>Thánh</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Lê</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Hôn</a:t>
            </a:r>
            <a:r>
              <a:rPr lang="en-US" sz="6600" dirty="0" smtClean="0">
                <a:solidFill>
                  <a:srgbClr val="002060"/>
                </a:solidFill>
                <a:latin typeface="SalinaDisplay" pitchFamily="18" charset="0"/>
                <a:ea typeface="SalinaDisplay" pitchFamily="18" charset="0"/>
                <a:cs typeface="SalinaDisplay" pitchFamily="18" charset="0"/>
              </a:rPr>
              <a:t> </a:t>
            </a:r>
            <a:r>
              <a:rPr lang="en-US" sz="6600" dirty="0" err="1" smtClean="0">
                <a:solidFill>
                  <a:srgbClr val="002060"/>
                </a:solidFill>
                <a:latin typeface="SalinaDisplay" pitchFamily="18" charset="0"/>
                <a:ea typeface="SalinaDisplay" pitchFamily="18" charset="0"/>
                <a:cs typeface="SalinaDisplay" pitchFamily="18" charset="0"/>
              </a:rPr>
              <a:t>Phối</a:t>
            </a:r>
            <a:endParaRPr lang="en-US" sz="6600" dirty="0">
              <a:solidFill>
                <a:srgbClr val="002060"/>
              </a:solidFill>
              <a:latin typeface="SalinaDisplay" pitchFamily="18" charset="0"/>
              <a:ea typeface="SalinaDisplay" pitchFamily="18" charset="0"/>
              <a:cs typeface="SalinaDisplay" pitchFamily="18" charset="0"/>
            </a:endParaRPr>
          </a:p>
        </p:txBody>
      </p:sp>
      <p:sp>
        <p:nvSpPr>
          <p:cNvPr id="8" name="TextBox 7"/>
          <p:cNvSpPr txBox="1"/>
          <p:nvPr/>
        </p:nvSpPr>
        <p:spPr>
          <a:xfrm>
            <a:off x="4163208" y="1674167"/>
            <a:ext cx="7824578" cy="1015663"/>
          </a:xfrm>
          <a:prstGeom prst="rect">
            <a:avLst/>
          </a:prstGeom>
          <a:noFill/>
        </p:spPr>
        <p:txBody>
          <a:bodyPr wrap="none" rtlCol="0">
            <a:spAutoFit/>
          </a:bodyPr>
          <a:lstStyle/>
          <a:p>
            <a:pPr algn="ctr"/>
            <a:r>
              <a:rPr lang="en-US" sz="6000" dirty="0" err="1" smtClean="0">
                <a:solidFill>
                  <a:srgbClr val="FF0000"/>
                </a:solidFill>
              </a:rPr>
              <a:t>Anh</a:t>
            </a:r>
            <a:r>
              <a:rPr lang="en-US" sz="6000" dirty="0" smtClean="0">
                <a:solidFill>
                  <a:srgbClr val="FF0000"/>
                </a:solidFill>
              </a:rPr>
              <a:t> </a:t>
            </a:r>
            <a:r>
              <a:rPr lang="en-US" sz="6000" dirty="0" err="1" smtClean="0">
                <a:solidFill>
                  <a:srgbClr val="FF0000"/>
                </a:solidFill>
              </a:rPr>
              <a:t>Lương</a:t>
            </a:r>
            <a:r>
              <a:rPr lang="en-US" sz="6000" dirty="0" smtClean="0">
                <a:solidFill>
                  <a:srgbClr val="FF0000"/>
                </a:solidFill>
              </a:rPr>
              <a:t> </a:t>
            </a:r>
            <a:r>
              <a:rPr lang="en-US" sz="6000" dirty="0" err="1" smtClean="0">
                <a:solidFill>
                  <a:srgbClr val="FF0000"/>
                </a:solidFill>
              </a:rPr>
              <a:t>và</a:t>
            </a:r>
            <a:r>
              <a:rPr lang="en-US" sz="6000" dirty="0" smtClean="0">
                <a:solidFill>
                  <a:srgbClr val="FF0000"/>
                </a:solidFill>
              </a:rPr>
              <a:t> </a:t>
            </a:r>
            <a:r>
              <a:rPr lang="en-US" sz="6000" dirty="0" err="1" smtClean="0">
                <a:solidFill>
                  <a:srgbClr val="FF0000"/>
                </a:solidFill>
              </a:rPr>
              <a:t>Chị</a:t>
            </a:r>
            <a:r>
              <a:rPr lang="en-US" sz="6000" dirty="0" smtClean="0">
                <a:solidFill>
                  <a:srgbClr val="FF0000"/>
                </a:solidFill>
              </a:rPr>
              <a:t> </a:t>
            </a:r>
            <a:r>
              <a:rPr lang="en-US" sz="6000" dirty="0" err="1" smtClean="0">
                <a:solidFill>
                  <a:srgbClr val="FF0000"/>
                </a:solidFill>
              </a:rPr>
              <a:t>Oanh</a:t>
            </a:r>
            <a:endParaRPr lang="en-US" sz="6000" dirty="0">
              <a:solidFill>
                <a:srgbClr val="FF0000"/>
              </a:solidFill>
            </a:endParaRPr>
          </a:p>
        </p:txBody>
      </p:sp>
    </p:spTree>
    <p:extLst>
      <p:ext uri="{BB962C8B-B14F-4D97-AF65-F5344CB8AC3E}">
        <p14:creationId xmlns:p14="http://schemas.microsoft.com/office/powerpoint/2010/main" val="2535489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2764" y="829860"/>
            <a:ext cx="10031104" cy="4265783"/>
          </a:xfrm>
          <a:prstGeom prst="rect">
            <a:avLst/>
          </a:prstGeom>
        </p:spPr>
        <p:txBody>
          <a:bodyPr wrap="square">
            <a:spAutoFit/>
          </a:bodyPr>
          <a:lstStyle/>
          <a:p>
            <a:pPr algn="ctr">
              <a:lnSpc>
                <a:spcPct val="120000"/>
              </a:lnSpc>
            </a:pPr>
            <a:r>
              <a:rPr lang="en-US" sz="8000" dirty="0" err="1">
                <a:solidFill>
                  <a:srgbClr val="FF0000"/>
                </a:solidFill>
              </a:rPr>
              <a:t>Dâng</a:t>
            </a:r>
            <a:r>
              <a:rPr lang="en-US" sz="8000" dirty="0">
                <a:solidFill>
                  <a:srgbClr val="FF0000"/>
                </a:solidFill>
              </a:rPr>
              <a:t> </a:t>
            </a:r>
            <a:r>
              <a:rPr lang="en-US" sz="8000" dirty="0" err="1">
                <a:solidFill>
                  <a:srgbClr val="FF0000"/>
                </a:solidFill>
              </a:rPr>
              <a:t>Lễ</a:t>
            </a:r>
            <a:endParaRPr lang="en-US" sz="8000" dirty="0">
              <a:solidFill>
                <a:srgbClr val="FF0000"/>
              </a:solidFill>
            </a:endParaRPr>
          </a:p>
          <a:p>
            <a:pPr algn="ctr">
              <a:lnSpc>
                <a:spcPct val="120000"/>
              </a:lnSpc>
            </a:pPr>
            <a:r>
              <a:rPr lang="en-US" sz="8000" dirty="0" err="1">
                <a:solidFill>
                  <a:srgbClr val="FF0000"/>
                </a:solidFill>
              </a:rPr>
              <a:t>Của</a:t>
            </a:r>
            <a:r>
              <a:rPr lang="en-US" sz="8000" dirty="0">
                <a:solidFill>
                  <a:srgbClr val="FF0000"/>
                </a:solidFill>
              </a:rPr>
              <a:t> </a:t>
            </a:r>
            <a:r>
              <a:rPr lang="en-US" sz="8000" dirty="0" err="1">
                <a:solidFill>
                  <a:srgbClr val="FF0000"/>
                </a:solidFill>
              </a:rPr>
              <a:t>Lễ</a:t>
            </a:r>
            <a:r>
              <a:rPr lang="en-US" sz="8000" dirty="0">
                <a:solidFill>
                  <a:srgbClr val="FF0000"/>
                </a:solidFill>
              </a:rPr>
              <a:t> </a:t>
            </a:r>
            <a:r>
              <a:rPr lang="en-US" sz="8000" dirty="0" err="1">
                <a:solidFill>
                  <a:srgbClr val="FF0000"/>
                </a:solidFill>
              </a:rPr>
              <a:t>Yêu</a:t>
            </a:r>
            <a:r>
              <a:rPr lang="en-US" sz="8000" dirty="0">
                <a:solidFill>
                  <a:srgbClr val="FF0000"/>
                </a:solidFill>
              </a:rPr>
              <a:t> </a:t>
            </a:r>
            <a:r>
              <a:rPr lang="en-US" sz="8000" dirty="0" err="1" smtClean="0">
                <a:solidFill>
                  <a:srgbClr val="FF0000"/>
                </a:solidFill>
              </a:rPr>
              <a:t>Thương</a:t>
            </a:r>
            <a:endParaRPr lang="en-US" sz="8000" dirty="0" smtClean="0">
              <a:solidFill>
                <a:srgbClr val="FF0000"/>
              </a:solidFill>
            </a:endParaRPr>
          </a:p>
          <a:p>
            <a:pPr algn="ctr">
              <a:lnSpc>
                <a:spcPct val="120000"/>
              </a:lnSpc>
            </a:pPr>
            <a:r>
              <a:rPr lang="en-US" sz="6600" i="1" dirty="0" smtClean="0">
                <a:solidFill>
                  <a:srgbClr val="002060"/>
                </a:solidFill>
              </a:rPr>
              <a:t>Lm</a:t>
            </a:r>
            <a:r>
              <a:rPr lang="en-US" sz="6600" i="1" dirty="0">
                <a:solidFill>
                  <a:srgbClr val="002060"/>
                </a:solidFill>
              </a:rPr>
              <a:t>. </a:t>
            </a:r>
            <a:r>
              <a:rPr lang="en-US" sz="6600" i="1" dirty="0" err="1">
                <a:solidFill>
                  <a:srgbClr val="002060"/>
                </a:solidFill>
              </a:rPr>
              <a:t>Nguyễn</a:t>
            </a:r>
            <a:r>
              <a:rPr lang="en-US" sz="6600" i="1" dirty="0">
                <a:solidFill>
                  <a:srgbClr val="002060"/>
                </a:solidFill>
              </a:rPr>
              <a:t> </a:t>
            </a:r>
            <a:r>
              <a:rPr lang="en-US" sz="6600" i="1" dirty="0" err="1">
                <a:solidFill>
                  <a:srgbClr val="002060"/>
                </a:solidFill>
              </a:rPr>
              <a:t>Duy</a:t>
            </a:r>
            <a:endParaRPr lang="en-US" sz="6600" i="1" dirty="0">
              <a:solidFill>
                <a:srgbClr val="002060"/>
              </a:solidFill>
            </a:endParaRPr>
          </a:p>
        </p:txBody>
      </p:sp>
    </p:spTree>
    <p:extLst>
      <p:ext uri="{BB962C8B-B14F-4D97-AF65-F5344CB8AC3E}">
        <p14:creationId xmlns:p14="http://schemas.microsoft.com/office/powerpoint/2010/main" val="3341276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Tk1:</a:t>
            </a:r>
            <a:r>
              <a:rPr lang="en-US" sz="7466" dirty="0">
                <a:solidFill>
                  <a:schemeClr val="bg1"/>
                </a:solidFill>
              </a:rPr>
              <a:t> </a:t>
            </a:r>
            <a:r>
              <a:rPr lang="en-US" sz="7466" dirty="0" err="1">
                <a:solidFill>
                  <a:srgbClr val="002060"/>
                </a:solidFill>
              </a:rPr>
              <a:t>Yêu</a:t>
            </a:r>
            <a:r>
              <a:rPr lang="en-US" sz="7466" dirty="0">
                <a:solidFill>
                  <a:srgbClr val="002060"/>
                </a:solidFill>
              </a:rPr>
              <a:t> </a:t>
            </a:r>
            <a:r>
              <a:rPr lang="en-US" sz="7466" dirty="0" err="1">
                <a:solidFill>
                  <a:srgbClr val="002060"/>
                </a:solidFill>
              </a:rPr>
              <a:t>thương</a:t>
            </a:r>
            <a:r>
              <a:rPr lang="en-US" sz="7466" dirty="0">
                <a:solidFill>
                  <a:srgbClr val="002060"/>
                </a:solidFill>
              </a:rPr>
              <a:t> </a:t>
            </a:r>
            <a:r>
              <a:rPr lang="en-US" sz="7466" dirty="0" err="1">
                <a:solidFill>
                  <a:srgbClr val="002060"/>
                </a:solidFill>
              </a:rPr>
              <a:t>là</a:t>
            </a:r>
            <a:r>
              <a:rPr lang="en-US" sz="7466" dirty="0">
                <a:solidFill>
                  <a:srgbClr val="002060"/>
                </a:solidFill>
              </a:rPr>
              <a:t> </a:t>
            </a:r>
            <a:r>
              <a:rPr lang="en-US" sz="7466" dirty="0" err="1">
                <a:solidFill>
                  <a:srgbClr val="002060"/>
                </a:solidFill>
              </a:rPr>
              <a:t>tấm</a:t>
            </a:r>
            <a:r>
              <a:rPr lang="en-US" sz="7466" dirty="0">
                <a:solidFill>
                  <a:srgbClr val="002060"/>
                </a:solidFill>
              </a:rPr>
              <a:t> </a:t>
            </a:r>
            <a:r>
              <a:rPr lang="en-US" sz="7466" dirty="0" err="1">
                <a:solidFill>
                  <a:srgbClr val="002060"/>
                </a:solidFill>
              </a:rPr>
              <a:t>bánh</a:t>
            </a:r>
            <a:r>
              <a:rPr lang="en-US" sz="7466" dirty="0">
                <a:solidFill>
                  <a:srgbClr val="002060"/>
                </a:solidFill>
              </a:rPr>
              <a:t>, </a:t>
            </a:r>
            <a:r>
              <a:rPr lang="en-US" sz="7466" dirty="0" err="1">
                <a:solidFill>
                  <a:srgbClr val="002060"/>
                </a:solidFill>
              </a:rPr>
              <a:t>là</a:t>
            </a:r>
            <a:r>
              <a:rPr lang="en-US" sz="7466" dirty="0">
                <a:solidFill>
                  <a:srgbClr val="002060"/>
                </a:solidFill>
              </a:rPr>
              <a:t> </a:t>
            </a:r>
            <a:r>
              <a:rPr lang="en-US" sz="7466" dirty="0" err="1">
                <a:solidFill>
                  <a:srgbClr val="002060"/>
                </a:solidFill>
              </a:rPr>
              <a:t>ly</a:t>
            </a:r>
            <a:r>
              <a:rPr lang="en-US" sz="7466" dirty="0">
                <a:solidFill>
                  <a:srgbClr val="002060"/>
                </a:solidFill>
              </a:rPr>
              <a:t> </a:t>
            </a:r>
            <a:r>
              <a:rPr lang="en-US" sz="7466" dirty="0" err="1">
                <a:solidFill>
                  <a:srgbClr val="002060"/>
                </a:solidFill>
              </a:rPr>
              <a:t>rượu</a:t>
            </a:r>
            <a:r>
              <a:rPr lang="en-US" sz="7466" dirty="0">
                <a:solidFill>
                  <a:srgbClr val="002060"/>
                </a:solidFill>
              </a:rPr>
              <a:t> </a:t>
            </a:r>
            <a:r>
              <a:rPr lang="en-US" sz="7466" dirty="0" err="1">
                <a:solidFill>
                  <a:srgbClr val="002060"/>
                </a:solidFill>
              </a:rPr>
              <a:t>nên</a:t>
            </a:r>
            <a:r>
              <a:rPr lang="en-US" sz="7466" dirty="0">
                <a:solidFill>
                  <a:srgbClr val="002060"/>
                </a:solidFill>
              </a:rPr>
              <a:t> </a:t>
            </a:r>
            <a:r>
              <a:rPr lang="en-US" sz="7466" dirty="0" err="1">
                <a:solidFill>
                  <a:srgbClr val="002060"/>
                </a:solidFill>
              </a:rPr>
              <a:t>của</a:t>
            </a:r>
            <a:r>
              <a:rPr lang="en-US" sz="7466" dirty="0">
                <a:solidFill>
                  <a:srgbClr val="002060"/>
                </a:solidFill>
              </a:rPr>
              <a:t> </a:t>
            </a:r>
            <a:r>
              <a:rPr lang="en-US" sz="7466" dirty="0" err="1">
                <a:solidFill>
                  <a:srgbClr val="002060"/>
                </a:solidFill>
              </a:rPr>
              <a:t>lễ</a:t>
            </a:r>
            <a:r>
              <a:rPr lang="en-US" sz="7466" dirty="0">
                <a:solidFill>
                  <a:srgbClr val="002060"/>
                </a:solidFill>
              </a:rPr>
              <a:t> </a:t>
            </a:r>
            <a:r>
              <a:rPr lang="en-US" sz="7466" dirty="0" err="1">
                <a:solidFill>
                  <a:srgbClr val="002060"/>
                </a:solidFill>
              </a:rPr>
              <a:t>dâng</a:t>
            </a:r>
            <a:r>
              <a:rPr lang="en-US" sz="7466" dirty="0">
                <a:solidFill>
                  <a:srgbClr val="002060"/>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yêu</a:t>
            </a:r>
            <a:r>
              <a:rPr lang="en-US" sz="7466" dirty="0">
                <a:solidFill>
                  <a:srgbClr val="002060"/>
                </a:solidFill>
              </a:rPr>
              <a:t> </a:t>
            </a:r>
            <a:r>
              <a:rPr lang="en-US" sz="7466" dirty="0" err="1">
                <a:solidFill>
                  <a:srgbClr val="002060"/>
                </a:solidFill>
              </a:rPr>
              <a:t>thương</a:t>
            </a:r>
            <a:r>
              <a:rPr lang="en-US" sz="7466" dirty="0">
                <a:solidFill>
                  <a:srgbClr val="002060"/>
                </a:solidFill>
              </a:rPr>
              <a:t> </a:t>
            </a:r>
            <a:r>
              <a:rPr lang="en-US" sz="7466" dirty="0" err="1">
                <a:solidFill>
                  <a:srgbClr val="002060"/>
                </a:solidFill>
              </a:rPr>
              <a:t>này</a:t>
            </a:r>
            <a:r>
              <a:rPr lang="en-US" sz="7466" dirty="0">
                <a:solidFill>
                  <a:srgbClr val="002060"/>
                </a:solidFill>
              </a:rPr>
              <a:t> </a:t>
            </a:r>
            <a:r>
              <a:rPr lang="en-US" sz="7466" dirty="0" err="1">
                <a:solidFill>
                  <a:srgbClr val="002060"/>
                </a:solidFill>
              </a:rPr>
              <a:t>luôn</a:t>
            </a:r>
            <a:r>
              <a:rPr lang="en-US" sz="7466" dirty="0">
                <a:solidFill>
                  <a:srgbClr val="002060"/>
                </a:solidFill>
              </a:rPr>
              <a:t> </a:t>
            </a:r>
            <a:r>
              <a:rPr lang="en-US" sz="7466" dirty="0" err="1">
                <a:solidFill>
                  <a:srgbClr val="002060"/>
                </a:solidFill>
              </a:rPr>
              <a:t>liên</a:t>
            </a:r>
            <a:r>
              <a:rPr lang="en-US" sz="7466" dirty="0">
                <a:solidFill>
                  <a:srgbClr val="002060"/>
                </a:solidFill>
              </a:rPr>
              <a:t> </a:t>
            </a:r>
            <a:r>
              <a:rPr lang="en-US" sz="7466" dirty="0" err="1">
                <a:solidFill>
                  <a:srgbClr val="002060"/>
                </a:solidFill>
              </a:rPr>
              <a:t>kết</a:t>
            </a:r>
            <a:r>
              <a:rPr lang="en-US" sz="7466" dirty="0">
                <a:solidFill>
                  <a:srgbClr val="002060"/>
                </a:solidFill>
              </a:rPr>
              <a:t> </a:t>
            </a:r>
            <a:r>
              <a:rPr lang="en-US" sz="7466" dirty="0" err="1">
                <a:solidFill>
                  <a:srgbClr val="002060"/>
                </a:solidFill>
              </a:rPr>
              <a:t>tình</a:t>
            </a:r>
            <a:r>
              <a:rPr lang="en-US" sz="7466" dirty="0">
                <a:solidFill>
                  <a:srgbClr val="002060"/>
                </a:solidFill>
              </a:rPr>
              <a:t> </a:t>
            </a:r>
            <a:r>
              <a:rPr lang="en-US" sz="7466" dirty="0" err="1">
                <a:solidFill>
                  <a:srgbClr val="002060"/>
                </a:solidFill>
              </a:rPr>
              <a:t>thủy</a:t>
            </a:r>
            <a:r>
              <a:rPr lang="en-US" sz="7466" dirty="0">
                <a:solidFill>
                  <a:srgbClr val="002060"/>
                </a:solidFill>
              </a:rPr>
              <a:t> </a:t>
            </a:r>
            <a:r>
              <a:rPr lang="en-US" sz="7466" dirty="0" err="1">
                <a:solidFill>
                  <a:srgbClr val="002060"/>
                </a:solidFill>
              </a:rPr>
              <a:t>chung</a:t>
            </a:r>
            <a:r>
              <a:rPr lang="en-US" sz="7466" dirty="0">
                <a:solidFill>
                  <a:srgbClr val="002060"/>
                </a:solidFill>
              </a:rPr>
              <a:t>.</a:t>
            </a:r>
          </a:p>
        </p:txBody>
      </p:sp>
    </p:spTree>
    <p:extLst>
      <p:ext uri="{BB962C8B-B14F-4D97-AF65-F5344CB8AC3E}">
        <p14:creationId xmlns:p14="http://schemas.microsoft.com/office/powerpoint/2010/main" val="165022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bao</a:t>
            </a:r>
            <a:r>
              <a:rPr lang="en-US" sz="6933" dirty="0">
                <a:solidFill>
                  <a:srgbClr val="002060"/>
                </a:solidFill>
              </a:rPr>
              <a:t> dung </a:t>
            </a:r>
            <a:r>
              <a:rPr lang="en-US" sz="6933" dirty="0" err="1">
                <a:solidFill>
                  <a:srgbClr val="002060"/>
                </a:solidFill>
              </a:rPr>
              <a:t>trong</a:t>
            </a:r>
            <a:r>
              <a:rPr lang="en-US" sz="6933" dirty="0">
                <a:solidFill>
                  <a:srgbClr val="002060"/>
                </a:solidFill>
              </a:rPr>
              <a:t> </a:t>
            </a:r>
            <a:r>
              <a:rPr lang="en-US" sz="6933" dirty="0" err="1">
                <a:solidFill>
                  <a:srgbClr val="002060"/>
                </a:solidFill>
              </a:rPr>
              <a:t>cuộc</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kiên</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thơm</a:t>
            </a:r>
            <a:r>
              <a:rPr lang="en-US" sz="6933" dirty="0">
                <a:solidFill>
                  <a:srgbClr val="002060"/>
                </a:solidFill>
              </a:rPr>
              <a:t> </a:t>
            </a:r>
            <a:r>
              <a:rPr lang="en-US" sz="6933" dirty="0" err="1">
                <a:solidFill>
                  <a:srgbClr val="002060"/>
                </a:solidFill>
              </a:rPr>
              <a:t>lừng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049551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7200" u="sng" dirty="0">
                <a:solidFill>
                  <a:srgbClr val="FF0000"/>
                </a:solidFill>
              </a:rPr>
              <a:t>**:</a:t>
            </a:r>
            <a:r>
              <a:rPr lang="en-US" sz="7200" dirty="0">
                <a:solidFill>
                  <a:schemeClr val="bg1"/>
                </a:solidFill>
              </a:rPr>
              <a:t> </a:t>
            </a:r>
            <a:r>
              <a:rPr lang="en-US" sz="7200" dirty="0" err="1">
                <a:solidFill>
                  <a:srgbClr val="002060"/>
                </a:solidFill>
              </a:rPr>
              <a:t>Xin</a:t>
            </a:r>
            <a:r>
              <a:rPr lang="en-US" sz="7200" dirty="0">
                <a:solidFill>
                  <a:srgbClr val="002060"/>
                </a:solidFill>
              </a:rPr>
              <a:t> </a:t>
            </a:r>
            <a:r>
              <a:rPr lang="en-US" sz="7200" dirty="0" err="1">
                <a:solidFill>
                  <a:srgbClr val="002060"/>
                </a:solidFill>
              </a:rPr>
              <a:t>dâng</a:t>
            </a:r>
            <a:r>
              <a:rPr lang="en-US" sz="7200" dirty="0">
                <a:solidFill>
                  <a:srgbClr val="002060"/>
                </a:solidFill>
              </a:rPr>
              <a:t> Cha </a:t>
            </a:r>
            <a:r>
              <a:rPr lang="en-US" sz="7200" dirty="0" err="1">
                <a:solidFill>
                  <a:srgbClr val="002060"/>
                </a:solidFill>
              </a:rPr>
              <a:t>đây</a:t>
            </a:r>
            <a:r>
              <a:rPr lang="en-US" sz="7200" dirty="0">
                <a:solidFill>
                  <a:srgbClr val="002060"/>
                </a:solidFill>
              </a:rPr>
              <a:t> </a:t>
            </a:r>
            <a:r>
              <a:rPr lang="en-US" sz="7200" dirty="0" err="1">
                <a:solidFill>
                  <a:srgbClr val="002060"/>
                </a:solidFill>
              </a:rPr>
              <a:t>tấm</a:t>
            </a:r>
            <a:r>
              <a:rPr lang="en-US" sz="7200" dirty="0">
                <a:solidFill>
                  <a:srgbClr val="002060"/>
                </a:solidFill>
              </a:rPr>
              <a:t> </a:t>
            </a:r>
            <a:r>
              <a:rPr lang="en-US" sz="7200" dirty="0" err="1">
                <a:solidFill>
                  <a:srgbClr val="002060"/>
                </a:solidFill>
              </a:rPr>
              <a:t>lòng</a:t>
            </a:r>
            <a:r>
              <a:rPr lang="en-US" sz="7200" dirty="0">
                <a:solidFill>
                  <a:srgbClr val="002060"/>
                </a:solidFill>
              </a:rPr>
              <a:t> </a:t>
            </a:r>
            <a:r>
              <a:rPr lang="en-US" sz="7200" dirty="0" err="1">
                <a:solidFill>
                  <a:srgbClr val="002060"/>
                </a:solidFill>
              </a:rPr>
              <a:t>của</a:t>
            </a:r>
            <a:r>
              <a:rPr lang="en-US" sz="7200" dirty="0">
                <a:solidFill>
                  <a:srgbClr val="002060"/>
                </a:solidFill>
              </a:rPr>
              <a:t> </a:t>
            </a:r>
            <a:r>
              <a:rPr lang="en-US" sz="7200" dirty="0" err="1">
                <a:solidFill>
                  <a:srgbClr val="002060"/>
                </a:solidFill>
              </a:rPr>
              <a:t>mẹ</a:t>
            </a:r>
            <a:r>
              <a:rPr lang="en-US" sz="7200" dirty="0">
                <a:solidFill>
                  <a:srgbClr val="002060"/>
                </a:solidFill>
              </a:rPr>
              <a:t>, cha </a:t>
            </a:r>
            <a:r>
              <a:rPr lang="en-US" sz="7200" dirty="0" err="1">
                <a:solidFill>
                  <a:srgbClr val="002060"/>
                </a:solidFill>
              </a:rPr>
              <a:t>yêu</a:t>
            </a:r>
            <a:r>
              <a:rPr lang="en-US" sz="7200" dirty="0">
                <a:solidFill>
                  <a:srgbClr val="002060"/>
                </a:solidFill>
              </a:rPr>
              <a:t> con </a:t>
            </a:r>
            <a:r>
              <a:rPr lang="en-US" sz="7200" dirty="0" err="1">
                <a:solidFill>
                  <a:srgbClr val="002060"/>
                </a:solidFill>
              </a:rPr>
              <a:t>muôn</a:t>
            </a:r>
            <a:r>
              <a:rPr lang="en-US" sz="7200" dirty="0">
                <a:solidFill>
                  <a:srgbClr val="002060"/>
                </a:solidFill>
              </a:rPr>
              <a:t> </a:t>
            </a:r>
            <a:r>
              <a:rPr lang="en-US" sz="7200" dirty="0" err="1">
                <a:solidFill>
                  <a:srgbClr val="002060"/>
                </a:solidFill>
              </a:rPr>
              <a:t>trùng</a:t>
            </a:r>
            <a:r>
              <a:rPr lang="en-US" sz="7200" dirty="0">
                <a:solidFill>
                  <a:srgbClr val="002060"/>
                </a:solidFill>
              </a:rPr>
              <a:t>. </a:t>
            </a:r>
            <a:r>
              <a:rPr lang="en-US" sz="7200" dirty="0" err="1">
                <a:solidFill>
                  <a:srgbClr val="002060"/>
                </a:solidFill>
              </a:rPr>
              <a:t>Nguyện</a:t>
            </a:r>
            <a:r>
              <a:rPr lang="en-US" sz="7200" dirty="0">
                <a:solidFill>
                  <a:srgbClr val="002060"/>
                </a:solidFill>
              </a:rPr>
              <a:t> </a:t>
            </a:r>
            <a:r>
              <a:rPr lang="en-US" sz="7200" dirty="0" err="1">
                <a:solidFill>
                  <a:srgbClr val="002060"/>
                </a:solidFill>
              </a:rPr>
              <a:t>xin</a:t>
            </a:r>
            <a:r>
              <a:rPr lang="en-US" sz="7200" dirty="0">
                <a:solidFill>
                  <a:srgbClr val="002060"/>
                </a:solidFill>
              </a:rPr>
              <a:t> Cha </a:t>
            </a:r>
            <a:r>
              <a:rPr lang="en-US" sz="7200" dirty="0" err="1">
                <a:solidFill>
                  <a:srgbClr val="002060"/>
                </a:solidFill>
              </a:rPr>
              <a:t>đoái</a:t>
            </a:r>
            <a:r>
              <a:rPr lang="en-US" sz="7200" dirty="0">
                <a:solidFill>
                  <a:srgbClr val="002060"/>
                </a:solidFill>
              </a:rPr>
              <a:t> </a:t>
            </a:r>
            <a:r>
              <a:rPr lang="en-US" sz="7200" dirty="0" err="1">
                <a:solidFill>
                  <a:srgbClr val="002060"/>
                </a:solidFill>
              </a:rPr>
              <a:t>thương</a:t>
            </a:r>
            <a:r>
              <a:rPr lang="en-US" sz="7200" dirty="0">
                <a:solidFill>
                  <a:srgbClr val="002060"/>
                </a:solidFill>
              </a:rPr>
              <a:t>, </a:t>
            </a:r>
            <a:r>
              <a:rPr lang="en-US" sz="7200" dirty="0" err="1">
                <a:solidFill>
                  <a:srgbClr val="002060"/>
                </a:solidFill>
              </a:rPr>
              <a:t>tình</a:t>
            </a:r>
            <a:r>
              <a:rPr lang="en-US" sz="7200" dirty="0">
                <a:solidFill>
                  <a:srgbClr val="002060"/>
                </a:solidFill>
              </a:rPr>
              <a:t> </a:t>
            </a:r>
            <a:r>
              <a:rPr lang="en-US" sz="7200" dirty="0" err="1">
                <a:solidFill>
                  <a:srgbClr val="002060"/>
                </a:solidFill>
              </a:rPr>
              <a:t>yêu</a:t>
            </a:r>
            <a:r>
              <a:rPr lang="en-US" sz="7200" dirty="0">
                <a:solidFill>
                  <a:srgbClr val="002060"/>
                </a:solidFill>
              </a:rPr>
              <a:t> con </a:t>
            </a:r>
            <a:r>
              <a:rPr lang="en-US" sz="7200" dirty="0" err="1">
                <a:solidFill>
                  <a:srgbClr val="002060"/>
                </a:solidFill>
              </a:rPr>
              <a:t>hiến</a:t>
            </a:r>
            <a:r>
              <a:rPr lang="en-US" sz="7200" dirty="0">
                <a:solidFill>
                  <a:srgbClr val="002060"/>
                </a:solidFill>
              </a:rPr>
              <a:t> </a:t>
            </a:r>
            <a:r>
              <a:rPr lang="en-US" sz="7200" dirty="0" err="1">
                <a:solidFill>
                  <a:srgbClr val="002060"/>
                </a:solidFill>
              </a:rPr>
              <a:t>dâng</a:t>
            </a:r>
            <a:r>
              <a:rPr lang="en-US" sz="7200" dirty="0">
                <a:solidFill>
                  <a:srgbClr val="002060"/>
                </a:solidFill>
              </a:rPr>
              <a:t>.</a:t>
            </a:r>
            <a:endParaRPr lang="vi-VN" sz="7200" dirty="0">
              <a:solidFill>
                <a:srgbClr val="002060"/>
              </a:solidFill>
            </a:endParaRPr>
          </a:p>
        </p:txBody>
      </p:sp>
    </p:spTree>
    <p:extLst>
      <p:ext uri="{BB962C8B-B14F-4D97-AF65-F5344CB8AC3E}">
        <p14:creationId xmlns:p14="http://schemas.microsoft.com/office/powerpoint/2010/main" val="2923079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Tk2:</a:t>
            </a:r>
            <a:r>
              <a:rPr lang="en-US" sz="7466" dirty="0">
                <a:solidFill>
                  <a:schemeClr val="bg1"/>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dâng</a:t>
            </a:r>
            <a:r>
              <a:rPr lang="en-US" sz="7466" dirty="0">
                <a:solidFill>
                  <a:srgbClr val="002060"/>
                </a:solidFill>
              </a:rPr>
              <a:t> </a:t>
            </a:r>
            <a:r>
              <a:rPr lang="en-US" sz="7466" dirty="0" err="1">
                <a:solidFill>
                  <a:srgbClr val="002060"/>
                </a:solidFill>
              </a:rPr>
              <a:t>tình</a:t>
            </a:r>
            <a:r>
              <a:rPr lang="en-US" sz="7466" dirty="0">
                <a:solidFill>
                  <a:srgbClr val="002060"/>
                </a:solidFill>
              </a:rPr>
              <a:t> </a:t>
            </a:r>
            <a:r>
              <a:rPr lang="en-US" sz="7466" dirty="0" err="1">
                <a:solidFill>
                  <a:srgbClr val="002060"/>
                </a:solidFill>
              </a:rPr>
              <a:t>yêu</a:t>
            </a:r>
            <a:r>
              <a:rPr lang="en-US" sz="7466" dirty="0">
                <a:solidFill>
                  <a:srgbClr val="002060"/>
                </a:solidFill>
              </a:rPr>
              <a:t> con, </a:t>
            </a:r>
            <a:r>
              <a:rPr lang="en-US" sz="7466" dirty="0" err="1">
                <a:solidFill>
                  <a:srgbClr val="002060"/>
                </a:solidFill>
              </a:rPr>
              <a:t>xin</a:t>
            </a:r>
            <a:r>
              <a:rPr lang="en-US" sz="7466" dirty="0">
                <a:solidFill>
                  <a:srgbClr val="002060"/>
                </a:solidFill>
              </a:rPr>
              <a:t> </a:t>
            </a:r>
            <a:r>
              <a:rPr lang="en-US" sz="7466" dirty="0" err="1">
                <a:solidFill>
                  <a:srgbClr val="002060"/>
                </a:solidFill>
              </a:rPr>
              <a:t>Chúa</a:t>
            </a:r>
            <a:r>
              <a:rPr lang="en-US" sz="7466" dirty="0">
                <a:solidFill>
                  <a:srgbClr val="002060"/>
                </a:solidFill>
              </a:rPr>
              <a:t> </a:t>
            </a:r>
            <a:r>
              <a:rPr lang="en-US" sz="7466" dirty="0" err="1">
                <a:solidFill>
                  <a:srgbClr val="002060"/>
                </a:solidFill>
              </a:rPr>
              <a:t>thương</a:t>
            </a:r>
            <a:r>
              <a:rPr lang="en-US" sz="7466" dirty="0">
                <a:solidFill>
                  <a:srgbClr val="002060"/>
                </a:solidFill>
              </a:rPr>
              <a:t> </a:t>
            </a:r>
            <a:r>
              <a:rPr lang="en-US" sz="7466" dirty="0" err="1">
                <a:solidFill>
                  <a:srgbClr val="002060"/>
                </a:solidFill>
              </a:rPr>
              <a:t>dệt</a:t>
            </a:r>
            <a:r>
              <a:rPr lang="en-US" sz="7466" dirty="0">
                <a:solidFill>
                  <a:srgbClr val="002060"/>
                </a:solidFill>
              </a:rPr>
              <a:t> </a:t>
            </a:r>
            <a:r>
              <a:rPr lang="en-US" sz="7466" dirty="0" err="1">
                <a:solidFill>
                  <a:srgbClr val="002060"/>
                </a:solidFill>
              </a:rPr>
              <a:t>vuông</a:t>
            </a:r>
            <a:r>
              <a:rPr lang="en-US" sz="7466" dirty="0">
                <a:solidFill>
                  <a:srgbClr val="002060"/>
                </a:solidFill>
              </a:rPr>
              <a:t> </a:t>
            </a:r>
            <a:r>
              <a:rPr lang="en-US" sz="7466" dirty="0" err="1">
                <a:solidFill>
                  <a:srgbClr val="002060"/>
                </a:solidFill>
              </a:rPr>
              <a:t>tròn</a:t>
            </a:r>
            <a:r>
              <a:rPr lang="en-US" sz="7466" dirty="0">
                <a:solidFill>
                  <a:srgbClr val="002060"/>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hai</a:t>
            </a:r>
            <a:r>
              <a:rPr lang="en-US" sz="7466" dirty="0">
                <a:solidFill>
                  <a:srgbClr val="002060"/>
                </a:solidFill>
              </a:rPr>
              <a:t> </a:t>
            </a:r>
            <a:r>
              <a:rPr lang="en-US" sz="7466" dirty="0" err="1">
                <a:solidFill>
                  <a:srgbClr val="002060"/>
                </a:solidFill>
              </a:rPr>
              <a:t>tâm</a:t>
            </a:r>
            <a:r>
              <a:rPr lang="en-US" sz="7466" dirty="0">
                <a:solidFill>
                  <a:srgbClr val="002060"/>
                </a:solidFill>
              </a:rPr>
              <a:t> </a:t>
            </a:r>
            <a:r>
              <a:rPr lang="en-US" sz="7466" dirty="0" err="1">
                <a:solidFill>
                  <a:srgbClr val="002060"/>
                </a:solidFill>
              </a:rPr>
              <a:t>hồn</a:t>
            </a:r>
            <a:r>
              <a:rPr lang="en-US" sz="7466" dirty="0">
                <a:solidFill>
                  <a:srgbClr val="002060"/>
                </a:solidFill>
              </a:rPr>
              <a:t> </a:t>
            </a:r>
            <a:r>
              <a:rPr lang="en-US" sz="7466" dirty="0" err="1">
                <a:solidFill>
                  <a:srgbClr val="002060"/>
                </a:solidFill>
              </a:rPr>
              <a:t>xây</a:t>
            </a:r>
            <a:r>
              <a:rPr lang="en-US" sz="7466" dirty="0">
                <a:solidFill>
                  <a:srgbClr val="002060"/>
                </a:solidFill>
              </a:rPr>
              <a:t> </a:t>
            </a:r>
            <a:r>
              <a:rPr lang="en-US" sz="7466" dirty="0" err="1">
                <a:solidFill>
                  <a:srgbClr val="002060"/>
                </a:solidFill>
              </a:rPr>
              <a:t>hạnh</a:t>
            </a:r>
            <a:r>
              <a:rPr lang="en-US" sz="7466" dirty="0">
                <a:solidFill>
                  <a:srgbClr val="002060"/>
                </a:solidFill>
              </a:rPr>
              <a:t> </a:t>
            </a:r>
            <a:r>
              <a:rPr lang="en-US" sz="7466" dirty="0" err="1">
                <a:solidFill>
                  <a:srgbClr val="002060"/>
                </a:solidFill>
              </a:rPr>
              <a:t>phúc</a:t>
            </a:r>
            <a:r>
              <a:rPr lang="en-US" sz="7466" dirty="0">
                <a:solidFill>
                  <a:srgbClr val="002060"/>
                </a:solidFill>
              </a:rPr>
              <a:t> </a:t>
            </a:r>
            <a:r>
              <a:rPr lang="en-US" sz="7466" dirty="0" err="1">
                <a:solidFill>
                  <a:srgbClr val="002060"/>
                </a:solidFill>
              </a:rPr>
              <a:t>một</a:t>
            </a:r>
            <a:r>
              <a:rPr lang="en-US" sz="7466" dirty="0">
                <a:solidFill>
                  <a:srgbClr val="002060"/>
                </a:solidFill>
              </a:rPr>
              <a:t> </a:t>
            </a:r>
            <a:r>
              <a:rPr lang="en-US" sz="7466" dirty="0" err="1">
                <a:solidFill>
                  <a:srgbClr val="002060"/>
                </a:solidFill>
              </a:rPr>
              <a:t>mùa</a:t>
            </a:r>
            <a:r>
              <a:rPr lang="en-US" sz="7466" dirty="0">
                <a:solidFill>
                  <a:srgbClr val="002060"/>
                </a:solidFill>
              </a:rPr>
              <a:t> </a:t>
            </a:r>
            <a:r>
              <a:rPr lang="en-US" sz="7466" dirty="0" err="1">
                <a:solidFill>
                  <a:srgbClr val="002060"/>
                </a:solidFill>
              </a:rPr>
              <a:t>xuân</a:t>
            </a:r>
            <a:r>
              <a:rPr lang="en-US" sz="7466" dirty="0">
                <a:solidFill>
                  <a:srgbClr val="002060"/>
                </a:solidFill>
              </a:rPr>
              <a:t>.</a:t>
            </a:r>
          </a:p>
        </p:txBody>
      </p:sp>
    </p:spTree>
    <p:extLst>
      <p:ext uri="{BB962C8B-B14F-4D97-AF65-F5344CB8AC3E}">
        <p14:creationId xmlns:p14="http://schemas.microsoft.com/office/powerpoint/2010/main" val="2010721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bao</a:t>
            </a:r>
            <a:r>
              <a:rPr lang="en-US" sz="6933" dirty="0">
                <a:solidFill>
                  <a:srgbClr val="002060"/>
                </a:solidFill>
              </a:rPr>
              <a:t> dung </a:t>
            </a:r>
            <a:r>
              <a:rPr lang="en-US" sz="6933" dirty="0" err="1">
                <a:solidFill>
                  <a:srgbClr val="002060"/>
                </a:solidFill>
              </a:rPr>
              <a:t>trong</a:t>
            </a:r>
            <a:r>
              <a:rPr lang="en-US" sz="6933" dirty="0">
                <a:solidFill>
                  <a:srgbClr val="002060"/>
                </a:solidFill>
              </a:rPr>
              <a:t> </a:t>
            </a:r>
            <a:r>
              <a:rPr lang="en-US" sz="6933" dirty="0" err="1">
                <a:solidFill>
                  <a:srgbClr val="002060"/>
                </a:solidFill>
              </a:rPr>
              <a:t>cuộc</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kiên</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thơm</a:t>
            </a:r>
            <a:r>
              <a:rPr lang="en-US" sz="6933" dirty="0">
                <a:solidFill>
                  <a:srgbClr val="002060"/>
                </a:solidFill>
              </a:rPr>
              <a:t> </a:t>
            </a:r>
            <a:r>
              <a:rPr lang="en-US" sz="6933" dirty="0" err="1">
                <a:solidFill>
                  <a:srgbClr val="002060"/>
                </a:solidFill>
              </a:rPr>
              <a:t>lừng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2790576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Cha </a:t>
            </a:r>
            <a:r>
              <a:rPr lang="en-US" sz="6933" dirty="0" err="1">
                <a:solidFill>
                  <a:srgbClr val="002060"/>
                </a:solidFill>
              </a:rPr>
              <a:t>đây</a:t>
            </a:r>
            <a:r>
              <a:rPr lang="en-US" sz="6933" dirty="0">
                <a:solidFill>
                  <a:srgbClr val="002060"/>
                </a:solidFill>
              </a:rPr>
              <a:t> </a:t>
            </a:r>
            <a:r>
              <a:rPr lang="en-US" sz="6933" dirty="0" err="1">
                <a:solidFill>
                  <a:srgbClr val="002060"/>
                </a:solidFill>
              </a:rPr>
              <a:t>tấm</a:t>
            </a:r>
            <a:r>
              <a:rPr lang="en-US" sz="6933" dirty="0">
                <a:solidFill>
                  <a:srgbClr val="002060"/>
                </a:solidFill>
              </a:rPr>
              <a:t> </a:t>
            </a:r>
            <a:r>
              <a:rPr lang="en-US" sz="6933" dirty="0" err="1">
                <a:solidFill>
                  <a:srgbClr val="002060"/>
                </a:solidFill>
              </a:rPr>
              <a:t>lòng</a:t>
            </a:r>
            <a:r>
              <a:rPr lang="en-US" sz="6933" dirty="0">
                <a:solidFill>
                  <a:srgbClr val="002060"/>
                </a:solidFill>
              </a:rPr>
              <a:t> </a:t>
            </a:r>
            <a:r>
              <a:rPr lang="en-US" sz="6933" dirty="0" err="1">
                <a:solidFill>
                  <a:srgbClr val="002060"/>
                </a:solidFill>
              </a:rPr>
              <a:t>của</a:t>
            </a:r>
            <a:r>
              <a:rPr lang="en-US" sz="6933" dirty="0">
                <a:solidFill>
                  <a:srgbClr val="002060"/>
                </a:solidFill>
              </a:rPr>
              <a:t> </a:t>
            </a:r>
            <a:r>
              <a:rPr lang="en-US" sz="6933" dirty="0" err="1">
                <a:solidFill>
                  <a:srgbClr val="002060"/>
                </a:solidFill>
              </a:rPr>
              <a:t>mẹ</a:t>
            </a:r>
            <a:r>
              <a:rPr lang="en-US" sz="6933" dirty="0">
                <a:solidFill>
                  <a:srgbClr val="002060"/>
                </a:solidFill>
              </a:rPr>
              <a:t>, cha </a:t>
            </a:r>
            <a:r>
              <a:rPr lang="en-US" sz="6933" dirty="0" err="1">
                <a:solidFill>
                  <a:srgbClr val="002060"/>
                </a:solidFill>
              </a:rPr>
              <a:t>yêu</a:t>
            </a:r>
            <a:r>
              <a:rPr lang="en-US" sz="6933" dirty="0">
                <a:solidFill>
                  <a:srgbClr val="002060"/>
                </a:solidFill>
              </a:rPr>
              <a:t> con </a:t>
            </a:r>
            <a:r>
              <a:rPr lang="en-US" sz="6933" dirty="0" err="1">
                <a:solidFill>
                  <a:srgbClr val="002060"/>
                </a:solidFill>
              </a:rPr>
              <a:t>muôn</a:t>
            </a:r>
            <a:r>
              <a:rPr lang="en-US" sz="6933" dirty="0">
                <a:solidFill>
                  <a:srgbClr val="002060"/>
                </a:solidFill>
              </a:rPr>
              <a:t> </a:t>
            </a:r>
            <a:r>
              <a:rPr lang="en-US" sz="6933" dirty="0" err="1">
                <a:solidFill>
                  <a:srgbClr val="002060"/>
                </a:solidFill>
              </a:rPr>
              <a:t>trùng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2892055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400"/>
            <a:ext cx="12192000" cy="6858000"/>
          </a:xfrm>
        </p:spPr>
        <p:txBody>
          <a:bodyPr anchor="ctr">
            <a:noAutofit/>
          </a:bodyPr>
          <a:lstStyle/>
          <a:p>
            <a:pPr algn="just">
              <a:lnSpc>
                <a:spcPct val="110000"/>
              </a:lnSpc>
              <a:spcBef>
                <a:spcPts val="0"/>
              </a:spcBef>
            </a:pPr>
            <a:r>
              <a:rPr lang="en-US" sz="5867" u="sng" dirty="0" err="1">
                <a:solidFill>
                  <a:srgbClr val="FF0000"/>
                </a:solidFill>
                <a:latin typeface="+mj-lt"/>
              </a:rPr>
              <a:t>Tk</a:t>
            </a:r>
            <a:r>
              <a:rPr lang="vi-VN" sz="5867" u="sng" dirty="0">
                <a:solidFill>
                  <a:srgbClr val="FF0000"/>
                </a:solidFill>
                <a:latin typeface="+mj-lt"/>
              </a:rPr>
              <a:t>1</a:t>
            </a:r>
            <a:r>
              <a:rPr lang="en-US" sz="5867" u="sng" dirty="0">
                <a:solidFill>
                  <a:srgbClr val="FF0000"/>
                </a:solidFill>
                <a:latin typeface="+mj-lt"/>
              </a:rPr>
              <a:t>:</a:t>
            </a:r>
            <a:r>
              <a:rPr lang="vi-VN" sz="5867" dirty="0">
                <a:solidFill>
                  <a:srgbClr val="FF5050"/>
                </a:solidFill>
                <a:latin typeface="+mj-lt"/>
              </a:rPr>
              <a:t> </a:t>
            </a:r>
            <a:r>
              <a:rPr lang="en-US" sz="5867" dirty="0" err="1">
                <a:solidFill>
                  <a:srgbClr val="002060"/>
                </a:solidFill>
                <a:latin typeface="+mj-lt"/>
              </a:rPr>
              <a:t>Hôm</a:t>
            </a:r>
            <a:r>
              <a:rPr lang="en-US" sz="5867" dirty="0">
                <a:solidFill>
                  <a:srgbClr val="002060"/>
                </a:solidFill>
                <a:latin typeface="+mj-lt"/>
              </a:rPr>
              <a:t> nay </a:t>
            </a:r>
            <a:r>
              <a:rPr lang="en-US" sz="5867" dirty="0" err="1">
                <a:solidFill>
                  <a:srgbClr val="002060"/>
                </a:solidFill>
                <a:latin typeface="+mj-lt"/>
              </a:rPr>
              <a:t>hân</a:t>
            </a:r>
            <a:r>
              <a:rPr lang="en-US" sz="5867" dirty="0">
                <a:solidFill>
                  <a:srgbClr val="002060"/>
                </a:solidFill>
                <a:latin typeface="+mj-lt"/>
              </a:rPr>
              <a:t> </a:t>
            </a:r>
            <a:r>
              <a:rPr lang="en-US" sz="5867" dirty="0" err="1">
                <a:solidFill>
                  <a:srgbClr val="002060"/>
                </a:solidFill>
                <a:latin typeface="+mj-lt"/>
              </a:rPr>
              <a:t>hoan</a:t>
            </a:r>
            <a:r>
              <a:rPr lang="en-US" sz="5867" dirty="0">
                <a:solidFill>
                  <a:srgbClr val="002060"/>
                </a:solidFill>
                <a:latin typeface="+mj-lt"/>
              </a:rPr>
              <a:t> </a:t>
            </a:r>
            <a:r>
              <a:rPr lang="en-US" sz="5867" dirty="0" err="1">
                <a:solidFill>
                  <a:srgbClr val="002060"/>
                </a:solidFill>
                <a:latin typeface="+mj-lt"/>
              </a:rPr>
              <a:t>hai</a:t>
            </a:r>
            <a:r>
              <a:rPr lang="en-US" sz="5867" dirty="0">
                <a:solidFill>
                  <a:srgbClr val="002060"/>
                </a:solidFill>
                <a:latin typeface="+mj-lt"/>
              </a:rPr>
              <a:t> </a:t>
            </a:r>
            <a:r>
              <a:rPr lang="en-US" sz="5867" dirty="0" err="1">
                <a:solidFill>
                  <a:srgbClr val="002060"/>
                </a:solidFill>
                <a:latin typeface="+mj-lt"/>
              </a:rPr>
              <a:t>người</a:t>
            </a:r>
            <a:r>
              <a:rPr lang="en-US" sz="5867" dirty="0">
                <a:solidFill>
                  <a:srgbClr val="002060"/>
                </a:solidFill>
                <a:latin typeface="+mj-lt"/>
              </a:rPr>
              <a:t> </a:t>
            </a:r>
            <a:r>
              <a:rPr lang="en-US" sz="5867" dirty="0" err="1">
                <a:solidFill>
                  <a:srgbClr val="002060"/>
                </a:solidFill>
                <a:latin typeface="+mj-lt"/>
              </a:rPr>
              <a:t>bước</a:t>
            </a:r>
            <a:r>
              <a:rPr lang="en-US" sz="5867" dirty="0">
                <a:solidFill>
                  <a:srgbClr val="002060"/>
                </a:solidFill>
                <a:latin typeface="+mj-lt"/>
              </a:rPr>
              <a:t> </a:t>
            </a:r>
            <a:r>
              <a:rPr lang="en-US" sz="5867" dirty="0" err="1">
                <a:solidFill>
                  <a:srgbClr val="002060"/>
                </a:solidFill>
                <a:latin typeface="+mj-lt"/>
              </a:rPr>
              <a:t>lên</a:t>
            </a:r>
            <a:r>
              <a:rPr lang="en-US" sz="5867" dirty="0">
                <a:solidFill>
                  <a:srgbClr val="002060"/>
                </a:solidFill>
                <a:latin typeface="+mj-lt"/>
              </a:rPr>
              <a:t> </a:t>
            </a:r>
            <a:r>
              <a:rPr lang="en-US" sz="5867" dirty="0" err="1">
                <a:solidFill>
                  <a:srgbClr val="002060"/>
                </a:solidFill>
                <a:latin typeface="+mj-lt"/>
              </a:rPr>
              <a:t>bàn</a:t>
            </a:r>
            <a:r>
              <a:rPr lang="en-US" sz="5867" dirty="0">
                <a:solidFill>
                  <a:srgbClr val="002060"/>
                </a:solidFill>
                <a:latin typeface="+mj-lt"/>
              </a:rPr>
              <a:t> </a:t>
            </a:r>
            <a:r>
              <a:rPr lang="en-US" sz="5867" dirty="0" err="1">
                <a:solidFill>
                  <a:srgbClr val="002060"/>
                </a:solidFill>
                <a:latin typeface="+mj-lt"/>
              </a:rPr>
              <a:t>thánh</a:t>
            </a:r>
            <a:r>
              <a:rPr lang="en-US" sz="5867" dirty="0">
                <a:solidFill>
                  <a:srgbClr val="002060"/>
                </a:solidFill>
                <a:latin typeface="+mj-lt"/>
              </a:rPr>
              <a:t>. </a:t>
            </a:r>
            <a:r>
              <a:rPr lang="en-US" sz="5867" dirty="0" err="1">
                <a:solidFill>
                  <a:srgbClr val="002060"/>
                </a:solidFill>
                <a:latin typeface="+mj-lt"/>
              </a:rPr>
              <a:t>Nhịp</a:t>
            </a:r>
            <a:r>
              <a:rPr lang="en-US" sz="5867" dirty="0">
                <a:solidFill>
                  <a:srgbClr val="002060"/>
                </a:solidFill>
                <a:latin typeface="+mj-lt"/>
              </a:rPr>
              <a:t> </a:t>
            </a:r>
            <a:r>
              <a:rPr lang="en-US" sz="5867" dirty="0" err="1">
                <a:solidFill>
                  <a:srgbClr val="002060"/>
                </a:solidFill>
                <a:latin typeface="+mj-lt"/>
              </a:rPr>
              <a:t>lòng</a:t>
            </a:r>
            <a:r>
              <a:rPr lang="en-US" sz="5867" dirty="0">
                <a:solidFill>
                  <a:srgbClr val="002060"/>
                </a:solidFill>
                <a:latin typeface="+mj-lt"/>
              </a:rPr>
              <a:t> </a:t>
            </a:r>
            <a:r>
              <a:rPr lang="en-US" sz="5867" dirty="0" err="1">
                <a:solidFill>
                  <a:srgbClr val="002060"/>
                </a:solidFill>
                <a:latin typeface="+mj-lt"/>
              </a:rPr>
              <a:t>tha</a:t>
            </a:r>
            <a:r>
              <a:rPr lang="en-US" sz="5867" dirty="0">
                <a:solidFill>
                  <a:srgbClr val="002060"/>
                </a:solidFill>
                <a:latin typeface="+mj-lt"/>
              </a:rPr>
              <a:t> </a:t>
            </a:r>
            <a:r>
              <a:rPr lang="en-US" sz="5867" dirty="0" err="1">
                <a:solidFill>
                  <a:srgbClr val="002060"/>
                </a:solidFill>
                <a:latin typeface="+mj-lt"/>
              </a:rPr>
              <a:t>thiết</a:t>
            </a:r>
            <a:r>
              <a:rPr lang="en-US" sz="5867" dirty="0">
                <a:solidFill>
                  <a:srgbClr val="002060"/>
                </a:solidFill>
                <a:latin typeface="+mj-lt"/>
              </a:rPr>
              <a:t> </a:t>
            </a:r>
            <a:r>
              <a:rPr lang="en-US" sz="5867" dirty="0" err="1">
                <a:solidFill>
                  <a:srgbClr val="002060"/>
                </a:solidFill>
                <a:latin typeface="+mj-lt"/>
              </a:rPr>
              <a:t>hát</a:t>
            </a:r>
            <a:r>
              <a:rPr lang="en-US" sz="5867" dirty="0">
                <a:solidFill>
                  <a:srgbClr val="002060"/>
                </a:solidFill>
                <a:latin typeface="+mj-lt"/>
              </a:rPr>
              <a:t> </a:t>
            </a:r>
            <a:r>
              <a:rPr lang="en-US" sz="5867" dirty="0" err="1">
                <a:solidFill>
                  <a:srgbClr val="002060"/>
                </a:solidFill>
                <a:latin typeface="+mj-lt"/>
              </a:rPr>
              <a:t>chung</a:t>
            </a:r>
            <a:r>
              <a:rPr lang="en-US" sz="5867" dirty="0">
                <a:solidFill>
                  <a:srgbClr val="002060"/>
                </a:solidFill>
                <a:latin typeface="+mj-lt"/>
              </a:rPr>
              <a:t> </a:t>
            </a:r>
            <a:r>
              <a:rPr lang="en-US" sz="5867" dirty="0" err="1">
                <a:solidFill>
                  <a:srgbClr val="002060"/>
                </a:solidFill>
                <a:latin typeface="+mj-lt"/>
              </a:rPr>
              <a:t>khúc</a:t>
            </a:r>
            <a:r>
              <a:rPr lang="en-US" sz="5867" dirty="0">
                <a:solidFill>
                  <a:srgbClr val="002060"/>
                </a:solidFill>
                <a:latin typeface="+mj-lt"/>
              </a:rPr>
              <a:t> </a:t>
            </a:r>
            <a:r>
              <a:rPr lang="en-US" sz="5867" dirty="0" err="1">
                <a:solidFill>
                  <a:srgbClr val="002060"/>
                </a:solidFill>
                <a:latin typeface="+mj-lt"/>
              </a:rPr>
              <a:t>ca</a:t>
            </a:r>
            <a:r>
              <a:rPr lang="en-US" sz="5867" dirty="0">
                <a:solidFill>
                  <a:srgbClr val="002060"/>
                </a:solidFill>
                <a:latin typeface="+mj-lt"/>
              </a:rPr>
              <a:t> </a:t>
            </a:r>
            <a:r>
              <a:rPr lang="en-US" sz="5867" dirty="0" err="1">
                <a:solidFill>
                  <a:srgbClr val="002060"/>
                </a:solidFill>
                <a:latin typeface="+mj-lt"/>
              </a:rPr>
              <a:t>yêu</a:t>
            </a:r>
            <a:r>
              <a:rPr lang="en-US" sz="5867" dirty="0">
                <a:solidFill>
                  <a:srgbClr val="002060"/>
                </a:solidFill>
                <a:latin typeface="+mj-lt"/>
              </a:rPr>
              <a:t> </a:t>
            </a:r>
            <a:r>
              <a:rPr lang="en-US" sz="5867" dirty="0" err="1">
                <a:solidFill>
                  <a:srgbClr val="002060"/>
                </a:solidFill>
                <a:latin typeface="+mj-lt"/>
              </a:rPr>
              <a:t>thương</a:t>
            </a:r>
            <a:r>
              <a:rPr lang="en-US" sz="5867" dirty="0">
                <a:solidFill>
                  <a:srgbClr val="002060"/>
                </a:solidFill>
                <a:latin typeface="+mj-lt"/>
              </a:rPr>
              <a:t>. </a:t>
            </a:r>
            <a:r>
              <a:rPr lang="en-US" sz="5867" dirty="0" err="1">
                <a:solidFill>
                  <a:srgbClr val="002060"/>
                </a:solidFill>
                <a:latin typeface="+mj-lt"/>
              </a:rPr>
              <a:t>Tay</a:t>
            </a:r>
            <a:r>
              <a:rPr lang="en-US" sz="5867" dirty="0">
                <a:solidFill>
                  <a:srgbClr val="002060"/>
                </a:solidFill>
                <a:latin typeface="+mj-lt"/>
              </a:rPr>
              <a:t> </a:t>
            </a:r>
            <a:r>
              <a:rPr lang="en-US" sz="5867" dirty="0" err="1">
                <a:solidFill>
                  <a:srgbClr val="002060"/>
                </a:solidFill>
                <a:latin typeface="+mj-lt"/>
              </a:rPr>
              <a:t>đan</a:t>
            </a:r>
            <a:r>
              <a:rPr lang="en-US" sz="5867" dirty="0">
                <a:solidFill>
                  <a:srgbClr val="002060"/>
                </a:solidFill>
                <a:latin typeface="+mj-lt"/>
              </a:rPr>
              <a:t> </a:t>
            </a:r>
            <a:r>
              <a:rPr lang="en-US" sz="5867" dirty="0" err="1">
                <a:solidFill>
                  <a:srgbClr val="002060"/>
                </a:solidFill>
                <a:latin typeface="+mj-lt"/>
              </a:rPr>
              <a:t>trong</a:t>
            </a:r>
            <a:r>
              <a:rPr lang="en-US" sz="5867" dirty="0">
                <a:solidFill>
                  <a:srgbClr val="002060"/>
                </a:solidFill>
                <a:latin typeface="+mj-lt"/>
              </a:rPr>
              <a:t> </a:t>
            </a:r>
            <a:r>
              <a:rPr lang="en-US" sz="5867" dirty="0" err="1">
                <a:solidFill>
                  <a:srgbClr val="002060"/>
                </a:solidFill>
                <a:latin typeface="+mj-lt"/>
              </a:rPr>
              <a:t>tay</a:t>
            </a:r>
            <a:r>
              <a:rPr lang="en-US" sz="5867" dirty="0">
                <a:solidFill>
                  <a:srgbClr val="002060"/>
                </a:solidFill>
                <a:latin typeface="+mj-lt"/>
              </a:rPr>
              <a:t> </a:t>
            </a:r>
            <a:r>
              <a:rPr lang="en-US" sz="5867" dirty="0" err="1">
                <a:solidFill>
                  <a:srgbClr val="002060"/>
                </a:solidFill>
                <a:latin typeface="+mj-lt"/>
              </a:rPr>
              <a:t>đường</a:t>
            </a:r>
            <a:r>
              <a:rPr lang="en-US" sz="5867" dirty="0">
                <a:solidFill>
                  <a:srgbClr val="002060"/>
                </a:solidFill>
                <a:latin typeface="+mj-lt"/>
              </a:rPr>
              <a:t> </a:t>
            </a:r>
            <a:r>
              <a:rPr lang="en-US" sz="5867" dirty="0" err="1">
                <a:solidFill>
                  <a:srgbClr val="002060"/>
                </a:solidFill>
                <a:latin typeface="+mj-lt"/>
              </a:rPr>
              <a:t>đời</a:t>
            </a:r>
            <a:r>
              <a:rPr lang="en-US" sz="5867" dirty="0">
                <a:solidFill>
                  <a:srgbClr val="002060"/>
                </a:solidFill>
                <a:latin typeface="+mj-lt"/>
              </a:rPr>
              <a:t> </a:t>
            </a:r>
            <a:r>
              <a:rPr lang="en-US" sz="5867" dirty="0" err="1">
                <a:solidFill>
                  <a:srgbClr val="002060"/>
                </a:solidFill>
                <a:latin typeface="+mj-lt"/>
              </a:rPr>
              <a:t>sánh</a:t>
            </a:r>
            <a:r>
              <a:rPr lang="en-US" sz="5867" dirty="0">
                <a:solidFill>
                  <a:srgbClr val="002060"/>
                </a:solidFill>
                <a:latin typeface="+mj-lt"/>
              </a:rPr>
              <a:t> </a:t>
            </a:r>
            <a:r>
              <a:rPr lang="en-US" sz="5867" dirty="0" err="1">
                <a:solidFill>
                  <a:srgbClr val="002060"/>
                </a:solidFill>
                <a:latin typeface="+mj-lt"/>
              </a:rPr>
              <a:t>bước</a:t>
            </a:r>
            <a:r>
              <a:rPr lang="en-US" sz="5867" dirty="0">
                <a:solidFill>
                  <a:srgbClr val="002060"/>
                </a:solidFill>
                <a:latin typeface="+mj-lt"/>
              </a:rPr>
              <a:t> </a:t>
            </a:r>
            <a:r>
              <a:rPr lang="en-US" sz="5867" dirty="0" err="1">
                <a:solidFill>
                  <a:srgbClr val="002060"/>
                </a:solidFill>
                <a:latin typeface="+mj-lt"/>
              </a:rPr>
              <a:t>theo</a:t>
            </a:r>
            <a:r>
              <a:rPr lang="en-US" sz="5867" dirty="0">
                <a:solidFill>
                  <a:srgbClr val="002060"/>
                </a:solidFill>
                <a:latin typeface="+mj-lt"/>
              </a:rPr>
              <a:t> </a:t>
            </a:r>
            <a:r>
              <a:rPr lang="en-US" sz="5867" dirty="0" err="1">
                <a:solidFill>
                  <a:srgbClr val="002060"/>
                </a:solidFill>
                <a:latin typeface="+mj-lt"/>
              </a:rPr>
              <a:t>cùng</a:t>
            </a:r>
            <a:r>
              <a:rPr lang="en-US" sz="5867" dirty="0">
                <a:solidFill>
                  <a:srgbClr val="002060"/>
                </a:solidFill>
                <a:latin typeface="+mj-lt"/>
              </a:rPr>
              <a:t>. </a:t>
            </a:r>
            <a:r>
              <a:rPr lang="en-US" sz="5867" dirty="0" err="1">
                <a:solidFill>
                  <a:srgbClr val="002060"/>
                </a:solidFill>
                <a:latin typeface="+mj-lt"/>
              </a:rPr>
              <a:t>Trăm</a:t>
            </a:r>
            <a:r>
              <a:rPr lang="en-US" sz="5867" dirty="0">
                <a:solidFill>
                  <a:srgbClr val="002060"/>
                </a:solidFill>
                <a:latin typeface="+mj-lt"/>
              </a:rPr>
              <a:t> </a:t>
            </a:r>
            <a:r>
              <a:rPr lang="en-US" sz="5867" dirty="0" err="1">
                <a:solidFill>
                  <a:srgbClr val="002060"/>
                </a:solidFill>
                <a:latin typeface="+mj-lt"/>
              </a:rPr>
              <a:t>năm</a:t>
            </a:r>
            <a:r>
              <a:rPr lang="en-US" sz="5867" dirty="0">
                <a:solidFill>
                  <a:srgbClr val="002060"/>
                </a:solidFill>
                <a:latin typeface="+mj-lt"/>
              </a:rPr>
              <a:t> </a:t>
            </a:r>
            <a:r>
              <a:rPr lang="en-US" sz="5867" dirty="0" err="1">
                <a:solidFill>
                  <a:srgbClr val="002060"/>
                </a:solidFill>
                <a:latin typeface="+mj-lt"/>
              </a:rPr>
              <a:t>tơ</a:t>
            </a:r>
            <a:r>
              <a:rPr lang="en-US" sz="5867" dirty="0">
                <a:solidFill>
                  <a:srgbClr val="002060"/>
                </a:solidFill>
                <a:latin typeface="+mj-lt"/>
              </a:rPr>
              <a:t> </a:t>
            </a:r>
            <a:r>
              <a:rPr lang="en-US" sz="5867" dirty="0" err="1">
                <a:solidFill>
                  <a:srgbClr val="002060"/>
                </a:solidFill>
                <a:latin typeface="+mj-lt"/>
              </a:rPr>
              <a:t>duyên</a:t>
            </a:r>
            <a:r>
              <a:rPr lang="en-US" sz="5867" dirty="0">
                <a:solidFill>
                  <a:srgbClr val="002060"/>
                </a:solidFill>
                <a:latin typeface="+mj-lt"/>
              </a:rPr>
              <a:t> </a:t>
            </a:r>
            <a:r>
              <a:rPr lang="en-US" sz="5867" dirty="0" err="1">
                <a:solidFill>
                  <a:srgbClr val="002060"/>
                </a:solidFill>
                <a:latin typeface="+mj-lt"/>
              </a:rPr>
              <a:t>ước</a:t>
            </a:r>
            <a:r>
              <a:rPr lang="en-US" sz="5867" dirty="0">
                <a:solidFill>
                  <a:srgbClr val="002060"/>
                </a:solidFill>
                <a:latin typeface="+mj-lt"/>
              </a:rPr>
              <a:t> </a:t>
            </a:r>
            <a:r>
              <a:rPr lang="en-US" sz="5867" dirty="0" err="1">
                <a:solidFill>
                  <a:srgbClr val="002060"/>
                </a:solidFill>
                <a:latin typeface="+mj-lt"/>
              </a:rPr>
              <a:t>nguyện</a:t>
            </a:r>
            <a:r>
              <a:rPr lang="en-US" sz="5867" dirty="0">
                <a:solidFill>
                  <a:srgbClr val="002060"/>
                </a:solidFill>
                <a:latin typeface="+mj-lt"/>
              </a:rPr>
              <a:t> </a:t>
            </a:r>
            <a:r>
              <a:rPr lang="en-US" sz="5867" dirty="0" err="1">
                <a:solidFill>
                  <a:srgbClr val="002060"/>
                </a:solidFill>
                <a:latin typeface="+mj-lt"/>
              </a:rPr>
              <a:t>bền</a:t>
            </a:r>
            <a:r>
              <a:rPr lang="en-US" sz="5867" dirty="0">
                <a:solidFill>
                  <a:srgbClr val="002060"/>
                </a:solidFill>
                <a:latin typeface="+mj-lt"/>
              </a:rPr>
              <a:t> </a:t>
            </a:r>
            <a:r>
              <a:rPr lang="en-US" sz="5867" dirty="0" err="1">
                <a:solidFill>
                  <a:srgbClr val="002060"/>
                </a:solidFill>
                <a:latin typeface="+mj-lt"/>
              </a:rPr>
              <a:t>lòng</a:t>
            </a:r>
            <a:r>
              <a:rPr lang="en-US" sz="5867" dirty="0">
                <a:solidFill>
                  <a:srgbClr val="002060"/>
                </a:solidFill>
                <a:latin typeface="+mj-lt"/>
              </a:rPr>
              <a:t> </a:t>
            </a:r>
            <a:r>
              <a:rPr lang="en-US" sz="5867" dirty="0" err="1">
                <a:solidFill>
                  <a:srgbClr val="002060"/>
                </a:solidFill>
                <a:latin typeface="+mj-lt"/>
              </a:rPr>
              <a:t>thủy</a:t>
            </a:r>
            <a:r>
              <a:rPr lang="en-US" sz="5867" dirty="0">
                <a:solidFill>
                  <a:srgbClr val="002060"/>
                </a:solidFill>
                <a:latin typeface="+mj-lt"/>
              </a:rPr>
              <a:t> </a:t>
            </a:r>
            <a:r>
              <a:rPr lang="en-US" sz="5867" dirty="0" err="1">
                <a:solidFill>
                  <a:srgbClr val="002060"/>
                </a:solidFill>
                <a:latin typeface="+mj-lt"/>
              </a:rPr>
              <a:t>chung</a:t>
            </a:r>
            <a:r>
              <a:rPr lang="en-US" sz="5867" dirty="0">
                <a:solidFill>
                  <a:srgbClr val="002060"/>
                </a:solidFill>
                <a:latin typeface="+mj-lt"/>
              </a:rPr>
              <a:t>.</a:t>
            </a:r>
            <a:endParaRPr lang="vi-VN" sz="5867" dirty="0">
              <a:solidFill>
                <a:srgbClr val="002060"/>
              </a:solidFill>
              <a:latin typeface="+mj-lt"/>
            </a:endParaRPr>
          </a:p>
        </p:txBody>
      </p:sp>
    </p:spTree>
    <p:extLst>
      <p:ext uri="{BB962C8B-B14F-4D97-AF65-F5344CB8AC3E}">
        <p14:creationId xmlns:p14="http://schemas.microsoft.com/office/powerpoint/2010/main" val="191493836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Tk3:</a:t>
            </a:r>
            <a:r>
              <a:rPr lang="en-US" sz="7466" dirty="0">
                <a:solidFill>
                  <a:schemeClr val="bg1"/>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đời</a:t>
            </a:r>
            <a:r>
              <a:rPr lang="en-US" sz="7466" dirty="0">
                <a:solidFill>
                  <a:srgbClr val="002060"/>
                </a:solidFill>
              </a:rPr>
              <a:t> </a:t>
            </a:r>
            <a:r>
              <a:rPr lang="en-US" sz="7466" dirty="0" err="1">
                <a:solidFill>
                  <a:srgbClr val="002060"/>
                </a:solidFill>
              </a:rPr>
              <a:t>trăm</a:t>
            </a:r>
            <a:r>
              <a:rPr lang="en-US" sz="7466" dirty="0">
                <a:solidFill>
                  <a:srgbClr val="002060"/>
                </a:solidFill>
              </a:rPr>
              <a:t> </a:t>
            </a:r>
            <a:r>
              <a:rPr lang="en-US" sz="7466" dirty="0" err="1">
                <a:solidFill>
                  <a:srgbClr val="002060"/>
                </a:solidFill>
              </a:rPr>
              <a:t>năm</a:t>
            </a:r>
            <a:r>
              <a:rPr lang="en-US" sz="7466" dirty="0">
                <a:solidFill>
                  <a:srgbClr val="002060"/>
                </a:solidFill>
              </a:rPr>
              <a:t> </a:t>
            </a:r>
            <a:r>
              <a:rPr lang="en-US" sz="7466" dirty="0" err="1">
                <a:solidFill>
                  <a:srgbClr val="002060"/>
                </a:solidFill>
              </a:rPr>
              <a:t>luôn</a:t>
            </a:r>
            <a:r>
              <a:rPr lang="en-US" sz="7466" dirty="0">
                <a:solidFill>
                  <a:srgbClr val="002060"/>
                </a:solidFill>
              </a:rPr>
              <a:t> </a:t>
            </a:r>
            <a:r>
              <a:rPr lang="en-US" sz="7466" dirty="0" err="1">
                <a:solidFill>
                  <a:srgbClr val="002060"/>
                </a:solidFill>
              </a:rPr>
              <a:t>sáng</a:t>
            </a:r>
            <a:r>
              <a:rPr lang="en-US" sz="7466" dirty="0">
                <a:solidFill>
                  <a:srgbClr val="002060"/>
                </a:solidFill>
              </a:rPr>
              <a:t> </a:t>
            </a:r>
            <a:r>
              <a:rPr lang="en-US" sz="7466" dirty="0" err="1">
                <a:solidFill>
                  <a:srgbClr val="002060"/>
                </a:solidFill>
              </a:rPr>
              <a:t>ngời</a:t>
            </a:r>
            <a:r>
              <a:rPr lang="en-US" sz="7466" dirty="0">
                <a:solidFill>
                  <a:srgbClr val="002060"/>
                </a:solidFill>
              </a:rPr>
              <a:t> </a:t>
            </a:r>
            <a:r>
              <a:rPr lang="en-US" sz="7466" dirty="0" err="1">
                <a:solidFill>
                  <a:srgbClr val="002060"/>
                </a:solidFill>
              </a:rPr>
              <a:t>như</a:t>
            </a:r>
            <a:r>
              <a:rPr lang="en-US" sz="7466" dirty="0">
                <a:solidFill>
                  <a:srgbClr val="002060"/>
                </a:solidFill>
              </a:rPr>
              <a:t> </a:t>
            </a:r>
            <a:r>
              <a:rPr lang="en-US" sz="7466" dirty="0" err="1">
                <a:solidFill>
                  <a:srgbClr val="002060"/>
                </a:solidFill>
              </a:rPr>
              <a:t>vầng</a:t>
            </a:r>
            <a:r>
              <a:rPr lang="en-US" sz="7466" dirty="0">
                <a:solidFill>
                  <a:srgbClr val="002060"/>
                </a:solidFill>
              </a:rPr>
              <a:t> </a:t>
            </a:r>
            <a:r>
              <a:rPr lang="en-US" sz="7466" dirty="0" err="1">
                <a:solidFill>
                  <a:srgbClr val="002060"/>
                </a:solidFill>
              </a:rPr>
              <a:t>trăng</a:t>
            </a:r>
            <a:r>
              <a:rPr lang="en-US" sz="7466" dirty="0">
                <a:solidFill>
                  <a:srgbClr val="002060"/>
                </a:solidFill>
              </a:rPr>
              <a:t> </a:t>
            </a:r>
            <a:r>
              <a:rPr lang="en-US" sz="7466" dirty="0" err="1">
                <a:solidFill>
                  <a:srgbClr val="002060"/>
                </a:solidFill>
              </a:rPr>
              <a:t>rằm</a:t>
            </a:r>
            <a:r>
              <a:rPr lang="en-US" sz="7466" dirty="0">
                <a:solidFill>
                  <a:srgbClr val="002060"/>
                </a:solidFill>
              </a:rPr>
              <a:t>. </a:t>
            </a:r>
            <a:r>
              <a:rPr lang="en-US" sz="7466" dirty="0" err="1">
                <a:solidFill>
                  <a:srgbClr val="002060"/>
                </a:solidFill>
              </a:rPr>
              <a:t>Xin</a:t>
            </a:r>
            <a:r>
              <a:rPr lang="en-US" sz="7466" dirty="0">
                <a:solidFill>
                  <a:srgbClr val="002060"/>
                </a:solidFill>
              </a:rPr>
              <a:t> </a:t>
            </a:r>
            <a:r>
              <a:rPr lang="en-US" sz="7466" dirty="0" err="1">
                <a:solidFill>
                  <a:srgbClr val="002060"/>
                </a:solidFill>
              </a:rPr>
              <a:t>cho</a:t>
            </a:r>
            <a:r>
              <a:rPr lang="en-US" sz="7466" dirty="0">
                <a:solidFill>
                  <a:srgbClr val="002060"/>
                </a:solidFill>
              </a:rPr>
              <a:t> </a:t>
            </a:r>
            <a:r>
              <a:rPr lang="en-US" sz="7466" dirty="0" err="1">
                <a:solidFill>
                  <a:srgbClr val="002060"/>
                </a:solidFill>
              </a:rPr>
              <a:t>duyên</a:t>
            </a:r>
            <a:r>
              <a:rPr lang="en-US" sz="7466" dirty="0">
                <a:solidFill>
                  <a:srgbClr val="002060"/>
                </a:solidFill>
              </a:rPr>
              <a:t> </a:t>
            </a:r>
            <a:r>
              <a:rPr lang="en-US" sz="7466" dirty="0" err="1">
                <a:solidFill>
                  <a:srgbClr val="002060"/>
                </a:solidFill>
              </a:rPr>
              <a:t>vợ</a:t>
            </a:r>
            <a:r>
              <a:rPr lang="en-US" sz="7466" dirty="0">
                <a:solidFill>
                  <a:srgbClr val="002060"/>
                </a:solidFill>
              </a:rPr>
              <a:t> </a:t>
            </a:r>
            <a:r>
              <a:rPr lang="en-US" sz="7466" dirty="0" err="1">
                <a:solidFill>
                  <a:srgbClr val="002060"/>
                </a:solidFill>
              </a:rPr>
              <a:t>chồng</a:t>
            </a:r>
            <a:r>
              <a:rPr lang="en-US" sz="7466" dirty="0">
                <a:solidFill>
                  <a:srgbClr val="002060"/>
                </a:solidFill>
              </a:rPr>
              <a:t> </a:t>
            </a:r>
            <a:r>
              <a:rPr lang="en-US" sz="7466" dirty="0" err="1">
                <a:solidFill>
                  <a:srgbClr val="002060"/>
                </a:solidFill>
              </a:rPr>
              <a:t>luôn</a:t>
            </a:r>
            <a:r>
              <a:rPr lang="en-US" sz="7466" dirty="0">
                <a:solidFill>
                  <a:srgbClr val="002060"/>
                </a:solidFill>
              </a:rPr>
              <a:t> </a:t>
            </a:r>
            <a:r>
              <a:rPr lang="en-US" sz="7466" dirty="0" err="1">
                <a:solidFill>
                  <a:srgbClr val="002060"/>
                </a:solidFill>
              </a:rPr>
              <a:t>chan</a:t>
            </a:r>
            <a:r>
              <a:rPr lang="en-US" sz="7466" dirty="0">
                <a:solidFill>
                  <a:srgbClr val="002060"/>
                </a:solidFill>
              </a:rPr>
              <a:t> </a:t>
            </a:r>
            <a:r>
              <a:rPr lang="en-US" sz="7466" dirty="0" err="1">
                <a:solidFill>
                  <a:srgbClr val="002060"/>
                </a:solidFill>
              </a:rPr>
              <a:t>chứa</a:t>
            </a:r>
            <a:r>
              <a:rPr lang="en-US" sz="7466" dirty="0">
                <a:solidFill>
                  <a:srgbClr val="002060"/>
                </a:solidFill>
              </a:rPr>
              <a:t> </a:t>
            </a:r>
            <a:r>
              <a:rPr lang="en-US" sz="7466" dirty="0" err="1">
                <a:solidFill>
                  <a:srgbClr val="002060"/>
                </a:solidFill>
              </a:rPr>
              <a:t>tựa</a:t>
            </a:r>
            <a:r>
              <a:rPr lang="en-US" sz="7466" dirty="0">
                <a:solidFill>
                  <a:srgbClr val="002060"/>
                </a:solidFill>
              </a:rPr>
              <a:t> </a:t>
            </a:r>
            <a:r>
              <a:rPr lang="en-US" sz="7466" dirty="0" err="1">
                <a:solidFill>
                  <a:srgbClr val="002060"/>
                </a:solidFill>
              </a:rPr>
              <a:t>Biển</a:t>
            </a:r>
            <a:r>
              <a:rPr lang="en-US" sz="7466" dirty="0">
                <a:solidFill>
                  <a:srgbClr val="002060"/>
                </a:solidFill>
              </a:rPr>
              <a:t> </a:t>
            </a:r>
            <a:r>
              <a:rPr lang="en-US" sz="7466" dirty="0" err="1">
                <a:solidFill>
                  <a:srgbClr val="002060"/>
                </a:solidFill>
              </a:rPr>
              <a:t>Đông</a:t>
            </a:r>
            <a:r>
              <a:rPr lang="en-US" sz="7466" dirty="0">
                <a:solidFill>
                  <a:srgbClr val="002060"/>
                </a:solidFill>
              </a:rPr>
              <a:t>.</a:t>
            </a:r>
          </a:p>
        </p:txBody>
      </p:sp>
    </p:spTree>
    <p:extLst>
      <p:ext uri="{BB962C8B-B14F-4D97-AF65-F5344CB8AC3E}">
        <p14:creationId xmlns:p14="http://schemas.microsoft.com/office/powerpoint/2010/main" val="314890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bao</a:t>
            </a:r>
            <a:r>
              <a:rPr lang="en-US" sz="6933" dirty="0">
                <a:solidFill>
                  <a:srgbClr val="002060"/>
                </a:solidFill>
              </a:rPr>
              <a:t> dung </a:t>
            </a:r>
            <a:r>
              <a:rPr lang="en-US" sz="6933" dirty="0" err="1">
                <a:solidFill>
                  <a:srgbClr val="002060"/>
                </a:solidFill>
              </a:rPr>
              <a:t>trong</a:t>
            </a:r>
            <a:r>
              <a:rPr lang="en-US" sz="6933" dirty="0">
                <a:solidFill>
                  <a:srgbClr val="002060"/>
                </a:solidFill>
              </a:rPr>
              <a:t> </a:t>
            </a:r>
            <a:r>
              <a:rPr lang="en-US" sz="6933" dirty="0" err="1">
                <a:solidFill>
                  <a:srgbClr val="002060"/>
                </a:solidFill>
              </a:rPr>
              <a:t>cuộc</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kiên</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thơm</a:t>
            </a:r>
            <a:r>
              <a:rPr lang="en-US" sz="6933" dirty="0">
                <a:solidFill>
                  <a:srgbClr val="002060"/>
                </a:solidFill>
              </a:rPr>
              <a:t> </a:t>
            </a:r>
            <a:r>
              <a:rPr lang="en-US" sz="6933" dirty="0" err="1">
                <a:solidFill>
                  <a:srgbClr val="002060"/>
                </a:solidFill>
              </a:rPr>
              <a:t>lừng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1208151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000"/>
            <a:ext cx="12192000" cy="6857999"/>
          </a:xfrm>
        </p:spPr>
        <p:txBody>
          <a:bodyPr>
            <a:normAutofit/>
          </a:bodyPr>
          <a:lstStyle/>
          <a:p>
            <a:pPr algn="just">
              <a:lnSpc>
                <a:spcPct val="120000"/>
              </a:lnSpc>
            </a:pP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Cha </a:t>
            </a:r>
            <a:r>
              <a:rPr lang="en-US" sz="6933" dirty="0" err="1">
                <a:solidFill>
                  <a:srgbClr val="002060"/>
                </a:solidFill>
              </a:rPr>
              <a:t>đây</a:t>
            </a:r>
            <a:r>
              <a:rPr lang="en-US" sz="6933" dirty="0">
                <a:solidFill>
                  <a:srgbClr val="002060"/>
                </a:solidFill>
              </a:rPr>
              <a:t> </a:t>
            </a:r>
            <a:r>
              <a:rPr lang="en-US" sz="6933" dirty="0" err="1">
                <a:solidFill>
                  <a:srgbClr val="002060"/>
                </a:solidFill>
              </a:rPr>
              <a:t>tấm</a:t>
            </a:r>
            <a:r>
              <a:rPr lang="en-US" sz="6933" dirty="0">
                <a:solidFill>
                  <a:srgbClr val="002060"/>
                </a:solidFill>
              </a:rPr>
              <a:t> </a:t>
            </a:r>
            <a:r>
              <a:rPr lang="en-US" sz="6933" dirty="0" err="1">
                <a:solidFill>
                  <a:srgbClr val="002060"/>
                </a:solidFill>
              </a:rPr>
              <a:t>lòng</a:t>
            </a:r>
            <a:r>
              <a:rPr lang="en-US" sz="6933" dirty="0">
                <a:solidFill>
                  <a:srgbClr val="002060"/>
                </a:solidFill>
              </a:rPr>
              <a:t> </a:t>
            </a:r>
            <a:r>
              <a:rPr lang="en-US" sz="6933" dirty="0" err="1">
                <a:solidFill>
                  <a:srgbClr val="002060"/>
                </a:solidFill>
              </a:rPr>
              <a:t>của</a:t>
            </a:r>
            <a:r>
              <a:rPr lang="en-US" sz="6933" dirty="0">
                <a:solidFill>
                  <a:srgbClr val="002060"/>
                </a:solidFill>
              </a:rPr>
              <a:t> </a:t>
            </a:r>
            <a:r>
              <a:rPr lang="en-US" sz="6933" dirty="0" err="1">
                <a:solidFill>
                  <a:srgbClr val="002060"/>
                </a:solidFill>
              </a:rPr>
              <a:t>mẹ</a:t>
            </a:r>
            <a:r>
              <a:rPr lang="en-US" sz="6933" dirty="0">
                <a:solidFill>
                  <a:srgbClr val="002060"/>
                </a:solidFill>
              </a:rPr>
              <a:t>, cha </a:t>
            </a:r>
            <a:r>
              <a:rPr lang="en-US" sz="6933" dirty="0" err="1">
                <a:solidFill>
                  <a:srgbClr val="002060"/>
                </a:solidFill>
              </a:rPr>
              <a:t>yêu</a:t>
            </a:r>
            <a:r>
              <a:rPr lang="en-US" sz="6933" dirty="0">
                <a:solidFill>
                  <a:srgbClr val="002060"/>
                </a:solidFill>
              </a:rPr>
              <a:t> con </a:t>
            </a:r>
            <a:r>
              <a:rPr lang="en-US" sz="6933" dirty="0" err="1">
                <a:solidFill>
                  <a:srgbClr val="002060"/>
                </a:solidFill>
              </a:rPr>
              <a:t>muôn</a:t>
            </a:r>
            <a:r>
              <a:rPr lang="en-US" sz="6933" dirty="0">
                <a:solidFill>
                  <a:srgbClr val="002060"/>
                </a:solidFill>
              </a:rPr>
              <a:t> </a:t>
            </a:r>
            <a:r>
              <a:rPr lang="en-US" sz="6933" dirty="0" err="1">
                <a:solidFill>
                  <a:srgbClr val="002060"/>
                </a:solidFill>
              </a:rPr>
              <a:t>trùng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xin</a:t>
            </a:r>
            <a:r>
              <a:rPr lang="en-US" sz="6933" dirty="0">
                <a:solidFill>
                  <a:srgbClr val="002060"/>
                </a:solidFill>
              </a:rPr>
              <a:t> Cha </a:t>
            </a:r>
            <a:r>
              <a:rPr lang="en-US" sz="6933" dirty="0" err="1">
                <a:solidFill>
                  <a:srgbClr val="002060"/>
                </a:solidFill>
              </a:rPr>
              <a:t>đoái</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hiến</a:t>
            </a:r>
            <a:r>
              <a:rPr lang="en-US" sz="6933" dirty="0">
                <a:solidFill>
                  <a:srgbClr val="002060"/>
                </a:solidFill>
              </a:rPr>
              <a:t> </a:t>
            </a:r>
            <a:r>
              <a:rPr lang="en-US" sz="6933" dirty="0" err="1">
                <a:solidFill>
                  <a:srgbClr val="002060"/>
                </a:solidFill>
              </a:rPr>
              <a:t>dâng</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3854375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609898" y="221390"/>
            <a:ext cx="7314823" cy="1169551"/>
          </a:xfrm>
          <a:prstGeom prst="rect">
            <a:avLst/>
          </a:prstGeom>
        </p:spPr>
        <p:txBody>
          <a:bodyPr wrap="none">
            <a:spAutoFit/>
          </a:bodyPr>
          <a:lstStyle/>
          <a:p>
            <a:r>
              <a:rPr lang="en-US" sz="7000" dirty="0" err="1" smtClean="0">
                <a:solidFill>
                  <a:srgbClr val="FFFF00"/>
                </a:solidFill>
              </a:rPr>
              <a:t>Thánh</a:t>
            </a:r>
            <a:r>
              <a:rPr lang="en-US" sz="7000" dirty="0" smtClean="0">
                <a:solidFill>
                  <a:srgbClr val="FFFF00"/>
                </a:solidFill>
              </a:rPr>
              <a:t> </a:t>
            </a:r>
            <a:r>
              <a:rPr lang="en-US" sz="7000" dirty="0" err="1" smtClean="0">
                <a:solidFill>
                  <a:srgbClr val="FFFF00"/>
                </a:solidFill>
              </a:rPr>
              <a:t>Lễ</a:t>
            </a:r>
            <a:r>
              <a:rPr lang="en-US" sz="7000" dirty="0" smtClean="0">
                <a:solidFill>
                  <a:srgbClr val="FFFF00"/>
                </a:solidFill>
              </a:rPr>
              <a:t> </a:t>
            </a:r>
            <a:r>
              <a:rPr lang="en-US" sz="7000" dirty="0" err="1" smtClean="0">
                <a:solidFill>
                  <a:srgbClr val="FFFF00"/>
                </a:solidFill>
              </a:rPr>
              <a:t>Hôn</a:t>
            </a:r>
            <a:r>
              <a:rPr lang="en-US" sz="7000" dirty="0" smtClean="0">
                <a:solidFill>
                  <a:srgbClr val="FFFF00"/>
                </a:solidFill>
              </a:rPr>
              <a:t> </a:t>
            </a:r>
            <a:r>
              <a:rPr lang="en-US" sz="7000" dirty="0" err="1" smtClean="0">
                <a:solidFill>
                  <a:srgbClr val="FFFF00"/>
                </a:solidFill>
              </a:rPr>
              <a:t>Phối</a:t>
            </a:r>
            <a:endParaRPr lang="vi-VN" sz="7000" dirty="0">
              <a:solidFill>
                <a:srgbClr val="FFFF00"/>
              </a:solidFill>
            </a:endParaRPr>
          </a:p>
        </p:txBody>
      </p:sp>
      <p:sp>
        <p:nvSpPr>
          <p:cNvPr id="6" name="TextBox 5"/>
          <p:cNvSpPr txBox="1"/>
          <p:nvPr/>
        </p:nvSpPr>
        <p:spPr>
          <a:xfrm>
            <a:off x="2499502" y="1512861"/>
            <a:ext cx="7192995" cy="938719"/>
          </a:xfrm>
          <a:prstGeom prst="rect">
            <a:avLst/>
          </a:prstGeom>
          <a:noFill/>
        </p:spPr>
        <p:txBody>
          <a:bodyPr wrap="none" rtlCol="0">
            <a:spAutoFit/>
          </a:bodyPr>
          <a:lstStyle/>
          <a:p>
            <a:pPr algn="ctr"/>
            <a:r>
              <a:rPr lang="en-US" sz="5500" dirty="0" err="1" smtClean="0">
                <a:solidFill>
                  <a:srgbClr val="FFFF00"/>
                </a:solidFill>
              </a:rPr>
              <a:t>Anh</a:t>
            </a:r>
            <a:r>
              <a:rPr lang="en-US" sz="5500" dirty="0" smtClean="0">
                <a:solidFill>
                  <a:srgbClr val="FFFF00"/>
                </a:solidFill>
              </a:rPr>
              <a:t> </a:t>
            </a:r>
            <a:r>
              <a:rPr lang="en-US" sz="5500" dirty="0" err="1" smtClean="0">
                <a:solidFill>
                  <a:srgbClr val="FFFF00"/>
                </a:solidFill>
              </a:rPr>
              <a:t>Lương</a:t>
            </a:r>
            <a:r>
              <a:rPr lang="en-US" sz="5500" dirty="0" smtClean="0">
                <a:solidFill>
                  <a:srgbClr val="FFFF00"/>
                </a:solidFill>
              </a:rPr>
              <a:t> </a:t>
            </a:r>
            <a:r>
              <a:rPr lang="en-US" sz="5500" dirty="0" err="1" smtClean="0">
                <a:solidFill>
                  <a:srgbClr val="FFFF00"/>
                </a:solidFill>
              </a:rPr>
              <a:t>và</a:t>
            </a:r>
            <a:r>
              <a:rPr lang="en-US" sz="5500" dirty="0" smtClean="0">
                <a:solidFill>
                  <a:srgbClr val="FFFF00"/>
                </a:solidFill>
              </a:rPr>
              <a:t> </a:t>
            </a:r>
            <a:r>
              <a:rPr lang="en-US" sz="5500" dirty="0" err="1" smtClean="0">
                <a:solidFill>
                  <a:srgbClr val="FFFF00"/>
                </a:solidFill>
              </a:rPr>
              <a:t>Chị</a:t>
            </a:r>
            <a:r>
              <a:rPr lang="en-US" sz="5500" dirty="0" smtClean="0">
                <a:solidFill>
                  <a:srgbClr val="FFFF00"/>
                </a:solidFill>
              </a:rPr>
              <a:t> </a:t>
            </a:r>
            <a:r>
              <a:rPr lang="en-US" sz="5500" dirty="0" err="1" smtClean="0">
                <a:solidFill>
                  <a:srgbClr val="FFFF00"/>
                </a:solidFill>
              </a:rPr>
              <a:t>Oanh</a:t>
            </a:r>
            <a:endParaRPr lang="en-US" sz="5500" dirty="0">
              <a:solidFill>
                <a:srgbClr val="FFFF00"/>
              </a:solidFill>
            </a:endParaRPr>
          </a:p>
        </p:txBody>
      </p:sp>
    </p:spTree>
    <p:extLst>
      <p:ext uri="{BB962C8B-B14F-4D97-AF65-F5344CB8AC3E}">
        <p14:creationId xmlns:p14="http://schemas.microsoft.com/office/powerpoint/2010/main" val="97919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nSpc>
                <a:spcPct val="120000"/>
              </a:lnSpc>
            </a:pPr>
            <a:r>
              <a:rPr lang="en-US" sz="8000" dirty="0" err="1">
                <a:solidFill>
                  <a:srgbClr val="FF0000"/>
                </a:solidFill>
              </a:rPr>
              <a:t>Ca</a:t>
            </a:r>
            <a:r>
              <a:rPr lang="en-US" sz="8000" dirty="0">
                <a:solidFill>
                  <a:srgbClr val="FF0000"/>
                </a:solidFill>
              </a:rPr>
              <a:t> </a:t>
            </a:r>
            <a:r>
              <a:rPr lang="en-US" sz="8000" dirty="0" err="1">
                <a:solidFill>
                  <a:srgbClr val="FF0000"/>
                </a:solidFill>
              </a:rPr>
              <a:t>Nguyện</a:t>
            </a:r>
            <a:r>
              <a:rPr lang="en-US" sz="8000" dirty="0">
                <a:solidFill>
                  <a:srgbClr val="FF0000"/>
                </a:solidFill>
              </a:rPr>
              <a:t> </a:t>
            </a:r>
            <a:r>
              <a:rPr lang="en-US" sz="8000" dirty="0" err="1">
                <a:solidFill>
                  <a:srgbClr val="FF0000"/>
                </a:solidFill>
              </a:rPr>
              <a:t>Hiệp</a:t>
            </a:r>
            <a:r>
              <a:rPr lang="en-US" sz="8000" dirty="0">
                <a:solidFill>
                  <a:srgbClr val="FF0000"/>
                </a:solidFill>
              </a:rPr>
              <a:t> </a:t>
            </a:r>
            <a:r>
              <a:rPr lang="en-US" sz="8000" dirty="0" err="1">
                <a:solidFill>
                  <a:srgbClr val="FF0000"/>
                </a:solidFill>
              </a:rPr>
              <a:t>Lễ</a:t>
            </a:r>
            <a:r>
              <a:rPr lang="en-US" sz="8000" dirty="0">
                <a:solidFill>
                  <a:srgbClr val="FF0000"/>
                </a:solidFill>
              </a:rPr>
              <a:t/>
            </a:r>
            <a:br>
              <a:rPr lang="en-US" sz="8000" dirty="0">
                <a:solidFill>
                  <a:srgbClr val="FF0000"/>
                </a:solidFill>
              </a:rPr>
            </a:br>
            <a:r>
              <a:rPr lang="en-US" sz="8000" dirty="0" err="1">
                <a:solidFill>
                  <a:srgbClr val="FF0000"/>
                </a:solidFill>
              </a:rPr>
              <a:t>Tình</a:t>
            </a:r>
            <a:r>
              <a:rPr lang="en-US" sz="8000" dirty="0">
                <a:solidFill>
                  <a:srgbClr val="FF0000"/>
                </a:solidFill>
              </a:rPr>
              <a:t> </a:t>
            </a:r>
            <a:r>
              <a:rPr lang="en-US" sz="8000" dirty="0" err="1">
                <a:solidFill>
                  <a:srgbClr val="FF0000"/>
                </a:solidFill>
              </a:rPr>
              <a:t>Yêu</a:t>
            </a:r>
            <a:r>
              <a:rPr lang="en-US" sz="8000" dirty="0">
                <a:solidFill>
                  <a:srgbClr val="FF0000"/>
                </a:solidFill>
              </a:rPr>
              <a:t> </a:t>
            </a:r>
            <a:r>
              <a:rPr lang="en-US" sz="8000" dirty="0" err="1">
                <a:solidFill>
                  <a:srgbClr val="FF0000"/>
                </a:solidFill>
              </a:rPr>
              <a:t>Dâng</a:t>
            </a:r>
            <a:r>
              <a:rPr lang="en-US" sz="8800" dirty="0">
                <a:solidFill>
                  <a:srgbClr val="FF0000"/>
                </a:solidFill>
              </a:rPr>
              <a:t/>
            </a:r>
            <a:br>
              <a:rPr lang="en-US" sz="8800" dirty="0">
                <a:solidFill>
                  <a:srgbClr val="FF0000"/>
                </a:solidFill>
              </a:rPr>
            </a:br>
            <a:r>
              <a:rPr lang="en-US" sz="6600" i="1" dirty="0" err="1">
                <a:solidFill>
                  <a:srgbClr val="002060"/>
                </a:solidFill>
              </a:rPr>
              <a:t>Phanxicô</a:t>
            </a:r>
            <a:endParaRPr lang="en-US" sz="6600" i="1" dirty="0">
              <a:solidFill>
                <a:srgbClr val="002060"/>
              </a:solidFill>
            </a:endParaRPr>
          </a:p>
        </p:txBody>
      </p:sp>
    </p:spTree>
    <p:extLst>
      <p:ext uri="{BB962C8B-B14F-4D97-AF65-F5344CB8AC3E}">
        <p14:creationId xmlns:p14="http://schemas.microsoft.com/office/powerpoint/2010/main" val="2615019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Tk1:</a:t>
            </a:r>
            <a:r>
              <a:rPr lang="en-US" sz="6933" dirty="0">
                <a:solidFill>
                  <a:schemeClr val="bg1"/>
                </a:solidFill>
              </a:rPr>
              <a:t> </a:t>
            </a:r>
            <a:r>
              <a:rPr lang="en-US" sz="6933" dirty="0" err="1">
                <a:solidFill>
                  <a:srgbClr val="002060"/>
                </a:solidFill>
              </a:rPr>
              <a:t>Tình</a:t>
            </a:r>
            <a:r>
              <a:rPr lang="en-US" sz="6933" dirty="0">
                <a:solidFill>
                  <a:srgbClr val="002060"/>
                </a:solidFill>
              </a:rPr>
              <a:t> </a:t>
            </a:r>
            <a:r>
              <a:rPr lang="en-US" sz="6933" dirty="0" err="1">
                <a:solidFill>
                  <a:srgbClr val="002060"/>
                </a:solidFill>
              </a:rPr>
              <a:t>yêu</a:t>
            </a:r>
            <a:r>
              <a:rPr lang="en-US" sz="6933" dirty="0">
                <a:solidFill>
                  <a:srgbClr val="002060"/>
                </a:solidFill>
              </a:rPr>
              <a:t> con </a:t>
            </a:r>
            <a:r>
              <a:rPr lang="en-US" sz="6933" dirty="0" err="1">
                <a:solidFill>
                  <a:srgbClr val="002060"/>
                </a:solidFill>
              </a:rPr>
              <a:t>giờ</a:t>
            </a:r>
            <a:r>
              <a:rPr lang="en-US" sz="6933" dirty="0">
                <a:solidFill>
                  <a:srgbClr val="002060"/>
                </a:solidFill>
              </a:rPr>
              <a:t> </a:t>
            </a:r>
            <a:r>
              <a:rPr lang="en-US" sz="6933" dirty="0" err="1">
                <a:solidFill>
                  <a:srgbClr val="002060"/>
                </a:solidFill>
              </a:rPr>
              <a:t>đây</a:t>
            </a:r>
            <a:r>
              <a:rPr lang="en-US" sz="6933" dirty="0">
                <a:solidFill>
                  <a:srgbClr val="002060"/>
                </a:solidFill>
              </a:rPr>
              <a:t> </a:t>
            </a:r>
            <a:r>
              <a:rPr lang="en-US" sz="6933" dirty="0" err="1">
                <a:solidFill>
                  <a:srgbClr val="002060"/>
                </a:solidFill>
              </a:rPr>
              <a:t>như</a:t>
            </a:r>
            <a:r>
              <a:rPr lang="en-US" sz="6933" dirty="0">
                <a:solidFill>
                  <a:srgbClr val="002060"/>
                </a:solidFill>
              </a:rPr>
              <a:t> </a:t>
            </a:r>
            <a:r>
              <a:rPr lang="en-US" sz="6933" dirty="0" err="1">
                <a:solidFill>
                  <a:srgbClr val="002060"/>
                </a:solidFill>
              </a:rPr>
              <a:t>là</a:t>
            </a:r>
            <a:r>
              <a:rPr lang="en-US" sz="6933" dirty="0">
                <a:solidFill>
                  <a:srgbClr val="002060"/>
                </a:solidFill>
              </a:rPr>
              <a:t> </a:t>
            </a:r>
            <a:r>
              <a:rPr lang="en-US" sz="6933" dirty="0" err="1">
                <a:solidFill>
                  <a:srgbClr val="002060"/>
                </a:solidFill>
              </a:rPr>
              <a:t>hoa</a:t>
            </a:r>
            <a:r>
              <a:rPr lang="en-US" sz="6933" dirty="0">
                <a:solidFill>
                  <a:srgbClr val="002060"/>
                </a:solidFill>
              </a:rPr>
              <a:t> </a:t>
            </a:r>
            <a:r>
              <a:rPr lang="en-US" sz="6933" dirty="0" err="1">
                <a:solidFill>
                  <a:srgbClr val="002060"/>
                </a:solidFill>
              </a:rPr>
              <a:t>mới</a:t>
            </a:r>
            <a:r>
              <a:rPr lang="en-US" sz="6933" dirty="0">
                <a:solidFill>
                  <a:srgbClr val="002060"/>
                </a:solidFill>
              </a:rPr>
              <a:t> </a:t>
            </a:r>
            <a:r>
              <a:rPr lang="en-US" sz="6933" dirty="0" err="1">
                <a:solidFill>
                  <a:srgbClr val="002060"/>
                </a:solidFill>
              </a:rPr>
              <a:t>nở</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đêm</a:t>
            </a:r>
            <a:r>
              <a:rPr lang="en-US" sz="6933" dirty="0">
                <a:solidFill>
                  <a:srgbClr val="002060"/>
                </a:solidFill>
              </a:rPr>
              <a:t> </a:t>
            </a:r>
            <a:r>
              <a:rPr lang="en-US" sz="6933" dirty="0" err="1">
                <a:solidFill>
                  <a:srgbClr val="002060"/>
                </a:solidFill>
              </a:rPr>
              <a:t>sương</a:t>
            </a:r>
            <a:r>
              <a:rPr lang="en-US" sz="6933" dirty="0">
                <a:solidFill>
                  <a:srgbClr val="002060"/>
                </a:solidFill>
              </a:rPr>
              <a:t>, </a:t>
            </a:r>
            <a:r>
              <a:rPr lang="en-US" sz="6933" dirty="0" err="1">
                <a:solidFill>
                  <a:srgbClr val="002060"/>
                </a:solidFill>
              </a:rPr>
              <a:t>mới</a:t>
            </a:r>
            <a:r>
              <a:rPr lang="en-US" sz="6933" dirty="0">
                <a:solidFill>
                  <a:srgbClr val="002060"/>
                </a:solidFill>
              </a:rPr>
              <a:t> </a:t>
            </a:r>
            <a:r>
              <a:rPr lang="en-US" sz="6933" dirty="0" err="1">
                <a:solidFill>
                  <a:srgbClr val="002060"/>
                </a:solidFill>
              </a:rPr>
              <a:t>nở</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đêm</a:t>
            </a:r>
            <a:r>
              <a:rPr lang="en-US" sz="6933" dirty="0">
                <a:solidFill>
                  <a:srgbClr val="002060"/>
                </a:solidFill>
              </a:rPr>
              <a:t> </a:t>
            </a:r>
            <a:r>
              <a:rPr lang="en-US" sz="6933" dirty="0" err="1">
                <a:solidFill>
                  <a:srgbClr val="002060"/>
                </a:solidFill>
              </a:rPr>
              <a:t>trường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là</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mong</a:t>
            </a:r>
            <a:r>
              <a:rPr lang="en-US" sz="6933" dirty="0">
                <a:solidFill>
                  <a:srgbClr val="002060"/>
                </a:solidFill>
              </a:rPr>
              <a:t> </a:t>
            </a:r>
            <a:r>
              <a:rPr lang="en-US" sz="6933" dirty="0" err="1">
                <a:solidFill>
                  <a:srgbClr val="002060"/>
                </a:solidFill>
              </a:rPr>
              <a:t>Ngài</a:t>
            </a:r>
            <a:r>
              <a:rPr lang="en-US" sz="6933" dirty="0">
                <a:solidFill>
                  <a:srgbClr val="002060"/>
                </a:solidFill>
              </a:rPr>
              <a:t> ban </a:t>
            </a:r>
            <a:r>
              <a:rPr lang="en-US" sz="6933" dirty="0" err="1">
                <a:solidFill>
                  <a:srgbClr val="002060"/>
                </a:solidFill>
              </a:rPr>
              <a:t>sắc</a:t>
            </a:r>
            <a:r>
              <a:rPr lang="en-US" sz="6933" dirty="0">
                <a:solidFill>
                  <a:srgbClr val="002060"/>
                </a:solidFill>
              </a:rPr>
              <a:t> </a:t>
            </a:r>
            <a:r>
              <a:rPr lang="en-US" sz="6933" dirty="0" err="1">
                <a:solidFill>
                  <a:srgbClr val="002060"/>
                </a:solidFill>
              </a:rPr>
              <a:t>hương</a:t>
            </a:r>
            <a:r>
              <a:rPr lang="en-US" sz="6933" dirty="0">
                <a:solidFill>
                  <a:srgbClr val="002060"/>
                </a:solidFill>
              </a:rPr>
              <a:t>. </a:t>
            </a:r>
            <a:endParaRPr lang="vi-VN" sz="6933" dirty="0">
              <a:solidFill>
                <a:srgbClr val="002060"/>
              </a:solidFill>
            </a:endParaRPr>
          </a:p>
        </p:txBody>
      </p:sp>
    </p:spTree>
    <p:extLst>
      <p:ext uri="{BB962C8B-B14F-4D97-AF65-F5344CB8AC3E}">
        <p14:creationId xmlns:p14="http://schemas.microsoft.com/office/powerpoint/2010/main" val="2852821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a:t>
            </a:r>
            <a:r>
              <a:rPr lang="en-US" sz="7466" dirty="0">
                <a:solidFill>
                  <a:schemeClr val="bg1"/>
                </a:solidFill>
              </a:rPr>
              <a:t> </a:t>
            </a:r>
            <a:r>
              <a:rPr lang="en-US" sz="7466" dirty="0" err="1">
                <a:solidFill>
                  <a:srgbClr val="002060"/>
                </a:solidFill>
              </a:rPr>
              <a:t>Tình</a:t>
            </a:r>
            <a:r>
              <a:rPr lang="en-US" sz="7466" dirty="0">
                <a:solidFill>
                  <a:srgbClr val="002060"/>
                </a:solidFill>
              </a:rPr>
              <a:t> </a:t>
            </a:r>
            <a:r>
              <a:rPr lang="en-US" sz="7466" dirty="0" err="1">
                <a:solidFill>
                  <a:srgbClr val="002060"/>
                </a:solidFill>
              </a:rPr>
              <a:t>yêu</a:t>
            </a:r>
            <a:r>
              <a:rPr lang="en-US" sz="7466" dirty="0">
                <a:solidFill>
                  <a:srgbClr val="002060"/>
                </a:solidFill>
              </a:rPr>
              <a:t> con </a:t>
            </a:r>
            <a:r>
              <a:rPr lang="en-US" sz="7466" dirty="0" err="1">
                <a:solidFill>
                  <a:srgbClr val="002060"/>
                </a:solidFill>
              </a:rPr>
              <a:t>bây</a:t>
            </a:r>
            <a:r>
              <a:rPr lang="en-US" sz="7466" dirty="0">
                <a:solidFill>
                  <a:srgbClr val="002060"/>
                </a:solidFill>
              </a:rPr>
              <a:t> </a:t>
            </a:r>
            <a:r>
              <a:rPr lang="en-US" sz="7466" dirty="0" err="1">
                <a:solidFill>
                  <a:srgbClr val="002060"/>
                </a:solidFill>
              </a:rPr>
              <a:t>giờ</a:t>
            </a:r>
            <a:r>
              <a:rPr lang="en-US" sz="7466" dirty="0">
                <a:solidFill>
                  <a:srgbClr val="002060"/>
                </a:solidFill>
              </a:rPr>
              <a:t>, </a:t>
            </a:r>
            <a:r>
              <a:rPr lang="en-US" sz="7466" dirty="0" err="1">
                <a:solidFill>
                  <a:srgbClr val="002060"/>
                </a:solidFill>
              </a:rPr>
              <a:t>mong</a:t>
            </a:r>
            <a:r>
              <a:rPr lang="en-US" sz="7466" dirty="0">
                <a:solidFill>
                  <a:srgbClr val="002060"/>
                </a:solidFill>
              </a:rPr>
              <a:t> </a:t>
            </a:r>
            <a:r>
              <a:rPr lang="en-US" sz="7466" dirty="0" err="1">
                <a:solidFill>
                  <a:srgbClr val="002060"/>
                </a:solidFill>
              </a:rPr>
              <a:t>chờ</a:t>
            </a:r>
            <a:r>
              <a:rPr lang="en-US" sz="7466" dirty="0">
                <a:solidFill>
                  <a:srgbClr val="002060"/>
                </a:solidFill>
              </a:rPr>
              <a:t> </a:t>
            </a:r>
            <a:r>
              <a:rPr lang="en-US" sz="7466" dirty="0" err="1">
                <a:solidFill>
                  <a:srgbClr val="002060"/>
                </a:solidFill>
              </a:rPr>
              <a:t>với</a:t>
            </a:r>
            <a:r>
              <a:rPr lang="en-US" sz="7466" dirty="0">
                <a:solidFill>
                  <a:srgbClr val="002060"/>
                </a:solidFill>
              </a:rPr>
              <a:t> </a:t>
            </a:r>
            <a:r>
              <a:rPr lang="en-US" sz="7466" dirty="0" err="1">
                <a:solidFill>
                  <a:srgbClr val="002060"/>
                </a:solidFill>
              </a:rPr>
              <a:t>ước</a:t>
            </a:r>
            <a:r>
              <a:rPr lang="en-US" sz="7466" dirty="0">
                <a:solidFill>
                  <a:srgbClr val="002060"/>
                </a:solidFill>
              </a:rPr>
              <a:t> </a:t>
            </a:r>
            <a:r>
              <a:rPr lang="en-US" sz="7466" dirty="0" err="1">
                <a:solidFill>
                  <a:srgbClr val="002060"/>
                </a:solidFill>
              </a:rPr>
              <a:t>mơ</a:t>
            </a:r>
            <a:r>
              <a:rPr lang="en-US" sz="7466" dirty="0">
                <a:solidFill>
                  <a:srgbClr val="002060"/>
                </a:solidFill>
              </a:rPr>
              <a:t>. </a:t>
            </a:r>
            <a:r>
              <a:rPr lang="en-US" sz="7466" dirty="0" err="1">
                <a:solidFill>
                  <a:srgbClr val="002060"/>
                </a:solidFill>
              </a:rPr>
              <a:t>Dâng</a:t>
            </a:r>
            <a:r>
              <a:rPr lang="en-US" sz="7466" dirty="0">
                <a:solidFill>
                  <a:srgbClr val="002060"/>
                </a:solidFill>
              </a:rPr>
              <a:t> </a:t>
            </a:r>
            <a:r>
              <a:rPr lang="en-US" sz="7466" dirty="0" err="1">
                <a:solidFill>
                  <a:srgbClr val="002060"/>
                </a:solidFill>
              </a:rPr>
              <a:t>những</a:t>
            </a:r>
            <a:r>
              <a:rPr lang="en-US" sz="7466" dirty="0">
                <a:solidFill>
                  <a:srgbClr val="002060"/>
                </a:solidFill>
              </a:rPr>
              <a:t> </a:t>
            </a:r>
            <a:r>
              <a:rPr lang="en-US" sz="7466" dirty="0" err="1">
                <a:solidFill>
                  <a:srgbClr val="002060"/>
                </a:solidFill>
              </a:rPr>
              <a:t>ước</a:t>
            </a:r>
            <a:r>
              <a:rPr lang="en-US" sz="7466" dirty="0">
                <a:solidFill>
                  <a:srgbClr val="002060"/>
                </a:solidFill>
              </a:rPr>
              <a:t> </a:t>
            </a:r>
            <a:r>
              <a:rPr lang="en-US" sz="7466" dirty="0" err="1">
                <a:solidFill>
                  <a:srgbClr val="002060"/>
                </a:solidFill>
              </a:rPr>
              <a:t>mơ</a:t>
            </a:r>
            <a:r>
              <a:rPr lang="en-US" sz="7466" dirty="0">
                <a:solidFill>
                  <a:srgbClr val="002060"/>
                </a:solidFill>
              </a:rPr>
              <a:t>, </a:t>
            </a:r>
            <a:r>
              <a:rPr lang="en-US" sz="7466" dirty="0" err="1">
                <a:solidFill>
                  <a:srgbClr val="002060"/>
                </a:solidFill>
              </a:rPr>
              <a:t>nhờ</a:t>
            </a:r>
            <a:r>
              <a:rPr lang="en-US" sz="7466" dirty="0">
                <a:solidFill>
                  <a:srgbClr val="002060"/>
                </a:solidFill>
              </a:rPr>
              <a:t> </a:t>
            </a:r>
            <a:r>
              <a:rPr lang="en-US" sz="7466" dirty="0" err="1">
                <a:solidFill>
                  <a:srgbClr val="002060"/>
                </a:solidFill>
              </a:rPr>
              <a:t>ơn</a:t>
            </a:r>
            <a:r>
              <a:rPr lang="en-US" sz="7466" dirty="0">
                <a:solidFill>
                  <a:srgbClr val="002060"/>
                </a:solidFill>
              </a:rPr>
              <a:t> </a:t>
            </a:r>
            <a:r>
              <a:rPr lang="en-US" sz="7466" dirty="0" err="1">
                <a:solidFill>
                  <a:srgbClr val="002060"/>
                </a:solidFill>
              </a:rPr>
              <a:t>Chúa</a:t>
            </a:r>
            <a:r>
              <a:rPr lang="en-US" sz="7466" dirty="0">
                <a:solidFill>
                  <a:srgbClr val="002060"/>
                </a:solidFill>
              </a:rPr>
              <a:t> </a:t>
            </a:r>
            <a:r>
              <a:rPr lang="en-US" sz="7466" dirty="0" err="1">
                <a:solidFill>
                  <a:srgbClr val="002060"/>
                </a:solidFill>
              </a:rPr>
              <a:t>dệt</a:t>
            </a:r>
            <a:r>
              <a:rPr lang="en-US" sz="7466" dirty="0">
                <a:solidFill>
                  <a:srgbClr val="002060"/>
                </a:solidFill>
              </a:rPr>
              <a:t> </a:t>
            </a:r>
            <a:r>
              <a:rPr lang="en-US" sz="7466" dirty="0" err="1">
                <a:solidFill>
                  <a:srgbClr val="002060"/>
                </a:solidFill>
              </a:rPr>
              <a:t>thắm</a:t>
            </a:r>
            <a:r>
              <a:rPr lang="en-US" sz="7466" dirty="0">
                <a:solidFill>
                  <a:srgbClr val="002060"/>
                </a:solidFill>
              </a:rPr>
              <a:t> </a:t>
            </a:r>
            <a:r>
              <a:rPr lang="en-US" sz="7466" dirty="0" err="1">
                <a:solidFill>
                  <a:srgbClr val="002060"/>
                </a:solidFill>
              </a:rPr>
              <a:t>đời</a:t>
            </a:r>
            <a:r>
              <a:rPr lang="en-US" sz="7466" dirty="0">
                <a:solidFill>
                  <a:srgbClr val="002060"/>
                </a:solidFill>
              </a:rPr>
              <a:t>. </a:t>
            </a:r>
            <a:endParaRPr lang="vi-VN" sz="7466" dirty="0">
              <a:solidFill>
                <a:srgbClr val="002060"/>
              </a:solidFill>
            </a:endParaRPr>
          </a:p>
        </p:txBody>
      </p:sp>
    </p:spTree>
    <p:extLst>
      <p:ext uri="{BB962C8B-B14F-4D97-AF65-F5344CB8AC3E}">
        <p14:creationId xmlns:p14="http://schemas.microsoft.com/office/powerpoint/2010/main" val="745474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Thiên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nắng</a:t>
            </a:r>
            <a:r>
              <a:rPr lang="en-US" sz="6933" dirty="0">
                <a:solidFill>
                  <a:srgbClr val="002060"/>
                </a:solidFill>
              </a:rPr>
              <a:t> </a:t>
            </a:r>
            <a:r>
              <a:rPr lang="en-US" sz="6933" dirty="0" err="1">
                <a:solidFill>
                  <a:srgbClr val="002060"/>
                </a:solidFill>
              </a:rPr>
              <a:t>hèn</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khó</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dìu</a:t>
            </a:r>
            <a:r>
              <a:rPr lang="en-US" sz="6933" dirty="0">
                <a:solidFill>
                  <a:srgbClr val="002060"/>
                </a:solidFill>
              </a:rPr>
              <a:t> </a:t>
            </a:r>
            <a:r>
              <a:rPr lang="en-US" sz="6933" dirty="0" err="1">
                <a:solidFill>
                  <a:srgbClr val="002060"/>
                </a:solidFill>
              </a:rPr>
              <a:t>dắt</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tăm</a:t>
            </a:r>
            <a:r>
              <a:rPr lang="en-US" sz="6933" dirty="0">
                <a:solidFill>
                  <a:srgbClr val="002060"/>
                </a:solidFill>
              </a:rPr>
              <a:t> </a:t>
            </a:r>
            <a:r>
              <a:rPr lang="en-US" sz="6933" dirty="0" err="1">
                <a:solidFill>
                  <a:srgbClr val="002060"/>
                </a:solidFill>
              </a:rPr>
              <a:t>tối</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làm</a:t>
            </a:r>
            <a:r>
              <a:rPr lang="en-US" sz="6933" dirty="0">
                <a:solidFill>
                  <a:srgbClr val="002060"/>
                </a:solidFill>
              </a:rPr>
              <a:t> </a:t>
            </a:r>
            <a:r>
              <a:rPr lang="en-US" sz="6933" dirty="0" err="1">
                <a:solidFill>
                  <a:srgbClr val="002060"/>
                </a:solidFill>
              </a:rPr>
              <a:t>vầng</a:t>
            </a:r>
            <a:r>
              <a:rPr lang="en-US" sz="6933" dirty="0">
                <a:solidFill>
                  <a:srgbClr val="002060"/>
                </a:solidFill>
              </a:rPr>
              <a:t> </a:t>
            </a:r>
            <a:r>
              <a:rPr lang="en-US" sz="6933" dirty="0" err="1">
                <a:solidFill>
                  <a:srgbClr val="002060"/>
                </a:solidFill>
              </a:rPr>
              <a:t>trăng</a:t>
            </a:r>
            <a:r>
              <a:rPr lang="en-US" sz="6933" dirty="0">
                <a:solidFill>
                  <a:srgbClr val="002060"/>
                </a:solidFill>
              </a:rPr>
              <a:t>.</a:t>
            </a:r>
          </a:p>
        </p:txBody>
      </p:sp>
    </p:spTree>
    <p:extLst>
      <p:ext uri="{BB962C8B-B14F-4D97-AF65-F5344CB8AC3E}">
        <p14:creationId xmlns:p14="http://schemas.microsoft.com/office/powerpoint/2010/main" val="1801969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Tk2:</a:t>
            </a:r>
            <a:r>
              <a:rPr lang="en-US" sz="6933" dirty="0">
                <a:solidFill>
                  <a:schemeClr val="bg1"/>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trăm</a:t>
            </a:r>
            <a:r>
              <a:rPr lang="en-US" sz="6933" dirty="0">
                <a:solidFill>
                  <a:srgbClr val="002060"/>
                </a:solidFill>
              </a:rPr>
              <a:t> </a:t>
            </a:r>
            <a:r>
              <a:rPr lang="en-US" sz="6933" dirty="0" err="1">
                <a:solidFill>
                  <a:srgbClr val="002060"/>
                </a:solidFill>
              </a:rPr>
              <a:t>năm</a:t>
            </a:r>
            <a:r>
              <a:rPr lang="en-US" sz="6933" dirty="0">
                <a:solidFill>
                  <a:srgbClr val="002060"/>
                </a:solidFill>
              </a:rPr>
              <a:t> </a:t>
            </a:r>
            <a:r>
              <a:rPr lang="en-US" sz="6933" dirty="0" err="1">
                <a:solidFill>
                  <a:srgbClr val="002060"/>
                </a:solidFill>
              </a:rPr>
              <a:t>từ</a:t>
            </a:r>
            <a:r>
              <a:rPr lang="en-US" sz="6933" dirty="0">
                <a:solidFill>
                  <a:srgbClr val="002060"/>
                </a:solidFill>
              </a:rPr>
              <a:t> </a:t>
            </a:r>
            <a:r>
              <a:rPr lang="en-US" sz="6933" dirty="0" err="1">
                <a:solidFill>
                  <a:srgbClr val="002060"/>
                </a:solidFill>
              </a:rPr>
              <a:t>đây</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từ</a:t>
            </a:r>
            <a:r>
              <a:rPr lang="en-US" sz="6933" dirty="0">
                <a:solidFill>
                  <a:srgbClr val="002060"/>
                </a:solidFill>
              </a:rPr>
              <a:t> </a:t>
            </a:r>
            <a:r>
              <a:rPr lang="en-US" sz="6933" dirty="0" err="1">
                <a:solidFill>
                  <a:srgbClr val="002060"/>
                </a:solidFill>
              </a:rPr>
              <a:t>đây</a:t>
            </a:r>
            <a:r>
              <a:rPr lang="en-US" sz="6933" dirty="0">
                <a:solidFill>
                  <a:srgbClr val="002060"/>
                </a:solidFill>
              </a:rPr>
              <a:t> </a:t>
            </a:r>
            <a:r>
              <a:rPr lang="en-US" sz="6933" dirty="0" err="1">
                <a:solidFill>
                  <a:srgbClr val="002060"/>
                </a:solidFill>
              </a:rPr>
              <a:t>lối</a:t>
            </a:r>
            <a:r>
              <a:rPr lang="en-US" sz="6933" dirty="0">
                <a:solidFill>
                  <a:srgbClr val="002060"/>
                </a:solidFill>
              </a:rPr>
              <a:t> </a:t>
            </a:r>
            <a:r>
              <a:rPr lang="en-US" sz="6933" dirty="0" err="1">
                <a:solidFill>
                  <a:srgbClr val="002060"/>
                </a:solidFill>
              </a:rPr>
              <a:t>mở</a:t>
            </a:r>
            <a:r>
              <a:rPr lang="en-US" sz="6933" dirty="0">
                <a:solidFill>
                  <a:srgbClr val="002060"/>
                </a:solidFill>
              </a:rPr>
              <a:t> </a:t>
            </a:r>
            <a:r>
              <a:rPr lang="en-US" sz="6933" dirty="0" err="1">
                <a:solidFill>
                  <a:srgbClr val="002060"/>
                </a:solidFill>
              </a:rPr>
              <a:t>đưa</a:t>
            </a:r>
            <a:r>
              <a:rPr lang="en-US" sz="6933" dirty="0">
                <a:solidFill>
                  <a:srgbClr val="002060"/>
                </a:solidFill>
              </a:rPr>
              <a:t> </a:t>
            </a:r>
            <a:r>
              <a:rPr lang="en-US" sz="6933" dirty="0" err="1">
                <a:solidFill>
                  <a:srgbClr val="002060"/>
                </a:solidFill>
              </a:rPr>
              <a:t>nhau</a:t>
            </a:r>
            <a:r>
              <a:rPr lang="en-US" sz="6933" dirty="0">
                <a:solidFill>
                  <a:srgbClr val="002060"/>
                </a:solidFill>
              </a:rPr>
              <a:t> </a:t>
            </a:r>
            <a:r>
              <a:rPr lang="en-US" sz="6933" dirty="0" err="1">
                <a:solidFill>
                  <a:srgbClr val="002060"/>
                </a:solidFill>
              </a:rPr>
              <a:t>đi</a:t>
            </a:r>
            <a:r>
              <a:rPr lang="en-US" sz="6933" dirty="0">
                <a:solidFill>
                  <a:srgbClr val="002060"/>
                </a:solidFill>
              </a:rPr>
              <a:t>, </a:t>
            </a:r>
            <a:r>
              <a:rPr lang="en-US" sz="6933" dirty="0" err="1">
                <a:solidFill>
                  <a:srgbClr val="002060"/>
                </a:solidFill>
              </a:rPr>
              <a:t>cách</a:t>
            </a:r>
            <a:r>
              <a:rPr lang="en-US" sz="6933" dirty="0">
                <a:solidFill>
                  <a:srgbClr val="002060"/>
                </a:solidFill>
              </a:rPr>
              <a:t> </a:t>
            </a:r>
            <a:r>
              <a:rPr lang="en-US" sz="6933" dirty="0" err="1">
                <a:solidFill>
                  <a:srgbClr val="002060"/>
                </a:solidFill>
              </a:rPr>
              <a:t>trở</a:t>
            </a:r>
            <a:r>
              <a:rPr lang="en-US" sz="6933" dirty="0">
                <a:solidFill>
                  <a:srgbClr val="002060"/>
                </a:solidFill>
              </a:rPr>
              <a:t> </a:t>
            </a:r>
            <a:r>
              <a:rPr lang="en-US" sz="6933" dirty="0" err="1">
                <a:solidFill>
                  <a:srgbClr val="002060"/>
                </a:solidFill>
              </a:rPr>
              <a:t>đưa</a:t>
            </a:r>
            <a:r>
              <a:rPr lang="en-US" sz="6933" dirty="0">
                <a:solidFill>
                  <a:srgbClr val="002060"/>
                </a:solidFill>
              </a:rPr>
              <a:t> </a:t>
            </a:r>
            <a:r>
              <a:rPr lang="en-US" sz="6933" dirty="0" err="1">
                <a:solidFill>
                  <a:srgbClr val="002060"/>
                </a:solidFill>
              </a:rPr>
              <a:t>nhau</a:t>
            </a:r>
            <a:r>
              <a:rPr lang="en-US" sz="6933" dirty="0">
                <a:solidFill>
                  <a:srgbClr val="002060"/>
                </a:solidFill>
              </a:rPr>
              <a:t> </a:t>
            </a:r>
            <a:r>
              <a:rPr lang="en-US" sz="6933" dirty="0" err="1">
                <a:solidFill>
                  <a:srgbClr val="002060"/>
                </a:solidFill>
              </a:rPr>
              <a:t>về</a:t>
            </a:r>
            <a:r>
              <a:rPr lang="en-US" sz="6933" dirty="0">
                <a:solidFill>
                  <a:srgbClr val="002060"/>
                </a:solidFill>
              </a:rPr>
              <a:t>. </a:t>
            </a:r>
            <a:r>
              <a:rPr lang="en-US" sz="6933" dirty="0" err="1">
                <a:solidFill>
                  <a:srgbClr val="002060"/>
                </a:solidFill>
              </a:rPr>
              <a:t>Trần</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nhiều</a:t>
            </a:r>
            <a:r>
              <a:rPr lang="en-US" sz="6933" dirty="0">
                <a:solidFill>
                  <a:srgbClr val="002060"/>
                </a:solidFill>
              </a:rPr>
              <a:t> </a:t>
            </a:r>
            <a:r>
              <a:rPr lang="en-US" sz="6933" dirty="0" err="1">
                <a:solidFill>
                  <a:srgbClr val="002060"/>
                </a:solidFill>
              </a:rPr>
              <a:t>khi</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gió</a:t>
            </a:r>
            <a:r>
              <a:rPr lang="en-US" sz="6933" dirty="0">
                <a:solidFill>
                  <a:srgbClr val="002060"/>
                </a:solidFill>
              </a:rPr>
              <a:t>, </a:t>
            </a:r>
            <a:r>
              <a:rPr lang="en-US" sz="6933" dirty="0" err="1">
                <a:solidFill>
                  <a:srgbClr val="002060"/>
                </a:solidFill>
              </a:rPr>
              <a:t>có</a:t>
            </a:r>
            <a:r>
              <a:rPr lang="en-US" sz="6933" dirty="0">
                <a:solidFill>
                  <a:srgbClr val="002060"/>
                </a:solidFill>
              </a:rPr>
              <a:t> </a:t>
            </a:r>
            <a:r>
              <a:rPr lang="en-US" sz="6933" dirty="0" err="1">
                <a:solidFill>
                  <a:srgbClr val="002060"/>
                </a:solidFill>
              </a:rPr>
              <a:t>tình</a:t>
            </a:r>
            <a:r>
              <a:rPr lang="en-US" sz="6933" dirty="0">
                <a:solidFill>
                  <a:srgbClr val="002060"/>
                </a:solidFill>
              </a:rPr>
              <a:t> Cha </a:t>
            </a:r>
            <a:r>
              <a:rPr lang="en-US" sz="6933" dirty="0" err="1">
                <a:solidFill>
                  <a:srgbClr val="002060"/>
                </a:solidFill>
              </a:rPr>
              <a:t>dắt</a:t>
            </a:r>
            <a:r>
              <a:rPr lang="en-US" sz="6933" dirty="0">
                <a:solidFill>
                  <a:srgbClr val="002060"/>
                </a:solidFill>
              </a:rPr>
              <a:t> qua. </a:t>
            </a:r>
            <a:endParaRPr lang="vi-VN" sz="6933" dirty="0">
              <a:solidFill>
                <a:srgbClr val="002060"/>
              </a:solidFill>
            </a:endParaRPr>
          </a:p>
        </p:txBody>
      </p:sp>
    </p:spTree>
    <p:extLst>
      <p:ext uri="{BB962C8B-B14F-4D97-AF65-F5344CB8AC3E}">
        <p14:creationId xmlns:p14="http://schemas.microsoft.com/office/powerpoint/2010/main" val="3454848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rmAutofit fontScale="85000" lnSpcReduction="20000"/>
          </a:bodyPr>
          <a:lstStyle/>
          <a:p>
            <a:pPr algn="just">
              <a:lnSpc>
                <a:spcPct val="120000"/>
              </a:lnSpc>
              <a:spcBef>
                <a:spcPts val="0"/>
              </a:spcBef>
            </a:pPr>
            <a:r>
              <a:rPr lang="vi-VN" sz="8000" u="sng" dirty="0">
                <a:solidFill>
                  <a:srgbClr val="FF0000"/>
                </a:solidFill>
                <a:latin typeface="+mj-lt"/>
              </a:rPr>
              <a:t>Đ</a:t>
            </a:r>
            <a:r>
              <a:rPr lang="en-US" sz="8000" u="sng" dirty="0">
                <a:solidFill>
                  <a:srgbClr val="FF0000"/>
                </a:solidFill>
                <a:latin typeface="+mj-lt"/>
              </a:rPr>
              <a:t>k</a:t>
            </a:r>
            <a:r>
              <a:rPr lang="vi-VN" sz="8000" u="sng" dirty="0">
                <a:solidFill>
                  <a:srgbClr val="FF0000"/>
                </a:solidFill>
                <a:latin typeface="+mj-lt"/>
              </a:rPr>
              <a:t>:</a:t>
            </a:r>
            <a:r>
              <a:rPr lang="vi-VN" sz="8000" dirty="0">
                <a:solidFill>
                  <a:schemeClr val="bg1"/>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ơn</a:t>
            </a:r>
            <a:r>
              <a:rPr lang="en-US" sz="8000" dirty="0">
                <a:solidFill>
                  <a:srgbClr val="002060"/>
                </a:solidFill>
                <a:latin typeface="+mj-lt"/>
              </a:rPr>
              <a:t> </a:t>
            </a:r>
            <a:r>
              <a:rPr lang="en-US" sz="8000" dirty="0" err="1">
                <a:solidFill>
                  <a:srgbClr val="002060"/>
                </a:solidFill>
                <a:latin typeface="+mj-lt"/>
              </a:rPr>
              <a:t>thiêng</a:t>
            </a:r>
            <a:r>
              <a:rPr lang="en-US" sz="8000" dirty="0">
                <a:solidFill>
                  <a:srgbClr val="002060"/>
                </a:solidFill>
                <a:latin typeface="+mj-lt"/>
              </a:rPr>
              <a:t> </a:t>
            </a:r>
            <a:r>
              <a:rPr lang="en-US" sz="8000" dirty="0" err="1">
                <a:solidFill>
                  <a:srgbClr val="002060"/>
                </a:solidFill>
                <a:latin typeface="+mj-lt"/>
              </a:rPr>
              <a:t>thánh</a:t>
            </a:r>
            <a:r>
              <a:rPr lang="en-US" sz="8000" dirty="0">
                <a:solidFill>
                  <a:srgbClr val="002060"/>
                </a:solidFill>
                <a:latin typeface="+mj-lt"/>
              </a:rPr>
              <a:t> </a:t>
            </a:r>
            <a:r>
              <a:rPr lang="en-US" sz="8000" dirty="0" err="1">
                <a:solidFill>
                  <a:srgbClr val="002060"/>
                </a:solidFill>
                <a:latin typeface="+mj-lt"/>
              </a:rPr>
              <a:t>hóa</a:t>
            </a:r>
            <a:r>
              <a:rPr lang="en-US" sz="8000" dirty="0">
                <a:solidFill>
                  <a:srgbClr val="002060"/>
                </a:solidFill>
                <a:latin typeface="+mj-lt"/>
              </a:rPr>
              <a:t> </a:t>
            </a:r>
            <a:r>
              <a:rPr lang="en-US" sz="8000" dirty="0" err="1">
                <a:solidFill>
                  <a:srgbClr val="002060"/>
                </a:solidFill>
                <a:latin typeface="+mj-lt"/>
              </a:rPr>
              <a:t>hai</a:t>
            </a:r>
            <a:r>
              <a:rPr lang="en-US" sz="8000" dirty="0">
                <a:solidFill>
                  <a:srgbClr val="002060"/>
                </a:solidFill>
                <a:latin typeface="+mj-lt"/>
              </a:rPr>
              <a:t> </a:t>
            </a:r>
            <a:r>
              <a:rPr lang="en-US" sz="8000" dirty="0" err="1">
                <a:solidFill>
                  <a:srgbClr val="002060"/>
                </a:solidFill>
                <a:latin typeface="+mj-lt"/>
              </a:rPr>
              <a:t>người</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luôn</a:t>
            </a:r>
            <a:r>
              <a:rPr lang="en-US" sz="8000" dirty="0">
                <a:solidFill>
                  <a:srgbClr val="002060"/>
                </a:solidFill>
                <a:latin typeface="+mj-lt"/>
              </a:rPr>
              <a:t> </a:t>
            </a:r>
            <a:r>
              <a:rPr lang="en-US" sz="8000" dirty="0" err="1">
                <a:solidFill>
                  <a:srgbClr val="002060"/>
                </a:solidFill>
                <a:latin typeface="+mj-lt"/>
              </a:rPr>
              <a:t>mãi</a:t>
            </a:r>
            <a:r>
              <a:rPr lang="en-US" sz="8000" dirty="0">
                <a:solidFill>
                  <a:srgbClr val="002060"/>
                </a:solidFill>
                <a:latin typeface="+mj-lt"/>
              </a:rPr>
              <a:t> </a:t>
            </a:r>
            <a:r>
              <a:rPr lang="en-US" sz="8000" dirty="0" err="1">
                <a:solidFill>
                  <a:srgbClr val="002060"/>
                </a:solidFill>
                <a:latin typeface="+mj-lt"/>
              </a:rPr>
              <a:t>sáng</a:t>
            </a:r>
            <a:r>
              <a:rPr lang="en-US" sz="8000" dirty="0">
                <a:solidFill>
                  <a:srgbClr val="002060"/>
                </a:solidFill>
                <a:latin typeface="+mj-lt"/>
              </a:rPr>
              <a:t> </a:t>
            </a:r>
            <a:r>
              <a:rPr lang="en-US" sz="8000" dirty="0" err="1">
                <a:solidFill>
                  <a:srgbClr val="002060"/>
                </a:solidFill>
                <a:latin typeface="+mj-lt"/>
              </a:rPr>
              <a:t>ngời</a:t>
            </a:r>
            <a:r>
              <a:rPr lang="en-US" sz="8000" dirty="0">
                <a:solidFill>
                  <a:srgbClr val="002060"/>
                </a:solidFill>
                <a:latin typeface="+mj-lt"/>
              </a:rPr>
              <a:t>. </a:t>
            </a:r>
            <a:r>
              <a:rPr lang="en-US" sz="8000" dirty="0" err="1">
                <a:solidFill>
                  <a:srgbClr val="002060"/>
                </a:solidFill>
                <a:latin typeface="+mj-lt"/>
              </a:rPr>
              <a:t>Lửa</a:t>
            </a:r>
            <a:r>
              <a:rPr lang="en-US" sz="8000" dirty="0">
                <a:solidFill>
                  <a:srgbClr val="002060"/>
                </a:solidFill>
                <a:latin typeface="+mj-lt"/>
              </a:rPr>
              <a:t> </a:t>
            </a:r>
            <a:r>
              <a:rPr lang="en-US" sz="8000" dirty="0" err="1">
                <a:solidFill>
                  <a:srgbClr val="002060"/>
                </a:solidFill>
                <a:latin typeface="+mj-lt"/>
              </a:rPr>
              <a:t>hương</a:t>
            </a:r>
            <a:r>
              <a:rPr lang="en-US" sz="8000" dirty="0">
                <a:solidFill>
                  <a:srgbClr val="002060"/>
                </a:solidFill>
                <a:latin typeface="+mj-lt"/>
              </a:rPr>
              <a:t> </a:t>
            </a:r>
            <a:r>
              <a:rPr lang="en-US" sz="8000" dirty="0" err="1">
                <a:solidFill>
                  <a:srgbClr val="002060"/>
                </a:solidFill>
                <a:latin typeface="+mj-lt"/>
              </a:rPr>
              <a:t>ấm</a:t>
            </a:r>
            <a:r>
              <a:rPr lang="en-US" sz="8000" dirty="0">
                <a:solidFill>
                  <a:srgbClr val="002060"/>
                </a:solidFill>
                <a:latin typeface="+mj-lt"/>
              </a:rPr>
              <a:t> </a:t>
            </a:r>
            <a:r>
              <a:rPr lang="en-US" sz="8000" dirty="0" err="1">
                <a:solidFill>
                  <a:srgbClr val="002060"/>
                </a:solidFill>
                <a:latin typeface="+mj-lt"/>
              </a:rPr>
              <a:t>áp</a:t>
            </a:r>
            <a:r>
              <a:rPr lang="en-US" sz="8000" dirty="0">
                <a:solidFill>
                  <a:srgbClr val="002060"/>
                </a:solidFill>
                <a:latin typeface="+mj-lt"/>
              </a:rPr>
              <a:t> </a:t>
            </a:r>
            <a:r>
              <a:rPr lang="en-US" sz="8000" dirty="0" err="1">
                <a:solidFill>
                  <a:srgbClr val="002060"/>
                </a:solidFill>
                <a:latin typeface="+mj-lt"/>
              </a:rPr>
              <a:t>trong</a:t>
            </a:r>
            <a:r>
              <a:rPr lang="en-US" sz="8000" dirty="0">
                <a:solidFill>
                  <a:srgbClr val="002060"/>
                </a:solidFill>
                <a:latin typeface="+mj-lt"/>
              </a:rPr>
              <a:t>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cuộc</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thương</a:t>
            </a:r>
            <a:r>
              <a:rPr lang="en-US" sz="8000" dirty="0">
                <a:solidFill>
                  <a:srgbClr val="002060"/>
                </a:solidFill>
                <a:latin typeface="+mj-lt"/>
              </a:rPr>
              <a:t> </a:t>
            </a:r>
            <a:r>
              <a:rPr lang="en-US" sz="8000" dirty="0" err="1">
                <a:solidFill>
                  <a:srgbClr val="002060"/>
                </a:solidFill>
                <a:latin typeface="+mj-lt"/>
              </a:rPr>
              <a:t>dẫn</a:t>
            </a:r>
            <a:r>
              <a:rPr lang="en-US" sz="8000" dirty="0">
                <a:solidFill>
                  <a:srgbClr val="002060"/>
                </a:solidFill>
                <a:latin typeface="+mj-lt"/>
              </a:rPr>
              <a:t> </a:t>
            </a:r>
            <a:r>
              <a:rPr lang="en-US" sz="8000" dirty="0" err="1">
                <a:solidFill>
                  <a:srgbClr val="002060"/>
                </a:solidFill>
                <a:latin typeface="+mj-lt"/>
              </a:rPr>
              <a:t>lối</a:t>
            </a:r>
            <a:r>
              <a:rPr lang="en-US" sz="8000" dirty="0">
                <a:solidFill>
                  <a:srgbClr val="002060"/>
                </a:solidFill>
                <a:latin typeface="+mj-lt"/>
              </a:rPr>
              <a:t> </a:t>
            </a:r>
            <a:r>
              <a:rPr lang="en-US" sz="8000" dirty="0" err="1">
                <a:solidFill>
                  <a:srgbClr val="002060"/>
                </a:solidFill>
                <a:latin typeface="+mj-lt"/>
              </a:rPr>
              <a:t>lên</a:t>
            </a:r>
            <a:r>
              <a:rPr lang="en-US" sz="8000" dirty="0">
                <a:solidFill>
                  <a:srgbClr val="002060"/>
                </a:solidFill>
                <a:latin typeface="+mj-lt"/>
              </a:rPr>
              <a:t> </a:t>
            </a:r>
            <a:r>
              <a:rPr lang="en-US" sz="8000" dirty="0" err="1">
                <a:solidFill>
                  <a:srgbClr val="002060"/>
                </a:solidFill>
                <a:latin typeface="+mj-lt"/>
              </a:rPr>
              <a:t>trời</a:t>
            </a:r>
            <a:r>
              <a:rPr lang="en-US" sz="8000" dirty="0">
                <a:solidFill>
                  <a:srgbClr val="002060"/>
                </a:solidFill>
                <a:latin typeface="+mj-lt"/>
              </a:rPr>
              <a:t>, tin </a:t>
            </a:r>
            <a:r>
              <a:rPr lang="en-US" sz="8000" dirty="0" err="1">
                <a:solidFill>
                  <a:srgbClr val="002060"/>
                </a:solidFill>
                <a:latin typeface="+mj-lt"/>
              </a:rPr>
              <a:t>vui</a:t>
            </a:r>
            <a:r>
              <a:rPr lang="en-US" sz="8000" dirty="0">
                <a:solidFill>
                  <a:srgbClr val="002060"/>
                </a:solidFill>
                <a:latin typeface="+mj-lt"/>
              </a:rPr>
              <a:t> </a:t>
            </a:r>
            <a:r>
              <a:rPr lang="en-US" sz="8000" dirty="0" err="1">
                <a:solidFill>
                  <a:srgbClr val="002060"/>
                </a:solidFill>
                <a:latin typeface="+mj-lt"/>
              </a:rPr>
              <a:t>đến</a:t>
            </a:r>
            <a:r>
              <a:rPr lang="en-US" sz="8000" dirty="0">
                <a:solidFill>
                  <a:srgbClr val="002060"/>
                </a:solidFill>
                <a:latin typeface="+mj-lt"/>
              </a:rPr>
              <a:t> </a:t>
            </a:r>
            <a:r>
              <a:rPr lang="en-US" sz="8000" dirty="0" err="1">
                <a:solidFill>
                  <a:srgbClr val="002060"/>
                </a:solidFill>
                <a:latin typeface="+mj-lt"/>
              </a:rPr>
              <a:t>trong</a:t>
            </a:r>
            <a:r>
              <a:rPr lang="en-US" sz="8000" dirty="0">
                <a:solidFill>
                  <a:srgbClr val="002060"/>
                </a:solidFill>
                <a:latin typeface="+mj-lt"/>
              </a:rPr>
              <a:t> </a:t>
            </a:r>
            <a:r>
              <a:rPr lang="en-US" sz="8000" dirty="0" err="1">
                <a:solidFill>
                  <a:srgbClr val="002060"/>
                </a:solidFill>
                <a:latin typeface="+mj-lt"/>
              </a:rPr>
              <a:t>tim</a:t>
            </a:r>
            <a:r>
              <a:rPr lang="en-US" sz="8000" dirty="0">
                <a:solidFill>
                  <a:srgbClr val="002060"/>
                </a:solidFill>
                <a:latin typeface="+mj-lt"/>
              </a:rPr>
              <a:t> </a:t>
            </a:r>
            <a:r>
              <a:rPr lang="en-US" sz="8000" dirty="0" err="1">
                <a:solidFill>
                  <a:srgbClr val="002060"/>
                </a:solidFill>
                <a:latin typeface="+mj-lt"/>
              </a:rPr>
              <a:t>người</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157221819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a:t>
            </a:r>
            <a:r>
              <a:rPr lang="en-US" sz="7466" dirty="0">
                <a:solidFill>
                  <a:schemeClr val="bg1"/>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trăm</a:t>
            </a:r>
            <a:r>
              <a:rPr lang="en-US" sz="8000" dirty="0">
                <a:solidFill>
                  <a:srgbClr val="002060"/>
                </a:solidFill>
              </a:rPr>
              <a:t> </a:t>
            </a:r>
            <a:r>
              <a:rPr lang="en-US" sz="8000" dirty="0" err="1">
                <a:solidFill>
                  <a:srgbClr val="002060"/>
                </a:solidFill>
              </a:rPr>
              <a:t>năm</a:t>
            </a:r>
            <a:r>
              <a:rPr lang="en-US" sz="8000" dirty="0">
                <a:solidFill>
                  <a:srgbClr val="002060"/>
                </a:solidFill>
              </a:rPr>
              <a:t> </a:t>
            </a:r>
            <a:r>
              <a:rPr lang="en-US" sz="8000" dirty="0" err="1">
                <a:solidFill>
                  <a:srgbClr val="002060"/>
                </a:solidFill>
              </a:rPr>
              <a:t>đâu</a:t>
            </a:r>
            <a:r>
              <a:rPr lang="en-US" sz="8000" dirty="0">
                <a:solidFill>
                  <a:srgbClr val="002060"/>
                </a:solidFill>
              </a:rPr>
              <a:t> </a:t>
            </a:r>
            <a:r>
              <a:rPr lang="en-US" sz="8000" dirty="0" err="1">
                <a:solidFill>
                  <a:srgbClr val="002060"/>
                </a:solidFill>
              </a:rPr>
              <a:t>ngờ</a:t>
            </a:r>
            <a:r>
              <a:rPr lang="en-US" sz="8000" dirty="0">
                <a:solidFill>
                  <a:srgbClr val="002060"/>
                </a:solidFill>
              </a:rPr>
              <a:t>, </a:t>
            </a:r>
            <a:r>
              <a:rPr lang="en-US" sz="8000" dirty="0" err="1">
                <a:solidFill>
                  <a:srgbClr val="002060"/>
                </a:solidFill>
              </a:rPr>
              <a:t>đâu</a:t>
            </a:r>
            <a:r>
              <a:rPr lang="en-US" sz="8000" dirty="0">
                <a:solidFill>
                  <a:srgbClr val="002060"/>
                </a:solidFill>
              </a:rPr>
              <a:t> </a:t>
            </a:r>
            <a:r>
              <a:rPr lang="en-US" sz="8000" dirty="0" err="1">
                <a:solidFill>
                  <a:srgbClr val="002060"/>
                </a:solidFill>
              </a:rPr>
              <a:t>ngờ</a:t>
            </a:r>
            <a:r>
              <a:rPr lang="en-US" sz="8000" dirty="0">
                <a:solidFill>
                  <a:srgbClr val="002060"/>
                </a:solidFill>
              </a:rPr>
              <a:t> </a:t>
            </a:r>
            <a:r>
              <a:rPr lang="en-US" sz="8000" dirty="0" err="1">
                <a:solidFill>
                  <a:srgbClr val="002060"/>
                </a:solidFill>
              </a:rPr>
              <a:t>hương</a:t>
            </a:r>
            <a:r>
              <a:rPr lang="en-US" sz="8000" dirty="0">
                <a:solidFill>
                  <a:srgbClr val="002060"/>
                </a:solidFill>
              </a:rPr>
              <a:t> </a:t>
            </a:r>
            <a:r>
              <a:rPr lang="en-US" sz="8000" dirty="0" err="1">
                <a:solidFill>
                  <a:srgbClr val="002060"/>
                </a:solidFill>
              </a:rPr>
              <a:t>sắc</a:t>
            </a:r>
            <a:r>
              <a:rPr lang="en-US" sz="8000" dirty="0">
                <a:solidFill>
                  <a:srgbClr val="002060"/>
                </a:solidFill>
              </a:rPr>
              <a:t> </a:t>
            </a:r>
            <a:r>
              <a:rPr lang="en-US" sz="8000" dirty="0" err="1">
                <a:solidFill>
                  <a:srgbClr val="002060"/>
                </a:solidFill>
              </a:rPr>
              <a:t>phai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mãi</a:t>
            </a:r>
            <a:r>
              <a:rPr lang="en-US" sz="8000" dirty="0">
                <a:solidFill>
                  <a:srgbClr val="002060"/>
                </a:solidFill>
              </a:rPr>
              <a:t> </a:t>
            </a:r>
            <a:r>
              <a:rPr lang="en-US" sz="8000" dirty="0" err="1">
                <a:solidFill>
                  <a:srgbClr val="002060"/>
                </a:solidFill>
              </a:rPr>
              <a:t>không</a:t>
            </a:r>
            <a:r>
              <a:rPr lang="en-US" sz="8000" dirty="0">
                <a:solidFill>
                  <a:srgbClr val="002060"/>
                </a:solidFill>
              </a:rPr>
              <a:t> </a:t>
            </a:r>
            <a:r>
              <a:rPr lang="en-US" sz="8000" dirty="0" err="1">
                <a:solidFill>
                  <a:srgbClr val="002060"/>
                </a:solidFill>
              </a:rPr>
              <a:t>phai</a:t>
            </a:r>
            <a:r>
              <a:rPr lang="en-US" sz="8000" dirty="0">
                <a:solidFill>
                  <a:srgbClr val="002060"/>
                </a:solidFill>
              </a:rPr>
              <a:t>, </a:t>
            </a:r>
            <a:r>
              <a:rPr lang="en-US" sz="8000" dirty="0" err="1">
                <a:solidFill>
                  <a:srgbClr val="002060"/>
                </a:solidFill>
              </a:rPr>
              <a:t>tình</a:t>
            </a:r>
            <a:r>
              <a:rPr lang="en-US" sz="8000" dirty="0">
                <a:solidFill>
                  <a:srgbClr val="002060"/>
                </a:solidFill>
              </a:rPr>
              <a:t> </a:t>
            </a:r>
            <a:r>
              <a:rPr lang="en-US" sz="8000" dirty="0" err="1">
                <a:solidFill>
                  <a:srgbClr val="002060"/>
                </a:solidFill>
              </a:rPr>
              <a:t>yêu</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mặc</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người</a:t>
            </a:r>
            <a:r>
              <a:rPr lang="en-US" sz="8000" dirty="0">
                <a:solidFill>
                  <a:srgbClr val="002060"/>
                </a:solidFill>
              </a:rPr>
              <a:t>.</a:t>
            </a:r>
            <a:endParaRPr lang="vi-VN" sz="7466" dirty="0">
              <a:solidFill>
                <a:srgbClr val="002060"/>
              </a:solidFill>
            </a:endParaRPr>
          </a:p>
        </p:txBody>
      </p:sp>
    </p:spTree>
    <p:extLst>
      <p:ext uri="{BB962C8B-B14F-4D97-AF65-F5344CB8AC3E}">
        <p14:creationId xmlns:p14="http://schemas.microsoft.com/office/powerpoint/2010/main" val="1146466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Thiên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nắng</a:t>
            </a:r>
            <a:r>
              <a:rPr lang="en-US" sz="6933" dirty="0">
                <a:solidFill>
                  <a:srgbClr val="002060"/>
                </a:solidFill>
              </a:rPr>
              <a:t> </a:t>
            </a:r>
            <a:r>
              <a:rPr lang="en-US" sz="6933" dirty="0" err="1">
                <a:solidFill>
                  <a:srgbClr val="002060"/>
                </a:solidFill>
              </a:rPr>
              <a:t>hèn</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khó</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dìu</a:t>
            </a:r>
            <a:r>
              <a:rPr lang="en-US" sz="6933" dirty="0">
                <a:solidFill>
                  <a:srgbClr val="002060"/>
                </a:solidFill>
              </a:rPr>
              <a:t> </a:t>
            </a:r>
            <a:r>
              <a:rPr lang="en-US" sz="6933" dirty="0" err="1">
                <a:solidFill>
                  <a:srgbClr val="002060"/>
                </a:solidFill>
              </a:rPr>
              <a:t>dắt</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tăm</a:t>
            </a:r>
            <a:r>
              <a:rPr lang="en-US" sz="6933" dirty="0">
                <a:solidFill>
                  <a:srgbClr val="002060"/>
                </a:solidFill>
              </a:rPr>
              <a:t> </a:t>
            </a:r>
            <a:r>
              <a:rPr lang="en-US" sz="6933" dirty="0" err="1">
                <a:solidFill>
                  <a:srgbClr val="002060"/>
                </a:solidFill>
              </a:rPr>
              <a:t>tối</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làm</a:t>
            </a:r>
            <a:r>
              <a:rPr lang="en-US" sz="6933" dirty="0">
                <a:solidFill>
                  <a:srgbClr val="002060"/>
                </a:solidFill>
              </a:rPr>
              <a:t> </a:t>
            </a:r>
            <a:r>
              <a:rPr lang="en-US" sz="6933" dirty="0" err="1">
                <a:solidFill>
                  <a:srgbClr val="002060"/>
                </a:solidFill>
              </a:rPr>
              <a:t>vầng</a:t>
            </a:r>
            <a:r>
              <a:rPr lang="en-US" sz="6933" dirty="0">
                <a:solidFill>
                  <a:srgbClr val="002060"/>
                </a:solidFill>
              </a:rPr>
              <a:t> </a:t>
            </a:r>
            <a:r>
              <a:rPr lang="en-US" sz="6933" dirty="0" err="1">
                <a:solidFill>
                  <a:srgbClr val="002060"/>
                </a:solidFill>
              </a:rPr>
              <a:t>trăng</a:t>
            </a:r>
            <a:r>
              <a:rPr lang="en-US" sz="6933" dirty="0">
                <a:solidFill>
                  <a:srgbClr val="002060"/>
                </a:solidFill>
              </a:rPr>
              <a:t>.</a:t>
            </a:r>
          </a:p>
        </p:txBody>
      </p:sp>
    </p:spTree>
    <p:extLst>
      <p:ext uri="{BB962C8B-B14F-4D97-AF65-F5344CB8AC3E}">
        <p14:creationId xmlns:p14="http://schemas.microsoft.com/office/powerpoint/2010/main" val="1391476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20000"/>
              </a:lnSpc>
            </a:pPr>
            <a:r>
              <a:rPr lang="en-US" sz="6933" u="sng" dirty="0">
                <a:solidFill>
                  <a:srgbClr val="FF0000"/>
                </a:solidFill>
              </a:rPr>
              <a:t>Tk3:</a:t>
            </a:r>
            <a:r>
              <a:rPr lang="en-US" sz="6933" dirty="0">
                <a:solidFill>
                  <a:schemeClr val="bg1"/>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ra</a:t>
            </a:r>
            <a:r>
              <a:rPr lang="en-US" sz="6933" dirty="0">
                <a:solidFill>
                  <a:srgbClr val="002060"/>
                </a:solidFill>
              </a:rPr>
              <a:t> </a:t>
            </a:r>
            <a:r>
              <a:rPr lang="en-US" sz="6933" dirty="0" err="1">
                <a:solidFill>
                  <a:srgbClr val="002060"/>
                </a:solidFill>
              </a:rPr>
              <a:t>đi</a:t>
            </a:r>
            <a:r>
              <a:rPr lang="en-US" sz="6933" dirty="0">
                <a:solidFill>
                  <a:srgbClr val="002060"/>
                </a:solidFill>
              </a:rPr>
              <a:t> </a:t>
            </a:r>
            <a:r>
              <a:rPr lang="en-US" sz="6933" dirty="0" err="1">
                <a:solidFill>
                  <a:srgbClr val="002060"/>
                </a:solidFill>
              </a:rPr>
              <a:t>ngày</a:t>
            </a:r>
            <a:r>
              <a:rPr lang="en-US" sz="6933" dirty="0">
                <a:solidFill>
                  <a:srgbClr val="002060"/>
                </a:solidFill>
              </a:rPr>
              <a:t> </a:t>
            </a:r>
            <a:r>
              <a:rPr lang="en-US" sz="6933" dirty="0" err="1">
                <a:solidFill>
                  <a:srgbClr val="002060"/>
                </a:solidFill>
              </a:rPr>
              <a:t>mai</a:t>
            </a:r>
            <a:r>
              <a:rPr lang="en-US" sz="6933" dirty="0">
                <a:solidFill>
                  <a:srgbClr val="002060"/>
                </a:solidFill>
              </a:rPr>
              <a:t> </a:t>
            </a:r>
            <a:r>
              <a:rPr lang="en-US" sz="6933" dirty="0" err="1">
                <a:solidFill>
                  <a:srgbClr val="002060"/>
                </a:solidFill>
              </a:rPr>
              <a:t>ôi</a:t>
            </a:r>
            <a:r>
              <a:rPr lang="en-US" sz="6933" dirty="0">
                <a:solidFill>
                  <a:srgbClr val="002060"/>
                </a:solidFill>
              </a:rPr>
              <a:t> </a:t>
            </a:r>
            <a:r>
              <a:rPr lang="en-US" sz="6933" dirty="0" err="1">
                <a:solidFill>
                  <a:srgbClr val="002060"/>
                </a:solidFill>
              </a:rPr>
              <a:t>ngày</a:t>
            </a:r>
            <a:r>
              <a:rPr lang="en-US" sz="6933" dirty="0">
                <a:solidFill>
                  <a:srgbClr val="002060"/>
                </a:solidFill>
              </a:rPr>
              <a:t> </a:t>
            </a:r>
            <a:r>
              <a:rPr lang="en-US" sz="6933" dirty="0" err="1">
                <a:solidFill>
                  <a:srgbClr val="002060"/>
                </a:solidFill>
              </a:rPr>
              <a:t>mai</a:t>
            </a:r>
            <a:r>
              <a:rPr lang="en-US" sz="6933" dirty="0">
                <a:solidFill>
                  <a:srgbClr val="002060"/>
                </a:solidFill>
              </a:rPr>
              <a:t> </a:t>
            </a:r>
            <a:r>
              <a:rPr lang="en-US" sz="6933" dirty="0" err="1">
                <a:solidFill>
                  <a:srgbClr val="002060"/>
                </a:solidFill>
              </a:rPr>
              <a:t>nâng</a:t>
            </a:r>
            <a:r>
              <a:rPr lang="en-US" sz="6933" dirty="0">
                <a:solidFill>
                  <a:srgbClr val="002060"/>
                </a:solidFill>
              </a:rPr>
              <a:t> </a:t>
            </a:r>
            <a:r>
              <a:rPr lang="en-US" sz="6933" dirty="0" err="1">
                <a:solidFill>
                  <a:srgbClr val="002060"/>
                </a:solidFill>
              </a:rPr>
              <a:t>đỡ</a:t>
            </a:r>
            <a:r>
              <a:rPr lang="en-US" sz="6933" dirty="0">
                <a:solidFill>
                  <a:srgbClr val="002060"/>
                </a:solidFill>
              </a:rPr>
              <a:t> </a:t>
            </a:r>
            <a:r>
              <a:rPr lang="en-US" sz="6933" dirty="0" err="1">
                <a:solidFill>
                  <a:srgbClr val="002060"/>
                </a:solidFill>
              </a:rPr>
              <a:t>trên</a:t>
            </a:r>
            <a:r>
              <a:rPr lang="en-US" sz="6933" dirty="0">
                <a:solidFill>
                  <a:srgbClr val="002060"/>
                </a:solidFill>
              </a:rPr>
              <a:t> </a:t>
            </a:r>
            <a:r>
              <a:rPr lang="en-US" sz="6933" dirty="0" err="1">
                <a:solidFill>
                  <a:srgbClr val="002060"/>
                </a:solidFill>
              </a:rPr>
              <a:t>đôi</a:t>
            </a:r>
            <a:r>
              <a:rPr lang="en-US" sz="6933" dirty="0">
                <a:solidFill>
                  <a:srgbClr val="002060"/>
                </a:solidFill>
              </a:rPr>
              <a:t> </a:t>
            </a:r>
            <a:r>
              <a:rPr lang="en-US" sz="6933" dirty="0" err="1">
                <a:solidFill>
                  <a:srgbClr val="002060"/>
                </a:solidFill>
              </a:rPr>
              <a:t>vai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khổ</a:t>
            </a:r>
            <a:r>
              <a:rPr lang="en-US" sz="6933" dirty="0">
                <a:solidFill>
                  <a:srgbClr val="002060"/>
                </a:solidFill>
              </a:rPr>
              <a:t> </a:t>
            </a:r>
            <a:r>
              <a:rPr lang="en-US" sz="6933" dirty="0" err="1">
                <a:solidFill>
                  <a:srgbClr val="002060"/>
                </a:solidFill>
              </a:rPr>
              <a:t>vương</a:t>
            </a:r>
            <a:r>
              <a:rPr lang="en-US" sz="6933" dirty="0">
                <a:solidFill>
                  <a:srgbClr val="002060"/>
                </a:solidFill>
              </a:rPr>
              <a:t> </a:t>
            </a:r>
            <a:r>
              <a:rPr lang="en-US" sz="6933" dirty="0" err="1">
                <a:solidFill>
                  <a:srgbClr val="002060"/>
                </a:solidFill>
              </a:rPr>
              <a:t>trên</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Nguyện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mồ</a:t>
            </a:r>
            <a:r>
              <a:rPr lang="en-US" sz="6933" dirty="0">
                <a:solidFill>
                  <a:srgbClr val="002060"/>
                </a:solidFill>
              </a:rPr>
              <a:t> </a:t>
            </a:r>
            <a:r>
              <a:rPr lang="en-US" sz="6933" dirty="0" err="1">
                <a:solidFill>
                  <a:srgbClr val="002060"/>
                </a:solidFill>
              </a:rPr>
              <a:t>hôi</a:t>
            </a:r>
            <a:r>
              <a:rPr lang="en-US" sz="6933" dirty="0">
                <a:solidFill>
                  <a:srgbClr val="002060"/>
                </a:solidFill>
              </a:rPr>
              <a:t> </a:t>
            </a:r>
            <a:r>
              <a:rPr lang="en-US" sz="6933" dirty="0" err="1">
                <a:solidFill>
                  <a:srgbClr val="002060"/>
                </a:solidFill>
              </a:rPr>
              <a:t>nước</a:t>
            </a:r>
            <a:r>
              <a:rPr lang="en-US" sz="6933" dirty="0">
                <a:solidFill>
                  <a:srgbClr val="002060"/>
                </a:solidFill>
              </a:rPr>
              <a:t> </a:t>
            </a:r>
            <a:r>
              <a:rPr lang="en-US" sz="6933" dirty="0" err="1">
                <a:solidFill>
                  <a:srgbClr val="002060"/>
                </a:solidFill>
              </a:rPr>
              <a:t>mắt</a:t>
            </a:r>
            <a:r>
              <a:rPr lang="en-US" sz="6933" dirty="0">
                <a:solidFill>
                  <a:srgbClr val="002060"/>
                </a:solidFill>
              </a:rPr>
              <a:t>, </a:t>
            </a:r>
            <a:r>
              <a:rPr lang="en-US" sz="6933" dirty="0" err="1">
                <a:solidFill>
                  <a:srgbClr val="002060"/>
                </a:solidFill>
              </a:rPr>
              <a:t>mong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sau</a:t>
            </a:r>
            <a:r>
              <a:rPr lang="en-US" sz="6933" dirty="0">
                <a:solidFill>
                  <a:srgbClr val="002060"/>
                </a:solidFill>
              </a:rPr>
              <a:t> </a:t>
            </a:r>
            <a:r>
              <a:rPr lang="en-US" sz="6933" dirty="0" err="1">
                <a:solidFill>
                  <a:srgbClr val="002060"/>
                </a:solidFill>
              </a:rPr>
              <a:t>sẽ</a:t>
            </a:r>
            <a:r>
              <a:rPr lang="en-US" sz="6933" dirty="0">
                <a:solidFill>
                  <a:srgbClr val="002060"/>
                </a:solidFill>
              </a:rPr>
              <a:t> </a:t>
            </a:r>
            <a:r>
              <a:rPr lang="en-US" sz="6933" dirty="0" err="1">
                <a:solidFill>
                  <a:srgbClr val="002060"/>
                </a:solidFill>
              </a:rPr>
              <a:t>vui</a:t>
            </a:r>
            <a:r>
              <a:rPr lang="en-US" sz="6933" dirty="0">
                <a:solidFill>
                  <a:srgbClr val="002060"/>
                </a:solidFill>
              </a:rPr>
              <a:t>. </a:t>
            </a:r>
            <a:endParaRPr lang="vi-VN" sz="6933" dirty="0">
              <a:solidFill>
                <a:srgbClr val="002060"/>
              </a:solidFill>
            </a:endParaRPr>
          </a:p>
        </p:txBody>
      </p:sp>
    </p:spTree>
    <p:extLst>
      <p:ext uri="{BB962C8B-B14F-4D97-AF65-F5344CB8AC3E}">
        <p14:creationId xmlns:p14="http://schemas.microsoft.com/office/powerpoint/2010/main" val="3343602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7466" u="sng" dirty="0">
                <a:solidFill>
                  <a:srgbClr val="FF0000"/>
                </a:solidFill>
              </a:rPr>
              <a:t>**:</a:t>
            </a:r>
            <a:r>
              <a:rPr lang="en-US" sz="7466" dirty="0">
                <a:solidFill>
                  <a:schemeClr val="bg1"/>
                </a:solidFill>
              </a:rPr>
              <a:t> </a:t>
            </a:r>
            <a:r>
              <a:rPr lang="en-US" sz="8000" dirty="0" err="1">
                <a:solidFill>
                  <a:srgbClr val="002060"/>
                </a:solidFill>
              </a:rPr>
              <a:t>Đường</a:t>
            </a:r>
            <a:r>
              <a:rPr lang="en-US" sz="8000" dirty="0">
                <a:solidFill>
                  <a:srgbClr val="002060"/>
                </a:solidFill>
              </a:rPr>
              <a:t> </a:t>
            </a:r>
            <a:r>
              <a:rPr lang="en-US" sz="8000" dirty="0" err="1">
                <a:solidFill>
                  <a:srgbClr val="002060"/>
                </a:solidFill>
              </a:rPr>
              <a:t>ra</a:t>
            </a:r>
            <a:r>
              <a:rPr lang="en-US" sz="8000" dirty="0">
                <a:solidFill>
                  <a:srgbClr val="002060"/>
                </a:solidFill>
              </a:rPr>
              <a:t> </a:t>
            </a:r>
            <a:r>
              <a:rPr lang="en-US" sz="8000" dirty="0" err="1">
                <a:solidFill>
                  <a:srgbClr val="002060"/>
                </a:solidFill>
              </a:rPr>
              <a:t>đi</a:t>
            </a:r>
            <a:r>
              <a:rPr lang="en-US" sz="8000" dirty="0">
                <a:solidFill>
                  <a:srgbClr val="002060"/>
                </a:solidFill>
              </a:rPr>
              <a:t> </a:t>
            </a:r>
            <a:r>
              <a:rPr lang="en-US" sz="8000" dirty="0" err="1">
                <a:solidFill>
                  <a:srgbClr val="002060"/>
                </a:solidFill>
              </a:rPr>
              <a:t>xa</a:t>
            </a:r>
            <a:r>
              <a:rPr lang="en-US" sz="8000" dirty="0">
                <a:solidFill>
                  <a:srgbClr val="002060"/>
                </a:solidFill>
              </a:rPr>
              <a:t> </a:t>
            </a:r>
            <a:r>
              <a:rPr lang="en-US" sz="8000" dirty="0" err="1">
                <a:solidFill>
                  <a:srgbClr val="002060"/>
                </a:solidFill>
              </a:rPr>
              <a:t>mờ</a:t>
            </a:r>
            <a:r>
              <a:rPr lang="en-US" sz="8000" dirty="0">
                <a:solidFill>
                  <a:srgbClr val="002060"/>
                </a:solidFill>
              </a:rPr>
              <a:t>, </a:t>
            </a:r>
            <a:r>
              <a:rPr lang="en-US" sz="8000" dirty="0" err="1">
                <a:solidFill>
                  <a:srgbClr val="002060"/>
                </a:solidFill>
              </a:rPr>
              <a:t>nương</a:t>
            </a:r>
            <a:r>
              <a:rPr lang="en-US" sz="8000" dirty="0">
                <a:solidFill>
                  <a:srgbClr val="002060"/>
                </a:solidFill>
              </a:rPr>
              <a:t> </a:t>
            </a:r>
            <a:r>
              <a:rPr lang="en-US" sz="8000" dirty="0" err="1">
                <a:solidFill>
                  <a:srgbClr val="002060"/>
                </a:solidFill>
              </a:rPr>
              <a:t>nhờ</a:t>
            </a:r>
            <a:r>
              <a:rPr lang="en-US" sz="8000" dirty="0">
                <a:solidFill>
                  <a:srgbClr val="002060"/>
                </a:solidFill>
              </a:rPr>
              <a:t> </a:t>
            </a:r>
            <a:r>
              <a:rPr lang="en-US" sz="8000" dirty="0" err="1">
                <a:solidFill>
                  <a:srgbClr val="002060"/>
                </a:solidFill>
              </a:rPr>
              <a:t>tay</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đưa</a:t>
            </a:r>
            <a:r>
              <a:rPr lang="en-US" sz="8000" dirty="0">
                <a:solidFill>
                  <a:srgbClr val="002060"/>
                </a:solidFill>
              </a:rPr>
              <a:t>. Cho </a:t>
            </a:r>
            <a:r>
              <a:rPr lang="en-US" sz="8000" dirty="0" err="1">
                <a:solidFill>
                  <a:srgbClr val="002060"/>
                </a:solidFill>
              </a:rPr>
              <a:t>nắng</a:t>
            </a:r>
            <a:r>
              <a:rPr lang="en-US" sz="8000" dirty="0">
                <a:solidFill>
                  <a:srgbClr val="002060"/>
                </a:solidFill>
              </a:rPr>
              <a:t> hay </a:t>
            </a:r>
            <a:r>
              <a:rPr lang="en-US" sz="8000" dirty="0" err="1">
                <a:solidFill>
                  <a:srgbClr val="002060"/>
                </a:solidFill>
              </a:rPr>
              <a:t>mưa</a:t>
            </a:r>
            <a:r>
              <a:rPr lang="en-US" sz="8000" dirty="0">
                <a:solidFill>
                  <a:srgbClr val="002060"/>
                </a:solidFill>
              </a:rPr>
              <a:t>, </a:t>
            </a:r>
            <a:r>
              <a:rPr lang="en-US" sz="8000" dirty="0" err="1">
                <a:solidFill>
                  <a:srgbClr val="002060"/>
                </a:solidFill>
              </a:rPr>
              <a:t>tình</a:t>
            </a:r>
            <a:r>
              <a:rPr lang="en-US" sz="8000" dirty="0">
                <a:solidFill>
                  <a:srgbClr val="002060"/>
                </a:solidFill>
              </a:rPr>
              <a:t> Cha </a:t>
            </a:r>
            <a:r>
              <a:rPr lang="en-US" sz="8000" dirty="0" err="1">
                <a:solidFill>
                  <a:srgbClr val="002060"/>
                </a:solidFill>
              </a:rPr>
              <a:t>bóng</a:t>
            </a:r>
            <a:r>
              <a:rPr lang="en-US" sz="8000" dirty="0">
                <a:solidFill>
                  <a:srgbClr val="002060"/>
                </a:solidFill>
              </a:rPr>
              <a:t> </a:t>
            </a:r>
            <a:r>
              <a:rPr lang="en-US" sz="8000" dirty="0" err="1">
                <a:solidFill>
                  <a:srgbClr val="002060"/>
                </a:solidFill>
              </a:rPr>
              <a:t>rợp</a:t>
            </a:r>
            <a:r>
              <a:rPr lang="en-US" sz="8000" dirty="0">
                <a:solidFill>
                  <a:srgbClr val="002060"/>
                </a:solidFill>
              </a:rPr>
              <a:t> </a:t>
            </a:r>
            <a:r>
              <a:rPr lang="en-US" sz="8000" dirty="0" err="1">
                <a:solidFill>
                  <a:srgbClr val="002060"/>
                </a:solidFill>
              </a:rPr>
              <a:t>che</a:t>
            </a:r>
            <a:r>
              <a:rPr lang="en-US" sz="8000" dirty="0">
                <a:solidFill>
                  <a:srgbClr val="002060"/>
                </a:solidFill>
              </a:rPr>
              <a:t> </a:t>
            </a:r>
            <a:r>
              <a:rPr lang="en-US" sz="8000" dirty="0" err="1">
                <a:solidFill>
                  <a:srgbClr val="002060"/>
                </a:solidFill>
              </a:rPr>
              <a:t>đầu</a:t>
            </a:r>
            <a:r>
              <a:rPr lang="en-US" sz="8000" dirty="0">
                <a:solidFill>
                  <a:srgbClr val="002060"/>
                </a:solidFill>
              </a:rPr>
              <a:t>.</a:t>
            </a:r>
            <a:endParaRPr lang="vi-VN" sz="7466" dirty="0">
              <a:solidFill>
                <a:srgbClr val="002060"/>
              </a:solidFill>
            </a:endParaRPr>
          </a:p>
        </p:txBody>
      </p:sp>
    </p:spTree>
    <p:extLst>
      <p:ext uri="{BB962C8B-B14F-4D97-AF65-F5344CB8AC3E}">
        <p14:creationId xmlns:p14="http://schemas.microsoft.com/office/powerpoint/2010/main" val="528217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dâng</a:t>
            </a:r>
            <a:r>
              <a:rPr lang="en-US" sz="6933" dirty="0">
                <a:solidFill>
                  <a:srgbClr val="002060"/>
                </a:solidFill>
              </a:rPr>
              <a:t> </a:t>
            </a:r>
            <a:r>
              <a:rPr lang="en-US" sz="6933" dirty="0" err="1">
                <a:solidFill>
                  <a:srgbClr val="002060"/>
                </a:solidFill>
              </a:rPr>
              <a:t>lên</a:t>
            </a:r>
            <a:r>
              <a:rPr lang="en-US" sz="6933" dirty="0">
                <a:solidFill>
                  <a:srgbClr val="002060"/>
                </a:solidFill>
              </a:rPr>
              <a:t> </a:t>
            </a:r>
            <a:r>
              <a:rPr lang="en-US" sz="6933" dirty="0" err="1">
                <a:solidFill>
                  <a:srgbClr val="002060"/>
                </a:solidFill>
              </a:rPr>
              <a:t>Thiên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mưa</a:t>
            </a:r>
            <a:r>
              <a:rPr lang="en-US" sz="6933" dirty="0">
                <a:solidFill>
                  <a:srgbClr val="002060"/>
                </a:solidFill>
              </a:rPr>
              <a:t> </a:t>
            </a:r>
            <a:r>
              <a:rPr lang="en-US" sz="6933" dirty="0" err="1">
                <a:solidFill>
                  <a:srgbClr val="002060"/>
                </a:solidFill>
              </a:rPr>
              <a:t>nắng</a:t>
            </a:r>
            <a:r>
              <a:rPr lang="en-US" sz="6933" dirty="0">
                <a:solidFill>
                  <a:srgbClr val="002060"/>
                </a:solidFill>
              </a:rPr>
              <a:t> </a:t>
            </a:r>
            <a:r>
              <a:rPr lang="en-US" sz="6933" dirty="0" err="1">
                <a:solidFill>
                  <a:srgbClr val="002060"/>
                </a:solidFill>
              </a:rPr>
              <a:t>hèn</a:t>
            </a:r>
            <a:r>
              <a:rPr lang="en-US" sz="6933" dirty="0">
                <a:solidFill>
                  <a:srgbClr val="002060"/>
                </a:solidFill>
              </a:rPr>
              <a:t> </a:t>
            </a:r>
            <a:r>
              <a:rPr lang="en-US" sz="6933" dirty="0" err="1">
                <a:solidFill>
                  <a:srgbClr val="002060"/>
                </a:solidFill>
              </a:rPr>
              <a:t>trong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gian</a:t>
            </a:r>
            <a:r>
              <a:rPr lang="en-US" sz="6933" dirty="0">
                <a:solidFill>
                  <a:srgbClr val="002060"/>
                </a:solidFill>
              </a:rPr>
              <a:t> </a:t>
            </a:r>
            <a:r>
              <a:rPr lang="en-US" sz="6933" dirty="0" err="1">
                <a:solidFill>
                  <a:srgbClr val="002060"/>
                </a:solidFill>
              </a:rPr>
              <a:t>khó</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dìu</a:t>
            </a:r>
            <a:r>
              <a:rPr lang="en-US" sz="6933" dirty="0">
                <a:solidFill>
                  <a:srgbClr val="002060"/>
                </a:solidFill>
              </a:rPr>
              <a:t> </a:t>
            </a:r>
            <a:r>
              <a:rPr lang="en-US" sz="6933" dirty="0" err="1">
                <a:solidFill>
                  <a:srgbClr val="002060"/>
                </a:solidFill>
              </a:rPr>
              <a:t>dắt</a:t>
            </a:r>
            <a:r>
              <a:rPr lang="en-US" sz="6933" dirty="0">
                <a:solidFill>
                  <a:srgbClr val="002060"/>
                </a:solidFill>
              </a:rPr>
              <a:t>. </a:t>
            </a:r>
            <a:r>
              <a:rPr lang="en-US" sz="6933" dirty="0" err="1">
                <a:solidFill>
                  <a:srgbClr val="002060"/>
                </a:solidFill>
              </a:rPr>
              <a:t>Đường</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tăm</a:t>
            </a:r>
            <a:r>
              <a:rPr lang="en-US" sz="6933" dirty="0">
                <a:solidFill>
                  <a:srgbClr val="002060"/>
                </a:solidFill>
              </a:rPr>
              <a:t> </a:t>
            </a:r>
            <a:r>
              <a:rPr lang="en-US" sz="6933" dirty="0" err="1">
                <a:solidFill>
                  <a:srgbClr val="002060"/>
                </a:solidFill>
              </a:rPr>
              <a:t>tối</a:t>
            </a:r>
            <a:r>
              <a:rPr lang="en-US" sz="6933" dirty="0">
                <a:solidFill>
                  <a:srgbClr val="002060"/>
                </a:solidFill>
              </a:rPr>
              <a:t>. </a:t>
            </a:r>
            <a:r>
              <a:rPr lang="en-US" sz="6933" dirty="0" err="1">
                <a:solidFill>
                  <a:srgbClr val="002060"/>
                </a:solidFill>
              </a:rPr>
              <a:t>Xin</a:t>
            </a:r>
            <a:r>
              <a:rPr lang="en-US" sz="6933" dirty="0">
                <a:solidFill>
                  <a:srgbClr val="002060"/>
                </a:solidFill>
              </a:rPr>
              <a:t> </a:t>
            </a:r>
            <a:r>
              <a:rPr lang="en-US" sz="6933" dirty="0" err="1">
                <a:solidFill>
                  <a:srgbClr val="002060"/>
                </a:solidFill>
              </a:rPr>
              <a:t>Chúa</a:t>
            </a:r>
            <a:r>
              <a:rPr lang="en-US" sz="6933" dirty="0">
                <a:solidFill>
                  <a:srgbClr val="002060"/>
                </a:solidFill>
              </a:rPr>
              <a:t> </a:t>
            </a:r>
            <a:r>
              <a:rPr lang="en-US" sz="6933" dirty="0" err="1">
                <a:solidFill>
                  <a:srgbClr val="002060"/>
                </a:solidFill>
              </a:rPr>
              <a:t>làm</a:t>
            </a:r>
            <a:r>
              <a:rPr lang="en-US" sz="6933" dirty="0">
                <a:solidFill>
                  <a:srgbClr val="002060"/>
                </a:solidFill>
              </a:rPr>
              <a:t> </a:t>
            </a:r>
            <a:r>
              <a:rPr lang="en-US" sz="6933" dirty="0" err="1">
                <a:solidFill>
                  <a:srgbClr val="002060"/>
                </a:solidFill>
              </a:rPr>
              <a:t>vầng</a:t>
            </a:r>
            <a:r>
              <a:rPr lang="en-US" sz="6933" dirty="0">
                <a:solidFill>
                  <a:srgbClr val="002060"/>
                </a:solidFill>
              </a:rPr>
              <a:t> </a:t>
            </a:r>
            <a:r>
              <a:rPr lang="en-US" sz="6933" dirty="0" err="1">
                <a:solidFill>
                  <a:srgbClr val="002060"/>
                </a:solidFill>
              </a:rPr>
              <a:t>trăng</a:t>
            </a:r>
            <a:r>
              <a:rPr lang="en-US" sz="6933" dirty="0">
                <a:solidFill>
                  <a:srgbClr val="002060"/>
                </a:solidFill>
              </a:rPr>
              <a:t>.</a:t>
            </a:r>
          </a:p>
        </p:txBody>
      </p:sp>
    </p:spTree>
    <p:extLst>
      <p:ext uri="{BB962C8B-B14F-4D97-AF65-F5344CB8AC3E}">
        <p14:creationId xmlns:p14="http://schemas.microsoft.com/office/powerpoint/2010/main" val="892450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774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 y="0"/>
            <a:ext cx="12456160" cy="6858000"/>
          </a:xfrm>
        </p:spPr>
        <p:txBody>
          <a:bodyPr>
            <a:normAutofit/>
          </a:bodyPr>
          <a:lstStyle/>
          <a:p>
            <a:pPr>
              <a:lnSpc>
                <a:spcPct val="120000"/>
              </a:lnSpc>
            </a:pPr>
            <a:r>
              <a:rPr lang="en-US" sz="8000" dirty="0" err="1">
                <a:solidFill>
                  <a:srgbClr val="FF0000"/>
                </a:solidFill>
              </a:rPr>
              <a:t>Ca</a:t>
            </a:r>
            <a:r>
              <a:rPr lang="en-US" sz="8000" dirty="0">
                <a:solidFill>
                  <a:srgbClr val="FF0000"/>
                </a:solidFill>
              </a:rPr>
              <a:t> </a:t>
            </a:r>
            <a:r>
              <a:rPr lang="en-US" sz="8000" dirty="0" err="1">
                <a:solidFill>
                  <a:srgbClr val="FF0000"/>
                </a:solidFill>
              </a:rPr>
              <a:t>Kết</a:t>
            </a:r>
            <a:r>
              <a:rPr lang="en-US" sz="8000" dirty="0">
                <a:solidFill>
                  <a:srgbClr val="FF0000"/>
                </a:solidFill>
              </a:rPr>
              <a:t> </a:t>
            </a:r>
            <a:r>
              <a:rPr lang="vi-VN" sz="8000" dirty="0">
                <a:solidFill>
                  <a:srgbClr val="FF0000"/>
                </a:solidFill>
              </a:rPr>
              <a:t>Lễ</a:t>
            </a:r>
            <a:br>
              <a:rPr lang="vi-VN" sz="8000" dirty="0">
                <a:solidFill>
                  <a:srgbClr val="FF0000"/>
                </a:solidFill>
              </a:rPr>
            </a:br>
            <a:r>
              <a:rPr lang="en-US" sz="8000" dirty="0" err="1">
                <a:solidFill>
                  <a:srgbClr val="FF0000"/>
                </a:solidFill>
              </a:rPr>
              <a:t>Xin</a:t>
            </a:r>
            <a:r>
              <a:rPr lang="en-US" sz="8000" dirty="0">
                <a:solidFill>
                  <a:srgbClr val="FF0000"/>
                </a:solidFill>
              </a:rPr>
              <a:t> </a:t>
            </a:r>
            <a:r>
              <a:rPr lang="en-US" sz="8000" dirty="0" err="1">
                <a:solidFill>
                  <a:srgbClr val="FF0000"/>
                </a:solidFill>
              </a:rPr>
              <a:t>Mẹ</a:t>
            </a:r>
            <a:r>
              <a:rPr lang="en-US" sz="7200" dirty="0">
                <a:solidFill>
                  <a:srgbClr val="FF0000"/>
                </a:solidFill>
              </a:rPr>
              <a:t/>
            </a:r>
            <a:br>
              <a:rPr lang="en-US" sz="7200" dirty="0">
                <a:solidFill>
                  <a:srgbClr val="FF0000"/>
                </a:solidFill>
              </a:rPr>
            </a:br>
            <a:r>
              <a:rPr lang="en-US" sz="6600" i="1" dirty="0" err="1">
                <a:solidFill>
                  <a:srgbClr val="002060"/>
                </a:solidFill>
              </a:rPr>
              <a:t>Ngọc</a:t>
            </a:r>
            <a:r>
              <a:rPr lang="en-US" sz="6600" i="1" dirty="0">
                <a:solidFill>
                  <a:srgbClr val="002060"/>
                </a:solidFill>
              </a:rPr>
              <a:t> </a:t>
            </a:r>
            <a:r>
              <a:rPr lang="en-US" sz="6600" i="1" dirty="0" err="1">
                <a:solidFill>
                  <a:srgbClr val="002060"/>
                </a:solidFill>
              </a:rPr>
              <a:t>Kôn</a:t>
            </a:r>
            <a:endParaRPr lang="en-US" sz="6600" i="1" dirty="0">
              <a:solidFill>
                <a:srgbClr val="002060"/>
              </a:solidFill>
            </a:endParaRPr>
          </a:p>
        </p:txBody>
      </p:sp>
    </p:spTree>
    <p:extLst>
      <p:ext uri="{BB962C8B-B14F-4D97-AF65-F5344CB8AC3E}">
        <p14:creationId xmlns:p14="http://schemas.microsoft.com/office/powerpoint/2010/main" val="37987880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8000" u="sng" dirty="0">
                <a:solidFill>
                  <a:srgbClr val="FF0000"/>
                </a:solidFill>
              </a:rPr>
              <a:t>Tk1</a:t>
            </a:r>
            <a:r>
              <a:rPr lang="en-US" sz="8000" u="sng" dirty="0">
                <a:solidFill>
                  <a:srgbClr val="002060"/>
                </a:solidFill>
              </a:rPr>
              <a:t>:</a:t>
            </a:r>
            <a:r>
              <a:rPr lang="en-US" sz="8000" dirty="0">
                <a:solidFill>
                  <a:srgbClr val="002060"/>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suốt</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thủy</a:t>
            </a:r>
            <a:r>
              <a:rPr lang="en-US" sz="8000" dirty="0">
                <a:solidFill>
                  <a:srgbClr val="002060"/>
                </a:solidFill>
              </a:rPr>
              <a:t> </a:t>
            </a:r>
            <a:r>
              <a:rPr lang="en-US" sz="8000" dirty="0" err="1">
                <a:solidFill>
                  <a:srgbClr val="002060"/>
                </a:solidFill>
              </a:rPr>
              <a:t>chung</a:t>
            </a:r>
            <a:r>
              <a:rPr lang="en-US" sz="8000" dirty="0">
                <a:solidFill>
                  <a:srgbClr val="002060"/>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gắn</a:t>
            </a:r>
            <a:r>
              <a:rPr lang="en-US" sz="8000" dirty="0">
                <a:solidFill>
                  <a:srgbClr val="002060"/>
                </a:solidFill>
              </a:rPr>
              <a:t> </a:t>
            </a:r>
            <a:r>
              <a:rPr lang="en-US" sz="8000" dirty="0" err="1">
                <a:solidFill>
                  <a:srgbClr val="002060"/>
                </a:solidFill>
              </a:rPr>
              <a:t>bó</a:t>
            </a:r>
            <a:r>
              <a:rPr lang="en-US" sz="8000" dirty="0">
                <a:solidFill>
                  <a:srgbClr val="002060"/>
                </a:solidFill>
              </a:rPr>
              <a:t> </a:t>
            </a:r>
            <a:r>
              <a:rPr lang="en-US" sz="8000" dirty="0" err="1">
                <a:solidFill>
                  <a:srgbClr val="002060"/>
                </a:solidFill>
              </a:rPr>
              <a:t>yêu</a:t>
            </a:r>
            <a:r>
              <a:rPr lang="en-US" sz="8000" dirty="0">
                <a:solidFill>
                  <a:srgbClr val="002060"/>
                </a:solidFill>
              </a:rPr>
              <a:t> </a:t>
            </a:r>
            <a:r>
              <a:rPr lang="en-US" sz="8000" dirty="0" err="1">
                <a:solidFill>
                  <a:srgbClr val="002060"/>
                </a:solidFill>
              </a:rPr>
              <a:t>thương</a:t>
            </a:r>
            <a:r>
              <a:rPr lang="en-US" sz="8000" dirty="0">
                <a:solidFill>
                  <a:srgbClr val="002060"/>
                </a:solidFill>
              </a:rPr>
              <a:t>. </a:t>
            </a:r>
            <a:endParaRPr lang="vi-VN" sz="8000" dirty="0">
              <a:solidFill>
                <a:srgbClr val="002060"/>
              </a:solidFill>
            </a:endParaRPr>
          </a:p>
        </p:txBody>
      </p:sp>
    </p:spTree>
    <p:extLst>
      <p:ext uri="{BB962C8B-B14F-4D97-AF65-F5344CB8AC3E}">
        <p14:creationId xmlns:p14="http://schemas.microsoft.com/office/powerpoint/2010/main" val="3095310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vi-VN" sz="8000" u="sng" dirty="0">
                <a:solidFill>
                  <a:srgbClr val="FF0000"/>
                </a:solidFill>
              </a:rPr>
              <a:t>**</a:t>
            </a:r>
            <a:r>
              <a:rPr lang="en-US" sz="8000" u="sng" dirty="0">
                <a:solidFill>
                  <a:srgbClr val="FF0000"/>
                </a:solidFill>
              </a:rPr>
              <a:t>:</a:t>
            </a:r>
            <a:r>
              <a:rPr lang="en-US" sz="8000" dirty="0">
                <a:solidFill>
                  <a:schemeClr val="bg1"/>
                </a:solidFill>
              </a:rPr>
              <a:t> </a:t>
            </a:r>
            <a:r>
              <a:rPr lang="en-US" sz="8000" dirty="0" err="1">
                <a:solidFill>
                  <a:srgbClr val="002060"/>
                </a:solidFill>
              </a:rPr>
              <a:t>Dìu</a:t>
            </a:r>
            <a:r>
              <a:rPr lang="en-US" sz="8000" dirty="0">
                <a:solidFill>
                  <a:srgbClr val="002060"/>
                </a:solidFill>
              </a:rPr>
              <a:t> </a:t>
            </a:r>
            <a:r>
              <a:rPr lang="en-US" sz="8000" dirty="0" err="1">
                <a:solidFill>
                  <a:srgbClr val="002060"/>
                </a:solidFill>
              </a:rPr>
              <a:t>nhau</a:t>
            </a:r>
            <a:r>
              <a:rPr lang="en-US" sz="8000" dirty="0">
                <a:solidFill>
                  <a:srgbClr val="002060"/>
                </a:solidFill>
              </a:rPr>
              <a:t> </a:t>
            </a:r>
            <a:r>
              <a:rPr lang="en-US" sz="8000" dirty="0" err="1">
                <a:solidFill>
                  <a:srgbClr val="002060"/>
                </a:solidFill>
              </a:rPr>
              <a:t>đi</a:t>
            </a:r>
            <a:r>
              <a:rPr lang="en-US" sz="8000" dirty="0">
                <a:solidFill>
                  <a:srgbClr val="002060"/>
                </a:solidFill>
              </a:rPr>
              <a:t> </a:t>
            </a:r>
            <a:r>
              <a:rPr lang="en-US" sz="8000" dirty="0" err="1">
                <a:solidFill>
                  <a:srgbClr val="002060"/>
                </a:solidFill>
              </a:rPr>
              <a:t>trong</a:t>
            </a:r>
            <a:r>
              <a:rPr lang="en-US" sz="8000" dirty="0">
                <a:solidFill>
                  <a:srgbClr val="002060"/>
                </a:solidFill>
              </a:rPr>
              <a:t> </a:t>
            </a:r>
            <a:r>
              <a:rPr lang="en-US" sz="8000" dirty="0" err="1">
                <a:solidFill>
                  <a:srgbClr val="002060"/>
                </a:solidFill>
              </a:rPr>
              <a:t>cuộc</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lúc</a:t>
            </a:r>
            <a:r>
              <a:rPr lang="en-US" sz="8000" dirty="0">
                <a:solidFill>
                  <a:srgbClr val="002060"/>
                </a:solidFill>
              </a:rPr>
              <a:t> </a:t>
            </a:r>
            <a:r>
              <a:rPr lang="en-US" sz="8000" dirty="0" err="1">
                <a:solidFill>
                  <a:srgbClr val="002060"/>
                </a:solidFill>
              </a:rPr>
              <a:t>buồn</a:t>
            </a:r>
            <a:r>
              <a:rPr lang="en-US" sz="8000" dirty="0">
                <a:solidFill>
                  <a:srgbClr val="002060"/>
                </a:solidFill>
              </a:rPr>
              <a:t> </a:t>
            </a:r>
            <a:r>
              <a:rPr lang="en-US" sz="8000" dirty="0" err="1">
                <a:solidFill>
                  <a:srgbClr val="002060"/>
                </a:solidFill>
              </a:rPr>
              <a:t>lúc</a:t>
            </a:r>
            <a:r>
              <a:rPr lang="en-US" sz="8000" dirty="0">
                <a:solidFill>
                  <a:srgbClr val="002060"/>
                </a:solidFill>
              </a:rPr>
              <a:t> </a:t>
            </a:r>
            <a:r>
              <a:rPr lang="en-US" sz="8000" dirty="0" err="1">
                <a:solidFill>
                  <a:srgbClr val="002060"/>
                </a:solidFill>
              </a:rPr>
              <a:t>vui</a:t>
            </a:r>
            <a:r>
              <a:rPr lang="en-US" sz="8000" dirty="0">
                <a:solidFill>
                  <a:srgbClr val="002060"/>
                </a:solidFill>
              </a:rPr>
              <a:t>. </a:t>
            </a:r>
            <a:r>
              <a:rPr lang="en-US" sz="8000" dirty="0" err="1">
                <a:solidFill>
                  <a:srgbClr val="002060"/>
                </a:solidFill>
              </a:rPr>
              <a:t>Để</a:t>
            </a:r>
            <a:r>
              <a:rPr lang="en-US" sz="8000" dirty="0">
                <a:solidFill>
                  <a:srgbClr val="002060"/>
                </a:solidFill>
              </a:rPr>
              <a:t> </a:t>
            </a:r>
            <a:r>
              <a:rPr lang="en-US" sz="8000" dirty="0" err="1">
                <a:solidFill>
                  <a:srgbClr val="002060"/>
                </a:solidFill>
              </a:rPr>
              <a:t>nên</a:t>
            </a:r>
            <a:r>
              <a:rPr lang="en-US" sz="8000" dirty="0">
                <a:solidFill>
                  <a:srgbClr val="002060"/>
                </a:solidFill>
              </a:rPr>
              <a:t> </a:t>
            </a:r>
            <a:r>
              <a:rPr lang="en-US" sz="8000" dirty="0" err="1">
                <a:solidFill>
                  <a:srgbClr val="002060"/>
                </a:solidFill>
              </a:rPr>
              <a:t>mái</a:t>
            </a:r>
            <a:r>
              <a:rPr lang="en-US" sz="8000" dirty="0">
                <a:solidFill>
                  <a:srgbClr val="002060"/>
                </a:solidFill>
              </a:rPr>
              <a:t> </a:t>
            </a:r>
            <a:r>
              <a:rPr lang="en-US" sz="8000" dirty="0" err="1">
                <a:solidFill>
                  <a:srgbClr val="002060"/>
                </a:solidFill>
              </a:rPr>
              <a:t>ấm</a:t>
            </a:r>
            <a:r>
              <a:rPr lang="en-US" sz="8000" dirty="0">
                <a:solidFill>
                  <a:srgbClr val="002060"/>
                </a:solidFill>
              </a:rPr>
              <a:t> </a:t>
            </a:r>
            <a:r>
              <a:rPr lang="en-US" sz="8000" dirty="0" err="1">
                <a:solidFill>
                  <a:srgbClr val="002060"/>
                </a:solidFill>
              </a:rPr>
              <a:t>gia</a:t>
            </a:r>
            <a:r>
              <a:rPr lang="en-US" sz="8000" dirty="0">
                <a:solidFill>
                  <a:srgbClr val="002060"/>
                </a:solidFill>
              </a:rPr>
              <a:t> </a:t>
            </a:r>
            <a:r>
              <a:rPr lang="en-US" sz="8000" dirty="0" err="1">
                <a:solidFill>
                  <a:srgbClr val="002060"/>
                </a:solidFill>
              </a:rPr>
              <a:t>đình</a:t>
            </a:r>
            <a:r>
              <a:rPr lang="en-US" sz="8000" dirty="0">
                <a:solidFill>
                  <a:srgbClr val="002060"/>
                </a:solidFill>
              </a:rPr>
              <a:t> </a:t>
            </a:r>
            <a:r>
              <a:rPr lang="en-US" sz="8000" dirty="0" err="1">
                <a:solidFill>
                  <a:srgbClr val="002060"/>
                </a:solidFill>
              </a:rPr>
              <a:t>ngợi</a:t>
            </a:r>
            <a:r>
              <a:rPr lang="en-US" sz="8000" dirty="0">
                <a:solidFill>
                  <a:srgbClr val="002060"/>
                </a:solidFill>
              </a:rPr>
              <a:t> </a:t>
            </a:r>
            <a:r>
              <a:rPr lang="en-US" sz="8000" dirty="0" err="1">
                <a:solidFill>
                  <a:srgbClr val="002060"/>
                </a:solidFill>
              </a:rPr>
              <a:t>khen</a:t>
            </a:r>
            <a:r>
              <a:rPr lang="en-US" sz="8000" dirty="0">
                <a:solidFill>
                  <a:srgbClr val="002060"/>
                </a:solidFill>
              </a:rPr>
              <a:t> </a:t>
            </a:r>
            <a:r>
              <a:rPr lang="en-US" sz="8000" dirty="0" err="1">
                <a:solidFill>
                  <a:srgbClr val="002060"/>
                </a:solidFill>
              </a:rPr>
              <a:t>Chúa</a:t>
            </a:r>
            <a:r>
              <a:rPr lang="en-US" sz="8000" dirty="0">
                <a:solidFill>
                  <a:srgbClr val="002060"/>
                </a:solidFill>
              </a:rPr>
              <a:t> </a:t>
            </a:r>
            <a:r>
              <a:rPr lang="en-US" sz="8000" dirty="0" err="1">
                <a:solidFill>
                  <a:srgbClr val="002060"/>
                </a:solidFill>
              </a:rPr>
              <a:t>hiển</a:t>
            </a:r>
            <a:r>
              <a:rPr lang="en-US" sz="8000" dirty="0">
                <a:solidFill>
                  <a:srgbClr val="002060"/>
                </a:solidFill>
              </a:rPr>
              <a:t> </a:t>
            </a:r>
            <a:r>
              <a:rPr lang="en-US" sz="8000" dirty="0" err="1">
                <a:solidFill>
                  <a:srgbClr val="002060"/>
                </a:solidFill>
              </a:rPr>
              <a:t>vinh</a:t>
            </a:r>
            <a:r>
              <a:rPr lang="en-US" sz="8000" dirty="0">
                <a:solidFill>
                  <a:srgbClr val="002060"/>
                </a:solidFill>
              </a:rPr>
              <a:t>.</a:t>
            </a:r>
            <a:endParaRPr lang="vi-VN" sz="8000" dirty="0">
              <a:solidFill>
                <a:srgbClr val="002060"/>
              </a:solidFill>
            </a:endParaRPr>
          </a:p>
        </p:txBody>
      </p:sp>
    </p:spTree>
    <p:extLst>
      <p:ext uri="{BB962C8B-B14F-4D97-AF65-F5344CB8AC3E}">
        <p14:creationId xmlns:p14="http://schemas.microsoft.com/office/powerpoint/2010/main" val="884928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6933" u="sng" dirty="0" err="1">
                <a:solidFill>
                  <a:srgbClr val="FF0000"/>
                </a:solidFill>
              </a:rPr>
              <a:t>Đk</a:t>
            </a:r>
            <a:r>
              <a:rPr lang="en-US" sz="6933" u="sng" dirty="0">
                <a:solidFill>
                  <a:srgbClr val="FF0000"/>
                </a:solidFill>
              </a:rPr>
              <a:t>:</a:t>
            </a:r>
            <a:r>
              <a:rPr lang="en-US" sz="6933" dirty="0">
                <a:solidFill>
                  <a:schemeClr val="bg1"/>
                </a:solidFill>
              </a:rPr>
              <a:t> </a:t>
            </a:r>
            <a:r>
              <a:rPr lang="en-US" sz="6933" dirty="0">
                <a:solidFill>
                  <a:srgbClr val="002060"/>
                </a:solidFill>
              </a:rPr>
              <a:t>Cho </a:t>
            </a:r>
            <a:r>
              <a:rPr lang="en-US" sz="6933" dirty="0" err="1">
                <a:solidFill>
                  <a:srgbClr val="002060"/>
                </a:solidFill>
              </a:rPr>
              <a:t>hoa</a:t>
            </a:r>
            <a:r>
              <a:rPr lang="en-US" sz="6933" dirty="0">
                <a:solidFill>
                  <a:srgbClr val="002060"/>
                </a:solidFill>
              </a:rPr>
              <a:t> </a:t>
            </a:r>
            <a:r>
              <a:rPr lang="en-US" sz="6933" dirty="0" err="1">
                <a:solidFill>
                  <a:srgbClr val="002060"/>
                </a:solidFill>
              </a:rPr>
              <a:t>yêu</a:t>
            </a:r>
            <a:r>
              <a:rPr lang="en-US" sz="6933" dirty="0">
                <a:solidFill>
                  <a:srgbClr val="002060"/>
                </a:solidFill>
              </a:rPr>
              <a:t> </a:t>
            </a:r>
            <a:r>
              <a:rPr lang="en-US" sz="6933" dirty="0" err="1">
                <a:solidFill>
                  <a:srgbClr val="002060"/>
                </a:solidFill>
              </a:rPr>
              <a:t>thương</a:t>
            </a:r>
            <a:r>
              <a:rPr lang="en-US" sz="6933" dirty="0">
                <a:solidFill>
                  <a:srgbClr val="002060"/>
                </a:solidFill>
              </a:rPr>
              <a:t> </a:t>
            </a:r>
            <a:r>
              <a:rPr lang="en-US" sz="6933" dirty="0" err="1">
                <a:solidFill>
                  <a:srgbClr val="002060"/>
                </a:solidFill>
              </a:rPr>
              <a:t>kết</a:t>
            </a:r>
            <a:r>
              <a:rPr lang="en-US" sz="6933" dirty="0">
                <a:solidFill>
                  <a:srgbClr val="002060"/>
                </a:solidFill>
              </a:rPr>
              <a:t> </a:t>
            </a:r>
            <a:r>
              <a:rPr lang="en-US" sz="6933" dirty="0" err="1">
                <a:solidFill>
                  <a:srgbClr val="002060"/>
                </a:solidFill>
              </a:rPr>
              <a:t>trái</a:t>
            </a:r>
            <a:r>
              <a:rPr lang="en-US" sz="6933" dirty="0">
                <a:solidFill>
                  <a:srgbClr val="002060"/>
                </a:solidFill>
              </a:rPr>
              <a:t> </a:t>
            </a:r>
            <a:r>
              <a:rPr lang="en-US" sz="6933" dirty="0" err="1">
                <a:solidFill>
                  <a:srgbClr val="002060"/>
                </a:solidFill>
              </a:rPr>
              <a:t>đơm</a:t>
            </a:r>
            <a:r>
              <a:rPr lang="en-US" sz="6933" dirty="0">
                <a:solidFill>
                  <a:srgbClr val="002060"/>
                </a:solidFill>
              </a:rPr>
              <a:t> </a:t>
            </a:r>
            <a:r>
              <a:rPr lang="en-US" sz="6933" dirty="0" err="1">
                <a:solidFill>
                  <a:srgbClr val="002060"/>
                </a:solidFill>
              </a:rPr>
              <a:t>hương</a:t>
            </a:r>
            <a:r>
              <a:rPr lang="en-US" sz="6933" dirty="0">
                <a:solidFill>
                  <a:srgbClr val="002060"/>
                </a:solidFill>
              </a:rPr>
              <a:t>, </a:t>
            </a:r>
            <a:r>
              <a:rPr lang="en-US" sz="6933" dirty="0" err="1">
                <a:solidFill>
                  <a:srgbClr val="002060"/>
                </a:solidFill>
              </a:rPr>
              <a:t>trung</a:t>
            </a:r>
            <a:r>
              <a:rPr lang="en-US" sz="6933" dirty="0">
                <a:solidFill>
                  <a:srgbClr val="002060"/>
                </a:solidFill>
              </a:rPr>
              <a:t> </a:t>
            </a:r>
            <a:r>
              <a:rPr lang="en-US" sz="6933" dirty="0" err="1">
                <a:solidFill>
                  <a:srgbClr val="002060"/>
                </a:solidFill>
              </a:rPr>
              <a:t>trinh</a:t>
            </a:r>
            <a:r>
              <a:rPr lang="en-US" sz="6933" dirty="0">
                <a:solidFill>
                  <a:srgbClr val="002060"/>
                </a:solidFill>
              </a:rPr>
              <a:t> tin </a:t>
            </a:r>
            <a:r>
              <a:rPr lang="en-US" sz="6933" dirty="0" err="1">
                <a:solidFill>
                  <a:srgbClr val="002060"/>
                </a:solidFill>
              </a:rPr>
              <a:t>yêu</a:t>
            </a:r>
            <a:r>
              <a:rPr lang="en-US" sz="6933" dirty="0">
                <a:solidFill>
                  <a:srgbClr val="002060"/>
                </a:solidFill>
              </a:rPr>
              <a:t> </a:t>
            </a:r>
            <a:r>
              <a:rPr lang="en-US" sz="6933" dirty="0" err="1">
                <a:solidFill>
                  <a:srgbClr val="002060"/>
                </a:solidFill>
              </a:rPr>
              <a:t>bác</a:t>
            </a:r>
            <a:r>
              <a:rPr lang="en-US" sz="6933" dirty="0">
                <a:solidFill>
                  <a:srgbClr val="002060"/>
                </a:solidFill>
              </a:rPr>
              <a:t> </a:t>
            </a:r>
            <a:r>
              <a:rPr lang="en-US" sz="6933" dirty="0" err="1">
                <a:solidFill>
                  <a:srgbClr val="002060"/>
                </a:solidFill>
              </a:rPr>
              <a:t>ái</a:t>
            </a:r>
            <a:r>
              <a:rPr lang="en-US" sz="6933" dirty="0">
                <a:solidFill>
                  <a:srgbClr val="002060"/>
                </a:solidFill>
              </a:rPr>
              <a:t> </a:t>
            </a:r>
            <a:r>
              <a:rPr lang="en-US" sz="6933" dirty="0" err="1">
                <a:solidFill>
                  <a:srgbClr val="002060"/>
                </a:solidFill>
              </a:rPr>
              <a:t>nêu</a:t>
            </a:r>
            <a:r>
              <a:rPr lang="en-US" sz="6933" dirty="0">
                <a:solidFill>
                  <a:srgbClr val="002060"/>
                </a:solidFill>
              </a:rPr>
              <a:t> </a:t>
            </a:r>
            <a:r>
              <a:rPr lang="en-US" sz="6933" dirty="0" err="1">
                <a:solidFill>
                  <a:srgbClr val="002060"/>
                </a:solidFill>
              </a:rPr>
              <a:t>gương</a:t>
            </a:r>
            <a:r>
              <a:rPr lang="en-US" sz="6933" dirty="0">
                <a:solidFill>
                  <a:srgbClr val="002060"/>
                </a:solidFill>
              </a:rPr>
              <a:t>. </a:t>
            </a:r>
            <a:r>
              <a:rPr lang="en-US" sz="6933" dirty="0" err="1">
                <a:solidFill>
                  <a:srgbClr val="002060"/>
                </a:solidFill>
              </a:rPr>
              <a:t>Khiêm</a:t>
            </a:r>
            <a:r>
              <a:rPr lang="en-US" sz="6933" dirty="0">
                <a:solidFill>
                  <a:srgbClr val="002060"/>
                </a:solidFill>
              </a:rPr>
              <a:t> </a:t>
            </a:r>
            <a:r>
              <a:rPr lang="en-US" sz="6933" dirty="0" err="1">
                <a:solidFill>
                  <a:srgbClr val="002060"/>
                </a:solidFill>
              </a:rPr>
              <a:t>nhu</a:t>
            </a:r>
            <a:r>
              <a:rPr lang="en-US" sz="6933" dirty="0">
                <a:solidFill>
                  <a:srgbClr val="002060"/>
                </a:solidFill>
              </a:rPr>
              <a:t> </a:t>
            </a:r>
            <a:r>
              <a:rPr lang="en-US" sz="6933" dirty="0" err="1">
                <a:solidFill>
                  <a:srgbClr val="002060"/>
                </a:solidFill>
              </a:rPr>
              <a:t>đơn</a:t>
            </a:r>
            <a:r>
              <a:rPr lang="en-US" sz="6933" dirty="0">
                <a:solidFill>
                  <a:srgbClr val="002060"/>
                </a:solidFill>
              </a:rPr>
              <a:t> </a:t>
            </a:r>
            <a:r>
              <a:rPr lang="en-US" sz="6933" dirty="0" err="1">
                <a:solidFill>
                  <a:srgbClr val="002060"/>
                </a:solidFill>
              </a:rPr>
              <a:t>sơ</a:t>
            </a:r>
            <a:r>
              <a:rPr lang="en-US" sz="6933" dirty="0">
                <a:solidFill>
                  <a:srgbClr val="002060"/>
                </a:solidFill>
              </a:rPr>
              <a:t> </a:t>
            </a:r>
            <a:r>
              <a:rPr lang="en-US" sz="6933" dirty="0" err="1">
                <a:solidFill>
                  <a:srgbClr val="002060"/>
                </a:solidFill>
              </a:rPr>
              <a:t>giống</a:t>
            </a:r>
            <a:r>
              <a:rPr lang="en-US" sz="6933" dirty="0">
                <a:solidFill>
                  <a:srgbClr val="002060"/>
                </a:solidFill>
              </a:rPr>
              <a:t> </a:t>
            </a:r>
            <a:r>
              <a:rPr lang="en-US" sz="6933" dirty="0" err="1">
                <a:solidFill>
                  <a:srgbClr val="002060"/>
                </a:solidFill>
              </a:rPr>
              <a:t>Thánh</a:t>
            </a:r>
            <a:r>
              <a:rPr lang="en-US" sz="6933" dirty="0">
                <a:solidFill>
                  <a:srgbClr val="002060"/>
                </a:solidFill>
              </a:rPr>
              <a:t> </a:t>
            </a:r>
            <a:r>
              <a:rPr lang="en-US" sz="6933" dirty="0" err="1">
                <a:solidFill>
                  <a:srgbClr val="002060"/>
                </a:solidFill>
              </a:rPr>
              <a:t>Gia</a:t>
            </a:r>
            <a:r>
              <a:rPr lang="en-US" sz="6933" dirty="0">
                <a:solidFill>
                  <a:srgbClr val="002060"/>
                </a:solidFill>
              </a:rPr>
              <a:t> </a:t>
            </a:r>
            <a:r>
              <a:rPr lang="en-US" sz="6933" dirty="0" err="1">
                <a:solidFill>
                  <a:srgbClr val="002060"/>
                </a:solidFill>
              </a:rPr>
              <a:t>xưa</a:t>
            </a:r>
            <a:r>
              <a:rPr lang="en-US" sz="6933" dirty="0">
                <a:solidFill>
                  <a:srgbClr val="002060"/>
                </a:solidFill>
              </a:rPr>
              <a:t>, </a:t>
            </a:r>
            <a:r>
              <a:rPr lang="en-US" sz="6933" dirty="0" err="1">
                <a:solidFill>
                  <a:srgbClr val="002060"/>
                </a:solidFill>
              </a:rPr>
              <a:t>sống</a:t>
            </a:r>
            <a:r>
              <a:rPr lang="en-US" sz="6933" dirty="0">
                <a:solidFill>
                  <a:srgbClr val="002060"/>
                </a:solidFill>
              </a:rPr>
              <a:t> </a:t>
            </a:r>
            <a:r>
              <a:rPr lang="en-US" sz="6933" dirty="0" err="1">
                <a:solidFill>
                  <a:srgbClr val="002060"/>
                </a:solidFill>
              </a:rPr>
              <a:t>trọn</a:t>
            </a:r>
            <a:r>
              <a:rPr lang="en-US" sz="6933" dirty="0">
                <a:solidFill>
                  <a:srgbClr val="002060"/>
                </a:solidFill>
              </a:rPr>
              <a:t> </a:t>
            </a:r>
            <a:r>
              <a:rPr lang="en-US" sz="6933" dirty="0" err="1">
                <a:solidFill>
                  <a:srgbClr val="002060"/>
                </a:solidFill>
              </a:rPr>
              <a:t>một</a:t>
            </a:r>
            <a:r>
              <a:rPr lang="en-US" sz="6933" dirty="0">
                <a:solidFill>
                  <a:srgbClr val="002060"/>
                </a:solidFill>
              </a:rPr>
              <a:t> </a:t>
            </a:r>
            <a:r>
              <a:rPr lang="en-US" sz="6933" dirty="0" err="1">
                <a:solidFill>
                  <a:srgbClr val="002060"/>
                </a:solidFill>
              </a:rPr>
              <a:t>đời</a:t>
            </a:r>
            <a:r>
              <a:rPr lang="en-US" sz="6933" dirty="0">
                <a:solidFill>
                  <a:srgbClr val="002060"/>
                </a:solidFill>
              </a:rPr>
              <a:t> </a:t>
            </a:r>
            <a:r>
              <a:rPr lang="en-US" sz="6933" dirty="0" err="1">
                <a:solidFill>
                  <a:srgbClr val="002060"/>
                </a:solidFill>
              </a:rPr>
              <a:t>xứng</a:t>
            </a:r>
            <a:r>
              <a:rPr lang="en-US" sz="6933" dirty="0">
                <a:solidFill>
                  <a:srgbClr val="002060"/>
                </a:solidFill>
              </a:rPr>
              <a:t> </a:t>
            </a:r>
            <a:r>
              <a:rPr lang="en-US" sz="6933" dirty="0" err="1">
                <a:solidFill>
                  <a:srgbClr val="002060"/>
                </a:solidFill>
              </a:rPr>
              <a:t>với</a:t>
            </a:r>
            <a:r>
              <a:rPr lang="en-US" sz="6933" dirty="0">
                <a:solidFill>
                  <a:srgbClr val="002060"/>
                </a:solidFill>
              </a:rPr>
              <a:t> </a:t>
            </a:r>
            <a:r>
              <a:rPr lang="en-US" sz="6933" dirty="0" err="1">
                <a:solidFill>
                  <a:srgbClr val="002060"/>
                </a:solidFill>
              </a:rPr>
              <a:t>ơn</a:t>
            </a:r>
            <a:r>
              <a:rPr lang="en-US" sz="6933" dirty="0">
                <a:solidFill>
                  <a:srgbClr val="002060"/>
                </a:solidFill>
              </a:rPr>
              <a:t> </a:t>
            </a:r>
            <a:r>
              <a:rPr lang="en-US" sz="6933" dirty="0" err="1">
                <a:solidFill>
                  <a:srgbClr val="002060"/>
                </a:solidFill>
              </a:rPr>
              <a:t>gọi</a:t>
            </a:r>
            <a:r>
              <a:rPr lang="en-US" sz="6933" dirty="0">
                <a:solidFill>
                  <a:srgbClr val="002060"/>
                </a:solidFill>
              </a:rPr>
              <a:t>.</a:t>
            </a:r>
            <a:endParaRPr lang="vi-VN" sz="6933" dirty="0">
              <a:solidFill>
                <a:srgbClr val="002060"/>
              </a:solidFill>
            </a:endParaRPr>
          </a:p>
        </p:txBody>
      </p:sp>
    </p:spTree>
    <p:extLst>
      <p:ext uri="{BB962C8B-B14F-4D97-AF65-F5344CB8AC3E}">
        <p14:creationId xmlns:p14="http://schemas.microsoft.com/office/powerpoint/2010/main" val="325427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en-US" sz="6267" u="sng" dirty="0">
                <a:solidFill>
                  <a:srgbClr val="FF0000"/>
                </a:solidFill>
                <a:latin typeface="+mj-lt"/>
              </a:rPr>
              <a:t>Tk2:</a:t>
            </a:r>
            <a:r>
              <a:rPr lang="vi-VN" sz="6267" dirty="0">
                <a:solidFill>
                  <a:srgbClr val="FF5050"/>
                </a:solidFill>
                <a:latin typeface="+mj-lt"/>
              </a:rPr>
              <a:t> </a:t>
            </a:r>
            <a:r>
              <a:rPr lang="en-US" sz="6267" dirty="0" err="1">
                <a:solidFill>
                  <a:srgbClr val="002060"/>
                </a:solidFill>
                <a:latin typeface="+mj-lt"/>
              </a:rPr>
              <a:t>Hôm</a:t>
            </a:r>
            <a:r>
              <a:rPr lang="en-US" sz="6267" dirty="0">
                <a:solidFill>
                  <a:srgbClr val="002060"/>
                </a:solidFill>
                <a:latin typeface="+mj-lt"/>
              </a:rPr>
              <a:t> nay </a:t>
            </a:r>
            <a:r>
              <a:rPr lang="en-US" sz="6267" dirty="0" err="1">
                <a:solidFill>
                  <a:srgbClr val="002060"/>
                </a:solidFill>
                <a:latin typeface="+mj-lt"/>
              </a:rPr>
              <a:t>hân</a:t>
            </a:r>
            <a:r>
              <a:rPr lang="en-US" sz="6267" dirty="0">
                <a:solidFill>
                  <a:srgbClr val="002060"/>
                </a:solidFill>
                <a:latin typeface="+mj-lt"/>
              </a:rPr>
              <a:t> </a:t>
            </a:r>
            <a:r>
              <a:rPr lang="en-US" sz="6267" dirty="0" err="1">
                <a:solidFill>
                  <a:srgbClr val="002060"/>
                </a:solidFill>
                <a:latin typeface="+mj-lt"/>
              </a:rPr>
              <a:t>hoan</a:t>
            </a:r>
            <a:r>
              <a:rPr lang="en-US" sz="6267" dirty="0">
                <a:solidFill>
                  <a:srgbClr val="002060"/>
                </a:solidFill>
                <a:latin typeface="+mj-lt"/>
              </a:rPr>
              <a:t> </a:t>
            </a:r>
            <a:r>
              <a:rPr lang="en-US" sz="6267" dirty="0" err="1">
                <a:solidFill>
                  <a:srgbClr val="002060"/>
                </a:solidFill>
                <a:latin typeface="+mj-lt"/>
              </a:rPr>
              <a:t>hai</a:t>
            </a:r>
            <a:r>
              <a:rPr lang="en-US" sz="6267" dirty="0">
                <a:solidFill>
                  <a:srgbClr val="002060"/>
                </a:solidFill>
                <a:latin typeface="+mj-lt"/>
              </a:rPr>
              <a:t> </a:t>
            </a:r>
            <a:r>
              <a:rPr lang="en-US" sz="6267" dirty="0" err="1">
                <a:solidFill>
                  <a:srgbClr val="002060"/>
                </a:solidFill>
                <a:latin typeface="+mj-lt"/>
              </a:rPr>
              <a:t>người</a:t>
            </a:r>
            <a:r>
              <a:rPr lang="en-US" sz="6267" dirty="0">
                <a:solidFill>
                  <a:srgbClr val="002060"/>
                </a:solidFill>
                <a:latin typeface="+mj-lt"/>
              </a:rPr>
              <a:t> </a:t>
            </a:r>
            <a:r>
              <a:rPr lang="en-US" sz="6267" dirty="0" err="1">
                <a:solidFill>
                  <a:srgbClr val="002060"/>
                </a:solidFill>
                <a:latin typeface="+mj-lt"/>
              </a:rPr>
              <a:t>kết</a:t>
            </a:r>
            <a:r>
              <a:rPr lang="en-US" sz="6267" dirty="0">
                <a:solidFill>
                  <a:srgbClr val="002060"/>
                </a:solidFill>
                <a:latin typeface="+mj-lt"/>
              </a:rPr>
              <a:t> </a:t>
            </a:r>
            <a:r>
              <a:rPr lang="en-US" sz="6267" dirty="0" err="1">
                <a:solidFill>
                  <a:srgbClr val="002060"/>
                </a:solidFill>
                <a:latin typeface="+mj-lt"/>
              </a:rPr>
              <a:t>giao</a:t>
            </a:r>
            <a:r>
              <a:rPr lang="en-US" sz="6267" dirty="0">
                <a:solidFill>
                  <a:srgbClr val="002060"/>
                </a:solidFill>
                <a:latin typeface="+mj-lt"/>
              </a:rPr>
              <a:t> </a:t>
            </a:r>
            <a:r>
              <a:rPr lang="en-US" sz="6267" dirty="0" err="1">
                <a:solidFill>
                  <a:srgbClr val="002060"/>
                </a:solidFill>
                <a:latin typeface="+mj-lt"/>
              </a:rPr>
              <a:t>tình</a:t>
            </a:r>
            <a:r>
              <a:rPr lang="en-US" sz="6267" dirty="0">
                <a:solidFill>
                  <a:srgbClr val="002060"/>
                </a:solidFill>
                <a:latin typeface="+mj-lt"/>
              </a:rPr>
              <a:t> </a:t>
            </a:r>
            <a:r>
              <a:rPr lang="en-US" sz="6267" dirty="0" err="1">
                <a:solidFill>
                  <a:srgbClr val="002060"/>
                </a:solidFill>
                <a:latin typeface="+mj-lt"/>
              </a:rPr>
              <a:t>mến</a:t>
            </a:r>
            <a:r>
              <a:rPr lang="en-US" sz="6267" dirty="0">
                <a:solidFill>
                  <a:srgbClr val="002060"/>
                </a:solidFill>
                <a:latin typeface="+mj-lt"/>
              </a:rPr>
              <a:t>. </a:t>
            </a:r>
            <a:r>
              <a:rPr lang="en-US" sz="6267" dirty="0" err="1">
                <a:solidFill>
                  <a:srgbClr val="002060"/>
                </a:solidFill>
                <a:latin typeface="+mj-lt"/>
              </a:rPr>
              <a:t>Đường</a:t>
            </a:r>
            <a:r>
              <a:rPr lang="en-US" sz="6267" dirty="0">
                <a:solidFill>
                  <a:srgbClr val="002060"/>
                </a:solidFill>
                <a:latin typeface="+mj-lt"/>
              </a:rPr>
              <a:t> </a:t>
            </a:r>
            <a:r>
              <a:rPr lang="en-US" sz="6267" dirty="0" err="1">
                <a:solidFill>
                  <a:srgbClr val="002060"/>
                </a:solidFill>
                <a:latin typeface="+mj-lt"/>
              </a:rPr>
              <a:t>dài</a:t>
            </a:r>
            <a:r>
              <a:rPr lang="en-US" sz="6267" dirty="0">
                <a:solidFill>
                  <a:srgbClr val="002060"/>
                </a:solidFill>
                <a:latin typeface="+mj-lt"/>
              </a:rPr>
              <a:t> </a:t>
            </a:r>
            <a:r>
              <a:rPr lang="en-US" sz="6267" dirty="0" err="1">
                <a:solidFill>
                  <a:srgbClr val="002060"/>
                </a:solidFill>
                <a:latin typeface="+mj-lt"/>
              </a:rPr>
              <a:t>đi</a:t>
            </a:r>
            <a:r>
              <a:rPr lang="en-US" sz="6267" dirty="0">
                <a:solidFill>
                  <a:srgbClr val="002060"/>
                </a:solidFill>
                <a:latin typeface="+mj-lt"/>
              </a:rPr>
              <a:t> </a:t>
            </a:r>
            <a:r>
              <a:rPr lang="en-US" sz="6267" dirty="0" err="1">
                <a:solidFill>
                  <a:srgbClr val="002060"/>
                </a:solidFill>
                <a:latin typeface="+mj-lt"/>
              </a:rPr>
              <a:t>tới</a:t>
            </a:r>
            <a:r>
              <a:rPr lang="en-US" sz="6267" dirty="0">
                <a:solidFill>
                  <a:srgbClr val="002060"/>
                </a:solidFill>
                <a:latin typeface="+mj-lt"/>
              </a:rPr>
              <a:t> </a:t>
            </a:r>
            <a:r>
              <a:rPr lang="en-US" sz="6267" dirty="0" err="1">
                <a:solidFill>
                  <a:srgbClr val="002060"/>
                </a:solidFill>
                <a:latin typeface="+mj-lt"/>
              </a:rPr>
              <a:t>nhất</a:t>
            </a:r>
            <a:r>
              <a:rPr lang="en-US" sz="6267" dirty="0">
                <a:solidFill>
                  <a:srgbClr val="002060"/>
                </a:solidFill>
                <a:latin typeface="+mj-lt"/>
              </a:rPr>
              <a:t> </a:t>
            </a:r>
            <a:r>
              <a:rPr lang="en-US" sz="6267" dirty="0" err="1">
                <a:solidFill>
                  <a:srgbClr val="002060"/>
                </a:solidFill>
                <a:latin typeface="+mj-lt"/>
              </a:rPr>
              <a:t>tâm</a:t>
            </a:r>
            <a:r>
              <a:rPr lang="en-US" sz="6267" dirty="0">
                <a:solidFill>
                  <a:srgbClr val="002060"/>
                </a:solidFill>
                <a:latin typeface="+mj-lt"/>
              </a:rPr>
              <a:t> ý </a:t>
            </a:r>
            <a:r>
              <a:rPr lang="en-US" sz="6267" dirty="0" err="1">
                <a:solidFill>
                  <a:srgbClr val="002060"/>
                </a:solidFill>
                <a:latin typeface="+mj-lt"/>
              </a:rPr>
              <a:t>chung</a:t>
            </a:r>
            <a:r>
              <a:rPr lang="en-US" sz="6267" dirty="0">
                <a:solidFill>
                  <a:srgbClr val="002060"/>
                </a:solidFill>
                <a:latin typeface="+mj-lt"/>
              </a:rPr>
              <a:t> </a:t>
            </a:r>
            <a:r>
              <a:rPr lang="en-US" sz="6267" dirty="0" err="1">
                <a:solidFill>
                  <a:srgbClr val="002060"/>
                </a:solidFill>
                <a:latin typeface="+mj-lt"/>
              </a:rPr>
              <a:t>một</a:t>
            </a:r>
            <a:r>
              <a:rPr lang="en-US" sz="6267" dirty="0">
                <a:solidFill>
                  <a:srgbClr val="002060"/>
                </a:solidFill>
                <a:latin typeface="+mj-lt"/>
              </a:rPr>
              <a:t> </a:t>
            </a:r>
            <a:r>
              <a:rPr lang="en-US" sz="6267" dirty="0" err="1">
                <a:solidFill>
                  <a:srgbClr val="002060"/>
                </a:solidFill>
                <a:latin typeface="+mj-lt"/>
              </a:rPr>
              <a:t>lòng</a:t>
            </a:r>
            <a:r>
              <a:rPr lang="en-US" sz="6267" dirty="0">
                <a:solidFill>
                  <a:srgbClr val="002060"/>
                </a:solidFill>
                <a:latin typeface="+mj-lt"/>
              </a:rPr>
              <a:t>. Tim </a:t>
            </a:r>
            <a:r>
              <a:rPr lang="en-US" sz="6267" dirty="0" err="1">
                <a:solidFill>
                  <a:srgbClr val="002060"/>
                </a:solidFill>
                <a:latin typeface="+mj-lt"/>
              </a:rPr>
              <a:t>trao</a:t>
            </a:r>
            <a:r>
              <a:rPr lang="en-US" sz="6267" dirty="0">
                <a:solidFill>
                  <a:srgbClr val="002060"/>
                </a:solidFill>
                <a:latin typeface="+mj-lt"/>
              </a:rPr>
              <a:t> con </a:t>
            </a:r>
            <a:r>
              <a:rPr lang="en-US" sz="6267" dirty="0" err="1">
                <a:solidFill>
                  <a:srgbClr val="002060"/>
                </a:solidFill>
                <a:latin typeface="+mj-lt"/>
              </a:rPr>
              <a:t>tim</a:t>
            </a:r>
            <a:r>
              <a:rPr lang="en-US" sz="6267" dirty="0">
                <a:solidFill>
                  <a:srgbClr val="002060"/>
                </a:solidFill>
                <a:latin typeface="+mj-lt"/>
              </a:rPr>
              <a:t> </a:t>
            </a:r>
            <a:r>
              <a:rPr lang="en-US" sz="6267" dirty="0" err="1">
                <a:solidFill>
                  <a:srgbClr val="002060"/>
                </a:solidFill>
                <a:latin typeface="+mj-lt"/>
              </a:rPr>
              <a:t>hẹn</a:t>
            </a:r>
            <a:r>
              <a:rPr lang="en-US" sz="6267" dirty="0">
                <a:solidFill>
                  <a:srgbClr val="002060"/>
                </a:solidFill>
                <a:latin typeface="+mj-lt"/>
              </a:rPr>
              <a:t> </a:t>
            </a:r>
            <a:r>
              <a:rPr lang="en-US" sz="6267" dirty="0" err="1">
                <a:solidFill>
                  <a:srgbClr val="002060"/>
                </a:solidFill>
                <a:latin typeface="+mj-lt"/>
              </a:rPr>
              <a:t>thề</a:t>
            </a:r>
            <a:r>
              <a:rPr lang="en-US" sz="6267" dirty="0">
                <a:solidFill>
                  <a:srgbClr val="002060"/>
                </a:solidFill>
                <a:latin typeface="+mj-lt"/>
              </a:rPr>
              <a:t> </a:t>
            </a:r>
            <a:r>
              <a:rPr lang="en-US" sz="6267" dirty="0" err="1">
                <a:solidFill>
                  <a:srgbClr val="002060"/>
                </a:solidFill>
                <a:latin typeface="+mj-lt"/>
              </a:rPr>
              <a:t>ghi</a:t>
            </a:r>
            <a:r>
              <a:rPr lang="en-US" sz="6267" dirty="0">
                <a:solidFill>
                  <a:srgbClr val="002060"/>
                </a:solidFill>
                <a:latin typeface="+mj-lt"/>
              </a:rPr>
              <a:t> </a:t>
            </a:r>
            <a:r>
              <a:rPr lang="en-US" sz="6267" dirty="0" err="1">
                <a:solidFill>
                  <a:srgbClr val="002060"/>
                </a:solidFill>
                <a:latin typeface="+mj-lt"/>
              </a:rPr>
              <a:t>khắc</a:t>
            </a:r>
            <a:r>
              <a:rPr lang="en-US" sz="6267" dirty="0">
                <a:solidFill>
                  <a:srgbClr val="002060"/>
                </a:solidFill>
                <a:latin typeface="+mj-lt"/>
              </a:rPr>
              <a:t> </a:t>
            </a:r>
            <a:r>
              <a:rPr lang="en-US" sz="6267" dirty="0" err="1">
                <a:solidFill>
                  <a:srgbClr val="002060"/>
                </a:solidFill>
                <a:latin typeface="+mj-lt"/>
              </a:rPr>
              <a:t>đá</a:t>
            </a:r>
            <a:r>
              <a:rPr lang="en-US" sz="6267" dirty="0">
                <a:solidFill>
                  <a:srgbClr val="002060"/>
                </a:solidFill>
                <a:latin typeface="+mj-lt"/>
              </a:rPr>
              <a:t> </a:t>
            </a:r>
            <a:r>
              <a:rPr lang="en-US" sz="6267" dirty="0" err="1">
                <a:solidFill>
                  <a:srgbClr val="002060"/>
                </a:solidFill>
                <a:latin typeface="+mj-lt"/>
              </a:rPr>
              <a:t>vàng</a:t>
            </a:r>
            <a:r>
              <a:rPr lang="en-US" sz="6267" dirty="0">
                <a:solidFill>
                  <a:srgbClr val="002060"/>
                </a:solidFill>
                <a:latin typeface="+mj-lt"/>
              </a:rPr>
              <a:t>. </a:t>
            </a:r>
            <a:r>
              <a:rPr lang="en-US" sz="6267" dirty="0" err="1">
                <a:solidFill>
                  <a:srgbClr val="002060"/>
                </a:solidFill>
                <a:latin typeface="+mj-lt"/>
              </a:rPr>
              <a:t>Bên</a:t>
            </a:r>
            <a:r>
              <a:rPr lang="en-US" sz="6267" dirty="0">
                <a:solidFill>
                  <a:srgbClr val="002060"/>
                </a:solidFill>
                <a:latin typeface="+mj-lt"/>
              </a:rPr>
              <a:t> </a:t>
            </a:r>
            <a:r>
              <a:rPr lang="en-US" sz="6267" dirty="0" err="1">
                <a:solidFill>
                  <a:srgbClr val="002060"/>
                </a:solidFill>
                <a:latin typeface="+mj-lt"/>
              </a:rPr>
              <a:t>nhau</a:t>
            </a:r>
            <a:r>
              <a:rPr lang="en-US" sz="6267" dirty="0">
                <a:solidFill>
                  <a:srgbClr val="002060"/>
                </a:solidFill>
                <a:latin typeface="+mj-lt"/>
              </a:rPr>
              <a:t> </a:t>
            </a:r>
            <a:r>
              <a:rPr lang="en-US" sz="6267" dirty="0" err="1">
                <a:solidFill>
                  <a:srgbClr val="002060"/>
                </a:solidFill>
                <a:latin typeface="+mj-lt"/>
              </a:rPr>
              <a:t>hôm</a:t>
            </a:r>
            <a:r>
              <a:rPr lang="en-US" sz="6267" dirty="0">
                <a:solidFill>
                  <a:srgbClr val="002060"/>
                </a:solidFill>
                <a:latin typeface="+mj-lt"/>
              </a:rPr>
              <a:t> </a:t>
            </a:r>
            <a:r>
              <a:rPr lang="en-US" sz="6267" dirty="0" err="1">
                <a:solidFill>
                  <a:srgbClr val="002060"/>
                </a:solidFill>
                <a:latin typeface="+mj-lt"/>
              </a:rPr>
              <a:t>mai</a:t>
            </a:r>
            <a:r>
              <a:rPr lang="en-US" sz="6267" dirty="0">
                <a:solidFill>
                  <a:srgbClr val="002060"/>
                </a:solidFill>
                <a:latin typeface="+mj-lt"/>
              </a:rPr>
              <a:t> </a:t>
            </a:r>
            <a:r>
              <a:rPr lang="en-US" sz="6267" dirty="0" err="1">
                <a:solidFill>
                  <a:srgbClr val="002060"/>
                </a:solidFill>
                <a:latin typeface="+mj-lt"/>
              </a:rPr>
              <a:t>hiệp</a:t>
            </a:r>
            <a:r>
              <a:rPr lang="en-US" sz="6267" dirty="0">
                <a:solidFill>
                  <a:srgbClr val="002060"/>
                </a:solidFill>
                <a:latin typeface="+mj-lt"/>
              </a:rPr>
              <a:t> </a:t>
            </a:r>
            <a:r>
              <a:rPr lang="en-US" sz="6267" dirty="0" err="1">
                <a:solidFill>
                  <a:srgbClr val="002060"/>
                </a:solidFill>
                <a:latin typeface="+mj-lt"/>
              </a:rPr>
              <a:t>lòng</a:t>
            </a:r>
            <a:r>
              <a:rPr lang="en-US" sz="6267" dirty="0">
                <a:solidFill>
                  <a:srgbClr val="002060"/>
                </a:solidFill>
                <a:latin typeface="+mj-lt"/>
              </a:rPr>
              <a:t> </a:t>
            </a:r>
            <a:r>
              <a:rPr lang="en-US" sz="6267" dirty="0" err="1">
                <a:solidFill>
                  <a:srgbClr val="002060"/>
                </a:solidFill>
                <a:latin typeface="+mj-lt"/>
              </a:rPr>
              <a:t>bài</a:t>
            </a:r>
            <a:r>
              <a:rPr lang="en-US" sz="6267" dirty="0">
                <a:solidFill>
                  <a:srgbClr val="002060"/>
                </a:solidFill>
                <a:latin typeface="+mj-lt"/>
              </a:rPr>
              <a:t> </a:t>
            </a:r>
            <a:r>
              <a:rPr lang="en-US" sz="6267" dirty="0" err="1">
                <a:solidFill>
                  <a:srgbClr val="002060"/>
                </a:solidFill>
                <a:latin typeface="+mj-lt"/>
              </a:rPr>
              <a:t>kinh</a:t>
            </a:r>
            <a:r>
              <a:rPr lang="en-US" sz="6267" dirty="0">
                <a:solidFill>
                  <a:srgbClr val="002060"/>
                </a:solidFill>
                <a:latin typeface="+mj-lt"/>
              </a:rPr>
              <a:t> </a:t>
            </a:r>
            <a:r>
              <a:rPr lang="en-US" sz="6267" dirty="0" err="1">
                <a:solidFill>
                  <a:srgbClr val="002060"/>
                </a:solidFill>
                <a:latin typeface="+mj-lt"/>
              </a:rPr>
              <a:t>tấu</a:t>
            </a:r>
            <a:r>
              <a:rPr lang="en-US" sz="6267" dirty="0">
                <a:solidFill>
                  <a:srgbClr val="002060"/>
                </a:solidFill>
                <a:latin typeface="+mj-lt"/>
              </a:rPr>
              <a:t> </a:t>
            </a:r>
            <a:r>
              <a:rPr lang="en-US" sz="6267" dirty="0" err="1">
                <a:solidFill>
                  <a:srgbClr val="002060"/>
                </a:solidFill>
                <a:latin typeface="+mj-lt"/>
              </a:rPr>
              <a:t>vang</a:t>
            </a:r>
            <a:r>
              <a:rPr lang="en-US" sz="6267" dirty="0">
                <a:solidFill>
                  <a:srgbClr val="002060"/>
                </a:solidFill>
                <a:latin typeface="+mj-lt"/>
              </a:rPr>
              <a:t>.</a:t>
            </a:r>
            <a:endParaRPr lang="vi-VN" sz="6267" dirty="0">
              <a:solidFill>
                <a:srgbClr val="002060"/>
              </a:solidFill>
              <a:latin typeface="+mj-lt"/>
            </a:endParaRPr>
          </a:p>
        </p:txBody>
      </p:sp>
    </p:spTree>
    <p:extLst>
      <p:ext uri="{BB962C8B-B14F-4D97-AF65-F5344CB8AC3E}">
        <p14:creationId xmlns:p14="http://schemas.microsoft.com/office/powerpoint/2010/main" val="326194732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en-US" sz="8000" u="sng" dirty="0">
                <a:solidFill>
                  <a:srgbClr val="FF0000"/>
                </a:solidFill>
              </a:rPr>
              <a:t>Tk2:</a:t>
            </a:r>
            <a:r>
              <a:rPr lang="en-US" sz="8000" dirty="0">
                <a:solidFill>
                  <a:srgbClr val="FF0000"/>
                </a:solidFill>
              </a:rPr>
              <a:t>  </a:t>
            </a:r>
            <a:r>
              <a:rPr lang="en-US" sz="8000" dirty="0" err="1">
                <a:solidFill>
                  <a:srgbClr val="002060"/>
                </a:solidFill>
              </a:rPr>
              <a:t>Mẹ</a:t>
            </a:r>
            <a:r>
              <a:rPr lang="en-US" sz="8000" dirty="0">
                <a:solidFill>
                  <a:srgbClr val="002060"/>
                </a:solidFill>
              </a:rPr>
              <a:t> </a:t>
            </a:r>
            <a:r>
              <a:rPr lang="en-US" sz="8000" dirty="0" err="1">
                <a:solidFill>
                  <a:srgbClr val="002060"/>
                </a:solidFill>
              </a:rPr>
              <a:t>ơi</a:t>
            </a:r>
            <a:r>
              <a:rPr lang="en-US" sz="8000" dirty="0">
                <a:solidFill>
                  <a:srgbClr val="002060"/>
                </a:solidFill>
              </a:rPr>
              <a:t>! </a:t>
            </a:r>
            <a:r>
              <a:rPr lang="en-US" sz="8000" dirty="0" err="1">
                <a:solidFill>
                  <a:srgbClr val="002060"/>
                </a:solidFill>
              </a:rPr>
              <a:t>Xin</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đôi</a:t>
            </a:r>
            <a:r>
              <a:rPr lang="en-US" sz="8000" dirty="0">
                <a:solidFill>
                  <a:srgbClr val="002060"/>
                </a:solidFill>
              </a:rPr>
              <a:t> </a:t>
            </a:r>
            <a:r>
              <a:rPr lang="en-US" sz="8000" dirty="0" err="1">
                <a:solidFill>
                  <a:srgbClr val="002060"/>
                </a:solidFill>
              </a:rPr>
              <a:t>bạn</a:t>
            </a:r>
            <a:r>
              <a:rPr lang="en-US" sz="8000" dirty="0">
                <a:solidFill>
                  <a:srgbClr val="002060"/>
                </a:solidFill>
              </a:rPr>
              <a:t> </a:t>
            </a:r>
            <a:r>
              <a:rPr lang="en-US" sz="8000" dirty="0" err="1">
                <a:solidFill>
                  <a:srgbClr val="002060"/>
                </a:solidFill>
              </a:rPr>
              <a:t>sống</a:t>
            </a:r>
            <a:r>
              <a:rPr lang="en-US" sz="8000" dirty="0">
                <a:solidFill>
                  <a:srgbClr val="002060"/>
                </a:solidFill>
              </a:rPr>
              <a:t> </a:t>
            </a:r>
            <a:r>
              <a:rPr lang="en-US" sz="8000" dirty="0" err="1">
                <a:solidFill>
                  <a:srgbClr val="002060"/>
                </a:solidFill>
              </a:rPr>
              <a:t>đời</a:t>
            </a:r>
            <a:r>
              <a:rPr lang="en-US" sz="8000" dirty="0">
                <a:solidFill>
                  <a:srgbClr val="002060"/>
                </a:solidFill>
              </a:rPr>
              <a:t> </a:t>
            </a:r>
            <a:r>
              <a:rPr lang="en-US" sz="8000" dirty="0" err="1">
                <a:solidFill>
                  <a:srgbClr val="002060"/>
                </a:solidFill>
              </a:rPr>
              <a:t>đức</a:t>
            </a:r>
            <a:r>
              <a:rPr lang="en-US" sz="8000" dirty="0">
                <a:solidFill>
                  <a:srgbClr val="002060"/>
                </a:solidFill>
              </a:rPr>
              <a:t> tin. </a:t>
            </a:r>
            <a:r>
              <a:rPr lang="en-US" sz="8000" dirty="0" err="1">
                <a:solidFill>
                  <a:srgbClr val="002060"/>
                </a:solidFill>
              </a:rPr>
              <a:t>Làm</a:t>
            </a:r>
            <a:r>
              <a:rPr lang="en-US" sz="8000" dirty="0">
                <a:solidFill>
                  <a:srgbClr val="002060"/>
                </a:solidFill>
              </a:rPr>
              <a:t> </a:t>
            </a:r>
            <a:r>
              <a:rPr lang="en-US" sz="8000" dirty="0" err="1">
                <a:solidFill>
                  <a:srgbClr val="002060"/>
                </a:solidFill>
              </a:rPr>
              <a:t>gương</a:t>
            </a:r>
            <a:r>
              <a:rPr lang="en-US" sz="8000" dirty="0">
                <a:solidFill>
                  <a:srgbClr val="002060"/>
                </a:solidFill>
              </a:rPr>
              <a:t> </a:t>
            </a:r>
            <a:r>
              <a:rPr lang="en-US" sz="8000" dirty="0" err="1">
                <a:solidFill>
                  <a:srgbClr val="002060"/>
                </a:solidFill>
              </a:rPr>
              <a:t>cho</a:t>
            </a:r>
            <a:r>
              <a:rPr lang="en-US" sz="8000" dirty="0">
                <a:solidFill>
                  <a:srgbClr val="002060"/>
                </a:solidFill>
              </a:rPr>
              <a:t> </a:t>
            </a:r>
            <a:r>
              <a:rPr lang="en-US" sz="8000" dirty="0" err="1">
                <a:solidFill>
                  <a:srgbClr val="002060"/>
                </a:solidFill>
              </a:rPr>
              <a:t>các</a:t>
            </a:r>
            <a:r>
              <a:rPr lang="en-US" sz="8000" dirty="0">
                <a:solidFill>
                  <a:srgbClr val="002060"/>
                </a:solidFill>
              </a:rPr>
              <a:t> </a:t>
            </a:r>
            <a:r>
              <a:rPr lang="en-US" sz="8000" dirty="0" err="1">
                <a:solidFill>
                  <a:srgbClr val="002060"/>
                </a:solidFill>
              </a:rPr>
              <a:t>gia</a:t>
            </a:r>
            <a:r>
              <a:rPr lang="en-US" sz="8000" dirty="0">
                <a:solidFill>
                  <a:srgbClr val="002060"/>
                </a:solidFill>
              </a:rPr>
              <a:t> </a:t>
            </a:r>
            <a:r>
              <a:rPr lang="en-US" sz="8000" dirty="0" err="1">
                <a:solidFill>
                  <a:srgbClr val="002060"/>
                </a:solidFill>
              </a:rPr>
              <a:t>đình</a:t>
            </a:r>
            <a:r>
              <a:rPr lang="en-US" sz="8000" dirty="0">
                <a:solidFill>
                  <a:srgbClr val="002060"/>
                </a:solidFill>
              </a:rPr>
              <a:t> </a:t>
            </a:r>
            <a:r>
              <a:rPr lang="en-US" sz="8000" dirty="0" err="1">
                <a:solidFill>
                  <a:srgbClr val="002060"/>
                </a:solidFill>
              </a:rPr>
              <a:t>cuộc</a:t>
            </a:r>
            <a:r>
              <a:rPr lang="en-US" sz="8000" dirty="0">
                <a:solidFill>
                  <a:srgbClr val="002060"/>
                </a:solidFill>
              </a:rPr>
              <a:t> </a:t>
            </a:r>
            <a:r>
              <a:rPr lang="en-US" sz="8000" dirty="0" err="1">
                <a:solidFill>
                  <a:srgbClr val="002060"/>
                </a:solidFill>
              </a:rPr>
              <a:t>sống</a:t>
            </a:r>
            <a:r>
              <a:rPr lang="en-US" sz="8000" dirty="0">
                <a:solidFill>
                  <a:srgbClr val="002060"/>
                </a:solidFill>
              </a:rPr>
              <a:t> </a:t>
            </a:r>
            <a:r>
              <a:rPr lang="en-US" sz="8000" dirty="0" err="1">
                <a:solidFill>
                  <a:srgbClr val="002060"/>
                </a:solidFill>
              </a:rPr>
              <a:t>hy</a:t>
            </a:r>
            <a:r>
              <a:rPr lang="en-US" sz="8000" dirty="0">
                <a:solidFill>
                  <a:srgbClr val="002060"/>
                </a:solidFill>
              </a:rPr>
              <a:t> </a:t>
            </a:r>
            <a:r>
              <a:rPr lang="en-US" sz="8000" dirty="0" err="1">
                <a:solidFill>
                  <a:srgbClr val="002060"/>
                </a:solidFill>
              </a:rPr>
              <a:t>sinh</a:t>
            </a:r>
            <a:r>
              <a:rPr lang="en-US" sz="8000" dirty="0">
                <a:solidFill>
                  <a:srgbClr val="002060"/>
                </a:solidFill>
              </a:rPr>
              <a:t>. </a:t>
            </a:r>
            <a:endParaRPr lang="vi-VN" sz="8000" dirty="0">
              <a:solidFill>
                <a:srgbClr val="002060"/>
              </a:solidFill>
            </a:endParaRPr>
          </a:p>
        </p:txBody>
      </p:sp>
    </p:spTree>
    <p:extLst>
      <p:ext uri="{BB962C8B-B14F-4D97-AF65-F5344CB8AC3E}">
        <p14:creationId xmlns:p14="http://schemas.microsoft.com/office/powerpoint/2010/main" val="36587723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20000"/>
              </a:lnSpc>
            </a:pPr>
            <a:r>
              <a:rPr lang="vi-VN" sz="7733" u="sng" dirty="0">
                <a:solidFill>
                  <a:srgbClr val="FF0000"/>
                </a:solidFill>
              </a:rPr>
              <a:t>**</a:t>
            </a:r>
            <a:r>
              <a:rPr lang="en-US" sz="7733" u="sng" dirty="0">
                <a:solidFill>
                  <a:srgbClr val="FF0000"/>
                </a:solidFill>
              </a:rPr>
              <a:t>:</a:t>
            </a:r>
            <a:r>
              <a:rPr lang="en-US" sz="7733" dirty="0">
                <a:solidFill>
                  <a:schemeClr val="bg1"/>
                </a:solidFill>
              </a:rPr>
              <a:t> </a:t>
            </a:r>
            <a:r>
              <a:rPr lang="en-US" sz="7733" dirty="0" err="1">
                <a:solidFill>
                  <a:srgbClr val="002060"/>
                </a:solidFill>
              </a:rPr>
              <a:t>Cùng</a:t>
            </a:r>
            <a:r>
              <a:rPr lang="en-US" sz="7733" dirty="0">
                <a:solidFill>
                  <a:srgbClr val="002060"/>
                </a:solidFill>
              </a:rPr>
              <a:t> </a:t>
            </a:r>
            <a:r>
              <a:rPr lang="en-US" sz="7733" dirty="0" err="1">
                <a:solidFill>
                  <a:srgbClr val="002060"/>
                </a:solidFill>
              </a:rPr>
              <a:t>nhau</a:t>
            </a:r>
            <a:r>
              <a:rPr lang="en-US" sz="7733" dirty="0">
                <a:solidFill>
                  <a:srgbClr val="002060"/>
                </a:solidFill>
              </a:rPr>
              <a:t> </a:t>
            </a:r>
            <a:r>
              <a:rPr lang="en-US" sz="7733" dirty="0" err="1">
                <a:solidFill>
                  <a:srgbClr val="002060"/>
                </a:solidFill>
              </a:rPr>
              <a:t>noi</a:t>
            </a:r>
            <a:r>
              <a:rPr lang="en-US" sz="7733" dirty="0">
                <a:solidFill>
                  <a:srgbClr val="002060"/>
                </a:solidFill>
              </a:rPr>
              <a:t> </a:t>
            </a:r>
            <a:r>
              <a:rPr lang="en-US" sz="7733" dirty="0" err="1">
                <a:solidFill>
                  <a:srgbClr val="002060"/>
                </a:solidFill>
              </a:rPr>
              <a:t>gương</a:t>
            </a:r>
            <a:r>
              <a:rPr lang="en-US" sz="7733" dirty="0">
                <a:solidFill>
                  <a:srgbClr val="002060"/>
                </a:solidFill>
              </a:rPr>
              <a:t> </a:t>
            </a:r>
            <a:r>
              <a:rPr lang="en-US" sz="7733" dirty="0" err="1">
                <a:solidFill>
                  <a:srgbClr val="002060"/>
                </a:solidFill>
              </a:rPr>
              <a:t>của</a:t>
            </a:r>
            <a:r>
              <a:rPr lang="en-US" sz="7733" dirty="0">
                <a:solidFill>
                  <a:srgbClr val="002060"/>
                </a:solidFill>
              </a:rPr>
              <a:t> </a:t>
            </a:r>
            <a:r>
              <a:rPr lang="en-US" sz="7733" dirty="0" err="1">
                <a:solidFill>
                  <a:srgbClr val="002060"/>
                </a:solidFill>
              </a:rPr>
              <a:t>Mẹ</a:t>
            </a:r>
            <a:r>
              <a:rPr lang="en-US" sz="7733" dirty="0">
                <a:solidFill>
                  <a:srgbClr val="002060"/>
                </a:solidFill>
              </a:rPr>
              <a:t> </a:t>
            </a:r>
            <a:r>
              <a:rPr lang="en-US" sz="7733" dirty="0" err="1">
                <a:solidFill>
                  <a:srgbClr val="002060"/>
                </a:solidFill>
              </a:rPr>
              <a:t>sống</a:t>
            </a:r>
            <a:r>
              <a:rPr lang="en-US" sz="7733" dirty="0">
                <a:solidFill>
                  <a:srgbClr val="002060"/>
                </a:solidFill>
              </a:rPr>
              <a:t> </a:t>
            </a:r>
            <a:r>
              <a:rPr lang="en-US" sz="7733" dirty="0" err="1">
                <a:solidFill>
                  <a:srgbClr val="002060"/>
                </a:solidFill>
              </a:rPr>
              <a:t>Lời</a:t>
            </a:r>
            <a:r>
              <a:rPr lang="en-US" sz="7733" dirty="0">
                <a:solidFill>
                  <a:srgbClr val="002060"/>
                </a:solidFill>
              </a:rPr>
              <a:t> </a:t>
            </a:r>
            <a:r>
              <a:rPr lang="en-US" sz="7733" dirty="0" err="1">
                <a:solidFill>
                  <a:srgbClr val="002060"/>
                </a:solidFill>
              </a:rPr>
              <a:t>Chúa</a:t>
            </a:r>
            <a:r>
              <a:rPr lang="en-US" sz="7733" dirty="0">
                <a:solidFill>
                  <a:srgbClr val="002060"/>
                </a:solidFill>
              </a:rPr>
              <a:t> </a:t>
            </a:r>
            <a:r>
              <a:rPr lang="en-US" sz="7733" dirty="0" err="1">
                <a:solidFill>
                  <a:srgbClr val="002060"/>
                </a:solidFill>
              </a:rPr>
              <a:t>luôn</a:t>
            </a:r>
            <a:r>
              <a:rPr lang="en-US" sz="7733" dirty="0">
                <a:solidFill>
                  <a:srgbClr val="002060"/>
                </a:solidFill>
              </a:rPr>
              <a:t>. </a:t>
            </a:r>
            <a:r>
              <a:rPr lang="en-US" sz="7733" dirty="0" err="1">
                <a:solidFill>
                  <a:srgbClr val="002060"/>
                </a:solidFill>
              </a:rPr>
              <a:t>Làm</a:t>
            </a:r>
            <a:r>
              <a:rPr lang="en-US" sz="7733" dirty="0">
                <a:solidFill>
                  <a:srgbClr val="002060"/>
                </a:solidFill>
              </a:rPr>
              <a:t> </a:t>
            </a:r>
            <a:r>
              <a:rPr lang="en-US" sz="7733" dirty="0" err="1">
                <a:solidFill>
                  <a:srgbClr val="002060"/>
                </a:solidFill>
              </a:rPr>
              <a:t>cho</a:t>
            </a:r>
            <a:r>
              <a:rPr lang="en-US" sz="7733" dirty="0">
                <a:solidFill>
                  <a:srgbClr val="002060"/>
                </a:solidFill>
              </a:rPr>
              <a:t> </a:t>
            </a:r>
            <a:r>
              <a:rPr lang="en-US" sz="7733" dirty="0" err="1">
                <a:solidFill>
                  <a:srgbClr val="002060"/>
                </a:solidFill>
              </a:rPr>
              <a:t>hạt</a:t>
            </a:r>
            <a:r>
              <a:rPr lang="en-US" sz="7733" dirty="0">
                <a:solidFill>
                  <a:srgbClr val="002060"/>
                </a:solidFill>
              </a:rPr>
              <a:t> </a:t>
            </a:r>
            <a:r>
              <a:rPr lang="en-US" sz="7733" dirty="0" err="1">
                <a:solidFill>
                  <a:srgbClr val="002060"/>
                </a:solidFill>
              </a:rPr>
              <a:t>giống</a:t>
            </a:r>
            <a:r>
              <a:rPr lang="en-US" sz="7733" dirty="0">
                <a:solidFill>
                  <a:srgbClr val="002060"/>
                </a:solidFill>
              </a:rPr>
              <a:t> Tin </a:t>
            </a:r>
            <a:r>
              <a:rPr lang="en-US" sz="7733" dirty="0" err="1">
                <a:solidFill>
                  <a:srgbClr val="002060"/>
                </a:solidFill>
              </a:rPr>
              <a:t>Mừng</a:t>
            </a:r>
            <a:r>
              <a:rPr lang="en-US" sz="7733" dirty="0">
                <a:solidFill>
                  <a:srgbClr val="002060"/>
                </a:solidFill>
              </a:rPr>
              <a:t> </a:t>
            </a:r>
            <a:r>
              <a:rPr lang="en-US" sz="7733" dirty="0" err="1">
                <a:solidFill>
                  <a:srgbClr val="002060"/>
                </a:solidFill>
              </a:rPr>
              <a:t>được</a:t>
            </a:r>
            <a:r>
              <a:rPr lang="en-US" sz="7733" dirty="0">
                <a:solidFill>
                  <a:srgbClr val="002060"/>
                </a:solidFill>
              </a:rPr>
              <a:t> </a:t>
            </a:r>
            <a:r>
              <a:rPr lang="en-US" sz="7733" dirty="0" err="1">
                <a:solidFill>
                  <a:srgbClr val="002060"/>
                </a:solidFill>
              </a:rPr>
              <a:t>đâm</a:t>
            </a:r>
            <a:r>
              <a:rPr lang="en-US" sz="7733" dirty="0">
                <a:solidFill>
                  <a:srgbClr val="002060"/>
                </a:solidFill>
              </a:rPr>
              <a:t> </a:t>
            </a:r>
            <a:r>
              <a:rPr lang="en-US" sz="7733" dirty="0" err="1">
                <a:solidFill>
                  <a:srgbClr val="002060"/>
                </a:solidFill>
              </a:rPr>
              <a:t>nhánh</a:t>
            </a:r>
            <a:r>
              <a:rPr lang="en-US" sz="7733" dirty="0">
                <a:solidFill>
                  <a:srgbClr val="002060"/>
                </a:solidFill>
              </a:rPr>
              <a:t> </a:t>
            </a:r>
            <a:r>
              <a:rPr lang="en-US" sz="7733" dirty="0" err="1">
                <a:solidFill>
                  <a:srgbClr val="002060"/>
                </a:solidFill>
              </a:rPr>
              <a:t>trổ</a:t>
            </a:r>
            <a:r>
              <a:rPr lang="en-US" sz="7733" dirty="0">
                <a:solidFill>
                  <a:srgbClr val="002060"/>
                </a:solidFill>
              </a:rPr>
              <a:t> </a:t>
            </a:r>
            <a:r>
              <a:rPr lang="en-US" sz="7733" dirty="0" err="1">
                <a:solidFill>
                  <a:srgbClr val="002060"/>
                </a:solidFill>
              </a:rPr>
              <a:t>bông</a:t>
            </a:r>
            <a:r>
              <a:rPr lang="en-US" sz="7733" dirty="0">
                <a:solidFill>
                  <a:srgbClr val="002060"/>
                </a:solidFill>
              </a:rPr>
              <a:t>.</a:t>
            </a:r>
            <a:endParaRPr lang="vi-VN" sz="7733" dirty="0">
              <a:solidFill>
                <a:srgbClr val="002060"/>
              </a:solidFill>
            </a:endParaRPr>
          </a:p>
        </p:txBody>
      </p:sp>
    </p:spTree>
    <p:extLst>
      <p:ext uri="{BB962C8B-B14F-4D97-AF65-F5344CB8AC3E}">
        <p14:creationId xmlns:p14="http://schemas.microsoft.com/office/powerpoint/2010/main" val="4142876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110000"/>
              </a:lnSpc>
            </a:pPr>
            <a:r>
              <a:rPr lang="en-US" sz="6600" u="sng" dirty="0" err="1">
                <a:solidFill>
                  <a:srgbClr val="FF0000"/>
                </a:solidFill>
              </a:rPr>
              <a:t>Đk</a:t>
            </a:r>
            <a:r>
              <a:rPr lang="en-US" sz="6600" u="sng" dirty="0">
                <a:solidFill>
                  <a:srgbClr val="FF0000"/>
                </a:solidFill>
              </a:rPr>
              <a:t>:</a:t>
            </a:r>
            <a:r>
              <a:rPr lang="en-US" sz="6600" dirty="0">
                <a:solidFill>
                  <a:schemeClr val="bg1"/>
                </a:solidFill>
              </a:rPr>
              <a:t> </a:t>
            </a:r>
            <a:r>
              <a:rPr lang="en-US" sz="6600" dirty="0">
                <a:solidFill>
                  <a:srgbClr val="002060"/>
                </a:solidFill>
              </a:rPr>
              <a:t>Cho </a:t>
            </a:r>
            <a:r>
              <a:rPr lang="en-US" sz="6600" dirty="0" err="1">
                <a:solidFill>
                  <a:srgbClr val="002060"/>
                </a:solidFill>
              </a:rPr>
              <a:t>hoa</a:t>
            </a:r>
            <a:r>
              <a:rPr lang="en-US" sz="6600" dirty="0">
                <a:solidFill>
                  <a:srgbClr val="002060"/>
                </a:solidFill>
              </a:rPr>
              <a:t> </a:t>
            </a:r>
            <a:r>
              <a:rPr lang="en-US" sz="6600" dirty="0" err="1">
                <a:solidFill>
                  <a:srgbClr val="002060"/>
                </a:solidFill>
              </a:rPr>
              <a:t>yêu</a:t>
            </a:r>
            <a:r>
              <a:rPr lang="en-US" sz="6600" dirty="0">
                <a:solidFill>
                  <a:srgbClr val="002060"/>
                </a:solidFill>
              </a:rPr>
              <a:t> </a:t>
            </a:r>
            <a:r>
              <a:rPr lang="en-US" sz="6600" dirty="0" err="1">
                <a:solidFill>
                  <a:srgbClr val="002060"/>
                </a:solidFill>
              </a:rPr>
              <a:t>thương</a:t>
            </a:r>
            <a:r>
              <a:rPr lang="en-US" sz="6600" dirty="0">
                <a:solidFill>
                  <a:srgbClr val="002060"/>
                </a:solidFill>
              </a:rPr>
              <a:t> </a:t>
            </a:r>
            <a:r>
              <a:rPr lang="en-US" sz="6600" dirty="0" err="1">
                <a:solidFill>
                  <a:srgbClr val="002060"/>
                </a:solidFill>
              </a:rPr>
              <a:t>kết</a:t>
            </a:r>
            <a:r>
              <a:rPr lang="en-US" sz="6600" dirty="0">
                <a:solidFill>
                  <a:srgbClr val="002060"/>
                </a:solidFill>
              </a:rPr>
              <a:t> </a:t>
            </a:r>
            <a:r>
              <a:rPr lang="en-US" sz="6600" dirty="0" err="1">
                <a:solidFill>
                  <a:srgbClr val="002060"/>
                </a:solidFill>
              </a:rPr>
              <a:t>trái</a:t>
            </a:r>
            <a:r>
              <a:rPr lang="en-US" sz="6600" dirty="0">
                <a:solidFill>
                  <a:srgbClr val="002060"/>
                </a:solidFill>
              </a:rPr>
              <a:t> </a:t>
            </a:r>
            <a:r>
              <a:rPr lang="en-US" sz="6600" dirty="0" err="1">
                <a:solidFill>
                  <a:srgbClr val="002060"/>
                </a:solidFill>
              </a:rPr>
              <a:t>đơm</a:t>
            </a:r>
            <a:r>
              <a:rPr lang="en-US" sz="6600" dirty="0">
                <a:solidFill>
                  <a:srgbClr val="002060"/>
                </a:solidFill>
              </a:rPr>
              <a:t> </a:t>
            </a:r>
            <a:r>
              <a:rPr lang="en-US" sz="6600" dirty="0" err="1">
                <a:solidFill>
                  <a:srgbClr val="002060"/>
                </a:solidFill>
              </a:rPr>
              <a:t>hương</a:t>
            </a:r>
            <a:r>
              <a:rPr lang="en-US" sz="6600" dirty="0">
                <a:solidFill>
                  <a:srgbClr val="002060"/>
                </a:solidFill>
              </a:rPr>
              <a:t>, </a:t>
            </a:r>
            <a:r>
              <a:rPr lang="en-US" sz="6600" dirty="0" err="1">
                <a:solidFill>
                  <a:srgbClr val="002060"/>
                </a:solidFill>
              </a:rPr>
              <a:t>trung</a:t>
            </a:r>
            <a:r>
              <a:rPr lang="en-US" sz="6600" dirty="0">
                <a:solidFill>
                  <a:srgbClr val="002060"/>
                </a:solidFill>
              </a:rPr>
              <a:t> </a:t>
            </a:r>
            <a:r>
              <a:rPr lang="en-US" sz="6600" dirty="0" err="1">
                <a:solidFill>
                  <a:srgbClr val="002060"/>
                </a:solidFill>
              </a:rPr>
              <a:t>trinh</a:t>
            </a:r>
            <a:r>
              <a:rPr lang="en-US" sz="6600" dirty="0">
                <a:solidFill>
                  <a:srgbClr val="002060"/>
                </a:solidFill>
              </a:rPr>
              <a:t> tin </a:t>
            </a:r>
            <a:r>
              <a:rPr lang="en-US" sz="6600" dirty="0" err="1">
                <a:solidFill>
                  <a:srgbClr val="002060"/>
                </a:solidFill>
              </a:rPr>
              <a:t>yêu</a:t>
            </a:r>
            <a:r>
              <a:rPr lang="en-US" sz="6600" dirty="0">
                <a:solidFill>
                  <a:srgbClr val="002060"/>
                </a:solidFill>
              </a:rPr>
              <a:t> </a:t>
            </a:r>
            <a:r>
              <a:rPr lang="en-US" sz="6600" dirty="0" err="1">
                <a:solidFill>
                  <a:srgbClr val="002060"/>
                </a:solidFill>
              </a:rPr>
              <a:t>bác</a:t>
            </a:r>
            <a:r>
              <a:rPr lang="en-US" sz="6600" dirty="0">
                <a:solidFill>
                  <a:srgbClr val="002060"/>
                </a:solidFill>
              </a:rPr>
              <a:t> </a:t>
            </a:r>
            <a:r>
              <a:rPr lang="en-US" sz="6600" dirty="0" err="1">
                <a:solidFill>
                  <a:srgbClr val="002060"/>
                </a:solidFill>
              </a:rPr>
              <a:t>ái</a:t>
            </a:r>
            <a:r>
              <a:rPr lang="en-US" sz="6600" dirty="0">
                <a:solidFill>
                  <a:srgbClr val="002060"/>
                </a:solidFill>
              </a:rPr>
              <a:t> </a:t>
            </a:r>
            <a:r>
              <a:rPr lang="en-US" sz="6600" dirty="0" err="1">
                <a:solidFill>
                  <a:srgbClr val="002060"/>
                </a:solidFill>
              </a:rPr>
              <a:t>nêu</a:t>
            </a:r>
            <a:r>
              <a:rPr lang="en-US" sz="6600" dirty="0">
                <a:solidFill>
                  <a:srgbClr val="002060"/>
                </a:solidFill>
              </a:rPr>
              <a:t> </a:t>
            </a:r>
            <a:r>
              <a:rPr lang="en-US" sz="6600" dirty="0" err="1">
                <a:solidFill>
                  <a:srgbClr val="002060"/>
                </a:solidFill>
              </a:rPr>
              <a:t>gương</a:t>
            </a:r>
            <a:r>
              <a:rPr lang="en-US" sz="6600" dirty="0">
                <a:solidFill>
                  <a:srgbClr val="002060"/>
                </a:solidFill>
              </a:rPr>
              <a:t>. </a:t>
            </a:r>
            <a:r>
              <a:rPr lang="en-US" sz="6600" dirty="0" err="1">
                <a:solidFill>
                  <a:srgbClr val="002060"/>
                </a:solidFill>
              </a:rPr>
              <a:t>Khiêm</a:t>
            </a:r>
            <a:r>
              <a:rPr lang="en-US" sz="6600" dirty="0">
                <a:solidFill>
                  <a:srgbClr val="002060"/>
                </a:solidFill>
              </a:rPr>
              <a:t> </a:t>
            </a:r>
            <a:r>
              <a:rPr lang="en-US" sz="6600" dirty="0" err="1">
                <a:solidFill>
                  <a:srgbClr val="002060"/>
                </a:solidFill>
              </a:rPr>
              <a:t>nhu</a:t>
            </a:r>
            <a:r>
              <a:rPr lang="en-US" sz="6600" dirty="0">
                <a:solidFill>
                  <a:srgbClr val="002060"/>
                </a:solidFill>
              </a:rPr>
              <a:t> </a:t>
            </a:r>
            <a:r>
              <a:rPr lang="en-US" sz="6600" dirty="0" err="1">
                <a:solidFill>
                  <a:srgbClr val="002060"/>
                </a:solidFill>
              </a:rPr>
              <a:t>đơn</a:t>
            </a:r>
            <a:r>
              <a:rPr lang="en-US" sz="6600" dirty="0">
                <a:solidFill>
                  <a:srgbClr val="002060"/>
                </a:solidFill>
              </a:rPr>
              <a:t> </a:t>
            </a:r>
            <a:r>
              <a:rPr lang="en-US" sz="6600" dirty="0" err="1">
                <a:solidFill>
                  <a:srgbClr val="002060"/>
                </a:solidFill>
              </a:rPr>
              <a:t>sơ</a:t>
            </a:r>
            <a:r>
              <a:rPr lang="en-US" sz="6600" dirty="0">
                <a:solidFill>
                  <a:srgbClr val="002060"/>
                </a:solidFill>
              </a:rPr>
              <a:t> </a:t>
            </a:r>
            <a:r>
              <a:rPr lang="en-US" sz="6600" dirty="0" err="1">
                <a:solidFill>
                  <a:srgbClr val="002060"/>
                </a:solidFill>
              </a:rPr>
              <a:t>giống</a:t>
            </a:r>
            <a:r>
              <a:rPr lang="en-US" sz="6600" dirty="0">
                <a:solidFill>
                  <a:srgbClr val="002060"/>
                </a:solidFill>
              </a:rPr>
              <a:t> </a:t>
            </a:r>
            <a:r>
              <a:rPr lang="en-US" sz="6600" dirty="0" err="1">
                <a:solidFill>
                  <a:srgbClr val="002060"/>
                </a:solidFill>
              </a:rPr>
              <a:t>Thánh</a:t>
            </a:r>
            <a:r>
              <a:rPr lang="en-US" sz="6600" dirty="0">
                <a:solidFill>
                  <a:srgbClr val="002060"/>
                </a:solidFill>
              </a:rPr>
              <a:t> </a:t>
            </a:r>
            <a:r>
              <a:rPr lang="en-US" sz="6600" dirty="0" err="1">
                <a:solidFill>
                  <a:srgbClr val="002060"/>
                </a:solidFill>
              </a:rPr>
              <a:t>Gia</a:t>
            </a:r>
            <a:r>
              <a:rPr lang="en-US" sz="6600" dirty="0">
                <a:solidFill>
                  <a:srgbClr val="002060"/>
                </a:solidFill>
              </a:rPr>
              <a:t> </a:t>
            </a:r>
            <a:r>
              <a:rPr lang="en-US" sz="6600" dirty="0" err="1">
                <a:solidFill>
                  <a:srgbClr val="002060"/>
                </a:solidFill>
              </a:rPr>
              <a:t>xưa</a:t>
            </a:r>
            <a:r>
              <a:rPr lang="en-US" sz="6600" dirty="0">
                <a:solidFill>
                  <a:srgbClr val="002060"/>
                </a:solidFill>
              </a:rPr>
              <a:t>, </a:t>
            </a:r>
            <a:r>
              <a:rPr lang="en-US" sz="6600" dirty="0" err="1">
                <a:solidFill>
                  <a:srgbClr val="002060"/>
                </a:solidFill>
              </a:rPr>
              <a:t>sống</a:t>
            </a:r>
            <a:r>
              <a:rPr lang="en-US" sz="6600" dirty="0">
                <a:solidFill>
                  <a:srgbClr val="002060"/>
                </a:solidFill>
              </a:rPr>
              <a:t> </a:t>
            </a:r>
            <a:r>
              <a:rPr lang="en-US" sz="6600" dirty="0" err="1">
                <a:solidFill>
                  <a:srgbClr val="002060"/>
                </a:solidFill>
              </a:rPr>
              <a:t>trọn</a:t>
            </a:r>
            <a:r>
              <a:rPr lang="en-US" sz="6600" dirty="0">
                <a:solidFill>
                  <a:srgbClr val="002060"/>
                </a:solidFill>
              </a:rPr>
              <a:t> </a:t>
            </a:r>
            <a:r>
              <a:rPr lang="en-US" sz="6600" dirty="0" err="1">
                <a:solidFill>
                  <a:srgbClr val="002060"/>
                </a:solidFill>
              </a:rPr>
              <a:t>một</a:t>
            </a:r>
            <a:r>
              <a:rPr lang="en-US" sz="6600" dirty="0">
                <a:solidFill>
                  <a:srgbClr val="002060"/>
                </a:solidFill>
              </a:rPr>
              <a:t> </a:t>
            </a:r>
            <a:r>
              <a:rPr lang="en-US" sz="6600" dirty="0" err="1">
                <a:solidFill>
                  <a:srgbClr val="002060"/>
                </a:solidFill>
              </a:rPr>
              <a:t>đời</a:t>
            </a:r>
            <a:r>
              <a:rPr lang="en-US" sz="6600" dirty="0">
                <a:solidFill>
                  <a:srgbClr val="002060"/>
                </a:solidFill>
              </a:rPr>
              <a:t> </a:t>
            </a:r>
            <a:r>
              <a:rPr lang="en-US" sz="6600" dirty="0" err="1">
                <a:solidFill>
                  <a:srgbClr val="002060"/>
                </a:solidFill>
              </a:rPr>
              <a:t>xứng</a:t>
            </a:r>
            <a:r>
              <a:rPr lang="en-US" sz="6600" dirty="0">
                <a:solidFill>
                  <a:srgbClr val="002060"/>
                </a:solidFill>
              </a:rPr>
              <a:t> </a:t>
            </a:r>
            <a:r>
              <a:rPr lang="en-US" sz="6600" dirty="0" err="1">
                <a:solidFill>
                  <a:srgbClr val="002060"/>
                </a:solidFill>
              </a:rPr>
              <a:t>với</a:t>
            </a:r>
            <a:r>
              <a:rPr lang="en-US" sz="6600" dirty="0">
                <a:solidFill>
                  <a:srgbClr val="002060"/>
                </a:solidFill>
              </a:rPr>
              <a:t> </a:t>
            </a:r>
            <a:r>
              <a:rPr lang="en-US" sz="6600" dirty="0" err="1">
                <a:solidFill>
                  <a:srgbClr val="002060"/>
                </a:solidFill>
              </a:rPr>
              <a:t>ơn</a:t>
            </a:r>
            <a:r>
              <a:rPr lang="en-US" sz="6600" dirty="0">
                <a:solidFill>
                  <a:srgbClr val="002060"/>
                </a:solidFill>
              </a:rPr>
              <a:t> </a:t>
            </a:r>
            <a:r>
              <a:rPr lang="en-US" sz="6600" dirty="0" err="1">
                <a:solidFill>
                  <a:srgbClr val="002060"/>
                </a:solidFill>
              </a:rPr>
              <a:t>gọi</a:t>
            </a:r>
            <a:r>
              <a:rPr lang="en-US" sz="6600" dirty="0">
                <a:solidFill>
                  <a:srgbClr val="002060"/>
                </a:solidFill>
              </a:rPr>
              <a:t>.</a:t>
            </a:r>
            <a:endParaRPr lang="vi-VN" sz="6600" dirty="0">
              <a:solidFill>
                <a:srgbClr val="002060"/>
              </a:solidFill>
            </a:endParaRPr>
          </a:p>
        </p:txBody>
      </p:sp>
    </p:spTree>
    <p:extLst>
      <p:ext uri="{BB962C8B-B14F-4D97-AF65-F5344CB8AC3E}">
        <p14:creationId xmlns:p14="http://schemas.microsoft.com/office/powerpoint/2010/main" val="9772966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913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rmAutofit fontScale="77500" lnSpcReduction="20000"/>
          </a:bodyPr>
          <a:lstStyle/>
          <a:p>
            <a:pPr algn="just">
              <a:lnSpc>
                <a:spcPct val="130000"/>
              </a:lnSpc>
              <a:spcBef>
                <a:spcPts val="0"/>
              </a:spcBef>
            </a:pPr>
            <a:r>
              <a:rPr lang="vi-VN" sz="8000" u="sng" dirty="0">
                <a:solidFill>
                  <a:srgbClr val="FF0000"/>
                </a:solidFill>
                <a:latin typeface="+mj-lt"/>
              </a:rPr>
              <a:t>Đ</a:t>
            </a:r>
            <a:r>
              <a:rPr lang="en-US" sz="8000" u="sng" dirty="0">
                <a:solidFill>
                  <a:srgbClr val="FF0000"/>
                </a:solidFill>
                <a:latin typeface="+mj-lt"/>
              </a:rPr>
              <a:t>k</a:t>
            </a:r>
            <a:r>
              <a:rPr lang="vi-VN" sz="8000" u="sng" dirty="0">
                <a:solidFill>
                  <a:srgbClr val="FF0000"/>
                </a:solidFill>
                <a:latin typeface="+mj-lt"/>
              </a:rPr>
              <a:t>:</a:t>
            </a:r>
            <a:r>
              <a:rPr lang="vi-VN" sz="8000" dirty="0">
                <a:solidFill>
                  <a:schemeClr val="bg1"/>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ơn</a:t>
            </a:r>
            <a:r>
              <a:rPr lang="en-US" sz="8000" dirty="0">
                <a:solidFill>
                  <a:srgbClr val="002060"/>
                </a:solidFill>
                <a:latin typeface="+mj-lt"/>
              </a:rPr>
              <a:t> </a:t>
            </a:r>
            <a:r>
              <a:rPr lang="en-US" sz="8000" dirty="0" err="1">
                <a:solidFill>
                  <a:srgbClr val="002060"/>
                </a:solidFill>
                <a:latin typeface="+mj-lt"/>
              </a:rPr>
              <a:t>thiêng</a:t>
            </a:r>
            <a:r>
              <a:rPr lang="en-US" sz="8000" dirty="0">
                <a:solidFill>
                  <a:srgbClr val="002060"/>
                </a:solidFill>
                <a:latin typeface="+mj-lt"/>
              </a:rPr>
              <a:t> </a:t>
            </a:r>
            <a:r>
              <a:rPr lang="en-US" sz="8000" dirty="0" err="1">
                <a:solidFill>
                  <a:srgbClr val="002060"/>
                </a:solidFill>
                <a:latin typeface="+mj-lt"/>
              </a:rPr>
              <a:t>thánh</a:t>
            </a:r>
            <a:r>
              <a:rPr lang="en-US" sz="8000" dirty="0">
                <a:solidFill>
                  <a:srgbClr val="002060"/>
                </a:solidFill>
                <a:latin typeface="+mj-lt"/>
              </a:rPr>
              <a:t> </a:t>
            </a:r>
            <a:r>
              <a:rPr lang="en-US" sz="8000" dirty="0" err="1">
                <a:solidFill>
                  <a:srgbClr val="002060"/>
                </a:solidFill>
                <a:latin typeface="+mj-lt"/>
              </a:rPr>
              <a:t>hóa</a:t>
            </a:r>
            <a:r>
              <a:rPr lang="en-US" sz="8000" dirty="0">
                <a:solidFill>
                  <a:srgbClr val="002060"/>
                </a:solidFill>
                <a:latin typeface="+mj-lt"/>
              </a:rPr>
              <a:t> </a:t>
            </a:r>
            <a:r>
              <a:rPr lang="en-US" sz="8000" dirty="0" err="1">
                <a:solidFill>
                  <a:srgbClr val="002060"/>
                </a:solidFill>
                <a:latin typeface="+mj-lt"/>
              </a:rPr>
              <a:t>hai</a:t>
            </a:r>
            <a:r>
              <a:rPr lang="en-US" sz="8000" dirty="0">
                <a:solidFill>
                  <a:srgbClr val="002060"/>
                </a:solidFill>
                <a:latin typeface="+mj-lt"/>
              </a:rPr>
              <a:t> </a:t>
            </a:r>
            <a:r>
              <a:rPr lang="en-US" sz="8000" dirty="0" err="1">
                <a:solidFill>
                  <a:srgbClr val="002060"/>
                </a:solidFill>
                <a:latin typeface="+mj-lt"/>
              </a:rPr>
              <a:t>người</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luôn</a:t>
            </a:r>
            <a:r>
              <a:rPr lang="en-US" sz="8000" dirty="0">
                <a:solidFill>
                  <a:srgbClr val="002060"/>
                </a:solidFill>
                <a:latin typeface="+mj-lt"/>
              </a:rPr>
              <a:t> </a:t>
            </a:r>
            <a:r>
              <a:rPr lang="en-US" sz="8000" dirty="0" err="1">
                <a:solidFill>
                  <a:srgbClr val="002060"/>
                </a:solidFill>
                <a:latin typeface="+mj-lt"/>
              </a:rPr>
              <a:t>mãi</a:t>
            </a:r>
            <a:r>
              <a:rPr lang="en-US" sz="8000" dirty="0">
                <a:solidFill>
                  <a:srgbClr val="002060"/>
                </a:solidFill>
                <a:latin typeface="+mj-lt"/>
              </a:rPr>
              <a:t> </a:t>
            </a:r>
            <a:r>
              <a:rPr lang="en-US" sz="8000" dirty="0" err="1">
                <a:solidFill>
                  <a:srgbClr val="002060"/>
                </a:solidFill>
                <a:latin typeface="+mj-lt"/>
              </a:rPr>
              <a:t>sáng</a:t>
            </a:r>
            <a:r>
              <a:rPr lang="en-US" sz="8000" dirty="0">
                <a:solidFill>
                  <a:srgbClr val="002060"/>
                </a:solidFill>
                <a:latin typeface="+mj-lt"/>
              </a:rPr>
              <a:t> </a:t>
            </a:r>
            <a:r>
              <a:rPr lang="en-US" sz="8000" dirty="0" err="1">
                <a:solidFill>
                  <a:srgbClr val="002060"/>
                </a:solidFill>
                <a:latin typeface="+mj-lt"/>
              </a:rPr>
              <a:t>ngời</a:t>
            </a:r>
            <a:r>
              <a:rPr lang="en-US" sz="8000" dirty="0">
                <a:solidFill>
                  <a:srgbClr val="002060"/>
                </a:solidFill>
                <a:latin typeface="+mj-lt"/>
              </a:rPr>
              <a:t>. </a:t>
            </a:r>
            <a:r>
              <a:rPr lang="en-US" sz="8000" dirty="0" err="1">
                <a:solidFill>
                  <a:srgbClr val="002060"/>
                </a:solidFill>
                <a:latin typeface="+mj-lt"/>
              </a:rPr>
              <a:t>Lửa</a:t>
            </a:r>
            <a:r>
              <a:rPr lang="en-US" sz="8000" dirty="0">
                <a:solidFill>
                  <a:srgbClr val="002060"/>
                </a:solidFill>
                <a:latin typeface="+mj-lt"/>
              </a:rPr>
              <a:t> </a:t>
            </a:r>
            <a:r>
              <a:rPr lang="en-US" sz="8000" dirty="0" err="1">
                <a:solidFill>
                  <a:srgbClr val="002060"/>
                </a:solidFill>
                <a:latin typeface="+mj-lt"/>
              </a:rPr>
              <a:t>hương</a:t>
            </a:r>
            <a:r>
              <a:rPr lang="en-US" sz="8000" dirty="0">
                <a:solidFill>
                  <a:srgbClr val="002060"/>
                </a:solidFill>
                <a:latin typeface="+mj-lt"/>
              </a:rPr>
              <a:t> </a:t>
            </a:r>
            <a:r>
              <a:rPr lang="en-US" sz="8000" dirty="0" err="1">
                <a:solidFill>
                  <a:srgbClr val="002060"/>
                </a:solidFill>
                <a:latin typeface="+mj-lt"/>
              </a:rPr>
              <a:t>ấm</a:t>
            </a:r>
            <a:r>
              <a:rPr lang="en-US" sz="8000" dirty="0">
                <a:solidFill>
                  <a:srgbClr val="002060"/>
                </a:solidFill>
                <a:latin typeface="+mj-lt"/>
              </a:rPr>
              <a:t> </a:t>
            </a:r>
            <a:r>
              <a:rPr lang="en-US" sz="8000" dirty="0" err="1">
                <a:solidFill>
                  <a:srgbClr val="002060"/>
                </a:solidFill>
                <a:latin typeface="+mj-lt"/>
              </a:rPr>
              <a:t>áp</a:t>
            </a:r>
            <a:r>
              <a:rPr lang="en-US" sz="8000" dirty="0">
                <a:solidFill>
                  <a:srgbClr val="002060"/>
                </a:solidFill>
                <a:latin typeface="+mj-lt"/>
              </a:rPr>
              <a:t> </a:t>
            </a:r>
            <a:r>
              <a:rPr lang="en-US" sz="8000" dirty="0" err="1">
                <a:solidFill>
                  <a:srgbClr val="002060"/>
                </a:solidFill>
                <a:latin typeface="+mj-lt"/>
              </a:rPr>
              <a:t>trong</a:t>
            </a:r>
            <a:r>
              <a:rPr lang="en-US" sz="8000" dirty="0">
                <a:solidFill>
                  <a:srgbClr val="002060"/>
                </a:solidFill>
                <a:latin typeface="+mj-lt"/>
              </a:rPr>
              <a:t>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cuộc</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thương</a:t>
            </a:r>
            <a:r>
              <a:rPr lang="en-US" sz="8000" dirty="0">
                <a:solidFill>
                  <a:srgbClr val="002060"/>
                </a:solidFill>
                <a:latin typeface="+mj-lt"/>
              </a:rPr>
              <a:t> </a:t>
            </a:r>
            <a:r>
              <a:rPr lang="en-US" sz="8000" dirty="0" err="1">
                <a:solidFill>
                  <a:srgbClr val="002060"/>
                </a:solidFill>
                <a:latin typeface="+mj-lt"/>
              </a:rPr>
              <a:t>dẫn</a:t>
            </a:r>
            <a:r>
              <a:rPr lang="en-US" sz="8000" dirty="0">
                <a:solidFill>
                  <a:srgbClr val="002060"/>
                </a:solidFill>
                <a:latin typeface="+mj-lt"/>
              </a:rPr>
              <a:t> </a:t>
            </a:r>
            <a:r>
              <a:rPr lang="en-US" sz="8000" dirty="0" err="1">
                <a:solidFill>
                  <a:srgbClr val="002060"/>
                </a:solidFill>
                <a:latin typeface="+mj-lt"/>
              </a:rPr>
              <a:t>lối</a:t>
            </a:r>
            <a:r>
              <a:rPr lang="en-US" sz="8000" dirty="0">
                <a:solidFill>
                  <a:srgbClr val="002060"/>
                </a:solidFill>
                <a:latin typeface="+mj-lt"/>
              </a:rPr>
              <a:t> </a:t>
            </a:r>
            <a:r>
              <a:rPr lang="en-US" sz="8000" dirty="0" err="1">
                <a:solidFill>
                  <a:srgbClr val="002060"/>
                </a:solidFill>
                <a:latin typeface="+mj-lt"/>
              </a:rPr>
              <a:t>lên</a:t>
            </a:r>
            <a:r>
              <a:rPr lang="en-US" sz="8000" dirty="0">
                <a:solidFill>
                  <a:srgbClr val="002060"/>
                </a:solidFill>
                <a:latin typeface="+mj-lt"/>
              </a:rPr>
              <a:t> </a:t>
            </a:r>
            <a:r>
              <a:rPr lang="en-US" sz="8000" dirty="0" err="1">
                <a:solidFill>
                  <a:srgbClr val="002060"/>
                </a:solidFill>
                <a:latin typeface="+mj-lt"/>
              </a:rPr>
              <a:t>trời</a:t>
            </a:r>
            <a:r>
              <a:rPr lang="en-US" sz="8000" dirty="0">
                <a:solidFill>
                  <a:srgbClr val="002060"/>
                </a:solidFill>
                <a:latin typeface="+mj-lt"/>
              </a:rPr>
              <a:t>, tin </a:t>
            </a:r>
            <a:r>
              <a:rPr lang="en-US" sz="8000" dirty="0" err="1">
                <a:solidFill>
                  <a:srgbClr val="002060"/>
                </a:solidFill>
                <a:latin typeface="+mj-lt"/>
              </a:rPr>
              <a:t>vui</a:t>
            </a:r>
            <a:r>
              <a:rPr lang="en-US" sz="8000" dirty="0">
                <a:solidFill>
                  <a:srgbClr val="002060"/>
                </a:solidFill>
                <a:latin typeface="+mj-lt"/>
              </a:rPr>
              <a:t> </a:t>
            </a:r>
            <a:r>
              <a:rPr lang="en-US" sz="8000" dirty="0" err="1">
                <a:solidFill>
                  <a:srgbClr val="002060"/>
                </a:solidFill>
                <a:latin typeface="+mj-lt"/>
              </a:rPr>
              <a:t>đến</a:t>
            </a:r>
            <a:r>
              <a:rPr lang="en-US" sz="8000" dirty="0">
                <a:solidFill>
                  <a:srgbClr val="002060"/>
                </a:solidFill>
                <a:latin typeface="+mj-lt"/>
              </a:rPr>
              <a:t> </a:t>
            </a:r>
            <a:r>
              <a:rPr lang="en-US" sz="8000" dirty="0" err="1">
                <a:solidFill>
                  <a:srgbClr val="002060"/>
                </a:solidFill>
                <a:latin typeface="+mj-lt"/>
              </a:rPr>
              <a:t>trong</a:t>
            </a:r>
            <a:r>
              <a:rPr lang="en-US" sz="8000" dirty="0">
                <a:solidFill>
                  <a:srgbClr val="002060"/>
                </a:solidFill>
                <a:latin typeface="+mj-lt"/>
              </a:rPr>
              <a:t> </a:t>
            </a:r>
            <a:r>
              <a:rPr lang="en-US" sz="8000" dirty="0" err="1">
                <a:solidFill>
                  <a:srgbClr val="002060"/>
                </a:solidFill>
                <a:latin typeface="+mj-lt"/>
              </a:rPr>
              <a:t>tim</a:t>
            </a:r>
            <a:r>
              <a:rPr lang="en-US" sz="8000" dirty="0">
                <a:solidFill>
                  <a:srgbClr val="002060"/>
                </a:solidFill>
                <a:latin typeface="+mj-lt"/>
              </a:rPr>
              <a:t> </a:t>
            </a:r>
            <a:r>
              <a:rPr lang="en-US" sz="8000" dirty="0" err="1">
                <a:solidFill>
                  <a:srgbClr val="002060"/>
                </a:solidFill>
                <a:latin typeface="+mj-lt"/>
              </a:rPr>
              <a:t>người</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27439329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Autofit/>
          </a:bodyPr>
          <a:lstStyle/>
          <a:p>
            <a:pPr algn="just">
              <a:lnSpc>
                <a:spcPct val="120000"/>
              </a:lnSpc>
              <a:spcBef>
                <a:spcPts val="0"/>
              </a:spcBef>
            </a:pPr>
            <a:r>
              <a:rPr lang="en-US" sz="6133" u="sng" dirty="0">
                <a:solidFill>
                  <a:srgbClr val="FF0000"/>
                </a:solidFill>
                <a:latin typeface="+mj-lt"/>
              </a:rPr>
              <a:t>Tk3:</a:t>
            </a:r>
            <a:r>
              <a:rPr lang="vi-VN" sz="6133" dirty="0">
                <a:solidFill>
                  <a:srgbClr val="FF5050"/>
                </a:solidFill>
                <a:latin typeface="+mj-lt"/>
              </a:rPr>
              <a:t> </a:t>
            </a:r>
            <a:r>
              <a:rPr lang="en-US" sz="6133" dirty="0" err="1">
                <a:solidFill>
                  <a:srgbClr val="002060"/>
                </a:solidFill>
                <a:latin typeface="+mj-lt"/>
              </a:rPr>
              <a:t>Hôm</a:t>
            </a:r>
            <a:r>
              <a:rPr lang="en-US" sz="6133" dirty="0">
                <a:solidFill>
                  <a:srgbClr val="002060"/>
                </a:solidFill>
                <a:latin typeface="+mj-lt"/>
              </a:rPr>
              <a:t> nay </a:t>
            </a:r>
            <a:r>
              <a:rPr lang="en-US" sz="6133" dirty="0" err="1">
                <a:solidFill>
                  <a:srgbClr val="002060"/>
                </a:solidFill>
                <a:latin typeface="+mj-lt"/>
              </a:rPr>
              <a:t>hân</a:t>
            </a:r>
            <a:r>
              <a:rPr lang="en-US" sz="6133" dirty="0">
                <a:solidFill>
                  <a:srgbClr val="002060"/>
                </a:solidFill>
                <a:latin typeface="+mj-lt"/>
              </a:rPr>
              <a:t> </a:t>
            </a:r>
            <a:r>
              <a:rPr lang="en-US" sz="6133" dirty="0" err="1">
                <a:solidFill>
                  <a:srgbClr val="002060"/>
                </a:solidFill>
                <a:latin typeface="+mj-lt"/>
              </a:rPr>
              <a:t>hoan</a:t>
            </a:r>
            <a:r>
              <a:rPr lang="en-US" sz="6133" dirty="0">
                <a:solidFill>
                  <a:srgbClr val="002060"/>
                </a:solidFill>
                <a:latin typeface="+mj-lt"/>
              </a:rPr>
              <a:t> </a:t>
            </a:r>
            <a:r>
              <a:rPr lang="en-US" sz="6133" dirty="0" err="1">
                <a:solidFill>
                  <a:srgbClr val="002060"/>
                </a:solidFill>
                <a:latin typeface="+mj-lt"/>
              </a:rPr>
              <a:t>hai</a:t>
            </a:r>
            <a:r>
              <a:rPr lang="en-US" sz="6133" dirty="0">
                <a:solidFill>
                  <a:srgbClr val="002060"/>
                </a:solidFill>
                <a:latin typeface="+mj-lt"/>
              </a:rPr>
              <a:t> </a:t>
            </a:r>
            <a:r>
              <a:rPr lang="en-US" sz="6133" dirty="0" err="1">
                <a:solidFill>
                  <a:srgbClr val="002060"/>
                </a:solidFill>
                <a:latin typeface="+mj-lt"/>
              </a:rPr>
              <a:t>người</a:t>
            </a:r>
            <a:r>
              <a:rPr lang="en-US" sz="6133" dirty="0">
                <a:solidFill>
                  <a:srgbClr val="002060"/>
                </a:solidFill>
                <a:latin typeface="+mj-lt"/>
              </a:rPr>
              <a:t> </a:t>
            </a:r>
            <a:r>
              <a:rPr lang="en-US" sz="6133" dirty="0" err="1">
                <a:solidFill>
                  <a:srgbClr val="002060"/>
                </a:solidFill>
                <a:latin typeface="+mj-lt"/>
              </a:rPr>
              <a:t>bước</a:t>
            </a:r>
            <a:r>
              <a:rPr lang="en-US" sz="6133" dirty="0">
                <a:solidFill>
                  <a:srgbClr val="002060"/>
                </a:solidFill>
                <a:latin typeface="+mj-lt"/>
              </a:rPr>
              <a:t> </a:t>
            </a:r>
            <a:r>
              <a:rPr lang="en-US" sz="6133" dirty="0" err="1">
                <a:solidFill>
                  <a:srgbClr val="002060"/>
                </a:solidFill>
                <a:latin typeface="+mj-lt"/>
              </a:rPr>
              <a:t>vào</a:t>
            </a:r>
            <a:r>
              <a:rPr lang="en-US" sz="6133" dirty="0">
                <a:solidFill>
                  <a:srgbClr val="002060"/>
                </a:solidFill>
                <a:latin typeface="+mj-lt"/>
              </a:rPr>
              <a:t> </a:t>
            </a:r>
            <a:r>
              <a:rPr lang="en-US" sz="6133" dirty="0" err="1">
                <a:solidFill>
                  <a:srgbClr val="002060"/>
                </a:solidFill>
                <a:latin typeface="+mj-lt"/>
              </a:rPr>
              <a:t>đời</a:t>
            </a:r>
            <a:r>
              <a:rPr lang="en-US" sz="6133" dirty="0">
                <a:solidFill>
                  <a:srgbClr val="002060"/>
                </a:solidFill>
                <a:latin typeface="+mj-lt"/>
              </a:rPr>
              <a:t> </a:t>
            </a:r>
            <a:r>
              <a:rPr lang="en-US" sz="6133" dirty="0" err="1">
                <a:solidFill>
                  <a:srgbClr val="002060"/>
                </a:solidFill>
                <a:latin typeface="+mj-lt"/>
              </a:rPr>
              <a:t>mới</a:t>
            </a:r>
            <a:r>
              <a:rPr lang="en-US" sz="6133" dirty="0">
                <a:solidFill>
                  <a:srgbClr val="002060"/>
                </a:solidFill>
                <a:latin typeface="+mj-lt"/>
              </a:rPr>
              <a:t>. </a:t>
            </a:r>
            <a:r>
              <a:rPr lang="en-US" sz="6133" dirty="0" err="1">
                <a:solidFill>
                  <a:srgbClr val="002060"/>
                </a:solidFill>
                <a:latin typeface="+mj-lt"/>
              </a:rPr>
              <a:t>Cùng</a:t>
            </a:r>
            <a:r>
              <a:rPr lang="en-US" sz="6133" dirty="0">
                <a:solidFill>
                  <a:srgbClr val="002060"/>
                </a:solidFill>
                <a:latin typeface="+mj-lt"/>
              </a:rPr>
              <a:t> </a:t>
            </a:r>
            <a:r>
              <a:rPr lang="en-US" sz="6133" dirty="0" err="1">
                <a:solidFill>
                  <a:srgbClr val="002060"/>
                </a:solidFill>
                <a:latin typeface="+mj-lt"/>
              </a:rPr>
              <a:t>nguyện</a:t>
            </a:r>
            <a:r>
              <a:rPr lang="en-US" sz="6133" dirty="0">
                <a:solidFill>
                  <a:srgbClr val="002060"/>
                </a:solidFill>
                <a:latin typeface="+mj-lt"/>
              </a:rPr>
              <a:t> </a:t>
            </a:r>
            <a:r>
              <a:rPr lang="en-US" sz="6133" dirty="0" err="1">
                <a:solidFill>
                  <a:srgbClr val="002060"/>
                </a:solidFill>
                <a:latin typeface="+mj-lt"/>
              </a:rPr>
              <a:t>xin</a:t>
            </a:r>
            <a:r>
              <a:rPr lang="en-US" sz="6133" dirty="0">
                <a:solidFill>
                  <a:srgbClr val="002060"/>
                </a:solidFill>
                <a:latin typeface="+mj-lt"/>
              </a:rPr>
              <a:t> </a:t>
            </a:r>
            <a:r>
              <a:rPr lang="en-US" sz="6133" dirty="0" err="1">
                <a:solidFill>
                  <a:srgbClr val="002060"/>
                </a:solidFill>
                <a:latin typeface="+mj-lt"/>
              </a:rPr>
              <a:t>Chúa</a:t>
            </a:r>
            <a:r>
              <a:rPr lang="en-US" sz="6133" dirty="0">
                <a:solidFill>
                  <a:srgbClr val="002060"/>
                </a:solidFill>
                <a:latin typeface="+mj-lt"/>
              </a:rPr>
              <a:t> </a:t>
            </a:r>
            <a:r>
              <a:rPr lang="en-US" sz="6133" dirty="0" err="1">
                <a:solidFill>
                  <a:srgbClr val="002060"/>
                </a:solidFill>
                <a:latin typeface="+mj-lt"/>
              </a:rPr>
              <a:t>khứng</a:t>
            </a:r>
            <a:r>
              <a:rPr lang="en-US" sz="6133" dirty="0">
                <a:solidFill>
                  <a:srgbClr val="002060"/>
                </a:solidFill>
                <a:latin typeface="+mj-lt"/>
              </a:rPr>
              <a:t> ban </a:t>
            </a:r>
            <a:r>
              <a:rPr lang="en-US" sz="6133" dirty="0" err="1">
                <a:solidFill>
                  <a:srgbClr val="002060"/>
                </a:solidFill>
                <a:latin typeface="+mj-lt"/>
              </a:rPr>
              <a:t>xuống</a:t>
            </a:r>
            <a:r>
              <a:rPr lang="en-US" sz="6133" dirty="0">
                <a:solidFill>
                  <a:srgbClr val="002060"/>
                </a:solidFill>
                <a:latin typeface="+mj-lt"/>
              </a:rPr>
              <a:t> </a:t>
            </a:r>
            <a:r>
              <a:rPr lang="en-US" sz="6133" dirty="0" err="1">
                <a:solidFill>
                  <a:srgbClr val="002060"/>
                </a:solidFill>
                <a:latin typeface="+mj-lt"/>
              </a:rPr>
              <a:t>muôn</a:t>
            </a:r>
            <a:r>
              <a:rPr lang="en-US" sz="6133" dirty="0">
                <a:solidFill>
                  <a:srgbClr val="002060"/>
                </a:solidFill>
                <a:latin typeface="+mj-lt"/>
              </a:rPr>
              <a:t> </a:t>
            </a:r>
            <a:r>
              <a:rPr lang="en-US" sz="6133" dirty="0" err="1">
                <a:solidFill>
                  <a:srgbClr val="002060"/>
                </a:solidFill>
                <a:latin typeface="+mj-lt"/>
              </a:rPr>
              <a:t>ơn</a:t>
            </a:r>
            <a:r>
              <a:rPr lang="en-US" sz="6133" dirty="0">
                <a:solidFill>
                  <a:srgbClr val="002060"/>
                </a:solidFill>
                <a:latin typeface="+mj-lt"/>
              </a:rPr>
              <a:t> </a:t>
            </a:r>
            <a:r>
              <a:rPr lang="en-US" sz="6133" dirty="0" err="1">
                <a:solidFill>
                  <a:srgbClr val="002060"/>
                </a:solidFill>
                <a:latin typeface="+mj-lt"/>
              </a:rPr>
              <a:t>lành</a:t>
            </a:r>
            <a:r>
              <a:rPr lang="en-US" sz="6133" dirty="0">
                <a:solidFill>
                  <a:srgbClr val="002060"/>
                </a:solidFill>
                <a:latin typeface="+mj-lt"/>
              </a:rPr>
              <a:t>. </a:t>
            </a:r>
            <a:r>
              <a:rPr lang="en-US" sz="6133" dirty="0" err="1">
                <a:solidFill>
                  <a:srgbClr val="002060"/>
                </a:solidFill>
                <a:latin typeface="+mj-lt"/>
              </a:rPr>
              <a:t>Tơ</a:t>
            </a:r>
            <a:r>
              <a:rPr lang="en-US" sz="6133" dirty="0">
                <a:solidFill>
                  <a:srgbClr val="002060"/>
                </a:solidFill>
                <a:latin typeface="+mj-lt"/>
              </a:rPr>
              <a:t> </a:t>
            </a:r>
            <a:r>
              <a:rPr lang="en-US" sz="6133" dirty="0" err="1">
                <a:solidFill>
                  <a:srgbClr val="002060"/>
                </a:solidFill>
                <a:latin typeface="+mj-lt"/>
              </a:rPr>
              <a:t>duyên</a:t>
            </a:r>
            <a:r>
              <a:rPr lang="en-US" sz="6133" dirty="0">
                <a:solidFill>
                  <a:srgbClr val="002060"/>
                </a:solidFill>
                <a:latin typeface="+mj-lt"/>
              </a:rPr>
              <a:t> </a:t>
            </a:r>
            <a:r>
              <a:rPr lang="en-US" sz="6133" dirty="0" err="1">
                <a:solidFill>
                  <a:srgbClr val="002060"/>
                </a:solidFill>
                <a:latin typeface="+mj-lt"/>
              </a:rPr>
              <a:t>trao</a:t>
            </a:r>
            <a:r>
              <a:rPr lang="en-US" sz="6133" dirty="0">
                <a:solidFill>
                  <a:srgbClr val="002060"/>
                </a:solidFill>
                <a:latin typeface="+mj-lt"/>
              </a:rPr>
              <a:t> </a:t>
            </a:r>
            <a:r>
              <a:rPr lang="en-US" sz="6133" dirty="0" err="1">
                <a:solidFill>
                  <a:srgbClr val="002060"/>
                </a:solidFill>
                <a:latin typeface="+mj-lt"/>
              </a:rPr>
              <a:t>nhau</a:t>
            </a:r>
            <a:r>
              <a:rPr lang="en-US" sz="6133" dirty="0">
                <a:solidFill>
                  <a:srgbClr val="002060"/>
                </a:solidFill>
                <a:latin typeface="+mj-lt"/>
              </a:rPr>
              <a:t> </a:t>
            </a:r>
            <a:r>
              <a:rPr lang="en-US" sz="6133" dirty="0" err="1">
                <a:solidFill>
                  <a:srgbClr val="002060"/>
                </a:solidFill>
                <a:latin typeface="+mj-lt"/>
              </a:rPr>
              <a:t>trọn</a:t>
            </a:r>
            <a:r>
              <a:rPr lang="en-US" sz="6133" dirty="0">
                <a:solidFill>
                  <a:srgbClr val="002060"/>
                </a:solidFill>
                <a:latin typeface="+mj-lt"/>
              </a:rPr>
              <a:t> </a:t>
            </a:r>
            <a:r>
              <a:rPr lang="en-US" sz="6133" dirty="0" err="1">
                <a:solidFill>
                  <a:srgbClr val="002060"/>
                </a:solidFill>
                <a:latin typeface="+mj-lt"/>
              </a:rPr>
              <a:t>đời</a:t>
            </a:r>
            <a:r>
              <a:rPr lang="en-US" sz="6133" dirty="0">
                <a:solidFill>
                  <a:srgbClr val="002060"/>
                </a:solidFill>
                <a:latin typeface="+mj-lt"/>
              </a:rPr>
              <a:t> </a:t>
            </a:r>
            <a:r>
              <a:rPr lang="en-US" sz="6133" dirty="0" err="1">
                <a:solidFill>
                  <a:srgbClr val="002060"/>
                </a:solidFill>
                <a:latin typeface="+mj-lt"/>
              </a:rPr>
              <a:t>sống</a:t>
            </a:r>
            <a:r>
              <a:rPr lang="en-US" sz="6133" dirty="0">
                <a:solidFill>
                  <a:srgbClr val="002060"/>
                </a:solidFill>
                <a:latin typeface="+mj-lt"/>
              </a:rPr>
              <a:t> </a:t>
            </a:r>
            <a:r>
              <a:rPr lang="en-US" sz="6133" dirty="0" err="1">
                <a:solidFill>
                  <a:srgbClr val="002060"/>
                </a:solidFill>
                <a:latin typeface="+mj-lt"/>
              </a:rPr>
              <a:t>hết</a:t>
            </a:r>
            <a:r>
              <a:rPr lang="en-US" sz="6133" dirty="0">
                <a:solidFill>
                  <a:srgbClr val="002060"/>
                </a:solidFill>
                <a:latin typeface="+mj-lt"/>
              </a:rPr>
              <a:t> </a:t>
            </a:r>
            <a:r>
              <a:rPr lang="en-US" sz="6133" dirty="0" err="1">
                <a:solidFill>
                  <a:srgbClr val="002060"/>
                </a:solidFill>
                <a:latin typeface="+mj-lt"/>
              </a:rPr>
              <a:t>chân</a:t>
            </a:r>
            <a:r>
              <a:rPr lang="en-US" sz="6133" dirty="0">
                <a:solidFill>
                  <a:srgbClr val="002060"/>
                </a:solidFill>
                <a:latin typeface="+mj-lt"/>
              </a:rPr>
              <a:t> </a:t>
            </a:r>
            <a:r>
              <a:rPr lang="en-US" sz="6133" dirty="0" err="1">
                <a:solidFill>
                  <a:srgbClr val="002060"/>
                </a:solidFill>
                <a:latin typeface="+mj-lt"/>
              </a:rPr>
              <a:t>thành</a:t>
            </a:r>
            <a:r>
              <a:rPr lang="en-US" sz="6133" dirty="0">
                <a:solidFill>
                  <a:srgbClr val="002060"/>
                </a:solidFill>
                <a:latin typeface="+mj-lt"/>
              </a:rPr>
              <a:t>. </a:t>
            </a:r>
            <a:r>
              <a:rPr lang="en-US" sz="6133" dirty="0" err="1">
                <a:solidFill>
                  <a:srgbClr val="002060"/>
                </a:solidFill>
                <a:latin typeface="+mj-lt"/>
              </a:rPr>
              <a:t>Yên</a:t>
            </a:r>
            <a:r>
              <a:rPr lang="en-US" sz="6133" dirty="0">
                <a:solidFill>
                  <a:srgbClr val="002060"/>
                </a:solidFill>
                <a:latin typeface="+mj-lt"/>
              </a:rPr>
              <a:t> </a:t>
            </a:r>
            <a:r>
              <a:rPr lang="en-US" sz="6133" dirty="0" err="1">
                <a:solidFill>
                  <a:srgbClr val="002060"/>
                </a:solidFill>
                <a:latin typeface="+mj-lt"/>
              </a:rPr>
              <a:t>vui</a:t>
            </a:r>
            <a:r>
              <a:rPr lang="en-US" sz="6133" dirty="0">
                <a:solidFill>
                  <a:srgbClr val="002060"/>
                </a:solidFill>
                <a:latin typeface="+mj-lt"/>
              </a:rPr>
              <a:t> </a:t>
            </a:r>
            <a:r>
              <a:rPr lang="en-US" sz="6133" dirty="0" err="1">
                <a:solidFill>
                  <a:srgbClr val="002060"/>
                </a:solidFill>
                <a:latin typeface="+mj-lt"/>
              </a:rPr>
              <a:t>bên</a:t>
            </a:r>
            <a:r>
              <a:rPr lang="en-US" sz="6133" dirty="0">
                <a:solidFill>
                  <a:srgbClr val="002060"/>
                </a:solidFill>
                <a:latin typeface="+mj-lt"/>
              </a:rPr>
              <a:t> </a:t>
            </a:r>
            <a:r>
              <a:rPr lang="en-US" sz="6133" dirty="0" err="1">
                <a:solidFill>
                  <a:srgbClr val="002060"/>
                </a:solidFill>
                <a:latin typeface="+mj-lt"/>
              </a:rPr>
              <a:t>nhau</a:t>
            </a:r>
            <a:r>
              <a:rPr lang="en-US" sz="6133" dirty="0">
                <a:solidFill>
                  <a:srgbClr val="002060"/>
                </a:solidFill>
                <a:latin typeface="+mj-lt"/>
              </a:rPr>
              <a:t> </a:t>
            </a:r>
            <a:r>
              <a:rPr lang="en-US" sz="6133" dirty="0" err="1">
                <a:solidFill>
                  <a:srgbClr val="002060"/>
                </a:solidFill>
                <a:latin typeface="+mj-lt"/>
              </a:rPr>
              <a:t>dắt</a:t>
            </a:r>
            <a:r>
              <a:rPr lang="en-US" sz="6133" dirty="0">
                <a:solidFill>
                  <a:srgbClr val="002060"/>
                </a:solidFill>
                <a:latin typeface="+mj-lt"/>
              </a:rPr>
              <a:t> </a:t>
            </a:r>
            <a:r>
              <a:rPr lang="en-US" sz="6133" dirty="0" err="1">
                <a:solidFill>
                  <a:srgbClr val="002060"/>
                </a:solidFill>
                <a:latin typeface="+mj-lt"/>
              </a:rPr>
              <a:t>dìu</a:t>
            </a:r>
            <a:r>
              <a:rPr lang="en-US" sz="6133" dirty="0">
                <a:solidFill>
                  <a:srgbClr val="002060"/>
                </a:solidFill>
                <a:latin typeface="+mj-lt"/>
              </a:rPr>
              <a:t> </a:t>
            </a:r>
            <a:r>
              <a:rPr lang="en-US" sz="6133" dirty="0" err="1">
                <a:solidFill>
                  <a:srgbClr val="002060"/>
                </a:solidFill>
                <a:latin typeface="+mj-lt"/>
              </a:rPr>
              <a:t>tìm</a:t>
            </a:r>
            <a:r>
              <a:rPr lang="en-US" sz="6133" dirty="0">
                <a:solidFill>
                  <a:srgbClr val="002060"/>
                </a:solidFill>
                <a:latin typeface="+mj-lt"/>
              </a:rPr>
              <a:t> </a:t>
            </a:r>
            <a:r>
              <a:rPr lang="en-US" sz="6133" dirty="0" err="1">
                <a:solidFill>
                  <a:srgbClr val="002060"/>
                </a:solidFill>
                <a:latin typeface="+mj-lt"/>
              </a:rPr>
              <a:t>về</a:t>
            </a:r>
            <a:r>
              <a:rPr lang="en-US" sz="6133" dirty="0">
                <a:solidFill>
                  <a:srgbClr val="002060"/>
                </a:solidFill>
                <a:latin typeface="+mj-lt"/>
              </a:rPr>
              <a:t> </a:t>
            </a:r>
            <a:r>
              <a:rPr lang="en-US" sz="6133" dirty="0" err="1">
                <a:solidFill>
                  <a:srgbClr val="002060"/>
                </a:solidFill>
                <a:latin typeface="+mj-lt"/>
              </a:rPr>
              <a:t>phúc</a:t>
            </a:r>
            <a:r>
              <a:rPr lang="en-US" sz="6133" dirty="0">
                <a:solidFill>
                  <a:srgbClr val="002060"/>
                </a:solidFill>
                <a:latin typeface="+mj-lt"/>
              </a:rPr>
              <a:t> </a:t>
            </a:r>
            <a:r>
              <a:rPr lang="en-US" sz="6133" dirty="0" err="1">
                <a:solidFill>
                  <a:srgbClr val="002060"/>
                </a:solidFill>
                <a:latin typeface="+mj-lt"/>
              </a:rPr>
              <a:t>vinh</a:t>
            </a:r>
            <a:r>
              <a:rPr lang="en-US" sz="6133" dirty="0">
                <a:solidFill>
                  <a:srgbClr val="002060"/>
                </a:solidFill>
                <a:latin typeface="+mj-lt"/>
              </a:rPr>
              <a:t>.</a:t>
            </a:r>
            <a:endParaRPr lang="vi-VN" sz="6133" dirty="0">
              <a:solidFill>
                <a:srgbClr val="002060"/>
              </a:solidFill>
              <a:latin typeface="+mj-lt"/>
            </a:endParaRPr>
          </a:p>
        </p:txBody>
      </p:sp>
    </p:spTree>
    <p:extLst>
      <p:ext uri="{BB962C8B-B14F-4D97-AF65-F5344CB8AC3E}">
        <p14:creationId xmlns:p14="http://schemas.microsoft.com/office/powerpoint/2010/main" val="227917009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chor="ctr">
            <a:normAutofit fontScale="77500" lnSpcReduction="20000"/>
          </a:bodyPr>
          <a:lstStyle/>
          <a:p>
            <a:pPr algn="just">
              <a:lnSpc>
                <a:spcPct val="130000"/>
              </a:lnSpc>
              <a:spcBef>
                <a:spcPts val="0"/>
              </a:spcBef>
            </a:pPr>
            <a:r>
              <a:rPr lang="vi-VN" sz="8000" u="sng" dirty="0">
                <a:solidFill>
                  <a:srgbClr val="FF0000"/>
                </a:solidFill>
                <a:latin typeface="+mj-lt"/>
              </a:rPr>
              <a:t>Đ</a:t>
            </a:r>
            <a:r>
              <a:rPr lang="en-US" sz="8000" u="sng" dirty="0">
                <a:solidFill>
                  <a:srgbClr val="FF0000"/>
                </a:solidFill>
                <a:latin typeface="+mj-lt"/>
              </a:rPr>
              <a:t>k</a:t>
            </a:r>
            <a:r>
              <a:rPr lang="vi-VN" sz="8000" u="sng" dirty="0">
                <a:solidFill>
                  <a:srgbClr val="FF0000"/>
                </a:solidFill>
                <a:latin typeface="+mj-lt"/>
              </a:rPr>
              <a:t>:</a:t>
            </a:r>
            <a:r>
              <a:rPr lang="vi-VN" sz="8000" dirty="0">
                <a:solidFill>
                  <a:schemeClr val="bg1"/>
                </a:solidFill>
                <a:latin typeface="+mj-lt"/>
              </a:rPr>
              <a:t> </a:t>
            </a:r>
            <a:r>
              <a:rPr lang="en-US" sz="8000" dirty="0" err="1">
                <a:solidFill>
                  <a:srgbClr val="002060"/>
                </a:solidFill>
                <a:latin typeface="+mj-lt"/>
              </a:rPr>
              <a:t>Nguyện</a:t>
            </a:r>
            <a:r>
              <a:rPr lang="en-US" sz="8000" dirty="0">
                <a:solidFill>
                  <a:srgbClr val="002060"/>
                </a:solidFill>
                <a:latin typeface="+mj-lt"/>
              </a:rPr>
              <a:t> </a:t>
            </a:r>
            <a:r>
              <a:rPr lang="en-US" sz="8000" dirty="0" err="1">
                <a:solidFill>
                  <a:srgbClr val="002060"/>
                </a:solidFill>
                <a:latin typeface="+mj-lt"/>
              </a:rPr>
              <a:t>xin</a:t>
            </a:r>
            <a:r>
              <a:rPr lang="en-US" sz="8000" dirty="0">
                <a:solidFill>
                  <a:srgbClr val="002060"/>
                </a:solidFill>
                <a:latin typeface="+mj-lt"/>
              </a:rPr>
              <a:t> </a:t>
            </a:r>
            <a:r>
              <a:rPr lang="en-US" sz="8000" dirty="0" err="1">
                <a:solidFill>
                  <a:srgbClr val="002060"/>
                </a:solidFill>
                <a:latin typeface="+mj-lt"/>
              </a:rPr>
              <a:t>ơn</a:t>
            </a:r>
            <a:r>
              <a:rPr lang="en-US" sz="8000" dirty="0">
                <a:solidFill>
                  <a:srgbClr val="002060"/>
                </a:solidFill>
                <a:latin typeface="+mj-lt"/>
              </a:rPr>
              <a:t> </a:t>
            </a:r>
            <a:r>
              <a:rPr lang="en-US" sz="8000" dirty="0" err="1">
                <a:solidFill>
                  <a:srgbClr val="002060"/>
                </a:solidFill>
                <a:latin typeface="+mj-lt"/>
              </a:rPr>
              <a:t>thiêng</a:t>
            </a:r>
            <a:r>
              <a:rPr lang="en-US" sz="8000" dirty="0">
                <a:solidFill>
                  <a:srgbClr val="002060"/>
                </a:solidFill>
                <a:latin typeface="+mj-lt"/>
              </a:rPr>
              <a:t> </a:t>
            </a:r>
            <a:r>
              <a:rPr lang="en-US" sz="8000" dirty="0" err="1">
                <a:solidFill>
                  <a:srgbClr val="002060"/>
                </a:solidFill>
                <a:latin typeface="+mj-lt"/>
              </a:rPr>
              <a:t>thánh</a:t>
            </a:r>
            <a:r>
              <a:rPr lang="en-US" sz="8000" dirty="0">
                <a:solidFill>
                  <a:srgbClr val="002060"/>
                </a:solidFill>
                <a:latin typeface="+mj-lt"/>
              </a:rPr>
              <a:t> </a:t>
            </a:r>
            <a:r>
              <a:rPr lang="en-US" sz="8000" dirty="0" err="1">
                <a:solidFill>
                  <a:srgbClr val="002060"/>
                </a:solidFill>
                <a:latin typeface="+mj-lt"/>
              </a:rPr>
              <a:t>hóa</a:t>
            </a:r>
            <a:r>
              <a:rPr lang="en-US" sz="8000" dirty="0">
                <a:solidFill>
                  <a:srgbClr val="002060"/>
                </a:solidFill>
                <a:latin typeface="+mj-lt"/>
              </a:rPr>
              <a:t> </a:t>
            </a:r>
            <a:r>
              <a:rPr lang="en-US" sz="8000" dirty="0" err="1">
                <a:solidFill>
                  <a:srgbClr val="002060"/>
                </a:solidFill>
                <a:latin typeface="+mj-lt"/>
              </a:rPr>
              <a:t>hai</a:t>
            </a:r>
            <a:r>
              <a:rPr lang="en-US" sz="8000" dirty="0">
                <a:solidFill>
                  <a:srgbClr val="002060"/>
                </a:solidFill>
                <a:latin typeface="+mj-lt"/>
              </a:rPr>
              <a:t> </a:t>
            </a:r>
            <a:r>
              <a:rPr lang="en-US" sz="8000" dirty="0" err="1">
                <a:solidFill>
                  <a:srgbClr val="002060"/>
                </a:solidFill>
                <a:latin typeface="+mj-lt"/>
              </a:rPr>
              <a:t>người</a:t>
            </a:r>
            <a:r>
              <a:rPr lang="en-US" sz="8000" dirty="0">
                <a:solidFill>
                  <a:srgbClr val="002060"/>
                </a:solidFill>
                <a:latin typeface="+mj-lt"/>
              </a:rPr>
              <a:t>. </a:t>
            </a:r>
            <a:r>
              <a:rPr lang="en-US" sz="8000" dirty="0" err="1">
                <a:solidFill>
                  <a:srgbClr val="002060"/>
                </a:solidFill>
                <a:latin typeface="+mj-lt"/>
              </a:rPr>
              <a:t>Tình</a:t>
            </a:r>
            <a:r>
              <a:rPr lang="en-US" sz="8000" dirty="0">
                <a:solidFill>
                  <a:srgbClr val="002060"/>
                </a:solidFill>
                <a:latin typeface="+mj-lt"/>
              </a:rPr>
              <a:t>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trao</a:t>
            </a:r>
            <a:r>
              <a:rPr lang="en-US" sz="8000" dirty="0">
                <a:solidFill>
                  <a:srgbClr val="002060"/>
                </a:solidFill>
                <a:latin typeface="+mj-lt"/>
              </a:rPr>
              <a:t> </a:t>
            </a:r>
            <a:r>
              <a:rPr lang="en-US" sz="8000" dirty="0" err="1">
                <a:solidFill>
                  <a:srgbClr val="002060"/>
                </a:solidFill>
                <a:latin typeface="+mj-lt"/>
              </a:rPr>
              <a:t>nhau</a:t>
            </a:r>
            <a:r>
              <a:rPr lang="en-US" sz="8000" dirty="0">
                <a:solidFill>
                  <a:srgbClr val="002060"/>
                </a:solidFill>
                <a:latin typeface="+mj-lt"/>
              </a:rPr>
              <a:t> </a:t>
            </a:r>
            <a:r>
              <a:rPr lang="en-US" sz="8000" dirty="0" err="1">
                <a:solidFill>
                  <a:srgbClr val="002060"/>
                </a:solidFill>
                <a:latin typeface="+mj-lt"/>
              </a:rPr>
              <a:t>luôn</a:t>
            </a:r>
            <a:r>
              <a:rPr lang="en-US" sz="8000" dirty="0">
                <a:solidFill>
                  <a:srgbClr val="002060"/>
                </a:solidFill>
                <a:latin typeface="+mj-lt"/>
              </a:rPr>
              <a:t> </a:t>
            </a:r>
            <a:r>
              <a:rPr lang="en-US" sz="8000" dirty="0" err="1">
                <a:solidFill>
                  <a:srgbClr val="002060"/>
                </a:solidFill>
                <a:latin typeface="+mj-lt"/>
              </a:rPr>
              <a:t>mãi</a:t>
            </a:r>
            <a:r>
              <a:rPr lang="en-US" sz="8000" dirty="0">
                <a:solidFill>
                  <a:srgbClr val="002060"/>
                </a:solidFill>
                <a:latin typeface="+mj-lt"/>
              </a:rPr>
              <a:t> </a:t>
            </a:r>
            <a:r>
              <a:rPr lang="en-US" sz="8000" dirty="0" err="1">
                <a:solidFill>
                  <a:srgbClr val="002060"/>
                </a:solidFill>
                <a:latin typeface="+mj-lt"/>
              </a:rPr>
              <a:t>sáng</a:t>
            </a:r>
            <a:r>
              <a:rPr lang="en-US" sz="8000" dirty="0">
                <a:solidFill>
                  <a:srgbClr val="002060"/>
                </a:solidFill>
                <a:latin typeface="+mj-lt"/>
              </a:rPr>
              <a:t> </a:t>
            </a:r>
            <a:r>
              <a:rPr lang="en-US" sz="8000" dirty="0" err="1">
                <a:solidFill>
                  <a:srgbClr val="002060"/>
                </a:solidFill>
                <a:latin typeface="+mj-lt"/>
              </a:rPr>
              <a:t>ngời</a:t>
            </a:r>
            <a:r>
              <a:rPr lang="en-US" sz="8000" dirty="0">
                <a:solidFill>
                  <a:srgbClr val="002060"/>
                </a:solidFill>
                <a:latin typeface="+mj-lt"/>
              </a:rPr>
              <a:t>. </a:t>
            </a:r>
            <a:r>
              <a:rPr lang="en-US" sz="8000" dirty="0" err="1">
                <a:solidFill>
                  <a:srgbClr val="002060"/>
                </a:solidFill>
                <a:latin typeface="+mj-lt"/>
              </a:rPr>
              <a:t>Lửa</a:t>
            </a:r>
            <a:r>
              <a:rPr lang="en-US" sz="8000" dirty="0">
                <a:solidFill>
                  <a:srgbClr val="002060"/>
                </a:solidFill>
                <a:latin typeface="+mj-lt"/>
              </a:rPr>
              <a:t> </a:t>
            </a:r>
            <a:r>
              <a:rPr lang="en-US" sz="8000" dirty="0" err="1">
                <a:solidFill>
                  <a:srgbClr val="002060"/>
                </a:solidFill>
                <a:latin typeface="+mj-lt"/>
              </a:rPr>
              <a:t>hương</a:t>
            </a:r>
            <a:r>
              <a:rPr lang="en-US" sz="8000" dirty="0">
                <a:solidFill>
                  <a:srgbClr val="002060"/>
                </a:solidFill>
                <a:latin typeface="+mj-lt"/>
              </a:rPr>
              <a:t> </a:t>
            </a:r>
            <a:r>
              <a:rPr lang="en-US" sz="8000" dirty="0" err="1">
                <a:solidFill>
                  <a:srgbClr val="002060"/>
                </a:solidFill>
                <a:latin typeface="+mj-lt"/>
              </a:rPr>
              <a:t>ấm</a:t>
            </a:r>
            <a:r>
              <a:rPr lang="en-US" sz="8000" dirty="0">
                <a:solidFill>
                  <a:srgbClr val="002060"/>
                </a:solidFill>
                <a:latin typeface="+mj-lt"/>
              </a:rPr>
              <a:t> </a:t>
            </a:r>
            <a:r>
              <a:rPr lang="en-US" sz="8000" dirty="0" err="1">
                <a:solidFill>
                  <a:srgbClr val="002060"/>
                </a:solidFill>
                <a:latin typeface="+mj-lt"/>
              </a:rPr>
              <a:t>áp</a:t>
            </a:r>
            <a:r>
              <a:rPr lang="en-US" sz="8000" dirty="0">
                <a:solidFill>
                  <a:srgbClr val="002060"/>
                </a:solidFill>
                <a:latin typeface="+mj-lt"/>
              </a:rPr>
              <a:t> </a:t>
            </a:r>
            <a:r>
              <a:rPr lang="en-US" sz="8000" dirty="0" err="1">
                <a:solidFill>
                  <a:srgbClr val="002060"/>
                </a:solidFill>
                <a:latin typeface="+mj-lt"/>
              </a:rPr>
              <a:t>trong</a:t>
            </a:r>
            <a:r>
              <a:rPr lang="en-US" sz="8000" dirty="0">
                <a:solidFill>
                  <a:srgbClr val="002060"/>
                </a:solidFill>
                <a:latin typeface="+mj-lt"/>
              </a:rPr>
              <a:t> </a:t>
            </a:r>
            <a:r>
              <a:rPr lang="en-US" sz="8000" dirty="0" err="1">
                <a:solidFill>
                  <a:srgbClr val="002060"/>
                </a:solidFill>
                <a:latin typeface="+mj-lt"/>
              </a:rPr>
              <a:t>suốt</a:t>
            </a:r>
            <a:r>
              <a:rPr lang="en-US" sz="8000" dirty="0">
                <a:solidFill>
                  <a:srgbClr val="002060"/>
                </a:solidFill>
                <a:latin typeface="+mj-lt"/>
              </a:rPr>
              <a:t> </a:t>
            </a:r>
            <a:r>
              <a:rPr lang="en-US" sz="8000" dirty="0" err="1">
                <a:solidFill>
                  <a:srgbClr val="002060"/>
                </a:solidFill>
                <a:latin typeface="+mj-lt"/>
              </a:rPr>
              <a:t>cuộc</a:t>
            </a:r>
            <a:r>
              <a:rPr lang="en-US" sz="8000" dirty="0">
                <a:solidFill>
                  <a:srgbClr val="002060"/>
                </a:solidFill>
                <a:latin typeface="+mj-lt"/>
              </a:rPr>
              <a:t> </a:t>
            </a:r>
            <a:r>
              <a:rPr lang="en-US" sz="8000" dirty="0" err="1">
                <a:solidFill>
                  <a:srgbClr val="002060"/>
                </a:solidFill>
                <a:latin typeface="+mj-lt"/>
              </a:rPr>
              <a:t>đời</a:t>
            </a:r>
            <a:r>
              <a:rPr lang="en-US" sz="8000" dirty="0">
                <a:solidFill>
                  <a:srgbClr val="002060"/>
                </a:solidFill>
                <a:latin typeface="+mj-lt"/>
              </a:rPr>
              <a:t>, </a:t>
            </a:r>
            <a:r>
              <a:rPr lang="en-US" sz="8000" dirty="0" err="1">
                <a:solidFill>
                  <a:srgbClr val="002060"/>
                </a:solidFill>
                <a:latin typeface="+mj-lt"/>
              </a:rPr>
              <a:t>yêu</a:t>
            </a:r>
            <a:r>
              <a:rPr lang="en-US" sz="8000" dirty="0">
                <a:solidFill>
                  <a:srgbClr val="002060"/>
                </a:solidFill>
                <a:latin typeface="+mj-lt"/>
              </a:rPr>
              <a:t> </a:t>
            </a:r>
            <a:r>
              <a:rPr lang="en-US" sz="8000" dirty="0" err="1">
                <a:solidFill>
                  <a:srgbClr val="002060"/>
                </a:solidFill>
                <a:latin typeface="+mj-lt"/>
              </a:rPr>
              <a:t>thương</a:t>
            </a:r>
            <a:r>
              <a:rPr lang="en-US" sz="8000" dirty="0">
                <a:solidFill>
                  <a:srgbClr val="002060"/>
                </a:solidFill>
                <a:latin typeface="+mj-lt"/>
              </a:rPr>
              <a:t> </a:t>
            </a:r>
            <a:r>
              <a:rPr lang="en-US" sz="8000" dirty="0" err="1">
                <a:solidFill>
                  <a:srgbClr val="002060"/>
                </a:solidFill>
                <a:latin typeface="+mj-lt"/>
              </a:rPr>
              <a:t>dẫn</a:t>
            </a:r>
            <a:r>
              <a:rPr lang="en-US" sz="8000" dirty="0">
                <a:solidFill>
                  <a:srgbClr val="002060"/>
                </a:solidFill>
                <a:latin typeface="+mj-lt"/>
              </a:rPr>
              <a:t> </a:t>
            </a:r>
            <a:r>
              <a:rPr lang="en-US" sz="8000" dirty="0" err="1">
                <a:solidFill>
                  <a:srgbClr val="002060"/>
                </a:solidFill>
                <a:latin typeface="+mj-lt"/>
              </a:rPr>
              <a:t>lối</a:t>
            </a:r>
            <a:r>
              <a:rPr lang="en-US" sz="8000" dirty="0">
                <a:solidFill>
                  <a:srgbClr val="002060"/>
                </a:solidFill>
                <a:latin typeface="+mj-lt"/>
              </a:rPr>
              <a:t> </a:t>
            </a:r>
            <a:r>
              <a:rPr lang="en-US" sz="8000" dirty="0" err="1">
                <a:solidFill>
                  <a:srgbClr val="002060"/>
                </a:solidFill>
                <a:latin typeface="+mj-lt"/>
              </a:rPr>
              <a:t>lên</a:t>
            </a:r>
            <a:r>
              <a:rPr lang="en-US" sz="8000" dirty="0">
                <a:solidFill>
                  <a:srgbClr val="002060"/>
                </a:solidFill>
                <a:latin typeface="+mj-lt"/>
              </a:rPr>
              <a:t> </a:t>
            </a:r>
            <a:r>
              <a:rPr lang="en-US" sz="8000" dirty="0" err="1">
                <a:solidFill>
                  <a:srgbClr val="002060"/>
                </a:solidFill>
                <a:latin typeface="+mj-lt"/>
              </a:rPr>
              <a:t>trời</a:t>
            </a:r>
            <a:r>
              <a:rPr lang="en-US" sz="8000" dirty="0">
                <a:solidFill>
                  <a:srgbClr val="002060"/>
                </a:solidFill>
                <a:latin typeface="+mj-lt"/>
              </a:rPr>
              <a:t>, tin </a:t>
            </a:r>
            <a:r>
              <a:rPr lang="en-US" sz="8000" dirty="0" err="1">
                <a:solidFill>
                  <a:srgbClr val="002060"/>
                </a:solidFill>
                <a:latin typeface="+mj-lt"/>
              </a:rPr>
              <a:t>vui</a:t>
            </a:r>
            <a:r>
              <a:rPr lang="en-US" sz="8000" dirty="0">
                <a:solidFill>
                  <a:srgbClr val="002060"/>
                </a:solidFill>
                <a:latin typeface="+mj-lt"/>
              </a:rPr>
              <a:t> </a:t>
            </a:r>
            <a:r>
              <a:rPr lang="en-US" sz="8000" dirty="0" err="1">
                <a:solidFill>
                  <a:srgbClr val="002060"/>
                </a:solidFill>
                <a:latin typeface="+mj-lt"/>
              </a:rPr>
              <a:t>đến</a:t>
            </a:r>
            <a:r>
              <a:rPr lang="en-US" sz="8000" dirty="0">
                <a:solidFill>
                  <a:srgbClr val="002060"/>
                </a:solidFill>
                <a:latin typeface="+mj-lt"/>
              </a:rPr>
              <a:t> </a:t>
            </a:r>
            <a:r>
              <a:rPr lang="en-US" sz="8000" dirty="0" err="1">
                <a:solidFill>
                  <a:srgbClr val="002060"/>
                </a:solidFill>
                <a:latin typeface="+mj-lt"/>
              </a:rPr>
              <a:t>trong</a:t>
            </a:r>
            <a:r>
              <a:rPr lang="en-US" sz="8000" dirty="0">
                <a:solidFill>
                  <a:srgbClr val="002060"/>
                </a:solidFill>
                <a:latin typeface="+mj-lt"/>
              </a:rPr>
              <a:t> </a:t>
            </a:r>
            <a:r>
              <a:rPr lang="en-US" sz="8000" dirty="0" err="1">
                <a:solidFill>
                  <a:srgbClr val="002060"/>
                </a:solidFill>
                <a:latin typeface="+mj-lt"/>
              </a:rPr>
              <a:t>tim</a:t>
            </a:r>
            <a:r>
              <a:rPr lang="en-US" sz="8000" dirty="0">
                <a:solidFill>
                  <a:srgbClr val="002060"/>
                </a:solidFill>
                <a:latin typeface="+mj-lt"/>
              </a:rPr>
              <a:t> </a:t>
            </a:r>
            <a:r>
              <a:rPr lang="en-US" sz="8000" dirty="0" err="1">
                <a:solidFill>
                  <a:srgbClr val="002060"/>
                </a:solidFill>
                <a:latin typeface="+mj-lt"/>
              </a:rPr>
              <a:t>người</a:t>
            </a:r>
            <a:r>
              <a:rPr lang="en-US" sz="8000" dirty="0">
                <a:solidFill>
                  <a:srgbClr val="002060"/>
                </a:solidFill>
                <a:latin typeface="+mj-lt"/>
              </a:rPr>
              <a:t>.</a:t>
            </a:r>
            <a:endParaRPr lang="vi-VN" sz="8000" dirty="0">
              <a:solidFill>
                <a:srgbClr val="002060"/>
              </a:solidFill>
              <a:latin typeface="+mj-lt"/>
            </a:endParaRPr>
          </a:p>
        </p:txBody>
      </p:sp>
    </p:spTree>
    <p:extLst>
      <p:ext uri="{BB962C8B-B14F-4D97-AF65-F5344CB8AC3E}">
        <p14:creationId xmlns:p14="http://schemas.microsoft.com/office/powerpoint/2010/main" val="27657735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797175" y="394675"/>
            <a:ext cx="7314823" cy="1169551"/>
          </a:xfrm>
          <a:prstGeom prst="rect">
            <a:avLst/>
          </a:prstGeom>
        </p:spPr>
        <p:txBody>
          <a:bodyPr wrap="none">
            <a:spAutoFit/>
          </a:bodyPr>
          <a:lstStyle/>
          <a:p>
            <a:r>
              <a:rPr lang="en-US" sz="7000" dirty="0" err="1" smtClean="0">
                <a:solidFill>
                  <a:srgbClr val="FFFF00"/>
                </a:solidFill>
              </a:rPr>
              <a:t>Thánh</a:t>
            </a:r>
            <a:r>
              <a:rPr lang="en-US" sz="7000" dirty="0" smtClean="0">
                <a:solidFill>
                  <a:srgbClr val="FFFF00"/>
                </a:solidFill>
              </a:rPr>
              <a:t> </a:t>
            </a:r>
            <a:r>
              <a:rPr lang="en-US" sz="7000" dirty="0" err="1" smtClean="0">
                <a:solidFill>
                  <a:srgbClr val="FFFF00"/>
                </a:solidFill>
              </a:rPr>
              <a:t>Lễ</a:t>
            </a:r>
            <a:r>
              <a:rPr lang="en-US" sz="7000" dirty="0" smtClean="0">
                <a:solidFill>
                  <a:srgbClr val="FFFF00"/>
                </a:solidFill>
              </a:rPr>
              <a:t> </a:t>
            </a:r>
            <a:r>
              <a:rPr lang="en-US" sz="7000" dirty="0" err="1" smtClean="0">
                <a:solidFill>
                  <a:srgbClr val="FFFF00"/>
                </a:solidFill>
              </a:rPr>
              <a:t>Hôn</a:t>
            </a:r>
            <a:r>
              <a:rPr lang="en-US" sz="7000" dirty="0" smtClean="0">
                <a:solidFill>
                  <a:srgbClr val="FFFF00"/>
                </a:solidFill>
              </a:rPr>
              <a:t> </a:t>
            </a:r>
            <a:r>
              <a:rPr lang="en-US" sz="7000" dirty="0" err="1" smtClean="0">
                <a:solidFill>
                  <a:srgbClr val="FFFF00"/>
                </a:solidFill>
              </a:rPr>
              <a:t>Phối</a:t>
            </a:r>
            <a:endParaRPr lang="vi-VN" sz="7000" dirty="0">
              <a:solidFill>
                <a:srgbClr val="FFFF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860" y="3155596"/>
            <a:ext cx="2236470" cy="3496664"/>
          </a:xfrm>
          <a:prstGeom prst="rect">
            <a:avLst/>
          </a:prstGeom>
        </p:spPr>
      </p:pic>
      <p:sp>
        <p:nvSpPr>
          <p:cNvPr id="7" name="TextBox 6"/>
          <p:cNvSpPr txBox="1"/>
          <p:nvPr/>
        </p:nvSpPr>
        <p:spPr>
          <a:xfrm>
            <a:off x="2278545" y="1612331"/>
            <a:ext cx="7192995" cy="938719"/>
          </a:xfrm>
          <a:prstGeom prst="rect">
            <a:avLst/>
          </a:prstGeom>
          <a:noFill/>
        </p:spPr>
        <p:txBody>
          <a:bodyPr wrap="none" rtlCol="0">
            <a:spAutoFit/>
          </a:bodyPr>
          <a:lstStyle/>
          <a:p>
            <a:pPr algn="ctr"/>
            <a:r>
              <a:rPr lang="en-US" sz="5500" dirty="0" err="1" smtClean="0">
                <a:solidFill>
                  <a:srgbClr val="FFFF00"/>
                </a:solidFill>
              </a:rPr>
              <a:t>Anh</a:t>
            </a:r>
            <a:r>
              <a:rPr lang="en-US" sz="5500" dirty="0" smtClean="0">
                <a:solidFill>
                  <a:srgbClr val="FFFF00"/>
                </a:solidFill>
              </a:rPr>
              <a:t> </a:t>
            </a:r>
            <a:r>
              <a:rPr lang="en-US" sz="5500" dirty="0" err="1" smtClean="0">
                <a:solidFill>
                  <a:srgbClr val="FFFF00"/>
                </a:solidFill>
              </a:rPr>
              <a:t>Lương</a:t>
            </a:r>
            <a:r>
              <a:rPr lang="en-US" sz="5500" dirty="0" smtClean="0">
                <a:solidFill>
                  <a:srgbClr val="FFFF00"/>
                </a:solidFill>
              </a:rPr>
              <a:t> </a:t>
            </a:r>
            <a:r>
              <a:rPr lang="en-US" sz="5500" dirty="0" err="1" smtClean="0">
                <a:solidFill>
                  <a:srgbClr val="FFFF00"/>
                </a:solidFill>
              </a:rPr>
              <a:t>và</a:t>
            </a:r>
            <a:r>
              <a:rPr lang="en-US" sz="5500" dirty="0" smtClean="0">
                <a:solidFill>
                  <a:srgbClr val="FFFF00"/>
                </a:solidFill>
              </a:rPr>
              <a:t> </a:t>
            </a:r>
            <a:r>
              <a:rPr lang="en-US" sz="5500" dirty="0" err="1" smtClean="0">
                <a:solidFill>
                  <a:srgbClr val="FFFF00"/>
                </a:solidFill>
              </a:rPr>
              <a:t>Chị</a:t>
            </a:r>
            <a:r>
              <a:rPr lang="en-US" sz="5500" dirty="0" smtClean="0">
                <a:solidFill>
                  <a:srgbClr val="FFFF00"/>
                </a:solidFill>
              </a:rPr>
              <a:t> </a:t>
            </a:r>
            <a:r>
              <a:rPr lang="en-US" sz="5500" dirty="0" err="1" smtClean="0">
                <a:solidFill>
                  <a:srgbClr val="FFFF00"/>
                </a:solidFill>
              </a:rPr>
              <a:t>Oanh</a:t>
            </a:r>
            <a:endParaRPr lang="en-US" sz="5500" dirty="0">
              <a:solidFill>
                <a:srgbClr val="FFFF00"/>
              </a:solidFill>
            </a:endParaRPr>
          </a:p>
        </p:txBody>
      </p:sp>
    </p:spTree>
    <p:extLst>
      <p:ext uri="{BB962C8B-B14F-4D97-AF65-F5344CB8AC3E}">
        <p14:creationId xmlns:p14="http://schemas.microsoft.com/office/powerpoint/2010/main" val="1485505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1332</Words>
  <Application>Microsoft Office PowerPoint</Application>
  <PresentationFormat>Custom</PresentationFormat>
  <Paragraphs>58</Paragraphs>
  <Slides>53</Slides>
  <Notes>0</Notes>
  <HiddenSlides>0</HiddenSlides>
  <MMClips>0</MMClips>
  <ScaleCrop>false</ScaleCrop>
  <HeadingPairs>
    <vt:vector size="4" baseType="variant">
      <vt:variant>
        <vt:lpstr>Theme</vt:lpstr>
      </vt:variant>
      <vt:variant>
        <vt:i4>5</vt:i4>
      </vt:variant>
      <vt:variant>
        <vt:lpstr>Slide Titles</vt:lpstr>
      </vt:variant>
      <vt:variant>
        <vt:i4>53</vt:i4>
      </vt:variant>
    </vt:vector>
  </HeadingPairs>
  <TitlesOfParts>
    <vt:vector size="58" baseType="lpstr">
      <vt:lpstr>3_Office Theme</vt:lpstr>
      <vt:lpstr>1_Office Theme</vt:lpstr>
      <vt:lpstr>12_Office Theme</vt:lpstr>
      <vt:lpstr>2_Office Theme</vt:lpstr>
      <vt:lpstr>4_Office Theme</vt:lpstr>
      <vt:lpstr>PowerPoint Presentation</vt:lpstr>
      <vt:lpstr>Ca Nhập Lễ Hôm Nay Hân Hoan Ngọc Linh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Đáp Ca Phúc Cho Những Ai Huyền Linh</vt:lpstr>
      <vt:lpstr>Đk: Phúc cho những ai tôn sợ Thiên Chúa. Phúc cho những ai sống theo Lời Người.</vt:lpstr>
      <vt:lpstr>Tk1: Hiền thê trong gia cư bạn như một thân nho tốt tươi. Nàng đem bao nhiêu hoan lạc với muôn trái thơm dịu ngọt.</vt:lpstr>
      <vt:lpstr>**: Này đây vây chung quanh bạn đàn con khôn ngoan xinh đẹp. Tựa như Ô-liu xanh rờn chồi non đang lớn Chúa thương chở che.</vt:lpstr>
      <vt:lpstr>Đk: Phúc cho những ai tôn sợ Thiên Chúa. Phúc cho những ai sống theo Lời Người.</vt:lpstr>
      <vt:lpstr>Tk2: Người thương luôn ban cho bạn an bình hân hoan sướng vui. Vì đây bao nhiêu phúc lộc chứa chan suốt trong một đời.</vt:lpstr>
      <vt:lpstr>**: Bạn ơi công lao tay bạn dài lâu ra hoa thơm nụ. Mừng cho Si-on hưng thịnh và vui con cháu lớn khôn tài hoa.</vt:lpstr>
      <vt:lpstr>Đk: Phúc cho những ai tôn sợ Thiên Chúa. Phúc cho những ai sống theo Lời Người.</vt:lpstr>
      <vt:lpstr>Tk3: Hồn con ca lên muôn lời tán tụng danh Cha suốt đời. Ngài ban cho con gia đình có mẹ có cha an bình.</vt:lpstr>
      <vt:lpstr>**: Niềm vui con sẽ lãnh nhận dựng xây mái ấm lâu bền. Tình yêu mãi thắm tươi mầu cùng ca khen Chúa phúc cho đời con.</vt:lpstr>
      <vt:lpstr>Đk: Phúc cho những ai tôn sợ Thiên Chúa. Phúc cho những ai sống theo Lời Người.</vt:lpstr>
      <vt:lpstr>Thiên Chúa là tình yêu, chúng ta hãy yêu thương nhau như Thiên Chúa đã yêu thương chúng ta.</vt:lpstr>
      <vt:lpstr>PowerPoint Presentation</vt:lpstr>
      <vt:lpstr>PowerPoint Presentation</vt:lpstr>
      <vt:lpstr>Tk1: Yêu thương là tấm bánh, là ly rượu nên của lễ dâng. Xin cho yêu thương này luôn liên kết tình thủy chung.</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Tk2: Xin dâng tình yêu con, xin Chúa thương dệt vuông tròn. Xin cho hai tâm hồn xây hạnh phúc một mùa xuân.</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Tk3: Xin cho đời trăm năm luôn sáng ngời như vầng trăng rằm. Xin cho duyên vợ chồng luôn chan chứa tựa Biển Đông.</vt:lpstr>
      <vt:lpstr>Đk: Nguyện xin Cha đoái thương, tình yêu con hiến dâng. Xin trọn đời yêu thương, xin trọn đời bao dung trong cuộc tình kiên trung thơm lừng.</vt:lpstr>
      <vt:lpstr>**: Xin dâng Cha đây tấm lòng của mẹ, cha yêu con muôn trùng. Nguyện xin Cha đoái thương, tình yêu con hiến dâng.</vt:lpstr>
      <vt:lpstr>PowerPoint Presentation</vt:lpstr>
      <vt:lpstr>PowerPoint Presentation</vt:lpstr>
      <vt:lpstr>Ca Nguyện Hiệp Lễ Tình Yêu Dâng Phanxicô</vt:lpstr>
      <vt:lpstr>Tk1: Tình yêu con giờ đây như là hoa mới nở trong đêm sương, mới nở trong đêm trường. Nguyện dâng là dâng lên Chúa, mong Ngài ban sắc hương. </vt:lpstr>
      <vt:lpstr>**: Tình yêu con bây giờ, mong chờ với ước mơ. Dâng những ước mơ, nhờ ơn Chúa dệt thắm đời. </vt:lpstr>
      <vt:lpstr>Đk: Xin dâng lên Thiên Chúa, mưa nắng hèn trong đời. Đường đời gian khó. Xin thương dìu dắt. Đường đời tăm tối. Xin Chúa làm vầng trăng.</vt:lpstr>
      <vt:lpstr>Tk2: Đời trăm năm từ đây xin từ đây lối mở đưa nhau đi, cách trở đưa nhau về. Trần gian nhiều khi mưa gió, có tình Cha dắt qua. </vt:lpstr>
      <vt:lpstr>**: Đời trăm năm đâu ngờ, đâu ngờ hương sắc phai. Xin mãi không phai, tình yêu Chúa mặc cho người.</vt:lpstr>
      <vt:lpstr>Đk: Xin dâng lên Thiên Chúa, mưa nắng hèn trong đời. Đường đời gian khó. Xin thương dìu dắt. Đường đời tăm tối. Xin Chúa làm vầng trăng.</vt:lpstr>
      <vt:lpstr>Tk3: Đường ra đi ngày mai ôi ngày mai nâng đỡ trên đôi vai, gian khổ vương trên đường. Nguyện dâng mồ hôi nước mắt, mong đời sau sẽ vui. </vt:lpstr>
      <vt:lpstr>**: Đường ra đi xa mờ, nương nhờ tay Chúa đưa. Cho nắng hay mưa, tình Cha bóng rợp che đầu.</vt:lpstr>
      <vt:lpstr>Đk: Xin dâng lên Thiên Chúa, mưa nắng hèn trong đời. Đường đời gian khó. Xin thương dìu dắt. Đường đời tăm tối. Xin Chúa làm vầng trăng.</vt:lpstr>
      <vt:lpstr>PowerPoint Presentation</vt:lpstr>
      <vt:lpstr>Ca Kết Lễ Xin Mẹ Ngọc Kôn</vt:lpstr>
      <vt:lpstr>Tk1:  Mẹ ơi! Xin cho đôi bạn suốt đời thủy chung. Mẹ ơi! Xin cho đôi bạn gắn bó yêu thương. </vt:lpstr>
      <vt:lpstr>**: Dìu nhau đi trong cuộc đời lúc buồn lúc vui. Để nên mái ấm gia đình ngợi khen Chúa hiển vinh.</vt:lpstr>
      <vt:lpstr>Đk: Cho hoa yêu thương kết trái đơm hương, trung trinh tin yêu bác ái nêu gương. Khiêm nhu đơn sơ giống Thánh Gia xưa, sống trọn một đời xứng với ơn gọi.</vt:lpstr>
      <vt:lpstr>Tk2:  Mẹ ơi! Xin cho đôi bạn sống đời đức tin. Làm gương cho các gia đình cuộc sống hy sinh. </vt:lpstr>
      <vt:lpstr>**: Cùng nhau noi gương của Mẹ sống Lời Chúa luôn. Làm cho hạt giống Tin Mừng được đâm nhánh trổ bông.</vt:lpstr>
      <vt:lpstr>Đk: Cho hoa yêu thương kết trái đơm hương, trung trinh tin yêu bác ái nêu gương. Khiêm nhu đơn sơ giống Thánh Gia xưa, sống trọn một đời xứng với ơn gọi.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XVIII TN Năm A Lễ Hiển Dung</dc:title>
  <dc:creator>trungbo2001@gmail.com</dc:creator>
  <cp:lastModifiedBy>Hung Nam</cp:lastModifiedBy>
  <cp:revision>102</cp:revision>
  <dcterms:created xsi:type="dcterms:W3CDTF">2023-07-01T15:31:22Z</dcterms:created>
  <dcterms:modified xsi:type="dcterms:W3CDTF">2023-10-20T11:22:46Z</dcterms:modified>
</cp:coreProperties>
</file>