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11.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12.xml" ContentType="application/vnd.openxmlformats-officedocument.theme+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4" r:id="rId2"/>
    <p:sldMasterId id="2147483696" r:id="rId3"/>
    <p:sldMasterId id="2147483768" r:id="rId4"/>
    <p:sldMasterId id="2147483852" r:id="rId5"/>
    <p:sldMasterId id="2147483864" r:id="rId6"/>
    <p:sldMasterId id="2147483876" r:id="rId7"/>
    <p:sldMasterId id="2147483888" r:id="rId8"/>
    <p:sldMasterId id="2147483900" r:id="rId9"/>
    <p:sldMasterId id="2147483912" r:id="rId10"/>
    <p:sldMasterId id="2147483924" r:id="rId11"/>
    <p:sldMasterId id="2147483932" r:id="rId12"/>
    <p:sldMasterId id="2147483944" r:id="rId13"/>
  </p:sldMasterIdLst>
  <p:sldIdLst>
    <p:sldId id="267" r:id="rId14"/>
    <p:sldId id="334" r:id="rId15"/>
    <p:sldId id="339" r:id="rId16"/>
    <p:sldId id="340" r:id="rId17"/>
    <p:sldId id="344" r:id="rId18"/>
    <p:sldId id="345" r:id="rId19"/>
    <p:sldId id="346" r:id="rId20"/>
    <p:sldId id="428" r:id="rId21"/>
    <p:sldId id="347" r:id="rId22"/>
    <p:sldId id="348" r:id="rId23"/>
    <p:sldId id="349" r:id="rId24"/>
    <p:sldId id="350" r:id="rId25"/>
    <p:sldId id="355" r:id="rId26"/>
    <p:sldId id="356" r:id="rId27"/>
    <p:sldId id="351" r:id="rId28"/>
    <p:sldId id="357" r:id="rId29"/>
    <p:sldId id="358" r:id="rId30"/>
    <p:sldId id="352" r:id="rId31"/>
    <p:sldId id="359" r:id="rId32"/>
    <p:sldId id="360" r:id="rId33"/>
    <p:sldId id="427" r:id="rId34"/>
    <p:sldId id="341" r:id="rId35"/>
    <p:sldId id="342" r:id="rId36"/>
    <p:sldId id="353" r:id="rId37"/>
    <p:sldId id="354" r:id="rId38"/>
    <p:sldId id="361" r:id="rId39"/>
    <p:sldId id="362" r:id="rId40"/>
    <p:sldId id="363" r:id="rId41"/>
    <p:sldId id="364" r:id="rId42"/>
    <p:sldId id="365" r:id="rId43"/>
    <p:sldId id="366" r:id="rId44"/>
    <p:sldId id="429" r:id="rId45"/>
    <p:sldId id="448" r:id="rId46"/>
    <p:sldId id="449" r:id="rId47"/>
    <p:sldId id="450" r:id="rId48"/>
    <p:sldId id="451" r:id="rId49"/>
    <p:sldId id="452" r:id="rId50"/>
    <p:sldId id="453" r:id="rId51"/>
    <p:sldId id="454" r:id="rId52"/>
    <p:sldId id="455" r:id="rId53"/>
    <p:sldId id="456" r:id="rId54"/>
    <p:sldId id="300" r:id="rId55"/>
    <p:sldId id="367" r:id="rId56"/>
    <p:sldId id="368" r:id="rId57"/>
    <p:sldId id="369" r:id="rId58"/>
    <p:sldId id="371" r:id="rId59"/>
    <p:sldId id="370" r:id="rId60"/>
    <p:sldId id="372" r:id="rId61"/>
    <p:sldId id="373" r:id="rId62"/>
    <p:sldId id="374" r:id="rId63"/>
    <p:sldId id="375" r:id="rId64"/>
    <p:sldId id="376" r:id="rId65"/>
    <p:sldId id="430" r:id="rId66"/>
    <p:sldId id="271" r:id="rId67"/>
    <p:sldId id="308" r:id="rId68"/>
    <p:sldId id="310" r:id="rId69"/>
    <p:sldId id="435" r:id="rId70"/>
    <p:sldId id="436" r:id="rId71"/>
    <p:sldId id="437" r:id="rId72"/>
    <p:sldId id="438" r:id="rId73"/>
    <p:sldId id="439" r:id="rId74"/>
    <p:sldId id="440" r:id="rId75"/>
    <p:sldId id="441" r:id="rId76"/>
    <p:sldId id="442" r:id="rId77"/>
    <p:sldId id="443" r:id="rId78"/>
    <p:sldId id="444" r:id="rId79"/>
    <p:sldId id="445" r:id="rId80"/>
    <p:sldId id="446" r:id="rId81"/>
    <p:sldId id="447" r:id="rId82"/>
    <p:sldId id="377" r:id="rId83"/>
    <p:sldId id="378" r:id="rId84"/>
    <p:sldId id="379" r:id="rId85"/>
    <p:sldId id="380" r:id="rId86"/>
    <p:sldId id="381" r:id="rId87"/>
    <p:sldId id="382" r:id="rId88"/>
    <p:sldId id="383" r:id="rId89"/>
    <p:sldId id="384" r:id="rId90"/>
    <p:sldId id="385" r:id="rId91"/>
    <p:sldId id="386" r:id="rId92"/>
    <p:sldId id="387" r:id="rId93"/>
    <p:sldId id="388" r:id="rId94"/>
    <p:sldId id="309" r:id="rId95"/>
    <p:sldId id="431" r:id="rId96"/>
    <p:sldId id="389" r:id="rId97"/>
    <p:sldId id="390" r:id="rId98"/>
    <p:sldId id="391" r:id="rId99"/>
    <p:sldId id="392" r:id="rId100"/>
    <p:sldId id="393" r:id="rId101"/>
    <p:sldId id="402" r:id="rId102"/>
    <p:sldId id="403" r:id="rId103"/>
    <p:sldId id="396" r:id="rId104"/>
    <p:sldId id="397" r:id="rId105"/>
    <p:sldId id="404" r:id="rId106"/>
    <p:sldId id="405" r:id="rId107"/>
    <p:sldId id="400" r:id="rId108"/>
    <p:sldId id="401" r:id="rId109"/>
    <p:sldId id="406" r:id="rId110"/>
    <p:sldId id="407" r:id="rId111"/>
    <p:sldId id="432" r:id="rId112"/>
    <p:sldId id="408" r:id="rId113"/>
    <p:sldId id="409" r:id="rId114"/>
    <p:sldId id="410" r:id="rId115"/>
    <p:sldId id="411" r:id="rId116"/>
    <p:sldId id="412" r:id="rId117"/>
    <p:sldId id="413" r:id="rId118"/>
    <p:sldId id="414" r:id="rId119"/>
    <p:sldId id="415" r:id="rId120"/>
    <p:sldId id="416" r:id="rId121"/>
    <p:sldId id="417" r:id="rId122"/>
    <p:sldId id="418" r:id="rId123"/>
    <p:sldId id="419" r:id="rId124"/>
    <p:sldId id="420" r:id="rId125"/>
    <p:sldId id="433" r:id="rId126"/>
    <p:sldId id="421" r:id="rId127"/>
    <p:sldId id="422" r:id="rId128"/>
    <p:sldId id="423" r:id="rId129"/>
    <p:sldId id="424" r:id="rId130"/>
    <p:sldId id="425" r:id="rId131"/>
    <p:sldId id="426" r:id="rId132"/>
    <p:sldId id="434" r:id="rId13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25" d="100"/>
          <a:sy n="125" d="100"/>
        </p:scale>
        <p:origin x="-1598" y="-672"/>
      </p:cViewPr>
      <p:guideLst>
        <p:guide orient="horz" pos="1620"/>
        <p:guide pos="2880"/>
      </p:guideLst>
    </p:cSldViewPr>
  </p:slideViewPr>
  <p:outlineViewPr>
    <p:cViewPr>
      <p:scale>
        <a:sx n="33" d="100"/>
        <a:sy n="33" d="100"/>
      </p:scale>
      <p:origin x="24" y="15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04.xml"/><Relationship Id="rId21" Type="http://schemas.openxmlformats.org/officeDocument/2006/relationships/slide" Target="slides/slide8.xml"/><Relationship Id="rId42" Type="http://schemas.openxmlformats.org/officeDocument/2006/relationships/slide" Target="slides/slide29.xml"/><Relationship Id="rId63" Type="http://schemas.openxmlformats.org/officeDocument/2006/relationships/slide" Target="slides/slide50.xml"/><Relationship Id="rId84" Type="http://schemas.openxmlformats.org/officeDocument/2006/relationships/slide" Target="slides/slide71.xml"/><Relationship Id="rId16" Type="http://schemas.openxmlformats.org/officeDocument/2006/relationships/slide" Target="slides/slide3.xml"/><Relationship Id="rId107" Type="http://schemas.openxmlformats.org/officeDocument/2006/relationships/slide" Target="slides/slide94.xml"/><Relationship Id="rId11" Type="http://schemas.openxmlformats.org/officeDocument/2006/relationships/slideMaster" Target="slideMasters/slideMaster11.xml"/><Relationship Id="rId32" Type="http://schemas.openxmlformats.org/officeDocument/2006/relationships/slide" Target="slides/slide19.xml"/><Relationship Id="rId37" Type="http://schemas.openxmlformats.org/officeDocument/2006/relationships/slide" Target="slides/slide24.xml"/><Relationship Id="rId53" Type="http://schemas.openxmlformats.org/officeDocument/2006/relationships/slide" Target="slides/slide40.xml"/><Relationship Id="rId58" Type="http://schemas.openxmlformats.org/officeDocument/2006/relationships/slide" Target="slides/slide45.xml"/><Relationship Id="rId74" Type="http://schemas.openxmlformats.org/officeDocument/2006/relationships/slide" Target="slides/slide61.xml"/><Relationship Id="rId79" Type="http://schemas.openxmlformats.org/officeDocument/2006/relationships/slide" Target="slides/slide66.xml"/><Relationship Id="rId102" Type="http://schemas.openxmlformats.org/officeDocument/2006/relationships/slide" Target="slides/slide89.xml"/><Relationship Id="rId123" Type="http://schemas.openxmlformats.org/officeDocument/2006/relationships/slide" Target="slides/slide110.xml"/><Relationship Id="rId128" Type="http://schemas.openxmlformats.org/officeDocument/2006/relationships/slide" Target="slides/slide115.xml"/><Relationship Id="rId5" Type="http://schemas.openxmlformats.org/officeDocument/2006/relationships/slideMaster" Target="slideMasters/slideMaster5.xml"/><Relationship Id="rId90" Type="http://schemas.openxmlformats.org/officeDocument/2006/relationships/slide" Target="slides/slide77.xml"/><Relationship Id="rId95" Type="http://schemas.openxmlformats.org/officeDocument/2006/relationships/slide" Target="slides/slide82.xml"/><Relationship Id="rId22" Type="http://schemas.openxmlformats.org/officeDocument/2006/relationships/slide" Target="slides/slide9.xml"/><Relationship Id="rId27" Type="http://schemas.openxmlformats.org/officeDocument/2006/relationships/slide" Target="slides/slide14.xml"/><Relationship Id="rId43" Type="http://schemas.openxmlformats.org/officeDocument/2006/relationships/slide" Target="slides/slide30.xml"/><Relationship Id="rId48" Type="http://schemas.openxmlformats.org/officeDocument/2006/relationships/slide" Target="slides/slide35.xml"/><Relationship Id="rId64" Type="http://schemas.openxmlformats.org/officeDocument/2006/relationships/slide" Target="slides/slide51.xml"/><Relationship Id="rId69" Type="http://schemas.openxmlformats.org/officeDocument/2006/relationships/slide" Target="slides/slide56.xml"/><Relationship Id="rId113" Type="http://schemas.openxmlformats.org/officeDocument/2006/relationships/slide" Target="slides/slide100.xml"/><Relationship Id="rId118" Type="http://schemas.openxmlformats.org/officeDocument/2006/relationships/slide" Target="slides/slide105.xml"/><Relationship Id="rId134" Type="http://schemas.openxmlformats.org/officeDocument/2006/relationships/presProps" Target="presProps.xml"/><Relationship Id="rId80" Type="http://schemas.openxmlformats.org/officeDocument/2006/relationships/slide" Target="slides/slide67.xml"/><Relationship Id="rId85" Type="http://schemas.openxmlformats.org/officeDocument/2006/relationships/slide" Target="slides/slide72.xml"/><Relationship Id="rId12" Type="http://schemas.openxmlformats.org/officeDocument/2006/relationships/slideMaster" Target="slideMasters/slideMaster12.xml"/><Relationship Id="rId17" Type="http://schemas.openxmlformats.org/officeDocument/2006/relationships/slide" Target="slides/slide4.xml"/><Relationship Id="rId33" Type="http://schemas.openxmlformats.org/officeDocument/2006/relationships/slide" Target="slides/slide20.xml"/><Relationship Id="rId38" Type="http://schemas.openxmlformats.org/officeDocument/2006/relationships/slide" Target="slides/slide25.xml"/><Relationship Id="rId59" Type="http://schemas.openxmlformats.org/officeDocument/2006/relationships/slide" Target="slides/slide46.xml"/><Relationship Id="rId103" Type="http://schemas.openxmlformats.org/officeDocument/2006/relationships/slide" Target="slides/slide90.xml"/><Relationship Id="rId108" Type="http://schemas.openxmlformats.org/officeDocument/2006/relationships/slide" Target="slides/slide95.xml"/><Relationship Id="rId124" Type="http://schemas.openxmlformats.org/officeDocument/2006/relationships/slide" Target="slides/slide111.xml"/><Relationship Id="rId129" Type="http://schemas.openxmlformats.org/officeDocument/2006/relationships/slide" Target="slides/slide116.xml"/><Relationship Id="rId54" Type="http://schemas.openxmlformats.org/officeDocument/2006/relationships/slide" Target="slides/slide41.xml"/><Relationship Id="rId70" Type="http://schemas.openxmlformats.org/officeDocument/2006/relationships/slide" Target="slides/slide57.xml"/><Relationship Id="rId75" Type="http://schemas.openxmlformats.org/officeDocument/2006/relationships/slide" Target="slides/slide62.xml"/><Relationship Id="rId91" Type="http://schemas.openxmlformats.org/officeDocument/2006/relationships/slide" Target="slides/slide78.xml"/><Relationship Id="rId96" Type="http://schemas.openxmlformats.org/officeDocument/2006/relationships/slide" Target="slides/slide83.xml"/><Relationship Id="rId1" Type="http://schemas.openxmlformats.org/officeDocument/2006/relationships/slideMaster" Target="slideMasters/slideMaster1.xml"/><Relationship Id="rId6" Type="http://schemas.openxmlformats.org/officeDocument/2006/relationships/slideMaster" Target="slideMasters/slideMaster6.xml"/><Relationship Id="rId23" Type="http://schemas.openxmlformats.org/officeDocument/2006/relationships/slide" Target="slides/slide10.xml"/><Relationship Id="rId28" Type="http://schemas.openxmlformats.org/officeDocument/2006/relationships/slide" Target="slides/slide15.xml"/><Relationship Id="rId49" Type="http://schemas.openxmlformats.org/officeDocument/2006/relationships/slide" Target="slides/slide36.xml"/><Relationship Id="rId114" Type="http://schemas.openxmlformats.org/officeDocument/2006/relationships/slide" Target="slides/slide101.xml"/><Relationship Id="rId119" Type="http://schemas.openxmlformats.org/officeDocument/2006/relationships/slide" Target="slides/slide106.xml"/><Relationship Id="rId44" Type="http://schemas.openxmlformats.org/officeDocument/2006/relationships/slide" Target="slides/slide31.xml"/><Relationship Id="rId60" Type="http://schemas.openxmlformats.org/officeDocument/2006/relationships/slide" Target="slides/slide47.xml"/><Relationship Id="rId65" Type="http://schemas.openxmlformats.org/officeDocument/2006/relationships/slide" Target="slides/slide52.xml"/><Relationship Id="rId81" Type="http://schemas.openxmlformats.org/officeDocument/2006/relationships/slide" Target="slides/slide68.xml"/><Relationship Id="rId86" Type="http://schemas.openxmlformats.org/officeDocument/2006/relationships/slide" Target="slides/slide73.xml"/><Relationship Id="rId130" Type="http://schemas.openxmlformats.org/officeDocument/2006/relationships/slide" Target="slides/slide117.xml"/><Relationship Id="rId135" Type="http://schemas.openxmlformats.org/officeDocument/2006/relationships/viewProps" Target="viewProps.xml"/><Relationship Id="rId13" Type="http://schemas.openxmlformats.org/officeDocument/2006/relationships/slideMaster" Target="slideMasters/slideMaster13.xml"/><Relationship Id="rId18" Type="http://schemas.openxmlformats.org/officeDocument/2006/relationships/slide" Target="slides/slide5.xml"/><Relationship Id="rId39" Type="http://schemas.openxmlformats.org/officeDocument/2006/relationships/slide" Target="slides/slide26.xml"/><Relationship Id="rId109" Type="http://schemas.openxmlformats.org/officeDocument/2006/relationships/slide" Target="slides/slide96.xml"/><Relationship Id="rId34" Type="http://schemas.openxmlformats.org/officeDocument/2006/relationships/slide" Target="slides/slide21.xml"/><Relationship Id="rId50" Type="http://schemas.openxmlformats.org/officeDocument/2006/relationships/slide" Target="slides/slide37.xml"/><Relationship Id="rId55" Type="http://schemas.openxmlformats.org/officeDocument/2006/relationships/slide" Target="slides/slide42.xml"/><Relationship Id="rId76" Type="http://schemas.openxmlformats.org/officeDocument/2006/relationships/slide" Target="slides/slide63.xml"/><Relationship Id="rId97" Type="http://schemas.openxmlformats.org/officeDocument/2006/relationships/slide" Target="slides/slide84.xml"/><Relationship Id="rId104" Type="http://schemas.openxmlformats.org/officeDocument/2006/relationships/slide" Target="slides/slide91.xml"/><Relationship Id="rId120" Type="http://schemas.openxmlformats.org/officeDocument/2006/relationships/slide" Target="slides/slide107.xml"/><Relationship Id="rId125" Type="http://schemas.openxmlformats.org/officeDocument/2006/relationships/slide" Target="slides/slide112.xml"/><Relationship Id="rId7" Type="http://schemas.openxmlformats.org/officeDocument/2006/relationships/slideMaster" Target="slideMasters/slideMaster7.xml"/><Relationship Id="rId71" Type="http://schemas.openxmlformats.org/officeDocument/2006/relationships/slide" Target="slides/slide58.xml"/><Relationship Id="rId92" Type="http://schemas.openxmlformats.org/officeDocument/2006/relationships/slide" Target="slides/slide79.xml"/><Relationship Id="rId2" Type="http://schemas.openxmlformats.org/officeDocument/2006/relationships/slideMaster" Target="slideMasters/slideMaster2.xml"/><Relationship Id="rId29" Type="http://schemas.openxmlformats.org/officeDocument/2006/relationships/slide" Target="slides/slide16.xml"/><Relationship Id="rId24" Type="http://schemas.openxmlformats.org/officeDocument/2006/relationships/slide" Target="slides/slide11.xml"/><Relationship Id="rId40" Type="http://schemas.openxmlformats.org/officeDocument/2006/relationships/slide" Target="slides/slide27.xml"/><Relationship Id="rId45" Type="http://schemas.openxmlformats.org/officeDocument/2006/relationships/slide" Target="slides/slide32.xml"/><Relationship Id="rId66" Type="http://schemas.openxmlformats.org/officeDocument/2006/relationships/slide" Target="slides/slide53.xml"/><Relationship Id="rId87" Type="http://schemas.openxmlformats.org/officeDocument/2006/relationships/slide" Target="slides/slide74.xml"/><Relationship Id="rId110" Type="http://schemas.openxmlformats.org/officeDocument/2006/relationships/slide" Target="slides/slide97.xml"/><Relationship Id="rId115" Type="http://schemas.openxmlformats.org/officeDocument/2006/relationships/slide" Target="slides/slide102.xml"/><Relationship Id="rId131" Type="http://schemas.openxmlformats.org/officeDocument/2006/relationships/slide" Target="slides/slide118.xml"/><Relationship Id="rId136" Type="http://schemas.openxmlformats.org/officeDocument/2006/relationships/theme" Target="theme/theme1.xml"/><Relationship Id="rId61" Type="http://schemas.openxmlformats.org/officeDocument/2006/relationships/slide" Target="slides/slide48.xml"/><Relationship Id="rId82" Type="http://schemas.openxmlformats.org/officeDocument/2006/relationships/slide" Target="slides/slide69.xml"/><Relationship Id="rId19" Type="http://schemas.openxmlformats.org/officeDocument/2006/relationships/slide" Target="slides/slide6.xml"/><Relationship Id="rId14" Type="http://schemas.openxmlformats.org/officeDocument/2006/relationships/slide" Target="slides/slide1.xml"/><Relationship Id="rId30" Type="http://schemas.openxmlformats.org/officeDocument/2006/relationships/slide" Target="slides/slide17.xml"/><Relationship Id="rId35" Type="http://schemas.openxmlformats.org/officeDocument/2006/relationships/slide" Target="slides/slide22.xml"/><Relationship Id="rId56" Type="http://schemas.openxmlformats.org/officeDocument/2006/relationships/slide" Target="slides/slide43.xml"/><Relationship Id="rId77" Type="http://schemas.openxmlformats.org/officeDocument/2006/relationships/slide" Target="slides/slide64.xml"/><Relationship Id="rId100" Type="http://schemas.openxmlformats.org/officeDocument/2006/relationships/slide" Target="slides/slide87.xml"/><Relationship Id="rId105" Type="http://schemas.openxmlformats.org/officeDocument/2006/relationships/slide" Target="slides/slide92.xml"/><Relationship Id="rId126" Type="http://schemas.openxmlformats.org/officeDocument/2006/relationships/slide" Target="slides/slide113.xml"/><Relationship Id="rId8" Type="http://schemas.openxmlformats.org/officeDocument/2006/relationships/slideMaster" Target="slideMasters/slideMaster8.xml"/><Relationship Id="rId51" Type="http://schemas.openxmlformats.org/officeDocument/2006/relationships/slide" Target="slides/slide38.xml"/><Relationship Id="rId72" Type="http://schemas.openxmlformats.org/officeDocument/2006/relationships/slide" Target="slides/slide59.xml"/><Relationship Id="rId93" Type="http://schemas.openxmlformats.org/officeDocument/2006/relationships/slide" Target="slides/slide80.xml"/><Relationship Id="rId98" Type="http://schemas.openxmlformats.org/officeDocument/2006/relationships/slide" Target="slides/slide85.xml"/><Relationship Id="rId121" Type="http://schemas.openxmlformats.org/officeDocument/2006/relationships/slide" Target="slides/slide108.xml"/><Relationship Id="rId3" Type="http://schemas.openxmlformats.org/officeDocument/2006/relationships/slideMaster" Target="slideMasters/slideMaster3.xml"/><Relationship Id="rId25" Type="http://schemas.openxmlformats.org/officeDocument/2006/relationships/slide" Target="slides/slide12.xml"/><Relationship Id="rId46" Type="http://schemas.openxmlformats.org/officeDocument/2006/relationships/slide" Target="slides/slide33.xml"/><Relationship Id="rId67" Type="http://schemas.openxmlformats.org/officeDocument/2006/relationships/slide" Target="slides/slide54.xml"/><Relationship Id="rId116" Type="http://schemas.openxmlformats.org/officeDocument/2006/relationships/slide" Target="slides/slide103.xml"/><Relationship Id="rId137" Type="http://schemas.openxmlformats.org/officeDocument/2006/relationships/tableStyles" Target="tableStyles.xml"/><Relationship Id="rId20" Type="http://schemas.openxmlformats.org/officeDocument/2006/relationships/slide" Target="slides/slide7.xml"/><Relationship Id="rId41" Type="http://schemas.openxmlformats.org/officeDocument/2006/relationships/slide" Target="slides/slide28.xml"/><Relationship Id="rId62" Type="http://schemas.openxmlformats.org/officeDocument/2006/relationships/slide" Target="slides/slide49.xml"/><Relationship Id="rId83" Type="http://schemas.openxmlformats.org/officeDocument/2006/relationships/slide" Target="slides/slide70.xml"/><Relationship Id="rId88" Type="http://schemas.openxmlformats.org/officeDocument/2006/relationships/slide" Target="slides/slide75.xml"/><Relationship Id="rId111" Type="http://schemas.openxmlformats.org/officeDocument/2006/relationships/slide" Target="slides/slide98.xml"/><Relationship Id="rId132" Type="http://schemas.openxmlformats.org/officeDocument/2006/relationships/slide" Target="slides/slide119.xml"/><Relationship Id="rId15" Type="http://schemas.openxmlformats.org/officeDocument/2006/relationships/slide" Target="slides/slide2.xml"/><Relationship Id="rId36" Type="http://schemas.openxmlformats.org/officeDocument/2006/relationships/slide" Target="slides/slide23.xml"/><Relationship Id="rId57" Type="http://schemas.openxmlformats.org/officeDocument/2006/relationships/slide" Target="slides/slide44.xml"/><Relationship Id="rId106" Type="http://schemas.openxmlformats.org/officeDocument/2006/relationships/slide" Target="slides/slide93.xml"/><Relationship Id="rId127" Type="http://schemas.openxmlformats.org/officeDocument/2006/relationships/slide" Target="slides/slide114.xml"/><Relationship Id="rId10" Type="http://schemas.openxmlformats.org/officeDocument/2006/relationships/slideMaster" Target="slideMasters/slideMaster10.xml"/><Relationship Id="rId31" Type="http://schemas.openxmlformats.org/officeDocument/2006/relationships/slide" Target="slides/slide18.xml"/><Relationship Id="rId52" Type="http://schemas.openxmlformats.org/officeDocument/2006/relationships/slide" Target="slides/slide39.xml"/><Relationship Id="rId73" Type="http://schemas.openxmlformats.org/officeDocument/2006/relationships/slide" Target="slides/slide60.xml"/><Relationship Id="rId78" Type="http://schemas.openxmlformats.org/officeDocument/2006/relationships/slide" Target="slides/slide65.xml"/><Relationship Id="rId94" Type="http://schemas.openxmlformats.org/officeDocument/2006/relationships/slide" Target="slides/slide81.xml"/><Relationship Id="rId99" Type="http://schemas.openxmlformats.org/officeDocument/2006/relationships/slide" Target="slides/slide86.xml"/><Relationship Id="rId101" Type="http://schemas.openxmlformats.org/officeDocument/2006/relationships/slide" Target="slides/slide88.xml"/><Relationship Id="rId122" Type="http://schemas.openxmlformats.org/officeDocument/2006/relationships/slide" Target="slides/slide109.xml"/><Relationship Id="rId4" Type="http://schemas.openxmlformats.org/officeDocument/2006/relationships/slideMaster" Target="slideMasters/slideMaster4.xml"/><Relationship Id="rId9" Type="http://schemas.openxmlformats.org/officeDocument/2006/relationships/slideMaster" Target="slideMasters/slideMaster9.xml"/><Relationship Id="rId26" Type="http://schemas.openxmlformats.org/officeDocument/2006/relationships/slide" Target="slides/slide13.xml"/><Relationship Id="rId47" Type="http://schemas.openxmlformats.org/officeDocument/2006/relationships/slide" Target="slides/slide34.xml"/><Relationship Id="rId68" Type="http://schemas.openxmlformats.org/officeDocument/2006/relationships/slide" Target="slides/slide55.xml"/><Relationship Id="rId89" Type="http://schemas.openxmlformats.org/officeDocument/2006/relationships/slide" Target="slides/slide76.xml"/><Relationship Id="rId112" Type="http://schemas.openxmlformats.org/officeDocument/2006/relationships/slide" Target="slides/slide99.xml"/><Relationship Id="rId133" Type="http://schemas.openxmlformats.org/officeDocument/2006/relationships/slide" Target="slides/slide12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t>4/5/2024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16462147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t>4/5/2024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7635642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30157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4519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346081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98339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4/5/2024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92057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4/5/2024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04952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4/5/2024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256827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59004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11344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94246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t>4/5/2024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7797246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30993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416765742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34472750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0606613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186824515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203087780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417867256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165703981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07671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26146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4/5/2024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8919486"/>
      </p:ext>
    </p:extLst>
  </p:cSld>
  <p:clrMapOvr>
    <a:masterClrMapping/>
  </p:clrMapOvr>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145851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114954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4/5/2024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74358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4/5/2024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982741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4/5/2024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36145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349800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293369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158677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0222417"/>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199673454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4/5/2024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300618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60348994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680477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177029588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1581182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25228131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153236083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4/5/2024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28397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4/5/2024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6802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a:solidFill>
                  <a:prstClr val="black">
                    <a:tint val="75000"/>
                  </a:prstClr>
                </a:solidFill>
              </a:rPr>
              <a:pPr/>
              <a:t>4/5/2024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87809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a:solidFill>
                  <a:prstClr val="black">
                    <a:tint val="75000"/>
                  </a:prstClr>
                </a:solidFill>
              </a:rPr>
              <a:pPr/>
              <a:t>4/5/2024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84395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a:solidFill>
                  <a:prstClr val="black">
                    <a:tint val="75000"/>
                  </a:prstClr>
                </a:solidFill>
              </a:rPr>
              <a:pPr/>
              <a:t>4/5/2024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72538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4/5/2024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53711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t>4/5/2024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9352922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4/5/2024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56545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4/5/2024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86839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4/5/2024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70233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4/5/2024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1132446"/>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4/5/2024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75731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4/5/2024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53091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4/5/2024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98712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a:solidFill>
                  <a:prstClr val="black">
                    <a:tint val="75000"/>
                  </a:prstClr>
                </a:solidFill>
              </a:rPr>
              <a:pPr/>
              <a:t>4/5/2024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29948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a:solidFill>
                  <a:prstClr val="black">
                    <a:tint val="75000"/>
                  </a:prstClr>
                </a:solidFill>
              </a:rPr>
              <a:pPr/>
              <a:t>4/5/2024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83836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a:solidFill>
                  <a:prstClr val="black">
                    <a:tint val="75000"/>
                  </a:prstClr>
                </a:solidFill>
              </a:rPr>
              <a:pPr/>
              <a:t>4/5/2024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16371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t>4/5/2024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14151423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4/5/2024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84406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4/5/2024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26919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4/5/2024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66349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4/5/2024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356143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8827481"/>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529349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132251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754111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4/5/2024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5715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4/5/2024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86248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t>4/5/2024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2267459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4/5/2024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739132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271795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435928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515075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85295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7342547"/>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325957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420857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572998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4/5/2024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01187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t>4/5/2024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34570856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4/5/2024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55819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4/5/2024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031373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157115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355582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627422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386373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7342547"/>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325957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420857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57299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t>4/5/2024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96542569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4/5/2024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011872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4/5/2024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55819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4/5/2024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031373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157115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355582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627422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386373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1048838"/>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573218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11099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t>4/5/2024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63093195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727806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4/5/2024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023587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4/5/2024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803953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4/5/2024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550917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825718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001203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553387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284526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1048838"/>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57321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t>4/5/2024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02862760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110995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727806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4/5/2024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023587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4/5/2024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803953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4/5/2024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550917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825718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001203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553387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284526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104883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t>4/5/2024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01607230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573218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110995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727806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4/5/2024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023587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4/5/2024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803953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4/5/2024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550917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825718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001203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553387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28452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2.jp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theme" Target="../theme/theme11.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5" Type="http://schemas.openxmlformats.org/officeDocument/2006/relationships/slideLayout" Target="../slideLayouts/slideLayout115.xml"/><Relationship Id="rId4" Type="http://schemas.openxmlformats.org/officeDocument/2006/relationships/slideLayout" Target="../slideLayouts/slideLayout114.xml"/><Relationship Id="rId9" Type="http://schemas.openxmlformats.org/officeDocument/2006/relationships/image" Target="../media/image2.jp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5.xml"/><Relationship Id="rId13" Type="http://schemas.openxmlformats.org/officeDocument/2006/relationships/image" Target="../media/image2.jpg"/><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theme" Target="../theme/theme12.xml"/><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slideLayout" Target="../slideLayouts/slideLayout128.xml"/><Relationship Id="rId5" Type="http://schemas.openxmlformats.org/officeDocument/2006/relationships/slideLayout" Target="../slideLayouts/slideLayout122.xml"/><Relationship Id="rId10" Type="http://schemas.openxmlformats.org/officeDocument/2006/relationships/slideLayout" Target="../slideLayouts/slideLayout127.xml"/><Relationship Id="rId4" Type="http://schemas.openxmlformats.org/officeDocument/2006/relationships/slideLayout" Target="../slideLayouts/slideLayout121.xml"/><Relationship Id="rId9" Type="http://schemas.openxmlformats.org/officeDocument/2006/relationships/slideLayout" Target="../slideLayouts/slideLayout126.xml"/></Relationships>
</file>

<file path=ppt/slideMasters/_rels/slideMaster13.xml.rels><?xml version="1.0" encoding="UTF-8" standalone="yes"?>
<Relationships xmlns="http://schemas.openxmlformats.org/package/2006/relationships"><Relationship Id="rId8" Type="http://schemas.openxmlformats.org/officeDocument/2006/relationships/theme" Target="../theme/theme13.xml"/><Relationship Id="rId3" Type="http://schemas.openxmlformats.org/officeDocument/2006/relationships/slideLayout" Target="../slideLayouts/slideLayout131.xml"/><Relationship Id="rId7" Type="http://schemas.openxmlformats.org/officeDocument/2006/relationships/slideLayout" Target="../slideLayouts/slideLayout135.xml"/><Relationship Id="rId2" Type="http://schemas.openxmlformats.org/officeDocument/2006/relationships/slideLayout" Target="../slideLayouts/slideLayout130.xml"/><Relationship Id="rId1" Type="http://schemas.openxmlformats.org/officeDocument/2006/relationships/slideLayout" Target="../slideLayouts/slideLayout129.xml"/><Relationship Id="rId6" Type="http://schemas.openxmlformats.org/officeDocument/2006/relationships/slideLayout" Target="../slideLayouts/slideLayout134.xml"/><Relationship Id="rId5" Type="http://schemas.openxmlformats.org/officeDocument/2006/relationships/slideLayout" Target="../slideLayouts/slideLayout133.xml"/><Relationship Id="rId4" Type="http://schemas.openxmlformats.org/officeDocument/2006/relationships/slideLayout" Target="../slideLayouts/slideLayout132.xml"/><Relationship Id="rId9" Type="http://schemas.openxmlformats.org/officeDocument/2006/relationships/image" Target="../media/image2.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jp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jp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t>4/5/2024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t>‹#›</a:t>
            </a:fld>
            <a:endParaRPr lang="en-US"/>
          </a:p>
        </p:txBody>
      </p:sp>
    </p:spTree>
    <p:extLst>
      <p:ext uri="{BB962C8B-B14F-4D97-AF65-F5344CB8AC3E}">
        <p14:creationId xmlns:p14="http://schemas.microsoft.com/office/powerpoint/2010/main" val="9457650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4/5/2024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928544"/>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009935965"/>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4/5/2024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5538026"/>
      </p:ext>
    </p:extLst>
  </p:cSld>
  <p:clrMap bg1="lt1" tx1="dk1" bg2="lt2" tx2="dk2" accent1="accent1" accent2="accent2" accent3="accent3" accent4="accent4" accent5="accent5" accent6="accent6" hlink="hlink" folHlink="folHlink"/>
  <p:sldLayoutIdLst>
    <p:sldLayoutId id="2147483933" r:id="rId1"/>
    <p:sldLayoutId id="2147483934" r:id="rId2"/>
    <p:sldLayoutId id="2147483935" r:id="rId3"/>
    <p:sldLayoutId id="2147483936" r:id="rId4"/>
    <p:sldLayoutId id="2147483937" r:id="rId5"/>
    <p:sldLayoutId id="2147483938" r:id="rId6"/>
    <p:sldLayoutId id="2147483939" r:id="rId7"/>
    <p:sldLayoutId id="2147483940" r:id="rId8"/>
    <p:sldLayoutId id="2147483941" r:id="rId9"/>
    <p:sldLayoutId id="2147483942" r:id="rId10"/>
    <p:sldLayoutId id="21474839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116994059"/>
      </p:ext>
    </p:extLst>
  </p:cSld>
  <p:clrMap bg1="lt1" tx1="dk1" bg2="lt2" tx2="dk2" accent1="accent1" accent2="accent2" accent3="accent3" accent4="accent4" accent5="accent5" accent6="accent6" hlink="hlink" folHlink="folHlink"/>
  <p:sldLayoutIdLst>
    <p:sldLayoutId id="2147483945" r:id="rId1"/>
    <p:sldLayoutId id="2147483946" r:id="rId2"/>
    <p:sldLayoutId id="2147483947" r:id="rId3"/>
    <p:sldLayoutId id="2147483948" r:id="rId4"/>
    <p:sldLayoutId id="2147483949" r:id="rId5"/>
    <p:sldLayoutId id="2147483950" r:id="rId6"/>
    <p:sldLayoutId id="214748395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a:solidFill>
                  <a:prstClr val="black">
                    <a:tint val="75000"/>
                  </a:prstClr>
                </a:solidFill>
              </a:rPr>
              <a:pPr/>
              <a:t>4/5/2024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877537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a:solidFill>
                  <a:prstClr val="black">
                    <a:tint val="75000"/>
                  </a:prstClr>
                </a:solidFill>
              </a:rPr>
              <a:pPr/>
              <a:t>4/5/2024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120283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4/5/2024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8459286"/>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4/5/2024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8470411"/>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4/5/2024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8470411"/>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4/5/2024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819362"/>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4/5/2024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819362"/>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4/5/2024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819362"/>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6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89.xml"/></Relationships>
</file>

<file path=ppt/slides/_rels/slide3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18.xml"/></Relationships>
</file>

<file path=ppt/slides/_rels/slide3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9.xml"/></Relationships>
</file>

<file path=ppt/slides/_rels/slide3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9.xml"/></Relationships>
</file>

<file path=ppt/slides/_rels/slide3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34.xml"/></Relationships>
</file>

<file path=ppt/slides/_rels/slide3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34.xml"/></Relationships>
</file>

<file path=ppt/slides/_rels/slide3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34.xml"/></Relationships>
</file>

<file path=ppt/slides/_rels/slide3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3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34.xml"/></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3.png"/><Relationship Id="rId1" Type="http://schemas.openxmlformats.org/officeDocument/2006/relationships/slideLayout" Target="../slideLayouts/slideLayout45.xml"/></Relationships>
</file>

<file path=ppt/slides/_rels/slide5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00.xml"/></Relationships>
</file>

<file path=ppt/slides/_rels/slide5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00.xml"/></Relationships>
</file>

<file path=ppt/slides/_rels/slide5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0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00.xml"/></Relationships>
</file>

<file path=ppt/slides/_rels/slide6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00.xml"/></Relationships>
</file>

<file path=ppt/slides/_rels/slide6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00.xml"/></Relationships>
</file>

<file path=ppt/slides/_rels/slide6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00.xml"/></Relationships>
</file>

<file path=ppt/slides/_rels/slide6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11.xml"/></Relationships>
</file>

<file path=ppt/slides/_rels/slide6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00.xml"/></Relationships>
</file>

<file path=ppt/slides/_rels/slide6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00.xml"/></Relationships>
</file>

<file path=ppt/slides/_rels/slide6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00.xml"/></Relationships>
</file>

<file path=ppt/slides/_rels/slide6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00.xml"/></Relationships>
</file>

<file path=ppt/slides/_rels/slide6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0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7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8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9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a:bodyPr>
          <a:lstStyle/>
          <a:p>
            <a:endParaRPr lang="en-US" sz="4400" b="1" dirty="0">
              <a:solidFill>
                <a:srgbClr val="FF0000"/>
              </a:solidFill>
              <a:effectLst>
                <a:outerShdw blurRad="38100" dist="38100" dir="2700000" algn="tl">
                  <a:srgbClr val="000000">
                    <a:alpha val="43137"/>
                  </a:srgbClr>
                </a:outerShdw>
              </a:effectLst>
              <a:latin typeface="+mj-lt"/>
              <a:cs typeface="Times New Roman" pitchFamily="18" charset="0"/>
            </a:endParaRPr>
          </a:p>
          <a:p>
            <a:r>
              <a:rPr lang="en-US" sz="4400" b="1" dirty="0" smtClean="0">
                <a:solidFill>
                  <a:srgbClr val="FF0000"/>
                </a:solidFill>
                <a:effectLst>
                  <a:outerShdw blurRad="38100" dist="38100" dir="2700000" algn="tl">
                    <a:srgbClr val="000000">
                      <a:alpha val="43137"/>
                    </a:srgbClr>
                  </a:outerShdw>
                </a:effectLst>
                <a:latin typeface="+mj-lt"/>
                <a:cs typeface="Times New Roman" pitchFamily="18" charset="0"/>
              </a:rPr>
              <a:t>THỨ BA</a:t>
            </a:r>
          </a:p>
          <a:p>
            <a:r>
              <a:rPr lang="en-US" sz="4400" b="1" dirty="0" smtClean="0">
                <a:solidFill>
                  <a:srgbClr val="FF0000"/>
                </a:solidFill>
                <a:effectLst>
                  <a:outerShdw blurRad="38100" dist="38100" dir="2700000" algn="tl">
                    <a:srgbClr val="000000">
                      <a:alpha val="43137"/>
                    </a:srgbClr>
                  </a:outerShdw>
                </a:effectLst>
                <a:latin typeface="+mj-lt"/>
                <a:cs typeface="Times New Roman" pitchFamily="18" charset="0"/>
              </a:rPr>
              <a:t>SAU CHÚA NHẬT II PHỤC </a:t>
            </a:r>
            <a:r>
              <a:rPr lang="en-US" sz="4400" b="1" dirty="0" smtClean="0">
                <a:solidFill>
                  <a:srgbClr val="FF0000"/>
                </a:solidFill>
                <a:effectLst>
                  <a:outerShdw blurRad="38100" dist="38100" dir="2700000" algn="tl">
                    <a:srgbClr val="000000">
                      <a:alpha val="43137"/>
                    </a:srgbClr>
                  </a:outerShdw>
                </a:effectLst>
                <a:latin typeface="+mj-lt"/>
                <a:cs typeface="Times New Roman" pitchFamily="18" charset="0"/>
              </a:rPr>
              <a:t>SINH</a:t>
            </a:r>
          </a:p>
          <a:p>
            <a:r>
              <a:rPr lang="en-US" sz="4400" b="1" dirty="0" smtClean="0">
                <a:solidFill>
                  <a:srgbClr val="FF0000"/>
                </a:solidFill>
                <a:effectLst>
                  <a:outerShdw blurRad="38100" dist="38100" dir="2700000" algn="tl">
                    <a:srgbClr val="000000">
                      <a:alpha val="43137"/>
                    </a:srgbClr>
                  </a:outerShdw>
                </a:effectLst>
                <a:latin typeface="+mj-lt"/>
                <a:cs typeface="Times New Roman" pitchFamily="18" charset="0"/>
              </a:rPr>
              <a:t>BỔN MẠNG CÁC BÀ MẸ CÔNG GIÁO </a:t>
            </a:r>
          </a:p>
          <a:p>
            <a:r>
              <a:rPr lang="en-US" sz="4400" b="1" dirty="0" smtClean="0">
                <a:solidFill>
                  <a:srgbClr val="FF0000"/>
                </a:solidFill>
                <a:effectLst>
                  <a:outerShdw blurRad="38100" dist="38100" dir="2700000" algn="tl">
                    <a:srgbClr val="000000">
                      <a:alpha val="43137"/>
                    </a:srgbClr>
                  </a:outerShdw>
                </a:effectLst>
                <a:latin typeface="+mj-lt"/>
                <a:cs typeface="Times New Roman" pitchFamily="18" charset="0"/>
              </a:rPr>
              <a:t>HẠT TÂN SƠN NHÌ</a:t>
            </a:r>
            <a:endParaRPr lang="en-US" sz="4400" b="1" dirty="0" smtClean="0">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463860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chor="ctr" anchorCtr="0">
            <a:noAutofit/>
          </a:bodyPr>
          <a:lstStyle/>
          <a:p>
            <a:pPr marL="27432" indent="0" algn="just">
              <a:lnSpc>
                <a:spcPct val="110000"/>
              </a:lnSpc>
              <a:buNone/>
            </a:pPr>
            <a:r>
              <a:rPr lang="en-US" sz="5200" b="1" u="sng" dirty="0" err="1" smtClean="0">
                <a:solidFill>
                  <a:srgbClr val="FF0000"/>
                </a:solidFill>
                <a:ea typeface="Tahoma" pitchFamily="34" charset="0"/>
                <a:cs typeface="Times New Roman" pitchFamily="18" charset="0"/>
              </a:rPr>
              <a:t>Đk</a:t>
            </a:r>
            <a:r>
              <a:rPr lang="en-US" sz="5200" b="1" u="sng" dirty="0" smtClean="0">
                <a:solidFill>
                  <a:srgbClr val="FF0000"/>
                </a:solidFill>
                <a:effectLst/>
                <a:ea typeface="Tahoma" pitchFamily="34" charset="0"/>
                <a:cs typeface="Times New Roman" pitchFamily="18" charset="0"/>
              </a:rPr>
              <a:t>:</a:t>
            </a:r>
            <a:r>
              <a:rPr lang="en-US" sz="5200" b="1" dirty="0" smtClean="0">
                <a:solidFill>
                  <a:srgbClr val="003399"/>
                </a:solidFill>
                <a:effectLst/>
                <a:ea typeface="Tahoma" pitchFamily="34" charset="0"/>
                <a:cs typeface="Times New Roman" pitchFamily="18" charset="0"/>
              </a:rPr>
              <a:t> </a:t>
            </a:r>
            <a:r>
              <a:rPr lang="en-US" sz="5200" b="1" dirty="0" err="1" smtClean="0">
                <a:solidFill>
                  <a:srgbClr val="003399"/>
                </a:solidFill>
                <a:effectLst/>
              </a:rPr>
              <a:t>Linh</a:t>
            </a:r>
            <a:r>
              <a:rPr lang="en-US" sz="5200" b="1" dirty="0" smtClean="0">
                <a:solidFill>
                  <a:srgbClr val="003399"/>
                </a:solidFill>
                <a:effectLst/>
              </a:rPr>
              <a:t> </a:t>
            </a:r>
            <a:r>
              <a:rPr lang="en-US" sz="5200" b="1" dirty="0" err="1" smtClean="0">
                <a:solidFill>
                  <a:srgbClr val="003399"/>
                </a:solidFill>
                <a:effectLst/>
              </a:rPr>
              <a:t>hồn</a:t>
            </a:r>
            <a:r>
              <a:rPr lang="en-US" sz="5200" b="1" dirty="0" smtClean="0">
                <a:solidFill>
                  <a:srgbClr val="003399"/>
                </a:solidFill>
                <a:effectLst/>
              </a:rPr>
              <a:t> </a:t>
            </a:r>
            <a:r>
              <a:rPr lang="en-US" sz="5200" b="1" dirty="0" err="1" smtClean="0">
                <a:solidFill>
                  <a:srgbClr val="003399"/>
                </a:solidFill>
                <a:effectLst/>
              </a:rPr>
              <a:t>tôi</a:t>
            </a:r>
            <a:r>
              <a:rPr lang="en-US" sz="5200" b="1" dirty="0" smtClean="0">
                <a:solidFill>
                  <a:srgbClr val="003399"/>
                </a:solidFill>
                <a:effectLst/>
              </a:rPr>
              <a:t> </a:t>
            </a:r>
            <a:r>
              <a:rPr lang="en-US" sz="5200" b="1" dirty="0" err="1" smtClean="0">
                <a:solidFill>
                  <a:srgbClr val="003399"/>
                </a:solidFill>
                <a:effectLst/>
              </a:rPr>
              <a:t>tung</a:t>
            </a:r>
            <a:r>
              <a:rPr lang="en-US" sz="5200" b="1" dirty="0" smtClean="0">
                <a:solidFill>
                  <a:srgbClr val="003399"/>
                </a:solidFill>
                <a:effectLst/>
              </a:rPr>
              <a:t> </a:t>
            </a:r>
            <a:r>
              <a:rPr lang="en-US" sz="5200" b="1" dirty="0" err="1" smtClean="0">
                <a:solidFill>
                  <a:srgbClr val="003399"/>
                </a:solidFill>
                <a:effectLst/>
              </a:rPr>
              <a:t>hô</a:t>
            </a:r>
            <a:r>
              <a:rPr lang="en-US" sz="5200" b="1" dirty="0" smtClean="0">
                <a:solidFill>
                  <a:srgbClr val="003399"/>
                </a:solidFill>
                <a:effectLst/>
              </a:rPr>
              <a:t> </a:t>
            </a:r>
            <a:r>
              <a:rPr lang="en-US" sz="5200" b="1" dirty="0" err="1" smtClean="0">
                <a:solidFill>
                  <a:srgbClr val="003399"/>
                </a:solidFill>
                <a:effectLst/>
              </a:rPr>
              <a:t>Chúa</a:t>
            </a:r>
            <a:r>
              <a:rPr lang="en-US" sz="5200" b="1" dirty="0" smtClean="0">
                <a:solidFill>
                  <a:srgbClr val="003399"/>
                </a:solidFill>
                <a:effectLst/>
              </a:rPr>
              <a:t>, </a:t>
            </a:r>
            <a:r>
              <a:rPr lang="en-US" sz="5200" b="1" dirty="0" err="1" smtClean="0">
                <a:solidFill>
                  <a:srgbClr val="003399"/>
                </a:solidFill>
                <a:effectLst/>
              </a:rPr>
              <a:t>tung</a:t>
            </a:r>
            <a:r>
              <a:rPr lang="en-US" sz="5200" b="1" dirty="0" smtClean="0">
                <a:solidFill>
                  <a:srgbClr val="003399"/>
                </a:solidFill>
                <a:effectLst/>
              </a:rPr>
              <a:t> </a:t>
            </a:r>
            <a:r>
              <a:rPr lang="en-US" sz="5200" b="1" dirty="0" err="1" smtClean="0">
                <a:solidFill>
                  <a:srgbClr val="003399"/>
                </a:solidFill>
                <a:effectLst/>
              </a:rPr>
              <a:t>hô</a:t>
            </a:r>
            <a:r>
              <a:rPr lang="en-US" sz="5200" b="1" dirty="0" smtClean="0">
                <a:solidFill>
                  <a:srgbClr val="003399"/>
                </a:solidFill>
                <a:effectLst/>
              </a:rPr>
              <a:t> </a:t>
            </a:r>
            <a:r>
              <a:rPr lang="en-US" sz="5200" b="1" dirty="0" err="1" smtClean="0">
                <a:solidFill>
                  <a:srgbClr val="003399"/>
                </a:solidFill>
                <a:effectLst/>
              </a:rPr>
              <a:t>Chúa</a:t>
            </a:r>
            <a:r>
              <a:rPr lang="en-US" sz="5200" b="1" dirty="0" smtClean="0">
                <a:solidFill>
                  <a:srgbClr val="003399"/>
                </a:solidFill>
                <a:effectLst/>
              </a:rPr>
              <a:t> </a:t>
            </a:r>
            <a:r>
              <a:rPr lang="en-US" sz="5200" b="1" dirty="0" smtClean="0">
                <a:solidFill>
                  <a:srgbClr val="FF0000"/>
                </a:solidFill>
              </a:rPr>
              <a:t>(í a)</a:t>
            </a:r>
            <a:r>
              <a:rPr lang="en-US" sz="5200" b="1" dirty="0" smtClean="0">
                <a:solidFill>
                  <a:srgbClr val="003399"/>
                </a:solidFill>
              </a:rPr>
              <a:t>. </a:t>
            </a:r>
            <a:r>
              <a:rPr lang="en-US" sz="5200" b="1" dirty="0" err="1" smtClean="0">
                <a:solidFill>
                  <a:srgbClr val="003399"/>
                </a:solidFill>
              </a:rPr>
              <a:t>Thần</a:t>
            </a:r>
            <a:r>
              <a:rPr lang="en-US" sz="5200" b="1" dirty="0" smtClean="0">
                <a:solidFill>
                  <a:srgbClr val="003399"/>
                </a:solidFill>
              </a:rPr>
              <a:t> </a:t>
            </a:r>
            <a:r>
              <a:rPr lang="en-US" sz="5200" b="1" dirty="0" err="1" smtClean="0">
                <a:solidFill>
                  <a:srgbClr val="003399"/>
                </a:solidFill>
              </a:rPr>
              <a:t>trí</a:t>
            </a:r>
            <a:r>
              <a:rPr lang="en-US" sz="5200" b="1" dirty="0" smtClean="0">
                <a:solidFill>
                  <a:srgbClr val="003399"/>
                </a:solidFill>
              </a:rPr>
              <a:t> </a:t>
            </a:r>
            <a:r>
              <a:rPr lang="en-US" sz="5200" b="1" dirty="0" err="1" smtClean="0">
                <a:solidFill>
                  <a:srgbClr val="003399"/>
                </a:solidFill>
              </a:rPr>
              <a:t>tôi</a:t>
            </a:r>
            <a:r>
              <a:rPr lang="en-US" sz="5200" b="1" dirty="0" smtClean="0">
                <a:solidFill>
                  <a:srgbClr val="003399"/>
                </a:solidFill>
              </a:rPr>
              <a:t> </a:t>
            </a:r>
            <a:r>
              <a:rPr lang="en-US" sz="5200" b="1" dirty="0" err="1" smtClean="0">
                <a:solidFill>
                  <a:srgbClr val="003399"/>
                </a:solidFill>
              </a:rPr>
              <a:t>mừng</a:t>
            </a:r>
            <a:r>
              <a:rPr lang="en-US" sz="5200" b="1" dirty="0" smtClean="0">
                <a:solidFill>
                  <a:srgbClr val="003399"/>
                </a:solidFill>
              </a:rPr>
              <a:t> </a:t>
            </a:r>
            <a:r>
              <a:rPr lang="en-US" sz="5200" b="1" dirty="0" err="1" smtClean="0">
                <a:solidFill>
                  <a:srgbClr val="003399"/>
                </a:solidFill>
              </a:rPr>
              <a:t>vui</a:t>
            </a:r>
            <a:r>
              <a:rPr lang="en-US" sz="5200" b="1" dirty="0" smtClean="0">
                <a:solidFill>
                  <a:srgbClr val="003399"/>
                </a:solidFill>
              </a:rPr>
              <a:t> </a:t>
            </a:r>
            <a:r>
              <a:rPr lang="en-US" sz="5200" b="1" dirty="0" err="1" smtClean="0">
                <a:solidFill>
                  <a:srgbClr val="003399"/>
                </a:solidFill>
              </a:rPr>
              <a:t>vời</a:t>
            </a:r>
            <a:r>
              <a:rPr lang="en-US" sz="5200" b="1" dirty="0" smtClean="0">
                <a:solidFill>
                  <a:srgbClr val="003399"/>
                </a:solidFill>
              </a:rPr>
              <a:t> </a:t>
            </a:r>
            <a:r>
              <a:rPr lang="en-US" sz="5200" b="1" dirty="0" err="1" smtClean="0">
                <a:solidFill>
                  <a:srgbClr val="003399"/>
                </a:solidFill>
              </a:rPr>
              <a:t>vợi</a:t>
            </a:r>
            <a:r>
              <a:rPr lang="en-US" sz="5200" b="1" dirty="0" smtClean="0">
                <a:solidFill>
                  <a:srgbClr val="003399"/>
                </a:solidFill>
              </a:rPr>
              <a:t> </a:t>
            </a:r>
            <a:r>
              <a:rPr lang="en-US" sz="5200" b="1" dirty="0" err="1" smtClean="0">
                <a:solidFill>
                  <a:srgbClr val="003399"/>
                </a:solidFill>
              </a:rPr>
              <a:t>trong</a:t>
            </a:r>
            <a:r>
              <a:rPr lang="en-US" sz="5200" b="1" dirty="0" smtClean="0">
                <a:solidFill>
                  <a:srgbClr val="003399"/>
                </a:solidFill>
              </a:rPr>
              <a:t> </a:t>
            </a:r>
            <a:r>
              <a:rPr lang="en-US" sz="5200" b="1" dirty="0" err="1" smtClean="0">
                <a:solidFill>
                  <a:srgbClr val="003399"/>
                </a:solidFill>
              </a:rPr>
              <a:t>Đấng</a:t>
            </a:r>
            <a:r>
              <a:rPr lang="en-US" sz="5200" b="1" dirty="0" smtClean="0">
                <a:solidFill>
                  <a:srgbClr val="003399"/>
                </a:solidFill>
              </a:rPr>
              <a:t> </a:t>
            </a:r>
            <a:r>
              <a:rPr lang="en-US" sz="5200" b="1" dirty="0" err="1" smtClean="0">
                <a:solidFill>
                  <a:srgbClr val="003399"/>
                </a:solidFill>
              </a:rPr>
              <a:t>cứu</a:t>
            </a:r>
            <a:r>
              <a:rPr lang="en-US" sz="5200" b="1" dirty="0" smtClean="0">
                <a:solidFill>
                  <a:srgbClr val="003399"/>
                </a:solidFill>
              </a:rPr>
              <a:t> </a:t>
            </a:r>
            <a:r>
              <a:rPr lang="en-US" sz="5200" b="1" dirty="0" err="1" smtClean="0">
                <a:solidFill>
                  <a:srgbClr val="003399"/>
                </a:solidFill>
              </a:rPr>
              <a:t>chuộc</a:t>
            </a:r>
            <a:r>
              <a:rPr lang="en-US" sz="5200" b="1" dirty="0" smtClean="0">
                <a:solidFill>
                  <a:srgbClr val="003399"/>
                </a:solidFill>
              </a:rPr>
              <a:t> </a:t>
            </a:r>
            <a:r>
              <a:rPr lang="en-US" sz="5200" b="1" dirty="0" err="1" smtClean="0">
                <a:solidFill>
                  <a:srgbClr val="003399"/>
                </a:solidFill>
              </a:rPr>
              <a:t>tôi</a:t>
            </a:r>
            <a:r>
              <a:rPr lang="en-US" sz="5200" b="1" dirty="0" smtClean="0">
                <a:solidFill>
                  <a:srgbClr val="003399"/>
                </a:solidFill>
              </a:rPr>
              <a:t>. </a:t>
            </a:r>
            <a:r>
              <a:rPr lang="en-US" sz="5200" b="1" dirty="0" err="1" smtClean="0">
                <a:solidFill>
                  <a:srgbClr val="003399"/>
                </a:solidFill>
              </a:rPr>
              <a:t>Chúa</a:t>
            </a:r>
            <a:r>
              <a:rPr lang="en-US" sz="5200" b="1" dirty="0" smtClean="0">
                <a:solidFill>
                  <a:srgbClr val="003399"/>
                </a:solidFill>
              </a:rPr>
              <a:t> </a:t>
            </a:r>
            <a:r>
              <a:rPr lang="en-US" sz="5200" b="1" dirty="0" err="1" smtClean="0">
                <a:solidFill>
                  <a:srgbClr val="003399"/>
                </a:solidFill>
              </a:rPr>
              <a:t>đã</a:t>
            </a:r>
            <a:r>
              <a:rPr lang="en-US" sz="5200" b="1" dirty="0" smtClean="0">
                <a:solidFill>
                  <a:srgbClr val="003399"/>
                </a:solidFill>
              </a:rPr>
              <a:t> </a:t>
            </a:r>
            <a:r>
              <a:rPr lang="en-US" sz="5200" b="1" dirty="0" err="1" smtClean="0">
                <a:solidFill>
                  <a:srgbClr val="003399"/>
                </a:solidFill>
              </a:rPr>
              <a:t>dủ</a:t>
            </a:r>
            <a:r>
              <a:rPr lang="en-US" sz="5200" b="1" dirty="0" smtClean="0">
                <a:solidFill>
                  <a:srgbClr val="003399"/>
                </a:solidFill>
              </a:rPr>
              <a:t> </a:t>
            </a:r>
            <a:r>
              <a:rPr lang="en-US" sz="5200" b="1" dirty="0" err="1" smtClean="0">
                <a:solidFill>
                  <a:srgbClr val="003399"/>
                </a:solidFill>
              </a:rPr>
              <a:t>thương</a:t>
            </a:r>
            <a:r>
              <a:rPr lang="en-US" sz="5200" b="1" dirty="0" smtClean="0">
                <a:solidFill>
                  <a:srgbClr val="003399"/>
                </a:solidFill>
              </a:rPr>
              <a:t> </a:t>
            </a:r>
            <a:r>
              <a:rPr lang="en-US" sz="5200" b="1" dirty="0" err="1" smtClean="0">
                <a:solidFill>
                  <a:srgbClr val="003399"/>
                </a:solidFill>
              </a:rPr>
              <a:t>đoái</a:t>
            </a:r>
            <a:r>
              <a:rPr lang="en-US" sz="5200" b="1" dirty="0" smtClean="0">
                <a:solidFill>
                  <a:srgbClr val="003399"/>
                </a:solidFill>
              </a:rPr>
              <a:t> </a:t>
            </a:r>
            <a:r>
              <a:rPr lang="en-US" sz="5200" b="1" dirty="0" err="1" smtClean="0">
                <a:solidFill>
                  <a:srgbClr val="003399"/>
                </a:solidFill>
              </a:rPr>
              <a:t>nhìn</a:t>
            </a:r>
            <a:r>
              <a:rPr lang="en-US" sz="5200" b="1" dirty="0" smtClean="0">
                <a:solidFill>
                  <a:srgbClr val="003399"/>
                </a:solidFill>
              </a:rPr>
              <a:t> </a:t>
            </a:r>
            <a:r>
              <a:rPr lang="en-US" sz="5200" b="1" dirty="0" err="1" smtClean="0">
                <a:solidFill>
                  <a:srgbClr val="003399"/>
                </a:solidFill>
              </a:rPr>
              <a:t>phận</a:t>
            </a:r>
            <a:r>
              <a:rPr lang="en-US" sz="5200" b="1" dirty="0" smtClean="0">
                <a:solidFill>
                  <a:srgbClr val="003399"/>
                </a:solidFill>
              </a:rPr>
              <a:t> </a:t>
            </a:r>
            <a:r>
              <a:rPr lang="en-US" sz="5200" b="1" dirty="0" err="1" smtClean="0">
                <a:solidFill>
                  <a:srgbClr val="003399"/>
                </a:solidFill>
              </a:rPr>
              <a:t>hèn</a:t>
            </a:r>
            <a:r>
              <a:rPr lang="en-US" sz="5200" b="1" dirty="0" smtClean="0">
                <a:solidFill>
                  <a:srgbClr val="003399"/>
                </a:solidFill>
              </a:rPr>
              <a:t> </a:t>
            </a:r>
            <a:r>
              <a:rPr lang="en-US" sz="5200" b="1" dirty="0" err="1" smtClean="0">
                <a:solidFill>
                  <a:srgbClr val="003399"/>
                </a:solidFill>
              </a:rPr>
              <a:t>tôi</a:t>
            </a:r>
            <a:r>
              <a:rPr lang="en-US" sz="5200" b="1" dirty="0" smtClean="0">
                <a:solidFill>
                  <a:srgbClr val="003399"/>
                </a:solidFill>
              </a:rPr>
              <a:t> </a:t>
            </a:r>
            <a:r>
              <a:rPr lang="en-US" sz="5200" b="1" dirty="0" err="1" smtClean="0">
                <a:solidFill>
                  <a:srgbClr val="003399"/>
                </a:solidFill>
              </a:rPr>
              <a:t>tá</a:t>
            </a:r>
            <a:r>
              <a:rPr lang="en-US" sz="5200" b="1" dirty="0" smtClean="0">
                <a:solidFill>
                  <a:srgbClr val="003399"/>
                </a:solidFill>
              </a:rPr>
              <a:t>.</a:t>
            </a:r>
            <a:r>
              <a:rPr lang="en-US" sz="5200" b="1" dirty="0" smtClean="0">
                <a:solidFill>
                  <a:srgbClr val="FF0000"/>
                </a:solidFill>
              </a:rPr>
              <a:t> </a:t>
            </a:r>
            <a:endParaRPr lang="en-US" sz="5200" b="1" u="sng" dirty="0">
              <a:solidFill>
                <a:srgbClr val="003399"/>
              </a:solidFill>
              <a:effectLst/>
              <a:ea typeface="Tahoma" pitchFamily="34" charset="0"/>
              <a:cs typeface="Times New Roman" pitchFamily="18" charset="0"/>
            </a:endParaRPr>
          </a:p>
        </p:txBody>
      </p:sp>
    </p:spTree>
    <p:extLst>
      <p:ext uri="{BB962C8B-B14F-4D97-AF65-F5344CB8AC3E}">
        <p14:creationId xmlns:p14="http://schemas.microsoft.com/office/powerpoint/2010/main" val="2990438464"/>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657850"/>
          </a:xfrm>
        </p:spPr>
        <p:txBody>
          <a:bodyPr anchor="ctr" anchorCtr="0">
            <a:noAutofit/>
          </a:bodyPr>
          <a:lstStyle/>
          <a:p>
            <a:pPr marL="27432" indent="0" algn="ctr">
              <a:lnSpc>
                <a:spcPct val="120000"/>
              </a:lnSpc>
              <a:buNone/>
            </a:pPr>
            <a:r>
              <a:rPr lang="en-US" sz="5400" b="1"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Ca</a:t>
            </a:r>
            <a:r>
              <a:rPr lang="en-US" sz="5400" b="1"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400" b="1"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Nguyện</a:t>
            </a:r>
            <a:r>
              <a:rPr lang="en-US" sz="5400" b="1"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400" b="1"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Hiệp</a:t>
            </a:r>
            <a:r>
              <a:rPr lang="en-US" sz="5400" b="1"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400" b="1"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Lễ</a:t>
            </a:r>
            <a:r>
              <a:rPr lang="en-US" sz="5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400" b="1"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2</a:t>
            </a:r>
            <a:endParaRPr lang="en-US" sz="5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endParaRPr>
          </a:p>
          <a:p>
            <a:pPr marL="27432" indent="0" algn="ctr">
              <a:lnSpc>
                <a:spcPct val="120000"/>
              </a:lnSpc>
              <a:buNone/>
            </a:pPr>
            <a:r>
              <a:rPr lang="en-US" sz="5400" b="1"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Thiên</a:t>
            </a:r>
            <a:r>
              <a:rPr lang="en-US" sz="5400" b="1"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400" b="1"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Thần</a:t>
            </a:r>
            <a:r>
              <a:rPr lang="en-US" sz="5400" b="1"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400" b="1"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Truyền</a:t>
            </a:r>
            <a:r>
              <a:rPr lang="en-US" sz="5400" b="1"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Tin Cho </a:t>
            </a:r>
            <a:r>
              <a:rPr lang="en-US" sz="5400" b="1"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Mẹ</a:t>
            </a:r>
            <a:endParaRPr lang="en-US" sz="5400" b="1"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endParaRPr>
          </a:p>
          <a:p>
            <a:pPr marL="27432" indent="0" algn="ctr">
              <a:lnSpc>
                <a:spcPct val="120000"/>
              </a:lnSpc>
              <a:buNone/>
            </a:pPr>
            <a:r>
              <a:rPr lang="en-US" sz="4400" b="1"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Lm. </a:t>
            </a:r>
            <a:r>
              <a:rPr lang="en-US" sz="4400" b="1"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Huy</a:t>
            </a:r>
            <a:r>
              <a:rPr lang="en-US" sz="4400" b="1"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4400" b="1"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Hoàng</a:t>
            </a:r>
            <a:endParaRPr lang="en-US" sz="4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506820705"/>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0"/>
            <a:ext cx="9144000" cy="5143499"/>
          </a:xfrm>
        </p:spPr>
        <p:txBody>
          <a:bodyPr>
            <a:normAutofit fontScale="90000"/>
          </a:bodyPr>
          <a:lstStyle/>
          <a:p>
            <a:pPr algn="just">
              <a:lnSpc>
                <a:spcPct val="110000"/>
              </a:lnSpc>
            </a:pPr>
            <a:r>
              <a:rPr lang="en-US" sz="4800" b="1" u="sng" dirty="0" smtClean="0">
                <a:solidFill>
                  <a:srgbClr val="FF0000"/>
                </a:solidFill>
              </a:rPr>
              <a:t>Tk1</a:t>
            </a:r>
            <a:r>
              <a:rPr lang="vi-VN" sz="4800" b="1" u="sng" dirty="0" smtClean="0">
                <a:solidFill>
                  <a:srgbClr val="FF0000"/>
                </a:solidFill>
              </a:rPr>
              <a:t>:</a:t>
            </a:r>
            <a:r>
              <a:rPr lang="vi-VN" sz="4800" b="1" dirty="0" smtClean="0">
                <a:solidFill>
                  <a:srgbClr val="FF0000"/>
                </a:solidFill>
              </a:rPr>
              <a:t> </a:t>
            </a:r>
            <a:r>
              <a:rPr lang="en-US" sz="5400" b="1" dirty="0" err="1" smtClean="0">
                <a:solidFill>
                  <a:srgbClr val="003399"/>
                </a:solidFill>
              </a:rPr>
              <a:t>Dòng</a:t>
            </a:r>
            <a:r>
              <a:rPr lang="en-US" sz="5400" b="1" dirty="0" smtClean="0">
                <a:solidFill>
                  <a:srgbClr val="003399"/>
                </a:solidFill>
              </a:rPr>
              <a:t> </a:t>
            </a:r>
            <a:r>
              <a:rPr lang="en-US" sz="5400" b="1" dirty="0" err="1" smtClean="0">
                <a:solidFill>
                  <a:srgbClr val="003399"/>
                </a:solidFill>
              </a:rPr>
              <a:t>đời</a:t>
            </a:r>
            <a:r>
              <a:rPr lang="en-US" sz="5400" b="1" dirty="0" smtClean="0">
                <a:solidFill>
                  <a:srgbClr val="003399"/>
                </a:solidFill>
              </a:rPr>
              <a:t> </a:t>
            </a:r>
            <a:r>
              <a:rPr lang="en-US" sz="5400" b="1" dirty="0" err="1" smtClean="0">
                <a:solidFill>
                  <a:srgbClr val="003399"/>
                </a:solidFill>
              </a:rPr>
              <a:t>trôi</a:t>
            </a:r>
            <a:r>
              <a:rPr lang="en-US" sz="5400" b="1" dirty="0" smtClean="0">
                <a:solidFill>
                  <a:srgbClr val="003399"/>
                </a:solidFill>
              </a:rPr>
              <a:t> </a:t>
            </a:r>
            <a:r>
              <a:rPr lang="en-US" sz="5400" b="1" dirty="0" err="1" smtClean="0">
                <a:solidFill>
                  <a:srgbClr val="003399"/>
                </a:solidFill>
              </a:rPr>
              <a:t>trong</a:t>
            </a:r>
            <a:r>
              <a:rPr lang="en-US" sz="5400" b="1" dirty="0" smtClean="0">
                <a:solidFill>
                  <a:srgbClr val="003399"/>
                </a:solidFill>
              </a:rPr>
              <a:t> </a:t>
            </a:r>
            <a:r>
              <a:rPr lang="en-US" sz="5400" b="1" dirty="0" err="1" smtClean="0">
                <a:solidFill>
                  <a:srgbClr val="003399"/>
                </a:solidFill>
              </a:rPr>
              <a:t>êm</a:t>
            </a:r>
            <a:r>
              <a:rPr lang="en-US" sz="5400" b="1" dirty="0" smtClean="0">
                <a:solidFill>
                  <a:srgbClr val="003399"/>
                </a:solidFill>
              </a:rPr>
              <a:t> </a:t>
            </a:r>
            <a:r>
              <a:rPr lang="en-US" sz="5400" b="1" dirty="0" err="1" smtClean="0">
                <a:solidFill>
                  <a:srgbClr val="003399"/>
                </a:solidFill>
              </a:rPr>
              <a:t>đềm</a:t>
            </a:r>
            <a:r>
              <a:rPr lang="en-US" sz="5400" b="1" dirty="0" smtClean="0">
                <a:solidFill>
                  <a:srgbClr val="003399"/>
                </a:solidFill>
              </a:rPr>
              <a:t> </a:t>
            </a:r>
            <a:r>
              <a:rPr lang="en-US" sz="5400" b="1" dirty="0" err="1" smtClean="0">
                <a:solidFill>
                  <a:srgbClr val="003399"/>
                </a:solidFill>
              </a:rPr>
              <a:t>bình</a:t>
            </a:r>
            <a:r>
              <a:rPr lang="en-US" sz="5400" b="1" dirty="0" smtClean="0">
                <a:solidFill>
                  <a:srgbClr val="003399"/>
                </a:solidFill>
              </a:rPr>
              <a:t> an </a:t>
            </a:r>
            <a:r>
              <a:rPr lang="en-US" sz="5400" b="1" dirty="0" err="1" smtClean="0">
                <a:solidFill>
                  <a:srgbClr val="003399"/>
                </a:solidFill>
              </a:rPr>
              <a:t>hạnh</a:t>
            </a:r>
            <a:r>
              <a:rPr lang="en-US" sz="5400" b="1" dirty="0" smtClean="0">
                <a:solidFill>
                  <a:srgbClr val="003399"/>
                </a:solidFill>
              </a:rPr>
              <a:t> </a:t>
            </a:r>
            <a:r>
              <a:rPr lang="en-US" sz="5400" b="1" dirty="0" err="1" smtClean="0">
                <a:solidFill>
                  <a:srgbClr val="003399"/>
                </a:solidFill>
              </a:rPr>
              <a:t>phúc</a:t>
            </a:r>
            <a:r>
              <a:rPr lang="en-US" sz="5400" b="1" dirty="0" smtClean="0">
                <a:solidFill>
                  <a:srgbClr val="003399"/>
                </a:solidFill>
              </a:rPr>
              <a:t>. </a:t>
            </a:r>
            <a:r>
              <a:rPr lang="en-US" sz="5400" b="1" dirty="0" err="1" smtClean="0">
                <a:solidFill>
                  <a:srgbClr val="003399"/>
                </a:solidFill>
              </a:rPr>
              <a:t>Chúa</a:t>
            </a:r>
            <a:r>
              <a:rPr lang="en-US" sz="5400" b="1" dirty="0" smtClean="0">
                <a:solidFill>
                  <a:srgbClr val="003399"/>
                </a:solidFill>
              </a:rPr>
              <a:t> </a:t>
            </a:r>
            <a:r>
              <a:rPr lang="en-US" sz="5400" b="1" dirty="0" err="1" smtClean="0">
                <a:solidFill>
                  <a:srgbClr val="003399"/>
                </a:solidFill>
              </a:rPr>
              <a:t>đã</a:t>
            </a:r>
            <a:r>
              <a:rPr lang="en-US" sz="5400" b="1" dirty="0" smtClean="0">
                <a:solidFill>
                  <a:srgbClr val="003399"/>
                </a:solidFill>
              </a:rPr>
              <a:t> </a:t>
            </a:r>
            <a:r>
              <a:rPr lang="en-US" sz="5400" b="1" dirty="0" err="1" smtClean="0">
                <a:solidFill>
                  <a:srgbClr val="003399"/>
                </a:solidFill>
              </a:rPr>
              <a:t>sai</a:t>
            </a:r>
            <a:r>
              <a:rPr lang="en-US" sz="5400" b="1" dirty="0" smtClean="0">
                <a:solidFill>
                  <a:srgbClr val="003399"/>
                </a:solidFill>
              </a:rPr>
              <a:t> </a:t>
            </a:r>
            <a:r>
              <a:rPr lang="en-US" sz="5400" b="1" dirty="0" err="1" smtClean="0">
                <a:solidFill>
                  <a:srgbClr val="003399"/>
                </a:solidFill>
              </a:rPr>
              <a:t>sứ</a:t>
            </a:r>
            <a:r>
              <a:rPr lang="en-US" sz="5400" b="1" dirty="0" smtClean="0">
                <a:solidFill>
                  <a:srgbClr val="003399"/>
                </a:solidFill>
              </a:rPr>
              <a:t> </a:t>
            </a:r>
            <a:r>
              <a:rPr lang="en-US" sz="5400" b="1" dirty="0" err="1" smtClean="0">
                <a:solidFill>
                  <a:srgbClr val="003399"/>
                </a:solidFill>
              </a:rPr>
              <a:t>thần</a:t>
            </a:r>
            <a:r>
              <a:rPr lang="en-US" sz="5400" b="1" dirty="0" smtClean="0">
                <a:solidFill>
                  <a:srgbClr val="003399"/>
                </a:solidFill>
              </a:rPr>
              <a:t> </a:t>
            </a:r>
            <a:r>
              <a:rPr lang="en-US" sz="5400" b="1" dirty="0" err="1" smtClean="0">
                <a:solidFill>
                  <a:srgbClr val="003399"/>
                </a:solidFill>
              </a:rPr>
              <a:t>đến</a:t>
            </a:r>
            <a:r>
              <a:rPr lang="en-US" sz="5400" b="1" dirty="0" smtClean="0">
                <a:solidFill>
                  <a:srgbClr val="003399"/>
                </a:solidFill>
              </a:rPr>
              <a:t> </a:t>
            </a:r>
            <a:r>
              <a:rPr lang="en-US" sz="5400" b="1" dirty="0" err="1" smtClean="0">
                <a:solidFill>
                  <a:srgbClr val="003399"/>
                </a:solidFill>
              </a:rPr>
              <a:t>báo</a:t>
            </a:r>
            <a:r>
              <a:rPr lang="en-US" sz="5400" b="1" dirty="0" smtClean="0">
                <a:solidFill>
                  <a:srgbClr val="003399"/>
                </a:solidFill>
              </a:rPr>
              <a:t> tin </a:t>
            </a:r>
            <a:r>
              <a:rPr lang="en-US" sz="5400" b="1" dirty="0" err="1" smtClean="0">
                <a:solidFill>
                  <a:srgbClr val="003399"/>
                </a:solidFill>
              </a:rPr>
              <a:t>cho</a:t>
            </a:r>
            <a:r>
              <a:rPr lang="en-US" sz="5400" b="1" dirty="0" smtClean="0">
                <a:solidFill>
                  <a:srgbClr val="003399"/>
                </a:solidFill>
              </a:rPr>
              <a:t> </a:t>
            </a:r>
            <a:r>
              <a:rPr lang="en-US" sz="5400" b="1" dirty="0" err="1" smtClean="0">
                <a:solidFill>
                  <a:srgbClr val="003399"/>
                </a:solidFill>
              </a:rPr>
              <a:t>Mẹ</a:t>
            </a:r>
            <a:r>
              <a:rPr lang="en-US" sz="5400" b="1" dirty="0" smtClean="0">
                <a:solidFill>
                  <a:srgbClr val="003399"/>
                </a:solidFill>
              </a:rPr>
              <a:t>: </a:t>
            </a:r>
            <a:r>
              <a:rPr lang="en-US" sz="5400" b="1" dirty="0" err="1" smtClean="0">
                <a:solidFill>
                  <a:srgbClr val="003399"/>
                </a:solidFill>
              </a:rPr>
              <a:t>Mừng</a:t>
            </a:r>
            <a:r>
              <a:rPr lang="en-US" sz="5400" b="1" dirty="0" smtClean="0">
                <a:solidFill>
                  <a:srgbClr val="003399"/>
                </a:solidFill>
              </a:rPr>
              <a:t> </a:t>
            </a:r>
            <a:r>
              <a:rPr lang="en-US" sz="5400" b="1" dirty="0" err="1" smtClean="0">
                <a:solidFill>
                  <a:srgbClr val="003399"/>
                </a:solidFill>
              </a:rPr>
              <a:t>vui</a:t>
            </a:r>
            <a:r>
              <a:rPr lang="en-US" sz="5400" b="1" dirty="0" smtClean="0">
                <a:solidFill>
                  <a:srgbClr val="003399"/>
                </a:solidFill>
              </a:rPr>
              <a:t> </a:t>
            </a:r>
            <a:r>
              <a:rPr lang="en-US" sz="5400" b="1" dirty="0" err="1" smtClean="0">
                <a:solidFill>
                  <a:srgbClr val="003399"/>
                </a:solidFill>
              </a:rPr>
              <a:t>lên</a:t>
            </a:r>
            <a:r>
              <a:rPr lang="en-US" sz="5400" b="1" dirty="0" smtClean="0">
                <a:solidFill>
                  <a:srgbClr val="003399"/>
                </a:solidFill>
              </a:rPr>
              <a:t>, </a:t>
            </a:r>
            <a:r>
              <a:rPr lang="en-US" sz="5400" b="1" dirty="0" err="1" smtClean="0">
                <a:solidFill>
                  <a:srgbClr val="003399"/>
                </a:solidFill>
              </a:rPr>
              <a:t>hỡi</a:t>
            </a:r>
            <a:r>
              <a:rPr lang="en-US" sz="5400" b="1" dirty="0" smtClean="0">
                <a:solidFill>
                  <a:srgbClr val="003399"/>
                </a:solidFill>
              </a:rPr>
              <a:t> </a:t>
            </a:r>
            <a:r>
              <a:rPr lang="en-US" sz="5400" b="1" dirty="0" err="1" smtClean="0">
                <a:solidFill>
                  <a:srgbClr val="003399"/>
                </a:solidFill>
              </a:rPr>
              <a:t>Đấng</a:t>
            </a:r>
            <a:r>
              <a:rPr lang="en-US" sz="5400" b="1" dirty="0" smtClean="0">
                <a:solidFill>
                  <a:srgbClr val="003399"/>
                </a:solidFill>
              </a:rPr>
              <a:t> </a:t>
            </a:r>
            <a:r>
              <a:rPr lang="en-US" sz="5400" b="1" dirty="0" err="1" smtClean="0">
                <a:solidFill>
                  <a:srgbClr val="003399"/>
                </a:solidFill>
              </a:rPr>
              <a:t>luôn</a:t>
            </a:r>
            <a:r>
              <a:rPr lang="en-US" sz="5400" b="1" dirty="0" smtClean="0">
                <a:solidFill>
                  <a:srgbClr val="003399"/>
                </a:solidFill>
              </a:rPr>
              <a:t> </a:t>
            </a:r>
            <a:r>
              <a:rPr lang="en-US" sz="5400" b="1" dirty="0" err="1" smtClean="0">
                <a:solidFill>
                  <a:srgbClr val="003399"/>
                </a:solidFill>
              </a:rPr>
              <a:t>đầy</a:t>
            </a:r>
            <a:r>
              <a:rPr lang="en-US" sz="5400" b="1" dirty="0" smtClean="0">
                <a:solidFill>
                  <a:srgbClr val="003399"/>
                </a:solidFill>
              </a:rPr>
              <a:t> </a:t>
            </a:r>
            <a:r>
              <a:rPr lang="en-US" sz="5400" b="1" dirty="0" err="1" smtClean="0">
                <a:solidFill>
                  <a:srgbClr val="003399"/>
                </a:solidFill>
              </a:rPr>
              <a:t>tràn</a:t>
            </a:r>
            <a:r>
              <a:rPr lang="en-US" sz="5400" b="1" dirty="0" smtClean="0">
                <a:solidFill>
                  <a:srgbClr val="003399"/>
                </a:solidFill>
              </a:rPr>
              <a:t> </a:t>
            </a:r>
            <a:r>
              <a:rPr lang="en-US" sz="5400" b="1" dirty="0" err="1" smtClean="0">
                <a:solidFill>
                  <a:srgbClr val="003399"/>
                </a:solidFill>
              </a:rPr>
              <a:t>ơn</a:t>
            </a:r>
            <a:r>
              <a:rPr lang="en-US" sz="5400" b="1" dirty="0" smtClean="0">
                <a:solidFill>
                  <a:srgbClr val="003399"/>
                </a:solidFill>
              </a:rPr>
              <a:t> </a:t>
            </a:r>
            <a:r>
              <a:rPr lang="en-US" sz="5400" b="1" dirty="0" err="1" smtClean="0">
                <a:solidFill>
                  <a:srgbClr val="003399"/>
                </a:solidFill>
              </a:rPr>
              <a:t>phúc</a:t>
            </a:r>
            <a:r>
              <a:rPr lang="en-US" sz="5400" b="1" dirty="0" smtClean="0">
                <a:solidFill>
                  <a:srgbClr val="003399"/>
                </a:solidFill>
              </a:rPr>
              <a:t>. </a:t>
            </a:r>
            <a:r>
              <a:rPr lang="en-US" sz="5400" b="1" dirty="0" err="1" smtClean="0">
                <a:solidFill>
                  <a:srgbClr val="003399"/>
                </a:solidFill>
              </a:rPr>
              <a:t>Sẽ</a:t>
            </a:r>
            <a:r>
              <a:rPr lang="en-US" sz="5400" b="1" dirty="0" smtClean="0">
                <a:solidFill>
                  <a:srgbClr val="003399"/>
                </a:solidFill>
              </a:rPr>
              <a:t> </a:t>
            </a:r>
            <a:r>
              <a:rPr lang="en-US" sz="5400" b="1" dirty="0" err="1" smtClean="0">
                <a:solidFill>
                  <a:srgbClr val="003399"/>
                </a:solidFill>
              </a:rPr>
              <a:t>cưu</a:t>
            </a:r>
            <a:r>
              <a:rPr lang="en-US" sz="5400" b="1" dirty="0" smtClean="0">
                <a:solidFill>
                  <a:srgbClr val="003399"/>
                </a:solidFill>
              </a:rPr>
              <a:t> </a:t>
            </a:r>
            <a:r>
              <a:rPr lang="en-US" sz="5400" b="1" dirty="0" err="1" smtClean="0">
                <a:solidFill>
                  <a:srgbClr val="003399"/>
                </a:solidFill>
              </a:rPr>
              <a:t>mang</a:t>
            </a:r>
            <a:r>
              <a:rPr lang="en-US" sz="5400" b="1" dirty="0" smtClean="0">
                <a:solidFill>
                  <a:srgbClr val="003399"/>
                </a:solidFill>
              </a:rPr>
              <a:t>, </a:t>
            </a:r>
            <a:r>
              <a:rPr lang="en-US" sz="5400" b="1" dirty="0" err="1" smtClean="0">
                <a:solidFill>
                  <a:srgbClr val="003399"/>
                </a:solidFill>
              </a:rPr>
              <a:t>và</a:t>
            </a:r>
            <a:r>
              <a:rPr lang="en-US" sz="5400" b="1" dirty="0" smtClean="0">
                <a:solidFill>
                  <a:srgbClr val="003399"/>
                </a:solidFill>
              </a:rPr>
              <a:t> </a:t>
            </a:r>
            <a:r>
              <a:rPr lang="en-US" sz="5400" b="1" dirty="0" err="1" smtClean="0">
                <a:solidFill>
                  <a:srgbClr val="003399"/>
                </a:solidFill>
              </a:rPr>
              <a:t>sinh</a:t>
            </a:r>
            <a:r>
              <a:rPr lang="en-US" sz="5400" b="1" dirty="0" smtClean="0">
                <a:solidFill>
                  <a:srgbClr val="003399"/>
                </a:solidFill>
              </a:rPr>
              <a:t> </a:t>
            </a:r>
            <a:r>
              <a:rPr lang="en-US" sz="5400" b="1" dirty="0" err="1" smtClean="0">
                <a:solidFill>
                  <a:srgbClr val="003399"/>
                </a:solidFill>
              </a:rPr>
              <a:t>hạ</a:t>
            </a:r>
            <a:r>
              <a:rPr lang="en-US" sz="5400" b="1" dirty="0" smtClean="0">
                <a:solidFill>
                  <a:srgbClr val="003399"/>
                </a:solidFill>
              </a:rPr>
              <a:t> </a:t>
            </a:r>
            <a:r>
              <a:rPr lang="en-US" sz="5400" b="1" dirty="0" err="1" smtClean="0">
                <a:solidFill>
                  <a:srgbClr val="003399"/>
                </a:solidFill>
              </a:rPr>
              <a:t>Đấng</a:t>
            </a:r>
            <a:r>
              <a:rPr lang="en-US" sz="5400" b="1" dirty="0" smtClean="0">
                <a:solidFill>
                  <a:srgbClr val="003399"/>
                </a:solidFill>
              </a:rPr>
              <a:t> </a:t>
            </a:r>
            <a:r>
              <a:rPr lang="en-US" sz="5400" b="1" dirty="0" err="1" smtClean="0">
                <a:solidFill>
                  <a:srgbClr val="003399"/>
                </a:solidFill>
              </a:rPr>
              <a:t>cứu</a:t>
            </a:r>
            <a:r>
              <a:rPr lang="en-US" sz="5400" b="1" dirty="0" smtClean="0">
                <a:solidFill>
                  <a:srgbClr val="003399"/>
                </a:solidFill>
              </a:rPr>
              <a:t> </a:t>
            </a:r>
            <a:r>
              <a:rPr lang="en-US" sz="5400" b="1" dirty="0" err="1" smtClean="0">
                <a:solidFill>
                  <a:srgbClr val="003399"/>
                </a:solidFill>
              </a:rPr>
              <a:t>chuộc</a:t>
            </a:r>
            <a:r>
              <a:rPr lang="en-US" sz="5400" b="1" dirty="0" smtClean="0">
                <a:solidFill>
                  <a:srgbClr val="003399"/>
                </a:solidFill>
              </a:rPr>
              <a:t> </a:t>
            </a:r>
            <a:r>
              <a:rPr lang="en-US" sz="5400" b="1" dirty="0" err="1" smtClean="0">
                <a:solidFill>
                  <a:srgbClr val="003399"/>
                </a:solidFill>
              </a:rPr>
              <a:t>đời</a:t>
            </a:r>
            <a:r>
              <a:rPr lang="en-US" sz="5400" b="1" dirty="0" smtClean="0">
                <a:solidFill>
                  <a:srgbClr val="003399"/>
                </a:solidFill>
              </a:rPr>
              <a:t>.</a:t>
            </a:r>
            <a:endParaRPr lang="en-US" sz="4800" b="1" dirty="0">
              <a:solidFill>
                <a:srgbClr val="003399"/>
              </a:solidFill>
            </a:endParaRPr>
          </a:p>
        </p:txBody>
      </p:sp>
    </p:spTree>
    <p:extLst>
      <p:ext uri="{BB962C8B-B14F-4D97-AF65-F5344CB8AC3E}">
        <p14:creationId xmlns:p14="http://schemas.microsoft.com/office/powerpoint/2010/main" val="3797906341"/>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0"/>
            <a:ext cx="9144000" cy="5143499"/>
          </a:xfrm>
        </p:spPr>
        <p:txBody>
          <a:bodyPr>
            <a:normAutofit/>
          </a:bodyPr>
          <a:lstStyle/>
          <a:p>
            <a:pPr algn="just">
              <a:lnSpc>
                <a:spcPct val="120000"/>
              </a:lnSpc>
            </a:pPr>
            <a:r>
              <a:rPr lang="en-US" sz="5800" b="1" u="sng" dirty="0" err="1" smtClean="0">
                <a:solidFill>
                  <a:srgbClr val="FF0000"/>
                </a:solidFill>
              </a:rPr>
              <a:t>Đk</a:t>
            </a:r>
            <a:r>
              <a:rPr lang="vi-VN" sz="5800" b="1" u="sng" dirty="0" smtClean="0">
                <a:solidFill>
                  <a:srgbClr val="FF0000"/>
                </a:solidFill>
              </a:rPr>
              <a:t>:</a:t>
            </a:r>
            <a:r>
              <a:rPr lang="vi-VN" sz="5800" b="1" dirty="0" smtClean="0">
                <a:solidFill>
                  <a:srgbClr val="FF0000"/>
                </a:solidFill>
              </a:rPr>
              <a:t> </a:t>
            </a:r>
            <a:r>
              <a:rPr lang="en-US" sz="5800" b="1" dirty="0" err="1" smtClean="0">
                <a:solidFill>
                  <a:srgbClr val="003399"/>
                </a:solidFill>
              </a:rPr>
              <a:t>Vâng</a:t>
            </a:r>
            <a:r>
              <a:rPr lang="en-US" sz="5800" b="1" dirty="0" smtClean="0">
                <a:solidFill>
                  <a:srgbClr val="003399"/>
                </a:solidFill>
              </a:rPr>
              <a:t>, con </a:t>
            </a:r>
            <a:r>
              <a:rPr lang="en-US" sz="5800" b="1" dirty="0" err="1" smtClean="0">
                <a:solidFill>
                  <a:srgbClr val="003399"/>
                </a:solidFill>
              </a:rPr>
              <a:t>đây</a:t>
            </a:r>
            <a:r>
              <a:rPr lang="en-US" sz="5800" b="1" dirty="0" smtClean="0">
                <a:solidFill>
                  <a:srgbClr val="003399"/>
                </a:solidFill>
              </a:rPr>
              <a:t> </a:t>
            </a:r>
            <a:r>
              <a:rPr lang="en-US" sz="5800" b="1" dirty="0" err="1" smtClean="0">
                <a:solidFill>
                  <a:srgbClr val="003399"/>
                </a:solidFill>
              </a:rPr>
              <a:t>Chúa</a:t>
            </a:r>
            <a:r>
              <a:rPr lang="en-US" sz="5800" b="1" dirty="0" smtClean="0">
                <a:solidFill>
                  <a:srgbClr val="003399"/>
                </a:solidFill>
              </a:rPr>
              <a:t> </a:t>
            </a:r>
            <a:r>
              <a:rPr lang="en-US" sz="5800" b="1" dirty="0" err="1" smtClean="0">
                <a:solidFill>
                  <a:srgbClr val="003399"/>
                </a:solidFill>
              </a:rPr>
              <a:t>ơi</a:t>
            </a:r>
            <a:r>
              <a:rPr lang="en-US" sz="5800" b="1" dirty="0" smtClean="0">
                <a:solidFill>
                  <a:srgbClr val="003399"/>
                </a:solidFill>
              </a:rPr>
              <a:t>, con </a:t>
            </a:r>
            <a:r>
              <a:rPr lang="en-US" sz="5800" b="1" dirty="0" err="1" smtClean="0">
                <a:solidFill>
                  <a:srgbClr val="003399"/>
                </a:solidFill>
              </a:rPr>
              <a:t>là</a:t>
            </a:r>
            <a:r>
              <a:rPr lang="en-US" sz="5800" b="1" dirty="0" smtClean="0">
                <a:solidFill>
                  <a:srgbClr val="003399"/>
                </a:solidFill>
              </a:rPr>
              <a:t> </a:t>
            </a:r>
            <a:r>
              <a:rPr lang="en-US" sz="5800" b="1" dirty="0" err="1" smtClean="0">
                <a:solidFill>
                  <a:srgbClr val="003399"/>
                </a:solidFill>
              </a:rPr>
              <a:t>tôi</a:t>
            </a:r>
            <a:r>
              <a:rPr lang="en-US" sz="5800" b="1" dirty="0" smtClean="0">
                <a:solidFill>
                  <a:srgbClr val="003399"/>
                </a:solidFill>
              </a:rPr>
              <a:t> </a:t>
            </a:r>
            <a:r>
              <a:rPr lang="en-US" sz="5800" b="1" dirty="0" err="1" smtClean="0">
                <a:solidFill>
                  <a:srgbClr val="003399"/>
                </a:solidFill>
              </a:rPr>
              <a:t>tớ</a:t>
            </a:r>
            <a:r>
              <a:rPr lang="en-US" sz="5800" b="1" dirty="0" smtClean="0">
                <a:solidFill>
                  <a:srgbClr val="003399"/>
                </a:solidFill>
              </a:rPr>
              <a:t> </a:t>
            </a:r>
            <a:r>
              <a:rPr lang="en-US" sz="5800" b="1" dirty="0" err="1" smtClean="0">
                <a:solidFill>
                  <a:srgbClr val="003399"/>
                </a:solidFill>
              </a:rPr>
              <a:t>Ngài</a:t>
            </a:r>
            <a:r>
              <a:rPr lang="en-US" sz="5800" b="1" dirty="0" smtClean="0">
                <a:solidFill>
                  <a:srgbClr val="003399"/>
                </a:solidFill>
              </a:rPr>
              <a:t>. </a:t>
            </a:r>
            <a:r>
              <a:rPr lang="en-US" sz="5800" b="1" dirty="0" err="1" smtClean="0">
                <a:solidFill>
                  <a:srgbClr val="003399"/>
                </a:solidFill>
              </a:rPr>
              <a:t>Xin</a:t>
            </a:r>
            <a:r>
              <a:rPr lang="en-US" sz="5800" b="1" dirty="0" smtClean="0">
                <a:solidFill>
                  <a:srgbClr val="003399"/>
                </a:solidFill>
              </a:rPr>
              <a:t> </a:t>
            </a:r>
            <a:r>
              <a:rPr lang="en-US" sz="5800" b="1" dirty="0" err="1" smtClean="0">
                <a:solidFill>
                  <a:srgbClr val="003399"/>
                </a:solidFill>
              </a:rPr>
              <a:t>thực</a:t>
            </a:r>
            <a:r>
              <a:rPr lang="en-US" sz="5800" b="1" dirty="0" smtClean="0">
                <a:solidFill>
                  <a:srgbClr val="003399"/>
                </a:solidFill>
              </a:rPr>
              <a:t> </a:t>
            </a:r>
            <a:r>
              <a:rPr lang="en-US" sz="5800" b="1" dirty="0" err="1" smtClean="0">
                <a:solidFill>
                  <a:srgbClr val="003399"/>
                </a:solidFill>
              </a:rPr>
              <a:t>hiện</a:t>
            </a:r>
            <a:r>
              <a:rPr lang="en-US" sz="5800" b="1" dirty="0" smtClean="0">
                <a:solidFill>
                  <a:srgbClr val="003399"/>
                </a:solidFill>
              </a:rPr>
              <a:t> </a:t>
            </a:r>
            <a:r>
              <a:rPr lang="en-US" sz="5800" b="1" dirty="0" err="1" smtClean="0">
                <a:solidFill>
                  <a:srgbClr val="003399"/>
                </a:solidFill>
              </a:rPr>
              <a:t>cho</a:t>
            </a:r>
            <a:r>
              <a:rPr lang="en-US" sz="5800" b="1" dirty="0" smtClean="0">
                <a:solidFill>
                  <a:srgbClr val="003399"/>
                </a:solidFill>
              </a:rPr>
              <a:t> con, </a:t>
            </a:r>
            <a:r>
              <a:rPr lang="en-US" sz="5800" b="1" dirty="0" err="1" smtClean="0">
                <a:solidFill>
                  <a:srgbClr val="003399"/>
                </a:solidFill>
              </a:rPr>
              <a:t>hết</a:t>
            </a:r>
            <a:r>
              <a:rPr lang="en-US" sz="5800" b="1" dirty="0" smtClean="0">
                <a:solidFill>
                  <a:srgbClr val="003399"/>
                </a:solidFill>
              </a:rPr>
              <a:t> </a:t>
            </a:r>
            <a:r>
              <a:rPr lang="en-US" sz="5800" b="1" dirty="0" err="1" smtClean="0">
                <a:solidFill>
                  <a:srgbClr val="003399"/>
                </a:solidFill>
              </a:rPr>
              <a:t>những</a:t>
            </a:r>
            <a:r>
              <a:rPr lang="en-US" sz="5800" b="1" dirty="0" smtClean="0">
                <a:solidFill>
                  <a:srgbClr val="003399"/>
                </a:solidFill>
              </a:rPr>
              <a:t> </a:t>
            </a:r>
            <a:r>
              <a:rPr lang="en-US" sz="5800" b="1" dirty="0" err="1" smtClean="0">
                <a:solidFill>
                  <a:srgbClr val="003399"/>
                </a:solidFill>
              </a:rPr>
              <a:t>gì</a:t>
            </a:r>
            <a:r>
              <a:rPr lang="en-US" sz="5800" b="1" dirty="0" smtClean="0">
                <a:solidFill>
                  <a:srgbClr val="003399"/>
                </a:solidFill>
              </a:rPr>
              <a:t> </a:t>
            </a:r>
            <a:r>
              <a:rPr lang="en-US" sz="5800" b="1" dirty="0" err="1" smtClean="0">
                <a:solidFill>
                  <a:srgbClr val="003399"/>
                </a:solidFill>
              </a:rPr>
              <a:t>Ngài</a:t>
            </a:r>
            <a:r>
              <a:rPr lang="en-US" sz="5800" b="1" dirty="0" smtClean="0">
                <a:solidFill>
                  <a:srgbClr val="003399"/>
                </a:solidFill>
              </a:rPr>
              <a:t> </a:t>
            </a:r>
            <a:r>
              <a:rPr lang="en-US" sz="5800" b="1" dirty="0" err="1" smtClean="0">
                <a:solidFill>
                  <a:srgbClr val="003399"/>
                </a:solidFill>
              </a:rPr>
              <a:t>muốn</a:t>
            </a:r>
            <a:r>
              <a:rPr lang="en-US" sz="5800" b="1" dirty="0" smtClean="0">
                <a:solidFill>
                  <a:srgbClr val="003399"/>
                </a:solidFill>
              </a:rPr>
              <a:t> </a:t>
            </a:r>
            <a:r>
              <a:rPr lang="en-US" sz="5800" b="1" dirty="0" err="1" smtClean="0">
                <a:solidFill>
                  <a:srgbClr val="003399"/>
                </a:solidFill>
              </a:rPr>
              <a:t>nơi</a:t>
            </a:r>
            <a:r>
              <a:rPr lang="en-US" sz="5800" b="1" dirty="0" smtClean="0">
                <a:solidFill>
                  <a:srgbClr val="003399"/>
                </a:solidFill>
              </a:rPr>
              <a:t> con. </a:t>
            </a:r>
            <a:endParaRPr lang="en-US" sz="5800" b="1" dirty="0">
              <a:solidFill>
                <a:srgbClr val="003399"/>
              </a:solidFill>
            </a:endParaRPr>
          </a:p>
        </p:txBody>
      </p:sp>
    </p:spTree>
    <p:extLst>
      <p:ext uri="{BB962C8B-B14F-4D97-AF65-F5344CB8AC3E}">
        <p14:creationId xmlns:p14="http://schemas.microsoft.com/office/powerpoint/2010/main" val="1365425958"/>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0"/>
            <a:ext cx="9144000" cy="5143499"/>
          </a:xfrm>
        </p:spPr>
        <p:txBody>
          <a:bodyPr>
            <a:noAutofit/>
          </a:bodyPr>
          <a:lstStyle/>
          <a:p>
            <a:pPr algn="just">
              <a:lnSpc>
                <a:spcPct val="120000"/>
              </a:lnSpc>
            </a:pPr>
            <a:r>
              <a:rPr lang="en-US" sz="5200" b="1" u="sng" dirty="0" smtClean="0">
                <a:solidFill>
                  <a:srgbClr val="FF0000"/>
                </a:solidFill>
              </a:rPr>
              <a:t>**</a:t>
            </a:r>
            <a:r>
              <a:rPr lang="vi-VN" sz="5200" b="1" u="sng" dirty="0" smtClean="0">
                <a:solidFill>
                  <a:srgbClr val="FF0000"/>
                </a:solidFill>
              </a:rPr>
              <a:t>:</a:t>
            </a:r>
            <a:r>
              <a:rPr lang="vi-VN" sz="5200" b="1" dirty="0" smtClean="0">
                <a:solidFill>
                  <a:srgbClr val="FF0000"/>
                </a:solidFill>
              </a:rPr>
              <a:t> </a:t>
            </a:r>
            <a:r>
              <a:rPr lang="en-US" sz="5200" b="1" dirty="0" err="1" smtClean="0">
                <a:solidFill>
                  <a:srgbClr val="003399"/>
                </a:solidFill>
              </a:rPr>
              <a:t>Đây</a:t>
            </a:r>
            <a:r>
              <a:rPr lang="en-US" sz="5200" b="1" dirty="0" smtClean="0">
                <a:solidFill>
                  <a:srgbClr val="003399"/>
                </a:solidFill>
              </a:rPr>
              <a:t> </a:t>
            </a:r>
            <a:r>
              <a:rPr lang="en-US" sz="5200" b="1" dirty="0" err="1" smtClean="0">
                <a:solidFill>
                  <a:srgbClr val="003399"/>
                </a:solidFill>
              </a:rPr>
              <a:t>ước</a:t>
            </a:r>
            <a:r>
              <a:rPr lang="en-US" sz="5200" b="1" dirty="0" smtClean="0">
                <a:solidFill>
                  <a:srgbClr val="003399"/>
                </a:solidFill>
              </a:rPr>
              <a:t> </a:t>
            </a:r>
            <a:r>
              <a:rPr lang="en-US" sz="5200" b="1" dirty="0" err="1" smtClean="0">
                <a:solidFill>
                  <a:srgbClr val="003399"/>
                </a:solidFill>
              </a:rPr>
              <a:t>nguyện</a:t>
            </a:r>
            <a:r>
              <a:rPr lang="en-US" sz="5200" b="1" dirty="0" smtClean="0">
                <a:solidFill>
                  <a:srgbClr val="003399"/>
                </a:solidFill>
              </a:rPr>
              <a:t> </a:t>
            </a:r>
            <a:r>
              <a:rPr lang="en-US" sz="5200" b="1" dirty="0" err="1" smtClean="0">
                <a:solidFill>
                  <a:srgbClr val="003399"/>
                </a:solidFill>
              </a:rPr>
              <a:t>của</a:t>
            </a:r>
            <a:r>
              <a:rPr lang="en-US" sz="5200" b="1" dirty="0" smtClean="0">
                <a:solidFill>
                  <a:srgbClr val="003399"/>
                </a:solidFill>
              </a:rPr>
              <a:t> con, </a:t>
            </a:r>
            <a:r>
              <a:rPr lang="en-US" sz="5200" b="1" dirty="0" err="1" smtClean="0">
                <a:solidFill>
                  <a:srgbClr val="003399"/>
                </a:solidFill>
              </a:rPr>
              <a:t>xin</a:t>
            </a:r>
            <a:r>
              <a:rPr lang="en-US" sz="5200" b="1" dirty="0" smtClean="0">
                <a:solidFill>
                  <a:srgbClr val="003399"/>
                </a:solidFill>
              </a:rPr>
              <a:t> </a:t>
            </a:r>
            <a:r>
              <a:rPr lang="en-US" sz="5200" b="1" dirty="0" err="1" smtClean="0">
                <a:solidFill>
                  <a:srgbClr val="003399"/>
                </a:solidFill>
              </a:rPr>
              <a:t>dâng</a:t>
            </a:r>
            <a:r>
              <a:rPr lang="en-US" sz="5200" b="1" dirty="0" smtClean="0">
                <a:solidFill>
                  <a:srgbClr val="003399"/>
                </a:solidFill>
              </a:rPr>
              <a:t> </a:t>
            </a:r>
            <a:r>
              <a:rPr lang="en-US" sz="5200" b="1" dirty="0" err="1" smtClean="0">
                <a:solidFill>
                  <a:srgbClr val="003399"/>
                </a:solidFill>
              </a:rPr>
              <a:t>Ngài</a:t>
            </a:r>
            <a:r>
              <a:rPr lang="en-US" sz="5200" b="1" dirty="0" smtClean="0">
                <a:solidFill>
                  <a:srgbClr val="003399"/>
                </a:solidFill>
              </a:rPr>
              <a:t> </a:t>
            </a:r>
            <a:r>
              <a:rPr lang="en-US" sz="5200" b="1" dirty="0" err="1" smtClean="0">
                <a:solidFill>
                  <a:srgbClr val="003399"/>
                </a:solidFill>
              </a:rPr>
              <a:t>dâng</a:t>
            </a:r>
            <a:r>
              <a:rPr lang="en-US" sz="5200" b="1" dirty="0" smtClean="0">
                <a:solidFill>
                  <a:srgbClr val="003399"/>
                </a:solidFill>
              </a:rPr>
              <a:t> </a:t>
            </a:r>
            <a:r>
              <a:rPr lang="en-US" sz="5200" b="1" dirty="0" err="1" smtClean="0">
                <a:solidFill>
                  <a:srgbClr val="003399"/>
                </a:solidFill>
              </a:rPr>
              <a:t>hết</a:t>
            </a:r>
            <a:r>
              <a:rPr lang="en-US" sz="5200" b="1" dirty="0" smtClean="0">
                <a:solidFill>
                  <a:srgbClr val="003399"/>
                </a:solidFill>
              </a:rPr>
              <a:t> </a:t>
            </a:r>
            <a:r>
              <a:rPr lang="en-US" sz="5200" b="1" dirty="0" err="1" smtClean="0">
                <a:solidFill>
                  <a:srgbClr val="003399"/>
                </a:solidFill>
              </a:rPr>
              <a:t>xác</a:t>
            </a:r>
            <a:r>
              <a:rPr lang="en-US" sz="5200" b="1" dirty="0" smtClean="0">
                <a:solidFill>
                  <a:srgbClr val="003399"/>
                </a:solidFill>
              </a:rPr>
              <a:t> </a:t>
            </a:r>
            <a:r>
              <a:rPr lang="en-US" sz="5200" b="1" dirty="0" err="1" smtClean="0">
                <a:solidFill>
                  <a:srgbClr val="003399"/>
                </a:solidFill>
              </a:rPr>
              <a:t>hồn</a:t>
            </a:r>
            <a:r>
              <a:rPr lang="en-US" sz="5200" b="1" dirty="0" smtClean="0">
                <a:solidFill>
                  <a:srgbClr val="003399"/>
                </a:solidFill>
              </a:rPr>
              <a:t>. </a:t>
            </a:r>
            <a:r>
              <a:rPr lang="en-US" sz="5200" b="1" dirty="0" err="1" smtClean="0">
                <a:solidFill>
                  <a:srgbClr val="003399"/>
                </a:solidFill>
              </a:rPr>
              <a:t>Và</a:t>
            </a:r>
            <a:r>
              <a:rPr lang="en-US" sz="5200" b="1" dirty="0" smtClean="0">
                <a:solidFill>
                  <a:srgbClr val="003399"/>
                </a:solidFill>
              </a:rPr>
              <a:t> </a:t>
            </a:r>
            <a:r>
              <a:rPr lang="en-US" sz="5200" b="1" dirty="0" err="1" smtClean="0">
                <a:solidFill>
                  <a:srgbClr val="003399"/>
                </a:solidFill>
              </a:rPr>
              <a:t>trọn</a:t>
            </a:r>
            <a:r>
              <a:rPr lang="en-US" sz="5200" b="1" dirty="0" smtClean="0">
                <a:solidFill>
                  <a:srgbClr val="003399"/>
                </a:solidFill>
              </a:rPr>
              <a:t> </a:t>
            </a:r>
            <a:r>
              <a:rPr lang="en-US" sz="5200" b="1" dirty="0" err="1" smtClean="0">
                <a:solidFill>
                  <a:srgbClr val="003399"/>
                </a:solidFill>
              </a:rPr>
              <a:t>cuộc</a:t>
            </a:r>
            <a:r>
              <a:rPr lang="en-US" sz="5200" b="1" dirty="0" smtClean="0">
                <a:solidFill>
                  <a:srgbClr val="003399"/>
                </a:solidFill>
              </a:rPr>
              <a:t> </a:t>
            </a:r>
            <a:r>
              <a:rPr lang="en-US" sz="5200" b="1" dirty="0" err="1" smtClean="0">
                <a:solidFill>
                  <a:srgbClr val="003399"/>
                </a:solidFill>
              </a:rPr>
              <a:t>đời</a:t>
            </a:r>
            <a:r>
              <a:rPr lang="en-US" sz="5200" b="1" dirty="0" smtClean="0">
                <a:solidFill>
                  <a:srgbClr val="003399"/>
                </a:solidFill>
              </a:rPr>
              <a:t> con </a:t>
            </a:r>
            <a:r>
              <a:rPr lang="en-US" sz="5200" b="1" dirty="0" err="1" smtClean="0">
                <a:solidFill>
                  <a:srgbClr val="003399"/>
                </a:solidFill>
              </a:rPr>
              <a:t>Thánh</a:t>
            </a:r>
            <a:r>
              <a:rPr lang="en-US" sz="5200" b="1" dirty="0" smtClean="0">
                <a:solidFill>
                  <a:srgbClr val="003399"/>
                </a:solidFill>
              </a:rPr>
              <a:t> ý </a:t>
            </a:r>
            <a:r>
              <a:rPr lang="en-US" sz="5200" b="1" dirty="0" err="1" smtClean="0">
                <a:solidFill>
                  <a:srgbClr val="003399"/>
                </a:solidFill>
              </a:rPr>
              <a:t>Ngài</a:t>
            </a:r>
            <a:r>
              <a:rPr lang="en-US" sz="5200" b="1" dirty="0" smtClean="0">
                <a:solidFill>
                  <a:srgbClr val="003399"/>
                </a:solidFill>
              </a:rPr>
              <a:t> </a:t>
            </a:r>
            <a:r>
              <a:rPr lang="en-US" sz="5200" b="1" dirty="0" err="1" smtClean="0">
                <a:solidFill>
                  <a:srgbClr val="003399"/>
                </a:solidFill>
              </a:rPr>
              <a:t>nguyện</a:t>
            </a:r>
            <a:r>
              <a:rPr lang="en-US" sz="5200" b="1" dirty="0" smtClean="0">
                <a:solidFill>
                  <a:srgbClr val="003399"/>
                </a:solidFill>
              </a:rPr>
              <a:t> </a:t>
            </a:r>
            <a:r>
              <a:rPr lang="en-US" sz="5200" b="1" dirty="0" err="1" smtClean="0">
                <a:solidFill>
                  <a:srgbClr val="003399"/>
                </a:solidFill>
              </a:rPr>
              <a:t>giữ</a:t>
            </a:r>
            <a:r>
              <a:rPr lang="en-US" sz="5200" b="1" dirty="0" smtClean="0">
                <a:solidFill>
                  <a:srgbClr val="003399"/>
                </a:solidFill>
              </a:rPr>
              <a:t> </a:t>
            </a:r>
            <a:r>
              <a:rPr lang="en-US" sz="5200" b="1" dirty="0" err="1" smtClean="0">
                <a:solidFill>
                  <a:srgbClr val="003399"/>
                </a:solidFill>
              </a:rPr>
              <a:t>vuông</a:t>
            </a:r>
            <a:r>
              <a:rPr lang="en-US" sz="5200" b="1" dirty="0" smtClean="0">
                <a:solidFill>
                  <a:srgbClr val="003399"/>
                </a:solidFill>
              </a:rPr>
              <a:t> </a:t>
            </a:r>
            <a:r>
              <a:rPr lang="en-US" sz="5200" b="1" dirty="0" err="1" smtClean="0">
                <a:solidFill>
                  <a:srgbClr val="003399"/>
                </a:solidFill>
              </a:rPr>
              <a:t>tròn</a:t>
            </a:r>
            <a:r>
              <a:rPr lang="en-US" sz="5200" b="1" dirty="0" smtClean="0">
                <a:solidFill>
                  <a:srgbClr val="003399"/>
                </a:solidFill>
              </a:rPr>
              <a:t>.</a:t>
            </a:r>
            <a:endParaRPr lang="en-US" sz="5200" b="1" dirty="0">
              <a:solidFill>
                <a:srgbClr val="003399"/>
              </a:solidFill>
            </a:endParaRPr>
          </a:p>
        </p:txBody>
      </p:sp>
    </p:spTree>
    <p:extLst>
      <p:ext uri="{BB962C8B-B14F-4D97-AF65-F5344CB8AC3E}">
        <p14:creationId xmlns:p14="http://schemas.microsoft.com/office/powerpoint/2010/main" val="1957512064"/>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0"/>
            <a:ext cx="9144000" cy="5143499"/>
          </a:xfrm>
        </p:spPr>
        <p:txBody>
          <a:bodyPr>
            <a:noAutofit/>
          </a:bodyPr>
          <a:lstStyle/>
          <a:p>
            <a:pPr algn="just">
              <a:lnSpc>
                <a:spcPct val="114000"/>
              </a:lnSpc>
            </a:pPr>
            <a:r>
              <a:rPr lang="en-US" sz="4900" b="1" u="sng" dirty="0" smtClean="0">
                <a:solidFill>
                  <a:srgbClr val="FF0000"/>
                </a:solidFill>
              </a:rPr>
              <a:t>Tk2</a:t>
            </a:r>
            <a:r>
              <a:rPr lang="vi-VN" sz="4900" b="1" u="sng" dirty="0" smtClean="0">
                <a:solidFill>
                  <a:srgbClr val="FF0000"/>
                </a:solidFill>
              </a:rPr>
              <a:t>:</a:t>
            </a:r>
            <a:r>
              <a:rPr lang="vi-VN" sz="4900" b="1" dirty="0" smtClean="0">
                <a:solidFill>
                  <a:srgbClr val="FF0000"/>
                </a:solidFill>
              </a:rPr>
              <a:t> </a:t>
            </a:r>
            <a:r>
              <a:rPr lang="en-US" sz="4900" b="1" dirty="0" err="1" smtClean="0">
                <a:solidFill>
                  <a:srgbClr val="003399"/>
                </a:solidFill>
              </a:rPr>
              <a:t>Đời</a:t>
            </a:r>
            <a:r>
              <a:rPr lang="en-US" sz="4900" b="1" dirty="0" smtClean="0">
                <a:solidFill>
                  <a:srgbClr val="003399"/>
                </a:solidFill>
              </a:rPr>
              <a:t> </a:t>
            </a:r>
            <a:r>
              <a:rPr lang="en-US" sz="4900" b="1" dirty="0" err="1" smtClean="0">
                <a:solidFill>
                  <a:srgbClr val="003399"/>
                </a:solidFill>
              </a:rPr>
              <a:t>nhiều</a:t>
            </a:r>
            <a:r>
              <a:rPr lang="en-US" sz="4900" b="1" dirty="0" smtClean="0">
                <a:solidFill>
                  <a:srgbClr val="003399"/>
                </a:solidFill>
              </a:rPr>
              <a:t> </a:t>
            </a:r>
            <a:r>
              <a:rPr lang="en-US" sz="4900" b="1" dirty="0" err="1" smtClean="0">
                <a:solidFill>
                  <a:srgbClr val="003399"/>
                </a:solidFill>
              </a:rPr>
              <a:t>khi</a:t>
            </a:r>
            <a:r>
              <a:rPr lang="en-US" sz="4900" b="1" dirty="0" smtClean="0">
                <a:solidFill>
                  <a:srgbClr val="003399"/>
                </a:solidFill>
              </a:rPr>
              <a:t> </a:t>
            </a:r>
            <a:r>
              <a:rPr lang="en-US" sz="4900" b="1" dirty="0" err="1" smtClean="0">
                <a:solidFill>
                  <a:srgbClr val="003399"/>
                </a:solidFill>
              </a:rPr>
              <a:t>đang</a:t>
            </a:r>
            <a:r>
              <a:rPr lang="en-US" sz="4900" b="1" dirty="0" smtClean="0">
                <a:solidFill>
                  <a:srgbClr val="003399"/>
                </a:solidFill>
              </a:rPr>
              <a:t> </a:t>
            </a:r>
            <a:r>
              <a:rPr lang="en-US" sz="4900" b="1" dirty="0" err="1" smtClean="0">
                <a:solidFill>
                  <a:srgbClr val="003399"/>
                </a:solidFill>
              </a:rPr>
              <a:t>êm</a:t>
            </a:r>
            <a:r>
              <a:rPr lang="en-US" sz="4900" b="1" dirty="0" smtClean="0">
                <a:solidFill>
                  <a:srgbClr val="003399"/>
                </a:solidFill>
              </a:rPr>
              <a:t> </a:t>
            </a:r>
            <a:r>
              <a:rPr lang="en-US" sz="4900" b="1" dirty="0" err="1" smtClean="0">
                <a:solidFill>
                  <a:srgbClr val="003399"/>
                </a:solidFill>
              </a:rPr>
              <a:t>đềm</a:t>
            </a:r>
            <a:r>
              <a:rPr lang="en-US" sz="4900" b="1" dirty="0" smtClean="0">
                <a:solidFill>
                  <a:srgbClr val="003399"/>
                </a:solidFill>
              </a:rPr>
              <a:t> </a:t>
            </a:r>
            <a:r>
              <a:rPr lang="en-US" sz="4900" b="1" dirty="0" err="1" smtClean="0">
                <a:solidFill>
                  <a:srgbClr val="003399"/>
                </a:solidFill>
              </a:rPr>
              <a:t>chợt</a:t>
            </a:r>
            <a:r>
              <a:rPr lang="en-US" sz="4900" b="1" dirty="0" smtClean="0">
                <a:solidFill>
                  <a:srgbClr val="003399"/>
                </a:solidFill>
              </a:rPr>
              <a:t> </a:t>
            </a:r>
            <a:r>
              <a:rPr lang="en-US" sz="4900" b="1" dirty="0" err="1" smtClean="0">
                <a:solidFill>
                  <a:srgbClr val="003399"/>
                </a:solidFill>
              </a:rPr>
              <a:t>lên</a:t>
            </a:r>
            <a:r>
              <a:rPr lang="en-US" sz="4900" b="1" dirty="0" smtClean="0">
                <a:solidFill>
                  <a:srgbClr val="003399"/>
                </a:solidFill>
              </a:rPr>
              <a:t> </a:t>
            </a:r>
            <a:r>
              <a:rPr lang="en-US" sz="4900" b="1" dirty="0" err="1" smtClean="0">
                <a:solidFill>
                  <a:srgbClr val="003399"/>
                </a:solidFill>
              </a:rPr>
              <a:t>sóng</a:t>
            </a:r>
            <a:r>
              <a:rPr lang="en-US" sz="4900" b="1" dirty="0" smtClean="0">
                <a:solidFill>
                  <a:srgbClr val="003399"/>
                </a:solidFill>
              </a:rPr>
              <a:t> </a:t>
            </a:r>
            <a:r>
              <a:rPr lang="en-US" sz="4900" b="1" dirty="0" err="1" smtClean="0">
                <a:solidFill>
                  <a:srgbClr val="003399"/>
                </a:solidFill>
              </a:rPr>
              <a:t>gió</a:t>
            </a:r>
            <a:r>
              <a:rPr lang="en-US" sz="4900" b="1" dirty="0" smtClean="0">
                <a:solidFill>
                  <a:srgbClr val="003399"/>
                </a:solidFill>
              </a:rPr>
              <a:t>. </a:t>
            </a:r>
            <a:r>
              <a:rPr lang="en-US" sz="4900" b="1" dirty="0" err="1" smtClean="0">
                <a:solidFill>
                  <a:srgbClr val="003399"/>
                </a:solidFill>
              </a:rPr>
              <a:t>Rối</a:t>
            </a:r>
            <a:r>
              <a:rPr lang="en-US" sz="4900" b="1" dirty="0" smtClean="0">
                <a:solidFill>
                  <a:srgbClr val="003399"/>
                </a:solidFill>
              </a:rPr>
              <a:t> </a:t>
            </a:r>
            <a:r>
              <a:rPr lang="en-US" sz="4900" b="1" dirty="0" err="1" smtClean="0">
                <a:solidFill>
                  <a:srgbClr val="003399"/>
                </a:solidFill>
              </a:rPr>
              <a:t>trí</a:t>
            </a:r>
            <a:r>
              <a:rPr lang="en-US" sz="4900" b="1" dirty="0" smtClean="0">
                <a:solidFill>
                  <a:srgbClr val="003399"/>
                </a:solidFill>
              </a:rPr>
              <a:t> </a:t>
            </a:r>
            <a:r>
              <a:rPr lang="en-US" sz="4900" b="1" dirty="0" err="1" smtClean="0">
                <a:solidFill>
                  <a:srgbClr val="003399"/>
                </a:solidFill>
              </a:rPr>
              <a:t>tâm</a:t>
            </a:r>
            <a:r>
              <a:rPr lang="en-US" sz="4900" b="1" dirty="0" smtClean="0">
                <a:solidFill>
                  <a:srgbClr val="003399"/>
                </a:solidFill>
              </a:rPr>
              <a:t>, </a:t>
            </a:r>
            <a:r>
              <a:rPr lang="en-US" sz="4900" b="1" dirty="0" err="1" smtClean="0">
                <a:solidFill>
                  <a:srgbClr val="003399"/>
                </a:solidFill>
              </a:rPr>
              <a:t>khi</a:t>
            </a:r>
            <a:r>
              <a:rPr lang="en-US" sz="4900" b="1" dirty="0" smtClean="0">
                <a:solidFill>
                  <a:srgbClr val="003399"/>
                </a:solidFill>
              </a:rPr>
              <a:t> </a:t>
            </a:r>
            <a:r>
              <a:rPr lang="en-US" sz="4900" b="1" dirty="0" err="1" smtClean="0">
                <a:solidFill>
                  <a:srgbClr val="003399"/>
                </a:solidFill>
              </a:rPr>
              <a:t>phải</a:t>
            </a:r>
            <a:r>
              <a:rPr lang="en-US" sz="4900" b="1" dirty="0" smtClean="0">
                <a:solidFill>
                  <a:srgbClr val="003399"/>
                </a:solidFill>
              </a:rPr>
              <a:t> </a:t>
            </a:r>
            <a:r>
              <a:rPr lang="en-US" sz="4900" b="1" dirty="0" err="1" smtClean="0">
                <a:solidFill>
                  <a:srgbClr val="003399"/>
                </a:solidFill>
              </a:rPr>
              <a:t>sống</a:t>
            </a:r>
            <a:r>
              <a:rPr lang="en-US" sz="4900" b="1" dirty="0" smtClean="0">
                <a:solidFill>
                  <a:srgbClr val="003399"/>
                </a:solidFill>
              </a:rPr>
              <a:t> </a:t>
            </a:r>
            <a:r>
              <a:rPr lang="en-US" sz="4900" b="1" dirty="0" err="1" smtClean="0">
                <a:solidFill>
                  <a:srgbClr val="003399"/>
                </a:solidFill>
              </a:rPr>
              <a:t>phút</a:t>
            </a:r>
            <a:r>
              <a:rPr lang="en-US" sz="4900" b="1" dirty="0" smtClean="0">
                <a:solidFill>
                  <a:srgbClr val="003399"/>
                </a:solidFill>
              </a:rPr>
              <a:t> </a:t>
            </a:r>
            <a:r>
              <a:rPr lang="en-US" sz="4900" b="1" dirty="0" err="1" smtClean="0">
                <a:solidFill>
                  <a:srgbClr val="003399"/>
                </a:solidFill>
              </a:rPr>
              <a:t>giây</a:t>
            </a:r>
            <a:r>
              <a:rPr lang="en-US" sz="4900" b="1" dirty="0" smtClean="0">
                <a:solidFill>
                  <a:srgbClr val="003399"/>
                </a:solidFill>
              </a:rPr>
              <a:t> lo </a:t>
            </a:r>
            <a:r>
              <a:rPr lang="en-US" sz="4900" b="1" dirty="0" err="1" smtClean="0">
                <a:solidFill>
                  <a:srgbClr val="003399"/>
                </a:solidFill>
              </a:rPr>
              <a:t>sợ</a:t>
            </a:r>
            <a:r>
              <a:rPr lang="en-US" sz="4900" b="1" dirty="0" smtClean="0">
                <a:solidFill>
                  <a:srgbClr val="003399"/>
                </a:solidFill>
              </a:rPr>
              <a:t>. </a:t>
            </a:r>
            <a:r>
              <a:rPr lang="en-US" sz="4900" b="1" dirty="0" err="1" smtClean="0">
                <a:solidFill>
                  <a:srgbClr val="003399"/>
                </a:solidFill>
              </a:rPr>
              <a:t>Đời</a:t>
            </a:r>
            <a:r>
              <a:rPr lang="en-US" sz="4900" b="1" dirty="0" smtClean="0">
                <a:solidFill>
                  <a:srgbClr val="003399"/>
                </a:solidFill>
              </a:rPr>
              <a:t> </a:t>
            </a:r>
            <a:r>
              <a:rPr lang="en-US" sz="4900" b="1" dirty="0" err="1" smtClean="0">
                <a:solidFill>
                  <a:srgbClr val="003399"/>
                </a:solidFill>
              </a:rPr>
              <a:t>đau</a:t>
            </a:r>
            <a:r>
              <a:rPr lang="en-US" sz="4900" b="1" dirty="0" smtClean="0">
                <a:solidFill>
                  <a:srgbClr val="003399"/>
                </a:solidFill>
              </a:rPr>
              <a:t> </a:t>
            </a:r>
            <a:r>
              <a:rPr lang="en-US" sz="4900" b="1" dirty="0" err="1" smtClean="0">
                <a:solidFill>
                  <a:srgbClr val="003399"/>
                </a:solidFill>
              </a:rPr>
              <a:t>thương</a:t>
            </a:r>
            <a:r>
              <a:rPr lang="en-US" sz="4900" b="1" dirty="0" smtClean="0">
                <a:solidFill>
                  <a:srgbClr val="003399"/>
                </a:solidFill>
              </a:rPr>
              <a:t>, </a:t>
            </a:r>
            <a:r>
              <a:rPr lang="en-US" sz="4900" b="1" dirty="0" err="1" smtClean="0">
                <a:solidFill>
                  <a:srgbClr val="003399"/>
                </a:solidFill>
              </a:rPr>
              <a:t>những</a:t>
            </a:r>
            <a:r>
              <a:rPr lang="en-US" sz="4900" b="1" dirty="0" smtClean="0">
                <a:solidFill>
                  <a:srgbClr val="003399"/>
                </a:solidFill>
              </a:rPr>
              <a:t> </a:t>
            </a:r>
            <a:r>
              <a:rPr lang="en-US" sz="4900" b="1" dirty="0" err="1" smtClean="0">
                <a:solidFill>
                  <a:srgbClr val="003399"/>
                </a:solidFill>
              </a:rPr>
              <a:t>đắng</a:t>
            </a:r>
            <a:r>
              <a:rPr lang="en-US" sz="4900" b="1" dirty="0" smtClean="0">
                <a:solidFill>
                  <a:srgbClr val="003399"/>
                </a:solidFill>
              </a:rPr>
              <a:t> cay </a:t>
            </a:r>
            <a:r>
              <a:rPr lang="en-US" sz="4900" b="1" dirty="0" err="1" smtClean="0">
                <a:solidFill>
                  <a:srgbClr val="003399"/>
                </a:solidFill>
              </a:rPr>
              <a:t>tràn</a:t>
            </a:r>
            <a:r>
              <a:rPr lang="en-US" sz="4900" b="1" dirty="0" smtClean="0">
                <a:solidFill>
                  <a:srgbClr val="003399"/>
                </a:solidFill>
              </a:rPr>
              <a:t> </a:t>
            </a:r>
            <a:r>
              <a:rPr lang="en-US" sz="4900" b="1" dirty="0" err="1" smtClean="0">
                <a:solidFill>
                  <a:srgbClr val="003399"/>
                </a:solidFill>
              </a:rPr>
              <a:t>về</a:t>
            </a:r>
            <a:r>
              <a:rPr lang="en-US" sz="4900" b="1" dirty="0" smtClean="0">
                <a:solidFill>
                  <a:srgbClr val="003399"/>
                </a:solidFill>
              </a:rPr>
              <a:t> </a:t>
            </a:r>
            <a:r>
              <a:rPr lang="en-US" sz="4900" b="1" dirty="0" err="1" smtClean="0">
                <a:solidFill>
                  <a:srgbClr val="003399"/>
                </a:solidFill>
              </a:rPr>
              <a:t>ngập</a:t>
            </a:r>
            <a:r>
              <a:rPr lang="en-US" sz="4900" b="1" dirty="0" smtClean="0">
                <a:solidFill>
                  <a:srgbClr val="003399"/>
                </a:solidFill>
              </a:rPr>
              <a:t> </a:t>
            </a:r>
            <a:r>
              <a:rPr lang="en-US" sz="4900" b="1" dirty="0" err="1" smtClean="0">
                <a:solidFill>
                  <a:srgbClr val="003399"/>
                </a:solidFill>
              </a:rPr>
              <a:t>lối</a:t>
            </a:r>
            <a:r>
              <a:rPr lang="en-US" sz="4900" b="1" dirty="0" smtClean="0">
                <a:solidFill>
                  <a:srgbClr val="003399"/>
                </a:solidFill>
              </a:rPr>
              <a:t>. </a:t>
            </a:r>
            <a:r>
              <a:rPr lang="en-US" sz="4900" b="1" dirty="0" err="1" smtClean="0">
                <a:solidFill>
                  <a:srgbClr val="003399"/>
                </a:solidFill>
              </a:rPr>
              <a:t>Hãy</a:t>
            </a:r>
            <a:r>
              <a:rPr lang="en-US" sz="4900" b="1" dirty="0" smtClean="0">
                <a:solidFill>
                  <a:srgbClr val="003399"/>
                </a:solidFill>
              </a:rPr>
              <a:t> </a:t>
            </a:r>
            <a:r>
              <a:rPr lang="en-US" sz="4900" b="1" dirty="0" err="1" smtClean="0">
                <a:solidFill>
                  <a:srgbClr val="003399"/>
                </a:solidFill>
              </a:rPr>
              <a:t>cho</a:t>
            </a:r>
            <a:r>
              <a:rPr lang="en-US" sz="4900" b="1" dirty="0" smtClean="0">
                <a:solidFill>
                  <a:srgbClr val="003399"/>
                </a:solidFill>
              </a:rPr>
              <a:t> con </a:t>
            </a:r>
            <a:r>
              <a:rPr lang="en-US" sz="4900" b="1" dirty="0" err="1" smtClean="0">
                <a:solidFill>
                  <a:srgbClr val="003399"/>
                </a:solidFill>
              </a:rPr>
              <a:t>niềm</a:t>
            </a:r>
            <a:r>
              <a:rPr lang="en-US" sz="4900" b="1" dirty="0" smtClean="0">
                <a:solidFill>
                  <a:srgbClr val="003399"/>
                </a:solidFill>
              </a:rPr>
              <a:t> tin </a:t>
            </a:r>
            <a:r>
              <a:rPr lang="en-US" sz="4900" b="1" dirty="0" err="1" smtClean="0">
                <a:solidFill>
                  <a:srgbClr val="003399"/>
                </a:solidFill>
              </a:rPr>
              <a:t>cậy</a:t>
            </a:r>
            <a:r>
              <a:rPr lang="en-US" sz="4900" b="1" dirty="0" smtClean="0">
                <a:solidFill>
                  <a:srgbClr val="003399"/>
                </a:solidFill>
              </a:rPr>
              <a:t> </a:t>
            </a:r>
            <a:r>
              <a:rPr lang="en-US" sz="4900" b="1" dirty="0" err="1" smtClean="0">
                <a:solidFill>
                  <a:srgbClr val="003399"/>
                </a:solidFill>
              </a:rPr>
              <a:t>Chúa</a:t>
            </a:r>
            <a:r>
              <a:rPr lang="en-US" sz="4900" b="1" dirty="0" smtClean="0">
                <a:solidFill>
                  <a:srgbClr val="003399"/>
                </a:solidFill>
              </a:rPr>
              <a:t> </a:t>
            </a:r>
            <a:r>
              <a:rPr lang="en-US" sz="4900" b="1" dirty="0" err="1" smtClean="0">
                <a:solidFill>
                  <a:srgbClr val="003399"/>
                </a:solidFill>
              </a:rPr>
              <a:t>luôn</a:t>
            </a:r>
            <a:r>
              <a:rPr lang="en-US" sz="4900" b="1" dirty="0" smtClean="0">
                <a:solidFill>
                  <a:srgbClr val="003399"/>
                </a:solidFill>
              </a:rPr>
              <a:t> </a:t>
            </a:r>
            <a:r>
              <a:rPr lang="en-US" sz="4900" b="1" dirty="0" err="1" smtClean="0">
                <a:solidFill>
                  <a:srgbClr val="003399"/>
                </a:solidFill>
              </a:rPr>
              <a:t>độ</a:t>
            </a:r>
            <a:r>
              <a:rPr lang="en-US" sz="4900" b="1" dirty="0" smtClean="0">
                <a:solidFill>
                  <a:srgbClr val="003399"/>
                </a:solidFill>
              </a:rPr>
              <a:t> </a:t>
            </a:r>
            <a:r>
              <a:rPr lang="en-US" sz="4900" b="1" dirty="0" err="1" smtClean="0">
                <a:solidFill>
                  <a:srgbClr val="003399"/>
                </a:solidFill>
              </a:rPr>
              <a:t>trì</a:t>
            </a:r>
            <a:r>
              <a:rPr lang="en-US" sz="4900" b="1" dirty="0" smtClean="0">
                <a:solidFill>
                  <a:srgbClr val="003399"/>
                </a:solidFill>
              </a:rPr>
              <a:t>.</a:t>
            </a:r>
            <a:endParaRPr lang="en-US" sz="4900" b="1" dirty="0">
              <a:solidFill>
                <a:srgbClr val="003399"/>
              </a:solidFill>
            </a:endParaRPr>
          </a:p>
        </p:txBody>
      </p:sp>
    </p:spTree>
    <p:extLst>
      <p:ext uri="{BB962C8B-B14F-4D97-AF65-F5344CB8AC3E}">
        <p14:creationId xmlns:p14="http://schemas.microsoft.com/office/powerpoint/2010/main" val="1567272836"/>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0"/>
            <a:ext cx="9144000" cy="5143499"/>
          </a:xfrm>
        </p:spPr>
        <p:txBody>
          <a:bodyPr>
            <a:normAutofit/>
          </a:bodyPr>
          <a:lstStyle/>
          <a:p>
            <a:pPr algn="just">
              <a:lnSpc>
                <a:spcPct val="120000"/>
              </a:lnSpc>
            </a:pPr>
            <a:r>
              <a:rPr lang="en-US" sz="5800" b="1" u="sng" dirty="0" err="1" smtClean="0">
                <a:solidFill>
                  <a:srgbClr val="FF0000"/>
                </a:solidFill>
              </a:rPr>
              <a:t>Đk</a:t>
            </a:r>
            <a:r>
              <a:rPr lang="vi-VN" sz="5800" b="1" u="sng" dirty="0" smtClean="0">
                <a:solidFill>
                  <a:srgbClr val="FF0000"/>
                </a:solidFill>
              </a:rPr>
              <a:t>:</a:t>
            </a:r>
            <a:r>
              <a:rPr lang="vi-VN" sz="5800" b="1" dirty="0" smtClean="0">
                <a:solidFill>
                  <a:srgbClr val="FF0000"/>
                </a:solidFill>
              </a:rPr>
              <a:t> </a:t>
            </a:r>
            <a:r>
              <a:rPr lang="en-US" sz="5800" b="1" dirty="0" err="1" smtClean="0">
                <a:solidFill>
                  <a:srgbClr val="003399"/>
                </a:solidFill>
              </a:rPr>
              <a:t>Vâng</a:t>
            </a:r>
            <a:r>
              <a:rPr lang="en-US" sz="5800" b="1" dirty="0" smtClean="0">
                <a:solidFill>
                  <a:srgbClr val="003399"/>
                </a:solidFill>
              </a:rPr>
              <a:t>, con </a:t>
            </a:r>
            <a:r>
              <a:rPr lang="en-US" sz="5800" b="1" dirty="0" err="1" smtClean="0">
                <a:solidFill>
                  <a:srgbClr val="003399"/>
                </a:solidFill>
              </a:rPr>
              <a:t>đây</a:t>
            </a:r>
            <a:r>
              <a:rPr lang="en-US" sz="5800" b="1" dirty="0" smtClean="0">
                <a:solidFill>
                  <a:srgbClr val="003399"/>
                </a:solidFill>
              </a:rPr>
              <a:t> </a:t>
            </a:r>
            <a:r>
              <a:rPr lang="en-US" sz="5800" b="1" dirty="0" err="1" smtClean="0">
                <a:solidFill>
                  <a:srgbClr val="003399"/>
                </a:solidFill>
              </a:rPr>
              <a:t>Chúa</a:t>
            </a:r>
            <a:r>
              <a:rPr lang="en-US" sz="5800" b="1" dirty="0" smtClean="0">
                <a:solidFill>
                  <a:srgbClr val="003399"/>
                </a:solidFill>
              </a:rPr>
              <a:t> </a:t>
            </a:r>
            <a:r>
              <a:rPr lang="en-US" sz="5800" b="1" dirty="0" err="1" smtClean="0">
                <a:solidFill>
                  <a:srgbClr val="003399"/>
                </a:solidFill>
              </a:rPr>
              <a:t>ơi</a:t>
            </a:r>
            <a:r>
              <a:rPr lang="en-US" sz="5800" b="1" dirty="0" smtClean="0">
                <a:solidFill>
                  <a:srgbClr val="003399"/>
                </a:solidFill>
              </a:rPr>
              <a:t>, con </a:t>
            </a:r>
            <a:r>
              <a:rPr lang="en-US" sz="5800" b="1" dirty="0" err="1" smtClean="0">
                <a:solidFill>
                  <a:srgbClr val="003399"/>
                </a:solidFill>
              </a:rPr>
              <a:t>là</a:t>
            </a:r>
            <a:r>
              <a:rPr lang="en-US" sz="5800" b="1" dirty="0" smtClean="0">
                <a:solidFill>
                  <a:srgbClr val="003399"/>
                </a:solidFill>
              </a:rPr>
              <a:t> </a:t>
            </a:r>
            <a:r>
              <a:rPr lang="en-US" sz="5800" b="1" dirty="0" err="1" smtClean="0">
                <a:solidFill>
                  <a:srgbClr val="003399"/>
                </a:solidFill>
              </a:rPr>
              <a:t>tôi</a:t>
            </a:r>
            <a:r>
              <a:rPr lang="en-US" sz="5800" b="1" dirty="0" smtClean="0">
                <a:solidFill>
                  <a:srgbClr val="003399"/>
                </a:solidFill>
              </a:rPr>
              <a:t> </a:t>
            </a:r>
            <a:r>
              <a:rPr lang="en-US" sz="5800" b="1" dirty="0" err="1" smtClean="0">
                <a:solidFill>
                  <a:srgbClr val="003399"/>
                </a:solidFill>
              </a:rPr>
              <a:t>tớ</a:t>
            </a:r>
            <a:r>
              <a:rPr lang="en-US" sz="5800" b="1" dirty="0" smtClean="0">
                <a:solidFill>
                  <a:srgbClr val="003399"/>
                </a:solidFill>
              </a:rPr>
              <a:t> </a:t>
            </a:r>
            <a:r>
              <a:rPr lang="en-US" sz="5800" b="1" dirty="0" err="1" smtClean="0">
                <a:solidFill>
                  <a:srgbClr val="003399"/>
                </a:solidFill>
              </a:rPr>
              <a:t>Ngài</a:t>
            </a:r>
            <a:r>
              <a:rPr lang="en-US" sz="5800" b="1" dirty="0" smtClean="0">
                <a:solidFill>
                  <a:srgbClr val="003399"/>
                </a:solidFill>
              </a:rPr>
              <a:t>. </a:t>
            </a:r>
            <a:r>
              <a:rPr lang="en-US" sz="5800" b="1" dirty="0" err="1" smtClean="0">
                <a:solidFill>
                  <a:srgbClr val="003399"/>
                </a:solidFill>
              </a:rPr>
              <a:t>Xin</a:t>
            </a:r>
            <a:r>
              <a:rPr lang="en-US" sz="5800" b="1" dirty="0" smtClean="0">
                <a:solidFill>
                  <a:srgbClr val="003399"/>
                </a:solidFill>
              </a:rPr>
              <a:t> </a:t>
            </a:r>
            <a:r>
              <a:rPr lang="en-US" sz="5800" b="1" dirty="0" err="1" smtClean="0">
                <a:solidFill>
                  <a:srgbClr val="003399"/>
                </a:solidFill>
              </a:rPr>
              <a:t>thực</a:t>
            </a:r>
            <a:r>
              <a:rPr lang="en-US" sz="5800" b="1" dirty="0" smtClean="0">
                <a:solidFill>
                  <a:srgbClr val="003399"/>
                </a:solidFill>
              </a:rPr>
              <a:t> </a:t>
            </a:r>
            <a:r>
              <a:rPr lang="en-US" sz="5800" b="1" dirty="0" err="1" smtClean="0">
                <a:solidFill>
                  <a:srgbClr val="003399"/>
                </a:solidFill>
              </a:rPr>
              <a:t>hiện</a:t>
            </a:r>
            <a:r>
              <a:rPr lang="en-US" sz="5800" b="1" dirty="0" smtClean="0">
                <a:solidFill>
                  <a:srgbClr val="003399"/>
                </a:solidFill>
              </a:rPr>
              <a:t> </a:t>
            </a:r>
            <a:r>
              <a:rPr lang="en-US" sz="5800" b="1" dirty="0" err="1" smtClean="0">
                <a:solidFill>
                  <a:srgbClr val="003399"/>
                </a:solidFill>
              </a:rPr>
              <a:t>cho</a:t>
            </a:r>
            <a:r>
              <a:rPr lang="en-US" sz="5800" b="1" dirty="0" smtClean="0">
                <a:solidFill>
                  <a:srgbClr val="003399"/>
                </a:solidFill>
              </a:rPr>
              <a:t> con, </a:t>
            </a:r>
            <a:r>
              <a:rPr lang="en-US" sz="5800" b="1" dirty="0" err="1" smtClean="0">
                <a:solidFill>
                  <a:srgbClr val="003399"/>
                </a:solidFill>
              </a:rPr>
              <a:t>hết</a:t>
            </a:r>
            <a:r>
              <a:rPr lang="en-US" sz="5800" b="1" dirty="0" smtClean="0">
                <a:solidFill>
                  <a:srgbClr val="003399"/>
                </a:solidFill>
              </a:rPr>
              <a:t> </a:t>
            </a:r>
            <a:r>
              <a:rPr lang="en-US" sz="5800" b="1" dirty="0" err="1" smtClean="0">
                <a:solidFill>
                  <a:srgbClr val="003399"/>
                </a:solidFill>
              </a:rPr>
              <a:t>những</a:t>
            </a:r>
            <a:r>
              <a:rPr lang="en-US" sz="5800" b="1" dirty="0" smtClean="0">
                <a:solidFill>
                  <a:srgbClr val="003399"/>
                </a:solidFill>
              </a:rPr>
              <a:t> </a:t>
            </a:r>
            <a:r>
              <a:rPr lang="en-US" sz="5800" b="1" dirty="0" err="1" smtClean="0">
                <a:solidFill>
                  <a:srgbClr val="003399"/>
                </a:solidFill>
              </a:rPr>
              <a:t>gì</a:t>
            </a:r>
            <a:r>
              <a:rPr lang="en-US" sz="5800" b="1" dirty="0" smtClean="0">
                <a:solidFill>
                  <a:srgbClr val="003399"/>
                </a:solidFill>
              </a:rPr>
              <a:t> </a:t>
            </a:r>
            <a:r>
              <a:rPr lang="en-US" sz="5800" b="1" dirty="0" err="1" smtClean="0">
                <a:solidFill>
                  <a:srgbClr val="003399"/>
                </a:solidFill>
              </a:rPr>
              <a:t>Ngài</a:t>
            </a:r>
            <a:r>
              <a:rPr lang="en-US" sz="5800" b="1" dirty="0" smtClean="0">
                <a:solidFill>
                  <a:srgbClr val="003399"/>
                </a:solidFill>
              </a:rPr>
              <a:t> </a:t>
            </a:r>
            <a:r>
              <a:rPr lang="en-US" sz="5800" b="1" dirty="0" err="1" smtClean="0">
                <a:solidFill>
                  <a:srgbClr val="003399"/>
                </a:solidFill>
              </a:rPr>
              <a:t>muốn</a:t>
            </a:r>
            <a:r>
              <a:rPr lang="en-US" sz="5800" b="1" dirty="0" smtClean="0">
                <a:solidFill>
                  <a:srgbClr val="003399"/>
                </a:solidFill>
              </a:rPr>
              <a:t> </a:t>
            </a:r>
            <a:r>
              <a:rPr lang="en-US" sz="5800" b="1" dirty="0" err="1" smtClean="0">
                <a:solidFill>
                  <a:srgbClr val="003399"/>
                </a:solidFill>
              </a:rPr>
              <a:t>nơi</a:t>
            </a:r>
            <a:r>
              <a:rPr lang="en-US" sz="5800" b="1" dirty="0" smtClean="0">
                <a:solidFill>
                  <a:srgbClr val="003399"/>
                </a:solidFill>
              </a:rPr>
              <a:t> con. </a:t>
            </a:r>
            <a:endParaRPr lang="en-US" sz="5800" b="1" dirty="0">
              <a:solidFill>
                <a:srgbClr val="003399"/>
              </a:solidFill>
            </a:endParaRPr>
          </a:p>
        </p:txBody>
      </p:sp>
    </p:spTree>
    <p:extLst>
      <p:ext uri="{BB962C8B-B14F-4D97-AF65-F5344CB8AC3E}">
        <p14:creationId xmlns:p14="http://schemas.microsoft.com/office/powerpoint/2010/main" val="2300284737"/>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0"/>
            <a:ext cx="9144000" cy="5143499"/>
          </a:xfrm>
        </p:spPr>
        <p:txBody>
          <a:bodyPr>
            <a:noAutofit/>
          </a:bodyPr>
          <a:lstStyle/>
          <a:p>
            <a:pPr algn="just">
              <a:lnSpc>
                <a:spcPct val="120000"/>
              </a:lnSpc>
            </a:pPr>
            <a:r>
              <a:rPr lang="en-US" sz="5200" b="1" u="sng" dirty="0" smtClean="0">
                <a:solidFill>
                  <a:srgbClr val="FF0000"/>
                </a:solidFill>
              </a:rPr>
              <a:t>**</a:t>
            </a:r>
            <a:r>
              <a:rPr lang="vi-VN" sz="5200" b="1" u="sng" dirty="0" smtClean="0">
                <a:solidFill>
                  <a:srgbClr val="FF0000"/>
                </a:solidFill>
              </a:rPr>
              <a:t>:</a:t>
            </a:r>
            <a:r>
              <a:rPr lang="vi-VN" sz="5200" b="1" dirty="0" smtClean="0">
                <a:solidFill>
                  <a:srgbClr val="FF0000"/>
                </a:solidFill>
              </a:rPr>
              <a:t> </a:t>
            </a:r>
            <a:r>
              <a:rPr lang="en-US" sz="5200" b="1" dirty="0" err="1" smtClean="0">
                <a:solidFill>
                  <a:srgbClr val="003399"/>
                </a:solidFill>
              </a:rPr>
              <a:t>Đây</a:t>
            </a:r>
            <a:r>
              <a:rPr lang="en-US" sz="5200" b="1" dirty="0" smtClean="0">
                <a:solidFill>
                  <a:srgbClr val="003399"/>
                </a:solidFill>
              </a:rPr>
              <a:t> </a:t>
            </a:r>
            <a:r>
              <a:rPr lang="en-US" sz="5200" b="1" dirty="0" err="1" smtClean="0">
                <a:solidFill>
                  <a:srgbClr val="003399"/>
                </a:solidFill>
              </a:rPr>
              <a:t>ước</a:t>
            </a:r>
            <a:r>
              <a:rPr lang="en-US" sz="5200" b="1" dirty="0" smtClean="0">
                <a:solidFill>
                  <a:srgbClr val="003399"/>
                </a:solidFill>
              </a:rPr>
              <a:t> </a:t>
            </a:r>
            <a:r>
              <a:rPr lang="en-US" sz="5200" b="1" dirty="0" err="1" smtClean="0">
                <a:solidFill>
                  <a:srgbClr val="003399"/>
                </a:solidFill>
              </a:rPr>
              <a:t>nguyện</a:t>
            </a:r>
            <a:r>
              <a:rPr lang="en-US" sz="5200" b="1" dirty="0" smtClean="0">
                <a:solidFill>
                  <a:srgbClr val="003399"/>
                </a:solidFill>
              </a:rPr>
              <a:t> </a:t>
            </a:r>
            <a:r>
              <a:rPr lang="en-US" sz="5200" b="1" dirty="0" err="1" smtClean="0">
                <a:solidFill>
                  <a:srgbClr val="003399"/>
                </a:solidFill>
              </a:rPr>
              <a:t>của</a:t>
            </a:r>
            <a:r>
              <a:rPr lang="en-US" sz="5200" b="1" dirty="0" smtClean="0">
                <a:solidFill>
                  <a:srgbClr val="003399"/>
                </a:solidFill>
              </a:rPr>
              <a:t> con, </a:t>
            </a:r>
            <a:r>
              <a:rPr lang="en-US" sz="5200" b="1" dirty="0" err="1" smtClean="0">
                <a:solidFill>
                  <a:srgbClr val="003399"/>
                </a:solidFill>
              </a:rPr>
              <a:t>xin</a:t>
            </a:r>
            <a:r>
              <a:rPr lang="en-US" sz="5200" b="1" dirty="0" smtClean="0">
                <a:solidFill>
                  <a:srgbClr val="003399"/>
                </a:solidFill>
              </a:rPr>
              <a:t> </a:t>
            </a:r>
            <a:r>
              <a:rPr lang="en-US" sz="5200" b="1" dirty="0" err="1" smtClean="0">
                <a:solidFill>
                  <a:srgbClr val="003399"/>
                </a:solidFill>
              </a:rPr>
              <a:t>dâng</a:t>
            </a:r>
            <a:r>
              <a:rPr lang="en-US" sz="5200" b="1" dirty="0" smtClean="0">
                <a:solidFill>
                  <a:srgbClr val="003399"/>
                </a:solidFill>
              </a:rPr>
              <a:t> </a:t>
            </a:r>
            <a:r>
              <a:rPr lang="en-US" sz="5200" b="1" dirty="0" err="1" smtClean="0">
                <a:solidFill>
                  <a:srgbClr val="003399"/>
                </a:solidFill>
              </a:rPr>
              <a:t>Ngài</a:t>
            </a:r>
            <a:r>
              <a:rPr lang="en-US" sz="5200" b="1" dirty="0" smtClean="0">
                <a:solidFill>
                  <a:srgbClr val="003399"/>
                </a:solidFill>
              </a:rPr>
              <a:t> </a:t>
            </a:r>
            <a:r>
              <a:rPr lang="en-US" sz="5200" b="1" dirty="0" err="1" smtClean="0">
                <a:solidFill>
                  <a:srgbClr val="003399"/>
                </a:solidFill>
              </a:rPr>
              <a:t>dâng</a:t>
            </a:r>
            <a:r>
              <a:rPr lang="en-US" sz="5200" b="1" dirty="0" smtClean="0">
                <a:solidFill>
                  <a:srgbClr val="003399"/>
                </a:solidFill>
              </a:rPr>
              <a:t> </a:t>
            </a:r>
            <a:r>
              <a:rPr lang="en-US" sz="5200" b="1" dirty="0" err="1" smtClean="0">
                <a:solidFill>
                  <a:srgbClr val="003399"/>
                </a:solidFill>
              </a:rPr>
              <a:t>hết</a:t>
            </a:r>
            <a:r>
              <a:rPr lang="en-US" sz="5200" b="1" dirty="0" smtClean="0">
                <a:solidFill>
                  <a:srgbClr val="003399"/>
                </a:solidFill>
              </a:rPr>
              <a:t> </a:t>
            </a:r>
            <a:r>
              <a:rPr lang="en-US" sz="5200" b="1" dirty="0" err="1" smtClean="0">
                <a:solidFill>
                  <a:srgbClr val="003399"/>
                </a:solidFill>
              </a:rPr>
              <a:t>xác</a:t>
            </a:r>
            <a:r>
              <a:rPr lang="en-US" sz="5200" b="1" dirty="0" smtClean="0">
                <a:solidFill>
                  <a:srgbClr val="003399"/>
                </a:solidFill>
              </a:rPr>
              <a:t> </a:t>
            </a:r>
            <a:r>
              <a:rPr lang="en-US" sz="5200" b="1" dirty="0" err="1" smtClean="0">
                <a:solidFill>
                  <a:srgbClr val="003399"/>
                </a:solidFill>
              </a:rPr>
              <a:t>hồn</a:t>
            </a:r>
            <a:r>
              <a:rPr lang="en-US" sz="5200" b="1" dirty="0" smtClean="0">
                <a:solidFill>
                  <a:srgbClr val="003399"/>
                </a:solidFill>
              </a:rPr>
              <a:t>. </a:t>
            </a:r>
            <a:r>
              <a:rPr lang="en-US" sz="5200" b="1" dirty="0" err="1" smtClean="0">
                <a:solidFill>
                  <a:srgbClr val="003399"/>
                </a:solidFill>
              </a:rPr>
              <a:t>Và</a:t>
            </a:r>
            <a:r>
              <a:rPr lang="en-US" sz="5200" b="1" dirty="0" smtClean="0">
                <a:solidFill>
                  <a:srgbClr val="003399"/>
                </a:solidFill>
              </a:rPr>
              <a:t> </a:t>
            </a:r>
            <a:r>
              <a:rPr lang="en-US" sz="5200" b="1" dirty="0" err="1" smtClean="0">
                <a:solidFill>
                  <a:srgbClr val="003399"/>
                </a:solidFill>
              </a:rPr>
              <a:t>trọn</a:t>
            </a:r>
            <a:r>
              <a:rPr lang="en-US" sz="5200" b="1" dirty="0" smtClean="0">
                <a:solidFill>
                  <a:srgbClr val="003399"/>
                </a:solidFill>
              </a:rPr>
              <a:t> </a:t>
            </a:r>
            <a:r>
              <a:rPr lang="en-US" sz="5200" b="1" dirty="0" err="1" smtClean="0">
                <a:solidFill>
                  <a:srgbClr val="003399"/>
                </a:solidFill>
              </a:rPr>
              <a:t>cuộc</a:t>
            </a:r>
            <a:r>
              <a:rPr lang="en-US" sz="5200" b="1" dirty="0" smtClean="0">
                <a:solidFill>
                  <a:srgbClr val="003399"/>
                </a:solidFill>
              </a:rPr>
              <a:t> </a:t>
            </a:r>
            <a:r>
              <a:rPr lang="en-US" sz="5200" b="1" dirty="0" err="1" smtClean="0">
                <a:solidFill>
                  <a:srgbClr val="003399"/>
                </a:solidFill>
              </a:rPr>
              <a:t>đời</a:t>
            </a:r>
            <a:r>
              <a:rPr lang="en-US" sz="5200" b="1" dirty="0" smtClean="0">
                <a:solidFill>
                  <a:srgbClr val="003399"/>
                </a:solidFill>
              </a:rPr>
              <a:t> con </a:t>
            </a:r>
            <a:r>
              <a:rPr lang="en-US" sz="5200" b="1" dirty="0" err="1" smtClean="0">
                <a:solidFill>
                  <a:srgbClr val="003399"/>
                </a:solidFill>
              </a:rPr>
              <a:t>Thánh</a:t>
            </a:r>
            <a:r>
              <a:rPr lang="en-US" sz="5200" b="1" dirty="0" smtClean="0">
                <a:solidFill>
                  <a:srgbClr val="003399"/>
                </a:solidFill>
              </a:rPr>
              <a:t> ý </a:t>
            </a:r>
            <a:r>
              <a:rPr lang="en-US" sz="5200" b="1" dirty="0" err="1" smtClean="0">
                <a:solidFill>
                  <a:srgbClr val="003399"/>
                </a:solidFill>
              </a:rPr>
              <a:t>Ngài</a:t>
            </a:r>
            <a:r>
              <a:rPr lang="en-US" sz="5200" b="1" dirty="0" smtClean="0">
                <a:solidFill>
                  <a:srgbClr val="003399"/>
                </a:solidFill>
              </a:rPr>
              <a:t> </a:t>
            </a:r>
            <a:r>
              <a:rPr lang="en-US" sz="5200" b="1" dirty="0" err="1" smtClean="0">
                <a:solidFill>
                  <a:srgbClr val="003399"/>
                </a:solidFill>
              </a:rPr>
              <a:t>nguyện</a:t>
            </a:r>
            <a:r>
              <a:rPr lang="en-US" sz="5200" b="1" dirty="0" smtClean="0">
                <a:solidFill>
                  <a:srgbClr val="003399"/>
                </a:solidFill>
              </a:rPr>
              <a:t> </a:t>
            </a:r>
            <a:r>
              <a:rPr lang="en-US" sz="5200" b="1" dirty="0" err="1" smtClean="0">
                <a:solidFill>
                  <a:srgbClr val="003399"/>
                </a:solidFill>
              </a:rPr>
              <a:t>giữ</a:t>
            </a:r>
            <a:r>
              <a:rPr lang="en-US" sz="5200" b="1" dirty="0" smtClean="0">
                <a:solidFill>
                  <a:srgbClr val="003399"/>
                </a:solidFill>
              </a:rPr>
              <a:t> </a:t>
            </a:r>
            <a:r>
              <a:rPr lang="en-US" sz="5200" b="1" dirty="0" err="1" smtClean="0">
                <a:solidFill>
                  <a:srgbClr val="003399"/>
                </a:solidFill>
              </a:rPr>
              <a:t>vuông</a:t>
            </a:r>
            <a:r>
              <a:rPr lang="en-US" sz="5200" b="1" dirty="0" smtClean="0">
                <a:solidFill>
                  <a:srgbClr val="003399"/>
                </a:solidFill>
              </a:rPr>
              <a:t> </a:t>
            </a:r>
            <a:r>
              <a:rPr lang="en-US" sz="5200" b="1" dirty="0" err="1" smtClean="0">
                <a:solidFill>
                  <a:srgbClr val="003399"/>
                </a:solidFill>
              </a:rPr>
              <a:t>tròn</a:t>
            </a:r>
            <a:r>
              <a:rPr lang="en-US" sz="5200" b="1" dirty="0" smtClean="0">
                <a:solidFill>
                  <a:srgbClr val="003399"/>
                </a:solidFill>
              </a:rPr>
              <a:t>.</a:t>
            </a:r>
            <a:endParaRPr lang="en-US" sz="5200" b="1" dirty="0">
              <a:solidFill>
                <a:srgbClr val="003399"/>
              </a:solidFill>
            </a:endParaRPr>
          </a:p>
        </p:txBody>
      </p:sp>
    </p:spTree>
    <p:extLst>
      <p:ext uri="{BB962C8B-B14F-4D97-AF65-F5344CB8AC3E}">
        <p14:creationId xmlns:p14="http://schemas.microsoft.com/office/powerpoint/2010/main" val="3200438331"/>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0"/>
            <a:ext cx="9144000" cy="5143499"/>
          </a:xfrm>
        </p:spPr>
        <p:txBody>
          <a:bodyPr>
            <a:noAutofit/>
          </a:bodyPr>
          <a:lstStyle/>
          <a:p>
            <a:pPr algn="just">
              <a:lnSpc>
                <a:spcPct val="115000"/>
              </a:lnSpc>
            </a:pPr>
            <a:r>
              <a:rPr lang="en-US" sz="4700" b="1" u="sng" dirty="0" smtClean="0">
                <a:solidFill>
                  <a:srgbClr val="FF0000"/>
                </a:solidFill>
              </a:rPr>
              <a:t>Tk3</a:t>
            </a:r>
            <a:r>
              <a:rPr lang="vi-VN" sz="4700" b="1" u="sng" dirty="0" smtClean="0">
                <a:solidFill>
                  <a:srgbClr val="FF0000"/>
                </a:solidFill>
              </a:rPr>
              <a:t>:</a:t>
            </a:r>
            <a:r>
              <a:rPr lang="vi-VN" sz="4700" b="1" dirty="0" smtClean="0">
                <a:solidFill>
                  <a:srgbClr val="FF0000"/>
                </a:solidFill>
              </a:rPr>
              <a:t> </a:t>
            </a:r>
            <a:r>
              <a:rPr lang="en-US" sz="4700" b="1" dirty="0" err="1" smtClean="0">
                <a:solidFill>
                  <a:srgbClr val="003399"/>
                </a:solidFill>
              </a:rPr>
              <a:t>Phận</a:t>
            </a:r>
            <a:r>
              <a:rPr lang="en-US" sz="4700" b="1" dirty="0" smtClean="0">
                <a:solidFill>
                  <a:srgbClr val="003399"/>
                </a:solidFill>
              </a:rPr>
              <a:t> </a:t>
            </a:r>
            <a:r>
              <a:rPr lang="en-US" sz="4700" b="1" dirty="0" err="1" smtClean="0">
                <a:solidFill>
                  <a:srgbClr val="003399"/>
                </a:solidFill>
              </a:rPr>
              <a:t>hèn</a:t>
            </a:r>
            <a:r>
              <a:rPr lang="en-US" sz="4700" b="1" dirty="0" smtClean="0">
                <a:solidFill>
                  <a:srgbClr val="003399"/>
                </a:solidFill>
              </a:rPr>
              <a:t> con, </a:t>
            </a:r>
            <a:r>
              <a:rPr lang="en-US" sz="4700" b="1" dirty="0" err="1" smtClean="0">
                <a:solidFill>
                  <a:srgbClr val="003399"/>
                </a:solidFill>
              </a:rPr>
              <a:t>không</a:t>
            </a:r>
            <a:r>
              <a:rPr lang="en-US" sz="4700" b="1" dirty="0" smtClean="0">
                <a:solidFill>
                  <a:srgbClr val="003399"/>
                </a:solidFill>
              </a:rPr>
              <a:t> </a:t>
            </a:r>
            <a:r>
              <a:rPr lang="en-US" sz="4700" b="1" dirty="0" err="1" smtClean="0">
                <a:solidFill>
                  <a:srgbClr val="003399"/>
                </a:solidFill>
              </a:rPr>
              <a:t>hiểu</a:t>
            </a:r>
            <a:r>
              <a:rPr lang="en-US" sz="4700" b="1" dirty="0" smtClean="0">
                <a:solidFill>
                  <a:srgbClr val="003399"/>
                </a:solidFill>
              </a:rPr>
              <a:t> </a:t>
            </a:r>
            <a:r>
              <a:rPr lang="en-US" sz="4700" b="1" dirty="0" err="1" smtClean="0">
                <a:solidFill>
                  <a:srgbClr val="003399"/>
                </a:solidFill>
              </a:rPr>
              <a:t>được</a:t>
            </a:r>
            <a:r>
              <a:rPr lang="en-US" sz="4700" b="1" dirty="0" smtClean="0">
                <a:solidFill>
                  <a:srgbClr val="003399"/>
                </a:solidFill>
              </a:rPr>
              <a:t> </a:t>
            </a:r>
            <a:r>
              <a:rPr lang="en-US" sz="4700" b="1" dirty="0" err="1" smtClean="0">
                <a:solidFill>
                  <a:srgbClr val="003399"/>
                </a:solidFill>
              </a:rPr>
              <a:t>ngọn</a:t>
            </a:r>
            <a:r>
              <a:rPr lang="en-US" sz="4700" b="1" dirty="0" smtClean="0">
                <a:solidFill>
                  <a:srgbClr val="003399"/>
                </a:solidFill>
              </a:rPr>
              <a:t> </a:t>
            </a:r>
            <a:r>
              <a:rPr lang="en-US" sz="4700" b="1" dirty="0" err="1" smtClean="0">
                <a:solidFill>
                  <a:srgbClr val="003399"/>
                </a:solidFill>
              </a:rPr>
              <a:t>nguồn</a:t>
            </a:r>
            <a:r>
              <a:rPr lang="en-US" sz="4700" b="1" dirty="0" smtClean="0">
                <a:solidFill>
                  <a:srgbClr val="003399"/>
                </a:solidFill>
              </a:rPr>
              <a:t> </a:t>
            </a:r>
            <a:r>
              <a:rPr lang="en-US" sz="4700" b="1" dirty="0" err="1" smtClean="0">
                <a:solidFill>
                  <a:srgbClr val="003399"/>
                </a:solidFill>
              </a:rPr>
              <a:t>Thánh</a:t>
            </a:r>
            <a:r>
              <a:rPr lang="en-US" sz="4700" b="1" dirty="0" smtClean="0">
                <a:solidFill>
                  <a:srgbClr val="003399"/>
                </a:solidFill>
              </a:rPr>
              <a:t> Ý. </a:t>
            </a:r>
            <a:r>
              <a:rPr lang="en-US" sz="4700" b="1" dirty="0" err="1" smtClean="0">
                <a:solidFill>
                  <a:srgbClr val="003399"/>
                </a:solidFill>
              </a:rPr>
              <a:t>Dẫu</a:t>
            </a:r>
            <a:r>
              <a:rPr lang="en-US" sz="4700" b="1" dirty="0" smtClean="0">
                <a:solidFill>
                  <a:srgbClr val="003399"/>
                </a:solidFill>
              </a:rPr>
              <a:t> </a:t>
            </a:r>
            <a:r>
              <a:rPr lang="en-US" sz="4700" b="1" dirty="0" err="1" smtClean="0">
                <a:solidFill>
                  <a:srgbClr val="003399"/>
                </a:solidFill>
              </a:rPr>
              <a:t>lắng</a:t>
            </a:r>
            <a:r>
              <a:rPr lang="en-US" sz="4700" b="1" dirty="0" smtClean="0">
                <a:solidFill>
                  <a:srgbClr val="003399"/>
                </a:solidFill>
              </a:rPr>
              <a:t> lo, </a:t>
            </a:r>
            <a:r>
              <a:rPr lang="en-US" sz="4700" b="1" dirty="0" err="1" smtClean="0">
                <a:solidFill>
                  <a:srgbClr val="003399"/>
                </a:solidFill>
              </a:rPr>
              <a:t>nhưng</a:t>
            </a:r>
            <a:r>
              <a:rPr lang="en-US" sz="4700" b="1" dirty="0" smtClean="0">
                <a:solidFill>
                  <a:srgbClr val="003399"/>
                </a:solidFill>
              </a:rPr>
              <a:t> </a:t>
            </a:r>
            <a:r>
              <a:rPr lang="en-US" sz="4700" b="1" dirty="0" err="1" smtClean="0">
                <a:solidFill>
                  <a:srgbClr val="003399"/>
                </a:solidFill>
              </a:rPr>
              <a:t>lòng</a:t>
            </a:r>
            <a:r>
              <a:rPr lang="en-US" sz="4700" b="1" dirty="0" smtClean="0">
                <a:solidFill>
                  <a:srgbClr val="003399"/>
                </a:solidFill>
              </a:rPr>
              <a:t> </a:t>
            </a:r>
            <a:r>
              <a:rPr lang="en-US" sz="4700" b="1" dirty="0" err="1" smtClean="0">
                <a:solidFill>
                  <a:srgbClr val="003399"/>
                </a:solidFill>
              </a:rPr>
              <a:t>vẫn</a:t>
            </a:r>
            <a:r>
              <a:rPr lang="en-US" sz="4700" b="1" dirty="0" smtClean="0">
                <a:solidFill>
                  <a:srgbClr val="003399"/>
                </a:solidFill>
              </a:rPr>
              <a:t> </a:t>
            </a:r>
            <a:r>
              <a:rPr lang="en-US" sz="4700" b="1" dirty="0" err="1" smtClean="0">
                <a:solidFill>
                  <a:srgbClr val="003399"/>
                </a:solidFill>
              </a:rPr>
              <a:t>vững</a:t>
            </a:r>
            <a:r>
              <a:rPr lang="en-US" sz="4700" b="1" dirty="0" smtClean="0">
                <a:solidFill>
                  <a:srgbClr val="003399"/>
                </a:solidFill>
              </a:rPr>
              <a:t> tin </a:t>
            </a:r>
            <a:r>
              <a:rPr lang="en-US" sz="4700" b="1" dirty="0" err="1" smtClean="0">
                <a:solidFill>
                  <a:srgbClr val="003399"/>
                </a:solidFill>
              </a:rPr>
              <a:t>nơi</a:t>
            </a:r>
            <a:r>
              <a:rPr lang="en-US" sz="4700" b="1" dirty="0" smtClean="0">
                <a:solidFill>
                  <a:srgbClr val="003399"/>
                </a:solidFill>
              </a:rPr>
              <a:t> </a:t>
            </a:r>
            <a:r>
              <a:rPr lang="en-US" sz="4700" b="1" dirty="0" err="1" smtClean="0">
                <a:solidFill>
                  <a:srgbClr val="003399"/>
                </a:solidFill>
              </a:rPr>
              <a:t>Ngài</a:t>
            </a:r>
            <a:r>
              <a:rPr lang="en-US" sz="4700" b="1" dirty="0" smtClean="0">
                <a:solidFill>
                  <a:srgbClr val="003399"/>
                </a:solidFill>
              </a:rPr>
              <a:t>. </a:t>
            </a:r>
            <a:r>
              <a:rPr lang="en-US" sz="4700" b="1" dirty="0" err="1" smtClean="0">
                <a:solidFill>
                  <a:srgbClr val="003399"/>
                </a:solidFill>
              </a:rPr>
              <a:t>Dù</a:t>
            </a:r>
            <a:r>
              <a:rPr lang="en-US" sz="4700" b="1" dirty="0" smtClean="0">
                <a:solidFill>
                  <a:srgbClr val="003399"/>
                </a:solidFill>
              </a:rPr>
              <a:t> con </a:t>
            </a:r>
            <a:r>
              <a:rPr lang="en-US" sz="4700" b="1" dirty="0" err="1" smtClean="0">
                <a:solidFill>
                  <a:srgbClr val="003399"/>
                </a:solidFill>
              </a:rPr>
              <a:t>chưa</a:t>
            </a:r>
            <a:r>
              <a:rPr lang="en-US" sz="4700" b="1" dirty="0" smtClean="0">
                <a:solidFill>
                  <a:srgbClr val="003399"/>
                </a:solidFill>
              </a:rPr>
              <a:t> </a:t>
            </a:r>
            <a:r>
              <a:rPr lang="en-US" sz="4700" b="1" dirty="0" err="1" smtClean="0">
                <a:solidFill>
                  <a:srgbClr val="003399"/>
                </a:solidFill>
              </a:rPr>
              <a:t>biết</a:t>
            </a:r>
            <a:r>
              <a:rPr lang="en-US" sz="4700" b="1" dirty="0" smtClean="0">
                <a:solidFill>
                  <a:srgbClr val="003399"/>
                </a:solidFill>
              </a:rPr>
              <a:t> </a:t>
            </a:r>
            <a:r>
              <a:rPr lang="en-US" sz="4700" b="1" dirty="0" err="1" smtClean="0">
                <a:solidFill>
                  <a:srgbClr val="003399"/>
                </a:solidFill>
              </a:rPr>
              <a:t>hết</a:t>
            </a:r>
            <a:r>
              <a:rPr lang="en-US" sz="4700" b="1" dirty="0" smtClean="0">
                <a:solidFill>
                  <a:srgbClr val="003399"/>
                </a:solidFill>
              </a:rPr>
              <a:t> </a:t>
            </a:r>
            <a:r>
              <a:rPr lang="en-US" sz="4700" b="1" dirty="0" err="1" smtClean="0">
                <a:solidFill>
                  <a:srgbClr val="003399"/>
                </a:solidFill>
              </a:rPr>
              <a:t>bao</a:t>
            </a:r>
            <a:r>
              <a:rPr lang="en-US" sz="4700" b="1" dirty="0" smtClean="0">
                <a:solidFill>
                  <a:srgbClr val="003399"/>
                </a:solidFill>
              </a:rPr>
              <a:t> </a:t>
            </a:r>
            <a:r>
              <a:rPr lang="en-US" sz="4700" b="1" dirty="0" err="1" smtClean="0">
                <a:solidFill>
                  <a:srgbClr val="003399"/>
                </a:solidFill>
              </a:rPr>
              <a:t>lụy</a:t>
            </a:r>
            <a:r>
              <a:rPr lang="en-US" sz="4700" b="1" dirty="0" smtClean="0">
                <a:solidFill>
                  <a:srgbClr val="003399"/>
                </a:solidFill>
              </a:rPr>
              <a:t> </a:t>
            </a:r>
            <a:r>
              <a:rPr lang="en-US" sz="4700" b="1" dirty="0" err="1" smtClean="0">
                <a:solidFill>
                  <a:srgbClr val="003399"/>
                </a:solidFill>
              </a:rPr>
              <a:t>phiền</a:t>
            </a:r>
            <a:r>
              <a:rPr lang="en-US" sz="4700" b="1" dirty="0" smtClean="0">
                <a:solidFill>
                  <a:srgbClr val="003399"/>
                </a:solidFill>
              </a:rPr>
              <a:t> </a:t>
            </a:r>
            <a:r>
              <a:rPr lang="en-US" sz="4700" b="1" dirty="0" err="1" smtClean="0">
                <a:solidFill>
                  <a:srgbClr val="003399"/>
                </a:solidFill>
              </a:rPr>
              <a:t>sẽ</a:t>
            </a:r>
            <a:r>
              <a:rPr lang="en-US" sz="4700" b="1" dirty="0" smtClean="0">
                <a:solidFill>
                  <a:srgbClr val="003399"/>
                </a:solidFill>
              </a:rPr>
              <a:t> </a:t>
            </a:r>
            <a:r>
              <a:rPr lang="en-US" sz="4700" b="1" dirty="0" err="1" smtClean="0">
                <a:solidFill>
                  <a:srgbClr val="003399"/>
                </a:solidFill>
              </a:rPr>
              <a:t>đến</a:t>
            </a:r>
            <a:r>
              <a:rPr lang="en-US" sz="4700" b="1" dirty="0" smtClean="0">
                <a:solidFill>
                  <a:srgbClr val="003399"/>
                </a:solidFill>
              </a:rPr>
              <a:t>. </a:t>
            </a:r>
            <a:r>
              <a:rPr lang="en-US" sz="4700" b="1" dirty="0" err="1" smtClean="0">
                <a:solidFill>
                  <a:srgbClr val="003399"/>
                </a:solidFill>
              </a:rPr>
              <a:t>Vẫn</a:t>
            </a:r>
            <a:r>
              <a:rPr lang="en-US" sz="4700" b="1" dirty="0" smtClean="0">
                <a:solidFill>
                  <a:srgbClr val="003399"/>
                </a:solidFill>
              </a:rPr>
              <a:t> </a:t>
            </a:r>
            <a:r>
              <a:rPr lang="en-US" sz="4700" b="1" dirty="0" err="1" smtClean="0">
                <a:solidFill>
                  <a:srgbClr val="003399"/>
                </a:solidFill>
              </a:rPr>
              <a:t>xin</a:t>
            </a:r>
            <a:r>
              <a:rPr lang="en-US" sz="4700" b="1" dirty="0" smtClean="0">
                <a:solidFill>
                  <a:srgbClr val="003399"/>
                </a:solidFill>
              </a:rPr>
              <a:t> </a:t>
            </a:r>
            <a:r>
              <a:rPr lang="en-US" sz="4700" b="1" dirty="0" err="1" smtClean="0">
                <a:solidFill>
                  <a:srgbClr val="003399"/>
                </a:solidFill>
              </a:rPr>
              <a:t>vâng</a:t>
            </a:r>
            <a:r>
              <a:rPr lang="en-US" sz="4700" b="1" dirty="0" smtClean="0">
                <a:solidFill>
                  <a:srgbClr val="003399"/>
                </a:solidFill>
              </a:rPr>
              <a:t> </a:t>
            </a:r>
            <a:r>
              <a:rPr lang="en-US" sz="4700" b="1" dirty="0" err="1" smtClean="0">
                <a:solidFill>
                  <a:srgbClr val="003399"/>
                </a:solidFill>
              </a:rPr>
              <a:t>và</a:t>
            </a:r>
            <a:r>
              <a:rPr lang="en-US" sz="4700" b="1" dirty="0" smtClean="0">
                <a:solidFill>
                  <a:srgbClr val="003399"/>
                </a:solidFill>
              </a:rPr>
              <a:t> tin </a:t>
            </a:r>
            <a:r>
              <a:rPr lang="en-US" sz="4700" b="1" dirty="0" err="1" smtClean="0">
                <a:solidFill>
                  <a:srgbClr val="003399"/>
                </a:solidFill>
              </a:rPr>
              <a:t>vào</a:t>
            </a:r>
            <a:r>
              <a:rPr lang="en-US" sz="4700" b="1" dirty="0" smtClean="0">
                <a:solidFill>
                  <a:srgbClr val="003399"/>
                </a:solidFill>
              </a:rPr>
              <a:t> </a:t>
            </a:r>
            <a:r>
              <a:rPr lang="en-US" sz="4700" b="1" dirty="0" err="1" smtClean="0">
                <a:solidFill>
                  <a:srgbClr val="003399"/>
                </a:solidFill>
              </a:rPr>
              <a:t>Chúa</a:t>
            </a:r>
            <a:r>
              <a:rPr lang="en-US" sz="4700" b="1" dirty="0" smtClean="0">
                <a:solidFill>
                  <a:srgbClr val="003399"/>
                </a:solidFill>
              </a:rPr>
              <a:t> </a:t>
            </a:r>
            <a:r>
              <a:rPr lang="en-US" sz="4700" b="1" dirty="0" err="1" smtClean="0">
                <a:solidFill>
                  <a:srgbClr val="003399"/>
                </a:solidFill>
              </a:rPr>
              <a:t>thương</a:t>
            </a:r>
            <a:r>
              <a:rPr lang="en-US" sz="4700" b="1" dirty="0" smtClean="0">
                <a:solidFill>
                  <a:srgbClr val="003399"/>
                </a:solidFill>
              </a:rPr>
              <a:t> </a:t>
            </a:r>
            <a:r>
              <a:rPr lang="en-US" sz="4700" b="1" dirty="0" err="1" smtClean="0">
                <a:solidFill>
                  <a:srgbClr val="003399"/>
                </a:solidFill>
              </a:rPr>
              <a:t>phận</a:t>
            </a:r>
            <a:r>
              <a:rPr lang="en-US" sz="4700" b="1" dirty="0" smtClean="0">
                <a:solidFill>
                  <a:srgbClr val="003399"/>
                </a:solidFill>
              </a:rPr>
              <a:t> </a:t>
            </a:r>
            <a:r>
              <a:rPr lang="en-US" sz="4700" b="1" dirty="0" err="1" smtClean="0">
                <a:solidFill>
                  <a:srgbClr val="003399"/>
                </a:solidFill>
              </a:rPr>
              <a:t>hèn</a:t>
            </a:r>
            <a:r>
              <a:rPr lang="en-US" sz="4700" b="1" dirty="0" smtClean="0">
                <a:solidFill>
                  <a:srgbClr val="003399"/>
                </a:solidFill>
              </a:rPr>
              <a:t>.</a:t>
            </a:r>
            <a:endParaRPr lang="en-US" sz="4700" b="1" dirty="0">
              <a:solidFill>
                <a:srgbClr val="003399"/>
              </a:solidFill>
            </a:endParaRPr>
          </a:p>
        </p:txBody>
      </p:sp>
    </p:spTree>
    <p:extLst>
      <p:ext uri="{BB962C8B-B14F-4D97-AF65-F5344CB8AC3E}">
        <p14:creationId xmlns:p14="http://schemas.microsoft.com/office/powerpoint/2010/main" val="712576635"/>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0"/>
            <a:ext cx="9144000" cy="5143499"/>
          </a:xfrm>
        </p:spPr>
        <p:txBody>
          <a:bodyPr>
            <a:normAutofit/>
          </a:bodyPr>
          <a:lstStyle/>
          <a:p>
            <a:pPr algn="just">
              <a:lnSpc>
                <a:spcPct val="120000"/>
              </a:lnSpc>
            </a:pPr>
            <a:r>
              <a:rPr lang="en-US" sz="5800" b="1" u="sng" dirty="0" err="1" smtClean="0">
                <a:solidFill>
                  <a:srgbClr val="FF0000"/>
                </a:solidFill>
              </a:rPr>
              <a:t>Đk</a:t>
            </a:r>
            <a:r>
              <a:rPr lang="vi-VN" sz="5800" b="1" u="sng" dirty="0" smtClean="0">
                <a:solidFill>
                  <a:srgbClr val="FF0000"/>
                </a:solidFill>
              </a:rPr>
              <a:t>:</a:t>
            </a:r>
            <a:r>
              <a:rPr lang="vi-VN" sz="5800" b="1" dirty="0" smtClean="0">
                <a:solidFill>
                  <a:srgbClr val="FF0000"/>
                </a:solidFill>
              </a:rPr>
              <a:t> </a:t>
            </a:r>
            <a:r>
              <a:rPr lang="en-US" sz="5800" b="1" dirty="0" err="1" smtClean="0">
                <a:solidFill>
                  <a:srgbClr val="003399"/>
                </a:solidFill>
              </a:rPr>
              <a:t>Vâng</a:t>
            </a:r>
            <a:r>
              <a:rPr lang="en-US" sz="5800" b="1" dirty="0" smtClean="0">
                <a:solidFill>
                  <a:srgbClr val="003399"/>
                </a:solidFill>
              </a:rPr>
              <a:t>, con </a:t>
            </a:r>
            <a:r>
              <a:rPr lang="en-US" sz="5800" b="1" dirty="0" err="1" smtClean="0">
                <a:solidFill>
                  <a:srgbClr val="003399"/>
                </a:solidFill>
              </a:rPr>
              <a:t>đây</a:t>
            </a:r>
            <a:r>
              <a:rPr lang="en-US" sz="5800" b="1" dirty="0" smtClean="0">
                <a:solidFill>
                  <a:srgbClr val="003399"/>
                </a:solidFill>
              </a:rPr>
              <a:t> </a:t>
            </a:r>
            <a:r>
              <a:rPr lang="en-US" sz="5800" b="1" dirty="0" err="1" smtClean="0">
                <a:solidFill>
                  <a:srgbClr val="003399"/>
                </a:solidFill>
              </a:rPr>
              <a:t>Chúa</a:t>
            </a:r>
            <a:r>
              <a:rPr lang="en-US" sz="5800" b="1" dirty="0" smtClean="0">
                <a:solidFill>
                  <a:srgbClr val="003399"/>
                </a:solidFill>
              </a:rPr>
              <a:t> </a:t>
            </a:r>
            <a:r>
              <a:rPr lang="en-US" sz="5800" b="1" dirty="0" err="1" smtClean="0">
                <a:solidFill>
                  <a:srgbClr val="003399"/>
                </a:solidFill>
              </a:rPr>
              <a:t>ơi</a:t>
            </a:r>
            <a:r>
              <a:rPr lang="en-US" sz="5800" b="1" dirty="0" smtClean="0">
                <a:solidFill>
                  <a:srgbClr val="003399"/>
                </a:solidFill>
              </a:rPr>
              <a:t>, con </a:t>
            </a:r>
            <a:r>
              <a:rPr lang="en-US" sz="5800" b="1" dirty="0" err="1" smtClean="0">
                <a:solidFill>
                  <a:srgbClr val="003399"/>
                </a:solidFill>
              </a:rPr>
              <a:t>là</a:t>
            </a:r>
            <a:r>
              <a:rPr lang="en-US" sz="5800" b="1" dirty="0" smtClean="0">
                <a:solidFill>
                  <a:srgbClr val="003399"/>
                </a:solidFill>
              </a:rPr>
              <a:t> </a:t>
            </a:r>
            <a:r>
              <a:rPr lang="en-US" sz="5800" b="1" dirty="0" err="1" smtClean="0">
                <a:solidFill>
                  <a:srgbClr val="003399"/>
                </a:solidFill>
              </a:rPr>
              <a:t>tôi</a:t>
            </a:r>
            <a:r>
              <a:rPr lang="en-US" sz="5800" b="1" dirty="0" smtClean="0">
                <a:solidFill>
                  <a:srgbClr val="003399"/>
                </a:solidFill>
              </a:rPr>
              <a:t> </a:t>
            </a:r>
            <a:r>
              <a:rPr lang="en-US" sz="5800" b="1" dirty="0" err="1" smtClean="0">
                <a:solidFill>
                  <a:srgbClr val="003399"/>
                </a:solidFill>
              </a:rPr>
              <a:t>tớ</a:t>
            </a:r>
            <a:r>
              <a:rPr lang="en-US" sz="5800" b="1" dirty="0" smtClean="0">
                <a:solidFill>
                  <a:srgbClr val="003399"/>
                </a:solidFill>
              </a:rPr>
              <a:t> </a:t>
            </a:r>
            <a:r>
              <a:rPr lang="en-US" sz="5800" b="1" dirty="0" err="1" smtClean="0">
                <a:solidFill>
                  <a:srgbClr val="003399"/>
                </a:solidFill>
              </a:rPr>
              <a:t>Ngài</a:t>
            </a:r>
            <a:r>
              <a:rPr lang="en-US" sz="5800" b="1" dirty="0" smtClean="0">
                <a:solidFill>
                  <a:srgbClr val="003399"/>
                </a:solidFill>
              </a:rPr>
              <a:t>. </a:t>
            </a:r>
            <a:r>
              <a:rPr lang="en-US" sz="5800" b="1" dirty="0" err="1" smtClean="0">
                <a:solidFill>
                  <a:srgbClr val="003399"/>
                </a:solidFill>
              </a:rPr>
              <a:t>Xin</a:t>
            </a:r>
            <a:r>
              <a:rPr lang="en-US" sz="5800" b="1" dirty="0" smtClean="0">
                <a:solidFill>
                  <a:srgbClr val="003399"/>
                </a:solidFill>
              </a:rPr>
              <a:t> </a:t>
            </a:r>
            <a:r>
              <a:rPr lang="en-US" sz="5800" b="1" dirty="0" err="1" smtClean="0">
                <a:solidFill>
                  <a:srgbClr val="003399"/>
                </a:solidFill>
              </a:rPr>
              <a:t>thực</a:t>
            </a:r>
            <a:r>
              <a:rPr lang="en-US" sz="5800" b="1" dirty="0" smtClean="0">
                <a:solidFill>
                  <a:srgbClr val="003399"/>
                </a:solidFill>
              </a:rPr>
              <a:t> </a:t>
            </a:r>
            <a:r>
              <a:rPr lang="en-US" sz="5800" b="1" dirty="0" err="1" smtClean="0">
                <a:solidFill>
                  <a:srgbClr val="003399"/>
                </a:solidFill>
              </a:rPr>
              <a:t>hiện</a:t>
            </a:r>
            <a:r>
              <a:rPr lang="en-US" sz="5800" b="1" dirty="0" smtClean="0">
                <a:solidFill>
                  <a:srgbClr val="003399"/>
                </a:solidFill>
              </a:rPr>
              <a:t> </a:t>
            </a:r>
            <a:r>
              <a:rPr lang="en-US" sz="5800" b="1" dirty="0" err="1" smtClean="0">
                <a:solidFill>
                  <a:srgbClr val="003399"/>
                </a:solidFill>
              </a:rPr>
              <a:t>cho</a:t>
            </a:r>
            <a:r>
              <a:rPr lang="en-US" sz="5800" b="1" dirty="0" smtClean="0">
                <a:solidFill>
                  <a:srgbClr val="003399"/>
                </a:solidFill>
              </a:rPr>
              <a:t> con, </a:t>
            </a:r>
            <a:r>
              <a:rPr lang="en-US" sz="5800" b="1" dirty="0" err="1" smtClean="0">
                <a:solidFill>
                  <a:srgbClr val="003399"/>
                </a:solidFill>
              </a:rPr>
              <a:t>hết</a:t>
            </a:r>
            <a:r>
              <a:rPr lang="en-US" sz="5800" b="1" dirty="0" smtClean="0">
                <a:solidFill>
                  <a:srgbClr val="003399"/>
                </a:solidFill>
              </a:rPr>
              <a:t> </a:t>
            </a:r>
            <a:r>
              <a:rPr lang="en-US" sz="5800" b="1" dirty="0" err="1" smtClean="0">
                <a:solidFill>
                  <a:srgbClr val="003399"/>
                </a:solidFill>
              </a:rPr>
              <a:t>những</a:t>
            </a:r>
            <a:r>
              <a:rPr lang="en-US" sz="5800" b="1" dirty="0" smtClean="0">
                <a:solidFill>
                  <a:srgbClr val="003399"/>
                </a:solidFill>
              </a:rPr>
              <a:t> </a:t>
            </a:r>
            <a:r>
              <a:rPr lang="en-US" sz="5800" b="1" dirty="0" err="1" smtClean="0">
                <a:solidFill>
                  <a:srgbClr val="003399"/>
                </a:solidFill>
              </a:rPr>
              <a:t>gì</a:t>
            </a:r>
            <a:r>
              <a:rPr lang="en-US" sz="5800" b="1" dirty="0" smtClean="0">
                <a:solidFill>
                  <a:srgbClr val="003399"/>
                </a:solidFill>
              </a:rPr>
              <a:t> </a:t>
            </a:r>
            <a:r>
              <a:rPr lang="en-US" sz="5800" b="1" dirty="0" err="1" smtClean="0">
                <a:solidFill>
                  <a:srgbClr val="003399"/>
                </a:solidFill>
              </a:rPr>
              <a:t>Ngài</a:t>
            </a:r>
            <a:r>
              <a:rPr lang="en-US" sz="5800" b="1" dirty="0" smtClean="0">
                <a:solidFill>
                  <a:srgbClr val="003399"/>
                </a:solidFill>
              </a:rPr>
              <a:t> </a:t>
            </a:r>
            <a:r>
              <a:rPr lang="en-US" sz="5800" b="1" dirty="0" err="1" smtClean="0">
                <a:solidFill>
                  <a:srgbClr val="003399"/>
                </a:solidFill>
              </a:rPr>
              <a:t>muốn</a:t>
            </a:r>
            <a:r>
              <a:rPr lang="en-US" sz="5800" b="1" dirty="0" smtClean="0">
                <a:solidFill>
                  <a:srgbClr val="003399"/>
                </a:solidFill>
              </a:rPr>
              <a:t> </a:t>
            </a:r>
            <a:r>
              <a:rPr lang="en-US" sz="5800" b="1" dirty="0" err="1" smtClean="0">
                <a:solidFill>
                  <a:srgbClr val="003399"/>
                </a:solidFill>
              </a:rPr>
              <a:t>nơi</a:t>
            </a:r>
            <a:r>
              <a:rPr lang="en-US" sz="5800" b="1" dirty="0" smtClean="0">
                <a:solidFill>
                  <a:srgbClr val="003399"/>
                </a:solidFill>
              </a:rPr>
              <a:t> con. </a:t>
            </a:r>
            <a:endParaRPr lang="en-US" sz="5800" b="1" dirty="0">
              <a:solidFill>
                <a:srgbClr val="003399"/>
              </a:solidFill>
            </a:endParaRPr>
          </a:p>
        </p:txBody>
      </p:sp>
    </p:spTree>
    <p:extLst>
      <p:ext uri="{BB962C8B-B14F-4D97-AF65-F5344CB8AC3E}">
        <p14:creationId xmlns:p14="http://schemas.microsoft.com/office/powerpoint/2010/main" val="2214444102"/>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0"/>
            <a:ext cx="9144000" cy="5143499"/>
          </a:xfrm>
        </p:spPr>
        <p:txBody>
          <a:bodyPr>
            <a:noAutofit/>
          </a:bodyPr>
          <a:lstStyle/>
          <a:p>
            <a:pPr algn="just">
              <a:lnSpc>
                <a:spcPct val="120000"/>
              </a:lnSpc>
            </a:pPr>
            <a:r>
              <a:rPr lang="en-US" sz="5200" b="1" u="sng" dirty="0" smtClean="0">
                <a:solidFill>
                  <a:srgbClr val="FF0000"/>
                </a:solidFill>
              </a:rPr>
              <a:t>**</a:t>
            </a:r>
            <a:r>
              <a:rPr lang="vi-VN" sz="5200" b="1" u="sng" dirty="0" smtClean="0">
                <a:solidFill>
                  <a:srgbClr val="FF0000"/>
                </a:solidFill>
              </a:rPr>
              <a:t>:</a:t>
            </a:r>
            <a:r>
              <a:rPr lang="vi-VN" sz="5200" b="1" dirty="0" smtClean="0">
                <a:solidFill>
                  <a:srgbClr val="FF0000"/>
                </a:solidFill>
              </a:rPr>
              <a:t> </a:t>
            </a:r>
            <a:r>
              <a:rPr lang="en-US" sz="5200" b="1" dirty="0" err="1" smtClean="0">
                <a:solidFill>
                  <a:srgbClr val="003399"/>
                </a:solidFill>
              </a:rPr>
              <a:t>Đây</a:t>
            </a:r>
            <a:r>
              <a:rPr lang="en-US" sz="5200" b="1" dirty="0" smtClean="0">
                <a:solidFill>
                  <a:srgbClr val="003399"/>
                </a:solidFill>
              </a:rPr>
              <a:t> </a:t>
            </a:r>
            <a:r>
              <a:rPr lang="en-US" sz="5200" b="1" dirty="0" err="1" smtClean="0">
                <a:solidFill>
                  <a:srgbClr val="003399"/>
                </a:solidFill>
              </a:rPr>
              <a:t>ước</a:t>
            </a:r>
            <a:r>
              <a:rPr lang="en-US" sz="5200" b="1" dirty="0" smtClean="0">
                <a:solidFill>
                  <a:srgbClr val="003399"/>
                </a:solidFill>
              </a:rPr>
              <a:t> </a:t>
            </a:r>
            <a:r>
              <a:rPr lang="en-US" sz="5200" b="1" dirty="0" err="1" smtClean="0">
                <a:solidFill>
                  <a:srgbClr val="003399"/>
                </a:solidFill>
              </a:rPr>
              <a:t>nguyện</a:t>
            </a:r>
            <a:r>
              <a:rPr lang="en-US" sz="5200" b="1" dirty="0" smtClean="0">
                <a:solidFill>
                  <a:srgbClr val="003399"/>
                </a:solidFill>
              </a:rPr>
              <a:t> </a:t>
            </a:r>
            <a:r>
              <a:rPr lang="en-US" sz="5200" b="1" dirty="0" err="1" smtClean="0">
                <a:solidFill>
                  <a:srgbClr val="003399"/>
                </a:solidFill>
              </a:rPr>
              <a:t>của</a:t>
            </a:r>
            <a:r>
              <a:rPr lang="en-US" sz="5200" b="1" dirty="0" smtClean="0">
                <a:solidFill>
                  <a:srgbClr val="003399"/>
                </a:solidFill>
              </a:rPr>
              <a:t> con, </a:t>
            </a:r>
            <a:r>
              <a:rPr lang="en-US" sz="5200" b="1" dirty="0" err="1" smtClean="0">
                <a:solidFill>
                  <a:srgbClr val="003399"/>
                </a:solidFill>
              </a:rPr>
              <a:t>xin</a:t>
            </a:r>
            <a:r>
              <a:rPr lang="en-US" sz="5200" b="1" dirty="0" smtClean="0">
                <a:solidFill>
                  <a:srgbClr val="003399"/>
                </a:solidFill>
              </a:rPr>
              <a:t> </a:t>
            </a:r>
            <a:r>
              <a:rPr lang="en-US" sz="5200" b="1" dirty="0" err="1" smtClean="0">
                <a:solidFill>
                  <a:srgbClr val="003399"/>
                </a:solidFill>
              </a:rPr>
              <a:t>dâng</a:t>
            </a:r>
            <a:r>
              <a:rPr lang="en-US" sz="5200" b="1" dirty="0" smtClean="0">
                <a:solidFill>
                  <a:srgbClr val="003399"/>
                </a:solidFill>
              </a:rPr>
              <a:t> </a:t>
            </a:r>
            <a:r>
              <a:rPr lang="en-US" sz="5200" b="1" dirty="0" err="1" smtClean="0">
                <a:solidFill>
                  <a:srgbClr val="003399"/>
                </a:solidFill>
              </a:rPr>
              <a:t>Ngài</a:t>
            </a:r>
            <a:r>
              <a:rPr lang="en-US" sz="5200" b="1" dirty="0" smtClean="0">
                <a:solidFill>
                  <a:srgbClr val="003399"/>
                </a:solidFill>
              </a:rPr>
              <a:t> </a:t>
            </a:r>
            <a:r>
              <a:rPr lang="en-US" sz="5200" b="1" dirty="0" err="1" smtClean="0">
                <a:solidFill>
                  <a:srgbClr val="003399"/>
                </a:solidFill>
              </a:rPr>
              <a:t>dâng</a:t>
            </a:r>
            <a:r>
              <a:rPr lang="en-US" sz="5200" b="1" dirty="0" smtClean="0">
                <a:solidFill>
                  <a:srgbClr val="003399"/>
                </a:solidFill>
              </a:rPr>
              <a:t> </a:t>
            </a:r>
            <a:r>
              <a:rPr lang="en-US" sz="5200" b="1" dirty="0" err="1" smtClean="0">
                <a:solidFill>
                  <a:srgbClr val="003399"/>
                </a:solidFill>
              </a:rPr>
              <a:t>hết</a:t>
            </a:r>
            <a:r>
              <a:rPr lang="en-US" sz="5200" b="1" dirty="0" smtClean="0">
                <a:solidFill>
                  <a:srgbClr val="003399"/>
                </a:solidFill>
              </a:rPr>
              <a:t> </a:t>
            </a:r>
            <a:r>
              <a:rPr lang="en-US" sz="5200" b="1" dirty="0" err="1" smtClean="0">
                <a:solidFill>
                  <a:srgbClr val="003399"/>
                </a:solidFill>
              </a:rPr>
              <a:t>xác</a:t>
            </a:r>
            <a:r>
              <a:rPr lang="en-US" sz="5200" b="1" dirty="0" smtClean="0">
                <a:solidFill>
                  <a:srgbClr val="003399"/>
                </a:solidFill>
              </a:rPr>
              <a:t> </a:t>
            </a:r>
            <a:r>
              <a:rPr lang="en-US" sz="5200" b="1" dirty="0" err="1" smtClean="0">
                <a:solidFill>
                  <a:srgbClr val="003399"/>
                </a:solidFill>
              </a:rPr>
              <a:t>hồn</a:t>
            </a:r>
            <a:r>
              <a:rPr lang="en-US" sz="5200" b="1" dirty="0" smtClean="0">
                <a:solidFill>
                  <a:srgbClr val="003399"/>
                </a:solidFill>
              </a:rPr>
              <a:t>. </a:t>
            </a:r>
            <a:r>
              <a:rPr lang="en-US" sz="5200" b="1" dirty="0" err="1" smtClean="0">
                <a:solidFill>
                  <a:srgbClr val="003399"/>
                </a:solidFill>
              </a:rPr>
              <a:t>Và</a:t>
            </a:r>
            <a:r>
              <a:rPr lang="en-US" sz="5200" b="1" dirty="0" smtClean="0">
                <a:solidFill>
                  <a:srgbClr val="003399"/>
                </a:solidFill>
              </a:rPr>
              <a:t> </a:t>
            </a:r>
            <a:r>
              <a:rPr lang="en-US" sz="5200" b="1" dirty="0" err="1" smtClean="0">
                <a:solidFill>
                  <a:srgbClr val="003399"/>
                </a:solidFill>
              </a:rPr>
              <a:t>trọn</a:t>
            </a:r>
            <a:r>
              <a:rPr lang="en-US" sz="5200" b="1" dirty="0" smtClean="0">
                <a:solidFill>
                  <a:srgbClr val="003399"/>
                </a:solidFill>
              </a:rPr>
              <a:t> </a:t>
            </a:r>
            <a:r>
              <a:rPr lang="en-US" sz="5200" b="1" dirty="0" err="1" smtClean="0">
                <a:solidFill>
                  <a:srgbClr val="003399"/>
                </a:solidFill>
              </a:rPr>
              <a:t>cuộc</a:t>
            </a:r>
            <a:r>
              <a:rPr lang="en-US" sz="5200" b="1" dirty="0" smtClean="0">
                <a:solidFill>
                  <a:srgbClr val="003399"/>
                </a:solidFill>
              </a:rPr>
              <a:t> </a:t>
            </a:r>
            <a:r>
              <a:rPr lang="en-US" sz="5200" b="1" dirty="0" err="1" smtClean="0">
                <a:solidFill>
                  <a:srgbClr val="003399"/>
                </a:solidFill>
              </a:rPr>
              <a:t>đời</a:t>
            </a:r>
            <a:r>
              <a:rPr lang="en-US" sz="5200" b="1" dirty="0" smtClean="0">
                <a:solidFill>
                  <a:srgbClr val="003399"/>
                </a:solidFill>
              </a:rPr>
              <a:t> con </a:t>
            </a:r>
            <a:r>
              <a:rPr lang="en-US" sz="5200" b="1" dirty="0" err="1" smtClean="0">
                <a:solidFill>
                  <a:srgbClr val="003399"/>
                </a:solidFill>
              </a:rPr>
              <a:t>Thánh</a:t>
            </a:r>
            <a:r>
              <a:rPr lang="en-US" sz="5200" b="1" dirty="0" smtClean="0">
                <a:solidFill>
                  <a:srgbClr val="003399"/>
                </a:solidFill>
              </a:rPr>
              <a:t> ý </a:t>
            </a:r>
            <a:r>
              <a:rPr lang="en-US" sz="5200" b="1" dirty="0" err="1" smtClean="0">
                <a:solidFill>
                  <a:srgbClr val="003399"/>
                </a:solidFill>
              </a:rPr>
              <a:t>Ngài</a:t>
            </a:r>
            <a:r>
              <a:rPr lang="en-US" sz="5200" b="1" dirty="0" smtClean="0">
                <a:solidFill>
                  <a:srgbClr val="003399"/>
                </a:solidFill>
              </a:rPr>
              <a:t> </a:t>
            </a:r>
            <a:r>
              <a:rPr lang="en-US" sz="5200" b="1" dirty="0" err="1" smtClean="0">
                <a:solidFill>
                  <a:srgbClr val="003399"/>
                </a:solidFill>
              </a:rPr>
              <a:t>nguyện</a:t>
            </a:r>
            <a:r>
              <a:rPr lang="en-US" sz="5200" b="1" dirty="0" smtClean="0">
                <a:solidFill>
                  <a:srgbClr val="003399"/>
                </a:solidFill>
              </a:rPr>
              <a:t> </a:t>
            </a:r>
            <a:r>
              <a:rPr lang="en-US" sz="5200" b="1" dirty="0" err="1" smtClean="0">
                <a:solidFill>
                  <a:srgbClr val="003399"/>
                </a:solidFill>
              </a:rPr>
              <a:t>giữ</a:t>
            </a:r>
            <a:r>
              <a:rPr lang="en-US" sz="5200" b="1" dirty="0" smtClean="0">
                <a:solidFill>
                  <a:srgbClr val="003399"/>
                </a:solidFill>
              </a:rPr>
              <a:t> </a:t>
            </a:r>
            <a:r>
              <a:rPr lang="en-US" sz="5200" b="1" dirty="0" err="1" smtClean="0">
                <a:solidFill>
                  <a:srgbClr val="003399"/>
                </a:solidFill>
              </a:rPr>
              <a:t>vuông</a:t>
            </a:r>
            <a:r>
              <a:rPr lang="en-US" sz="5200" b="1" dirty="0" smtClean="0">
                <a:solidFill>
                  <a:srgbClr val="003399"/>
                </a:solidFill>
              </a:rPr>
              <a:t> </a:t>
            </a:r>
            <a:r>
              <a:rPr lang="en-US" sz="5200" b="1" dirty="0" err="1" smtClean="0">
                <a:solidFill>
                  <a:srgbClr val="003399"/>
                </a:solidFill>
              </a:rPr>
              <a:t>tròn</a:t>
            </a:r>
            <a:r>
              <a:rPr lang="en-US" sz="5200" b="1" dirty="0" smtClean="0">
                <a:solidFill>
                  <a:srgbClr val="003399"/>
                </a:solidFill>
              </a:rPr>
              <a:t>.</a:t>
            </a:r>
            <a:endParaRPr lang="en-US" sz="5200" b="1" dirty="0">
              <a:solidFill>
                <a:srgbClr val="003399"/>
              </a:solidFill>
            </a:endParaRPr>
          </a:p>
        </p:txBody>
      </p:sp>
    </p:spTree>
    <p:extLst>
      <p:ext uri="{BB962C8B-B14F-4D97-AF65-F5344CB8AC3E}">
        <p14:creationId xmlns:p14="http://schemas.microsoft.com/office/powerpoint/2010/main" val="26952279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chor="ctr" anchorCtr="0">
            <a:noAutofit/>
          </a:bodyPr>
          <a:lstStyle/>
          <a:p>
            <a:pPr marL="27432" indent="0" algn="just">
              <a:lnSpc>
                <a:spcPct val="120000"/>
              </a:lnSpc>
              <a:buNone/>
            </a:pPr>
            <a:r>
              <a:rPr lang="en-US" sz="5200" b="1" u="sng" dirty="0" smtClean="0">
                <a:solidFill>
                  <a:srgbClr val="FF0000"/>
                </a:solidFill>
                <a:ea typeface="Tahoma" pitchFamily="34" charset="0"/>
                <a:cs typeface="Times New Roman" pitchFamily="18" charset="0"/>
              </a:rPr>
              <a:t>**</a:t>
            </a:r>
            <a:r>
              <a:rPr lang="en-US" sz="5200" b="1" u="sng" dirty="0" smtClean="0">
                <a:solidFill>
                  <a:srgbClr val="FF0000"/>
                </a:solidFill>
                <a:effectLst/>
                <a:ea typeface="Tahoma" pitchFamily="34" charset="0"/>
                <a:cs typeface="Times New Roman" pitchFamily="18" charset="0"/>
              </a:rPr>
              <a:t>:</a:t>
            </a:r>
            <a:r>
              <a:rPr lang="en-US" sz="5200" b="1" dirty="0" smtClean="0">
                <a:solidFill>
                  <a:srgbClr val="003399"/>
                </a:solidFill>
                <a:effectLst/>
                <a:ea typeface="Tahoma" pitchFamily="34" charset="0"/>
                <a:cs typeface="Times New Roman" pitchFamily="18" charset="0"/>
              </a:rPr>
              <a:t> </a:t>
            </a:r>
            <a:r>
              <a:rPr lang="en-US" sz="5200" b="1" dirty="0" smtClean="0">
                <a:solidFill>
                  <a:srgbClr val="FF0000"/>
                </a:solidFill>
              </a:rPr>
              <a:t>(</a:t>
            </a:r>
            <a:r>
              <a:rPr lang="en-US" sz="5200" b="1" dirty="0" err="1" smtClean="0">
                <a:solidFill>
                  <a:srgbClr val="FF0000"/>
                </a:solidFill>
              </a:rPr>
              <a:t>Vì</a:t>
            </a:r>
            <a:r>
              <a:rPr lang="en-US" sz="5200" b="1" dirty="0" smtClean="0">
                <a:solidFill>
                  <a:srgbClr val="FF0000"/>
                </a:solidFill>
              </a:rPr>
              <a:t> </a:t>
            </a:r>
            <a:r>
              <a:rPr lang="en-US" sz="5200" b="1" dirty="0" err="1" smtClean="0">
                <a:solidFill>
                  <a:srgbClr val="FF0000"/>
                </a:solidFill>
              </a:rPr>
              <a:t>vậy</a:t>
            </a:r>
            <a:r>
              <a:rPr lang="en-US" sz="5200" b="1" dirty="0" smtClean="0">
                <a:solidFill>
                  <a:srgbClr val="FF0000"/>
                </a:solidFill>
              </a:rPr>
              <a:t> </a:t>
            </a:r>
            <a:r>
              <a:rPr lang="en-US" sz="5200" b="1" dirty="0" err="1" smtClean="0">
                <a:solidFill>
                  <a:srgbClr val="FF0000"/>
                </a:solidFill>
              </a:rPr>
              <a:t>đến</a:t>
            </a:r>
            <a:r>
              <a:rPr lang="en-US" sz="5200" b="1" dirty="0" smtClean="0">
                <a:solidFill>
                  <a:srgbClr val="FF0000"/>
                </a:solidFill>
              </a:rPr>
              <a:t> </a:t>
            </a:r>
            <a:r>
              <a:rPr lang="en-US" sz="5200" b="1" dirty="0" err="1" smtClean="0">
                <a:solidFill>
                  <a:srgbClr val="FF0000"/>
                </a:solidFill>
              </a:rPr>
              <a:t>muôn</a:t>
            </a:r>
            <a:r>
              <a:rPr lang="en-US" sz="5200" b="1" dirty="0" smtClean="0">
                <a:solidFill>
                  <a:srgbClr val="FF0000"/>
                </a:solidFill>
              </a:rPr>
              <a:t> </a:t>
            </a:r>
            <a:r>
              <a:rPr lang="en-US" sz="5200" b="1" dirty="0" err="1" smtClean="0">
                <a:solidFill>
                  <a:srgbClr val="FF0000"/>
                </a:solidFill>
              </a:rPr>
              <a:t>đời</a:t>
            </a:r>
            <a:r>
              <a:rPr lang="en-US" sz="5200" b="1" dirty="0" smtClean="0">
                <a:solidFill>
                  <a:srgbClr val="FF0000"/>
                </a:solidFill>
              </a:rPr>
              <a:t>) </a:t>
            </a:r>
            <a:r>
              <a:rPr lang="en-US" sz="5200" b="1" dirty="0" err="1">
                <a:solidFill>
                  <a:srgbClr val="003399"/>
                </a:solidFill>
              </a:rPr>
              <a:t>Vì</a:t>
            </a:r>
            <a:r>
              <a:rPr lang="en-US" sz="5200" b="1" dirty="0">
                <a:solidFill>
                  <a:srgbClr val="003399"/>
                </a:solidFill>
              </a:rPr>
              <a:t> </a:t>
            </a:r>
            <a:r>
              <a:rPr lang="en-US" sz="5200" b="1" dirty="0" err="1">
                <a:solidFill>
                  <a:srgbClr val="003399"/>
                </a:solidFill>
              </a:rPr>
              <a:t>vậy</a:t>
            </a:r>
            <a:r>
              <a:rPr lang="en-US" sz="5200" b="1" dirty="0">
                <a:solidFill>
                  <a:srgbClr val="003399"/>
                </a:solidFill>
              </a:rPr>
              <a:t> </a:t>
            </a:r>
            <a:r>
              <a:rPr lang="en-US" sz="5200" b="1" dirty="0" err="1">
                <a:solidFill>
                  <a:srgbClr val="003399"/>
                </a:solidFill>
              </a:rPr>
              <a:t>đến</a:t>
            </a:r>
            <a:r>
              <a:rPr lang="en-US" sz="5200" b="1" dirty="0">
                <a:solidFill>
                  <a:srgbClr val="003399"/>
                </a:solidFill>
              </a:rPr>
              <a:t> </a:t>
            </a:r>
            <a:r>
              <a:rPr lang="en-US" sz="5200" b="1" dirty="0" err="1">
                <a:solidFill>
                  <a:srgbClr val="003399"/>
                </a:solidFill>
              </a:rPr>
              <a:t>muôn</a:t>
            </a:r>
            <a:r>
              <a:rPr lang="en-US" sz="5200" b="1" dirty="0">
                <a:solidFill>
                  <a:srgbClr val="003399"/>
                </a:solidFill>
              </a:rPr>
              <a:t> </a:t>
            </a:r>
            <a:r>
              <a:rPr lang="en-US" sz="5200" b="1" dirty="0" err="1" smtClean="0">
                <a:solidFill>
                  <a:srgbClr val="003399"/>
                </a:solidFill>
              </a:rPr>
              <a:t>đời</a:t>
            </a:r>
            <a:r>
              <a:rPr lang="en-US" sz="5200" b="1" dirty="0" smtClean="0">
                <a:solidFill>
                  <a:srgbClr val="003399"/>
                </a:solidFill>
              </a:rPr>
              <a:t> </a:t>
            </a:r>
            <a:r>
              <a:rPr lang="en-US" sz="5200" b="1" dirty="0" err="1" smtClean="0">
                <a:solidFill>
                  <a:srgbClr val="003399"/>
                </a:solidFill>
              </a:rPr>
              <a:t>sẽ</a:t>
            </a:r>
            <a:r>
              <a:rPr lang="en-US" sz="5200" b="1" dirty="0" smtClean="0">
                <a:solidFill>
                  <a:srgbClr val="003399"/>
                </a:solidFill>
              </a:rPr>
              <a:t> </a:t>
            </a:r>
            <a:r>
              <a:rPr lang="en-US" sz="5200" b="1" dirty="0" err="1" smtClean="0">
                <a:solidFill>
                  <a:srgbClr val="003399"/>
                </a:solidFill>
              </a:rPr>
              <a:t>khen</a:t>
            </a:r>
            <a:r>
              <a:rPr lang="en-US" sz="5200" b="1" dirty="0" smtClean="0">
                <a:solidFill>
                  <a:srgbClr val="003399"/>
                </a:solidFill>
              </a:rPr>
              <a:t> </a:t>
            </a:r>
            <a:r>
              <a:rPr lang="en-US" sz="5200" b="1" dirty="0" err="1" smtClean="0">
                <a:solidFill>
                  <a:srgbClr val="003399"/>
                </a:solidFill>
              </a:rPr>
              <a:t>tôi</a:t>
            </a:r>
            <a:r>
              <a:rPr lang="en-US" sz="5200" b="1" dirty="0" smtClean="0">
                <a:solidFill>
                  <a:srgbClr val="003399"/>
                </a:solidFill>
              </a:rPr>
              <a:t> </a:t>
            </a:r>
            <a:r>
              <a:rPr lang="en-US" sz="5200" b="1" dirty="0" err="1" smtClean="0">
                <a:solidFill>
                  <a:srgbClr val="003399"/>
                </a:solidFill>
              </a:rPr>
              <a:t>đầy</a:t>
            </a:r>
            <a:r>
              <a:rPr lang="en-US" sz="5200" b="1" dirty="0" smtClean="0">
                <a:solidFill>
                  <a:srgbClr val="003399"/>
                </a:solidFill>
              </a:rPr>
              <a:t> </a:t>
            </a:r>
            <a:r>
              <a:rPr lang="en-US" sz="5200" b="1" dirty="0" err="1" smtClean="0">
                <a:solidFill>
                  <a:srgbClr val="003399"/>
                </a:solidFill>
              </a:rPr>
              <a:t>ơn</a:t>
            </a:r>
            <a:r>
              <a:rPr lang="en-US" sz="5200" b="1" dirty="0" smtClean="0">
                <a:solidFill>
                  <a:srgbClr val="003399"/>
                </a:solidFill>
              </a:rPr>
              <a:t>, </a:t>
            </a:r>
            <a:r>
              <a:rPr lang="en-US" sz="5200" b="1" dirty="0" err="1" smtClean="0">
                <a:solidFill>
                  <a:srgbClr val="003399"/>
                </a:solidFill>
              </a:rPr>
              <a:t>sẽ</a:t>
            </a:r>
            <a:r>
              <a:rPr lang="en-US" sz="5200" b="1" dirty="0" smtClean="0">
                <a:solidFill>
                  <a:srgbClr val="003399"/>
                </a:solidFill>
              </a:rPr>
              <a:t> </a:t>
            </a:r>
            <a:r>
              <a:rPr lang="en-US" sz="5200" b="1" dirty="0" err="1" smtClean="0">
                <a:solidFill>
                  <a:srgbClr val="003399"/>
                </a:solidFill>
              </a:rPr>
              <a:t>khen</a:t>
            </a:r>
            <a:r>
              <a:rPr lang="en-US" sz="5200" b="1" dirty="0" smtClean="0">
                <a:solidFill>
                  <a:srgbClr val="003399"/>
                </a:solidFill>
              </a:rPr>
              <a:t> </a:t>
            </a:r>
            <a:r>
              <a:rPr lang="en-US" sz="5200" b="1" dirty="0" err="1" smtClean="0">
                <a:solidFill>
                  <a:srgbClr val="003399"/>
                </a:solidFill>
              </a:rPr>
              <a:t>tôi</a:t>
            </a:r>
            <a:r>
              <a:rPr lang="en-US" sz="5200" b="1" dirty="0" smtClean="0">
                <a:solidFill>
                  <a:srgbClr val="003399"/>
                </a:solidFill>
              </a:rPr>
              <a:t> </a:t>
            </a:r>
            <a:r>
              <a:rPr lang="en-US" sz="5200" b="1" dirty="0" err="1" smtClean="0">
                <a:solidFill>
                  <a:srgbClr val="003399"/>
                </a:solidFill>
              </a:rPr>
              <a:t>đầy</a:t>
            </a:r>
            <a:r>
              <a:rPr lang="en-US" sz="5200" b="1" dirty="0" smtClean="0">
                <a:solidFill>
                  <a:srgbClr val="003399"/>
                </a:solidFill>
              </a:rPr>
              <a:t> </a:t>
            </a:r>
            <a:r>
              <a:rPr lang="en-US" sz="5200" b="1" dirty="0" err="1" smtClean="0">
                <a:solidFill>
                  <a:srgbClr val="003399"/>
                </a:solidFill>
              </a:rPr>
              <a:t>phúc</a:t>
            </a:r>
            <a:r>
              <a:rPr lang="en-US" sz="5200" b="1" dirty="0" smtClean="0">
                <a:solidFill>
                  <a:srgbClr val="003399"/>
                </a:solidFill>
              </a:rPr>
              <a:t>, </a:t>
            </a:r>
            <a:r>
              <a:rPr lang="en-US" sz="5200" b="1" dirty="0" err="1" smtClean="0">
                <a:solidFill>
                  <a:srgbClr val="003399"/>
                </a:solidFill>
              </a:rPr>
              <a:t>sẽ</a:t>
            </a:r>
            <a:r>
              <a:rPr lang="en-US" sz="5200" b="1" dirty="0" smtClean="0">
                <a:solidFill>
                  <a:srgbClr val="003399"/>
                </a:solidFill>
              </a:rPr>
              <a:t> </a:t>
            </a:r>
            <a:r>
              <a:rPr lang="en-US" sz="5200" b="1" dirty="0" err="1" smtClean="0">
                <a:solidFill>
                  <a:srgbClr val="003399"/>
                </a:solidFill>
              </a:rPr>
              <a:t>khen</a:t>
            </a:r>
            <a:r>
              <a:rPr lang="en-US" sz="5200" b="1" dirty="0" smtClean="0">
                <a:solidFill>
                  <a:srgbClr val="003399"/>
                </a:solidFill>
              </a:rPr>
              <a:t> </a:t>
            </a:r>
            <a:r>
              <a:rPr lang="en-US" sz="5200" b="1" dirty="0" err="1" smtClean="0">
                <a:solidFill>
                  <a:srgbClr val="003399"/>
                </a:solidFill>
              </a:rPr>
              <a:t>tôi</a:t>
            </a:r>
            <a:r>
              <a:rPr lang="en-US" sz="5200" b="1" dirty="0" smtClean="0">
                <a:solidFill>
                  <a:srgbClr val="003399"/>
                </a:solidFill>
              </a:rPr>
              <a:t> </a:t>
            </a:r>
            <a:r>
              <a:rPr lang="en-US" sz="5200" b="1" dirty="0" err="1" smtClean="0">
                <a:solidFill>
                  <a:srgbClr val="003399"/>
                </a:solidFill>
              </a:rPr>
              <a:t>muôn</a:t>
            </a:r>
            <a:r>
              <a:rPr lang="en-US" sz="5200" b="1" dirty="0" smtClean="0">
                <a:solidFill>
                  <a:srgbClr val="003399"/>
                </a:solidFill>
              </a:rPr>
              <a:t> </a:t>
            </a:r>
            <a:r>
              <a:rPr lang="en-US" sz="5200" b="1" dirty="0" err="1" smtClean="0">
                <a:solidFill>
                  <a:srgbClr val="003399"/>
                </a:solidFill>
              </a:rPr>
              <a:t>đời</a:t>
            </a:r>
            <a:r>
              <a:rPr lang="en-US" sz="5200" b="1" dirty="0" smtClean="0">
                <a:solidFill>
                  <a:srgbClr val="003399"/>
                </a:solidFill>
              </a:rPr>
              <a:t> </a:t>
            </a:r>
            <a:r>
              <a:rPr lang="en-US" sz="5200" b="1" dirty="0" err="1" smtClean="0">
                <a:solidFill>
                  <a:srgbClr val="003399"/>
                </a:solidFill>
              </a:rPr>
              <a:t>đến</a:t>
            </a:r>
            <a:r>
              <a:rPr lang="en-US" sz="5200" b="1" dirty="0" smtClean="0">
                <a:solidFill>
                  <a:srgbClr val="003399"/>
                </a:solidFill>
              </a:rPr>
              <a:t> </a:t>
            </a:r>
            <a:r>
              <a:rPr lang="en-US" sz="5200" b="1" dirty="0" err="1" smtClean="0">
                <a:solidFill>
                  <a:srgbClr val="003399"/>
                </a:solidFill>
              </a:rPr>
              <a:t>muôn</a:t>
            </a:r>
            <a:r>
              <a:rPr lang="en-US" sz="5200" b="1" dirty="0" smtClean="0">
                <a:solidFill>
                  <a:srgbClr val="003399"/>
                </a:solidFill>
              </a:rPr>
              <a:t> </a:t>
            </a:r>
            <a:r>
              <a:rPr lang="en-US" sz="5200" b="1" dirty="0" err="1" smtClean="0">
                <a:solidFill>
                  <a:srgbClr val="003399"/>
                </a:solidFill>
              </a:rPr>
              <a:t>đời</a:t>
            </a:r>
            <a:r>
              <a:rPr lang="en-US" sz="5200" b="1" dirty="0">
                <a:solidFill>
                  <a:srgbClr val="003399"/>
                </a:solidFill>
              </a:rPr>
              <a:t> </a:t>
            </a:r>
            <a:r>
              <a:rPr lang="en-US" sz="5200" b="1" dirty="0" err="1" smtClean="0">
                <a:solidFill>
                  <a:srgbClr val="003399"/>
                </a:solidFill>
              </a:rPr>
              <a:t>đến</a:t>
            </a:r>
            <a:r>
              <a:rPr lang="en-US" sz="5200" b="1" dirty="0" smtClean="0">
                <a:solidFill>
                  <a:srgbClr val="003399"/>
                </a:solidFill>
              </a:rPr>
              <a:t> </a:t>
            </a:r>
            <a:r>
              <a:rPr lang="en-US" sz="5200" b="1" dirty="0" err="1" smtClean="0">
                <a:solidFill>
                  <a:srgbClr val="003399"/>
                </a:solidFill>
              </a:rPr>
              <a:t>muôn</a:t>
            </a:r>
            <a:r>
              <a:rPr lang="en-US" sz="5200" b="1" dirty="0" smtClean="0">
                <a:solidFill>
                  <a:srgbClr val="003399"/>
                </a:solidFill>
              </a:rPr>
              <a:t> </a:t>
            </a:r>
            <a:r>
              <a:rPr lang="en-US" sz="5200" b="1" dirty="0" err="1" smtClean="0">
                <a:solidFill>
                  <a:srgbClr val="003399"/>
                </a:solidFill>
              </a:rPr>
              <a:t>đời</a:t>
            </a:r>
            <a:r>
              <a:rPr lang="en-US" sz="5200" b="1" dirty="0" smtClean="0">
                <a:solidFill>
                  <a:srgbClr val="003399"/>
                </a:solidFill>
              </a:rPr>
              <a:t>.</a:t>
            </a:r>
            <a:endParaRPr lang="en-US" sz="5200" b="1" u="sng" dirty="0">
              <a:solidFill>
                <a:srgbClr val="003399"/>
              </a:solidFill>
              <a:effectLst/>
              <a:ea typeface="Tahoma" pitchFamily="34" charset="0"/>
              <a:cs typeface="Times New Roman" pitchFamily="18" charset="0"/>
            </a:endParaRPr>
          </a:p>
        </p:txBody>
      </p:sp>
    </p:spTree>
    <p:extLst>
      <p:ext uri="{BB962C8B-B14F-4D97-AF65-F5344CB8AC3E}">
        <p14:creationId xmlns:p14="http://schemas.microsoft.com/office/powerpoint/2010/main" val="3731023499"/>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0"/>
            <a:ext cx="9144000" cy="5143499"/>
          </a:xfrm>
        </p:spPr>
        <p:txBody>
          <a:bodyPr>
            <a:noAutofit/>
          </a:bodyPr>
          <a:lstStyle/>
          <a:p>
            <a:pPr algn="just">
              <a:lnSpc>
                <a:spcPct val="115000"/>
              </a:lnSpc>
            </a:pPr>
            <a:r>
              <a:rPr lang="en-US" sz="4700" b="1" u="sng" dirty="0" smtClean="0">
                <a:solidFill>
                  <a:srgbClr val="FF0000"/>
                </a:solidFill>
              </a:rPr>
              <a:t>Tk4</a:t>
            </a:r>
            <a:r>
              <a:rPr lang="vi-VN" sz="4700" b="1" u="sng" dirty="0" smtClean="0">
                <a:solidFill>
                  <a:srgbClr val="FF0000"/>
                </a:solidFill>
              </a:rPr>
              <a:t>:</a:t>
            </a:r>
            <a:r>
              <a:rPr lang="vi-VN" sz="4700" b="1" dirty="0" smtClean="0">
                <a:solidFill>
                  <a:srgbClr val="FF0000"/>
                </a:solidFill>
              </a:rPr>
              <a:t> </a:t>
            </a:r>
            <a:r>
              <a:rPr lang="en-US" sz="4700" b="1" dirty="0" err="1" smtClean="0">
                <a:solidFill>
                  <a:srgbClr val="003399"/>
                </a:solidFill>
              </a:rPr>
              <a:t>Đừng</a:t>
            </a:r>
            <a:r>
              <a:rPr lang="en-US" sz="4700" b="1" dirty="0" smtClean="0">
                <a:solidFill>
                  <a:srgbClr val="003399"/>
                </a:solidFill>
              </a:rPr>
              <a:t> </a:t>
            </a:r>
            <a:r>
              <a:rPr lang="en-US" sz="4700" b="1" dirty="0" err="1" smtClean="0">
                <a:solidFill>
                  <a:srgbClr val="003399"/>
                </a:solidFill>
              </a:rPr>
              <a:t>để</a:t>
            </a:r>
            <a:r>
              <a:rPr lang="en-US" sz="4700" b="1" dirty="0" smtClean="0">
                <a:solidFill>
                  <a:srgbClr val="003399"/>
                </a:solidFill>
              </a:rPr>
              <a:t> con </a:t>
            </a:r>
            <a:r>
              <a:rPr lang="en-US" sz="4700" b="1" dirty="0" err="1" smtClean="0">
                <a:solidFill>
                  <a:srgbClr val="003399"/>
                </a:solidFill>
              </a:rPr>
              <a:t>mãi</a:t>
            </a:r>
            <a:r>
              <a:rPr lang="en-US" sz="4700" b="1" dirty="0" smtClean="0">
                <a:solidFill>
                  <a:srgbClr val="003399"/>
                </a:solidFill>
              </a:rPr>
              <a:t> lo </a:t>
            </a:r>
            <a:r>
              <a:rPr lang="en-US" sz="4700" b="1" dirty="0" err="1" smtClean="0">
                <a:solidFill>
                  <a:srgbClr val="003399"/>
                </a:solidFill>
              </a:rPr>
              <a:t>nhiều</a:t>
            </a:r>
            <a:r>
              <a:rPr lang="en-US" sz="4700" b="1" dirty="0" smtClean="0">
                <a:solidFill>
                  <a:srgbClr val="003399"/>
                </a:solidFill>
              </a:rPr>
              <a:t> </a:t>
            </a:r>
            <a:r>
              <a:rPr lang="en-US" sz="4700" b="1" dirty="0" err="1" smtClean="0">
                <a:solidFill>
                  <a:srgbClr val="003399"/>
                </a:solidFill>
              </a:rPr>
              <a:t>chuyện</a:t>
            </a:r>
            <a:r>
              <a:rPr lang="en-US" sz="4700" b="1" dirty="0" smtClean="0">
                <a:solidFill>
                  <a:srgbClr val="003399"/>
                </a:solidFill>
              </a:rPr>
              <a:t> </a:t>
            </a:r>
            <a:r>
              <a:rPr lang="en-US" sz="4700" b="1" dirty="0" err="1" smtClean="0">
                <a:solidFill>
                  <a:srgbClr val="003399"/>
                </a:solidFill>
              </a:rPr>
              <a:t>của</a:t>
            </a:r>
            <a:r>
              <a:rPr lang="en-US" sz="4700" b="1" dirty="0" smtClean="0">
                <a:solidFill>
                  <a:srgbClr val="003399"/>
                </a:solidFill>
              </a:rPr>
              <a:t> </a:t>
            </a:r>
            <a:r>
              <a:rPr lang="en-US" sz="4700" b="1" dirty="0" err="1" smtClean="0">
                <a:solidFill>
                  <a:srgbClr val="003399"/>
                </a:solidFill>
              </a:rPr>
              <a:t>trần</a:t>
            </a:r>
            <a:r>
              <a:rPr lang="en-US" sz="4700" b="1" dirty="0" smtClean="0">
                <a:solidFill>
                  <a:srgbClr val="003399"/>
                </a:solidFill>
              </a:rPr>
              <a:t> </a:t>
            </a:r>
            <a:r>
              <a:rPr lang="en-US" sz="4700" b="1" dirty="0" err="1" smtClean="0">
                <a:solidFill>
                  <a:srgbClr val="003399"/>
                </a:solidFill>
              </a:rPr>
              <a:t>thế</a:t>
            </a:r>
            <a:r>
              <a:rPr lang="en-US" sz="4700" b="1" dirty="0" smtClean="0">
                <a:solidFill>
                  <a:srgbClr val="003399"/>
                </a:solidFill>
              </a:rPr>
              <a:t>. </a:t>
            </a:r>
            <a:r>
              <a:rPr lang="en-US" sz="4700" b="1" dirty="0" err="1" smtClean="0">
                <a:solidFill>
                  <a:srgbClr val="003399"/>
                </a:solidFill>
              </a:rPr>
              <a:t>Biết</a:t>
            </a:r>
            <a:r>
              <a:rPr lang="en-US" sz="4700" b="1" dirty="0" smtClean="0">
                <a:solidFill>
                  <a:srgbClr val="003399"/>
                </a:solidFill>
              </a:rPr>
              <a:t> </a:t>
            </a:r>
            <a:r>
              <a:rPr lang="en-US" sz="4700" b="1" dirty="0" err="1" smtClean="0">
                <a:solidFill>
                  <a:srgbClr val="003399"/>
                </a:solidFill>
              </a:rPr>
              <a:t>lắng</a:t>
            </a:r>
            <a:r>
              <a:rPr lang="en-US" sz="4700" b="1" dirty="0" smtClean="0">
                <a:solidFill>
                  <a:srgbClr val="003399"/>
                </a:solidFill>
              </a:rPr>
              <a:t> </a:t>
            </a:r>
            <a:r>
              <a:rPr lang="en-US" sz="4700" b="1" dirty="0" err="1" smtClean="0">
                <a:solidFill>
                  <a:srgbClr val="003399"/>
                </a:solidFill>
              </a:rPr>
              <a:t>nghe</a:t>
            </a:r>
            <a:r>
              <a:rPr lang="en-US" sz="4700" b="1" dirty="0" smtClean="0">
                <a:solidFill>
                  <a:srgbClr val="003399"/>
                </a:solidFill>
              </a:rPr>
              <a:t> </a:t>
            </a:r>
            <a:r>
              <a:rPr lang="en-US" sz="4700" b="1" dirty="0" err="1" smtClean="0">
                <a:solidFill>
                  <a:srgbClr val="003399"/>
                </a:solidFill>
              </a:rPr>
              <a:t>sứ</a:t>
            </a:r>
            <a:r>
              <a:rPr lang="en-US" sz="4700" b="1" dirty="0" smtClean="0">
                <a:solidFill>
                  <a:srgbClr val="003399"/>
                </a:solidFill>
              </a:rPr>
              <a:t> </a:t>
            </a:r>
            <a:r>
              <a:rPr lang="en-US" sz="4700" b="1" dirty="0" err="1" smtClean="0">
                <a:solidFill>
                  <a:srgbClr val="003399"/>
                </a:solidFill>
              </a:rPr>
              <a:t>thần</a:t>
            </a:r>
            <a:r>
              <a:rPr lang="en-US" sz="4700" b="1" dirty="0" smtClean="0">
                <a:solidFill>
                  <a:srgbClr val="003399"/>
                </a:solidFill>
              </a:rPr>
              <a:t> </a:t>
            </a:r>
            <a:r>
              <a:rPr lang="en-US" sz="4700" b="1" dirty="0" err="1" smtClean="0">
                <a:solidFill>
                  <a:srgbClr val="003399"/>
                </a:solidFill>
              </a:rPr>
              <a:t>Chúa</a:t>
            </a:r>
            <a:r>
              <a:rPr lang="en-US" sz="4700" b="1" dirty="0" smtClean="0">
                <a:solidFill>
                  <a:srgbClr val="003399"/>
                </a:solidFill>
              </a:rPr>
              <a:t> </a:t>
            </a:r>
            <a:r>
              <a:rPr lang="en-US" sz="4700" b="1" dirty="0" err="1" smtClean="0">
                <a:solidFill>
                  <a:srgbClr val="003399"/>
                </a:solidFill>
              </a:rPr>
              <a:t>báo</a:t>
            </a:r>
            <a:r>
              <a:rPr lang="en-US" sz="4700" b="1" dirty="0" smtClean="0">
                <a:solidFill>
                  <a:srgbClr val="003399"/>
                </a:solidFill>
              </a:rPr>
              <a:t> tin </a:t>
            </a:r>
            <a:r>
              <a:rPr lang="en-US" sz="4700" b="1" dirty="0" err="1" smtClean="0">
                <a:solidFill>
                  <a:srgbClr val="003399"/>
                </a:solidFill>
              </a:rPr>
              <a:t>mỗi</a:t>
            </a:r>
            <a:r>
              <a:rPr lang="en-US" sz="4700" b="1" dirty="0" smtClean="0">
                <a:solidFill>
                  <a:srgbClr val="003399"/>
                </a:solidFill>
              </a:rPr>
              <a:t> </a:t>
            </a:r>
            <a:r>
              <a:rPr lang="en-US" sz="4700" b="1" dirty="0" err="1" smtClean="0">
                <a:solidFill>
                  <a:srgbClr val="003399"/>
                </a:solidFill>
              </a:rPr>
              <a:t>ngày</a:t>
            </a:r>
            <a:r>
              <a:rPr lang="en-US" sz="4700" b="1" dirty="0" smtClean="0">
                <a:solidFill>
                  <a:srgbClr val="003399"/>
                </a:solidFill>
              </a:rPr>
              <a:t>. </a:t>
            </a:r>
            <a:r>
              <a:rPr lang="en-US" sz="4700" b="1" dirty="0" err="1" smtClean="0">
                <a:solidFill>
                  <a:srgbClr val="003399"/>
                </a:solidFill>
              </a:rPr>
              <a:t>Dù</a:t>
            </a:r>
            <a:r>
              <a:rPr lang="en-US" sz="4700" b="1" dirty="0" smtClean="0">
                <a:solidFill>
                  <a:srgbClr val="003399"/>
                </a:solidFill>
              </a:rPr>
              <a:t> </a:t>
            </a:r>
            <a:r>
              <a:rPr lang="en-US" sz="4700" b="1" dirty="0" err="1" smtClean="0">
                <a:solidFill>
                  <a:srgbClr val="003399"/>
                </a:solidFill>
              </a:rPr>
              <a:t>có</a:t>
            </a:r>
            <a:r>
              <a:rPr lang="en-US" sz="4700" b="1" dirty="0" smtClean="0">
                <a:solidFill>
                  <a:srgbClr val="003399"/>
                </a:solidFill>
              </a:rPr>
              <a:t> </a:t>
            </a:r>
            <a:r>
              <a:rPr lang="en-US" sz="4700" b="1" dirty="0" err="1" smtClean="0">
                <a:solidFill>
                  <a:srgbClr val="003399"/>
                </a:solidFill>
              </a:rPr>
              <a:t>lúc</a:t>
            </a:r>
            <a:r>
              <a:rPr lang="en-US" sz="4700" b="1" dirty="0" smtClean="0">
                <a:solidFill>
                  <a:srgbClr val="003399"/>
                </a:solidFill>
              </a:rPr>
              <a:t> </a:t>
            </a:r>
            <a:r>
              <a:rPr lang="en-US" sz="4700" b="1" dirty="0" err="1" smtClean="0">
                <a:solidFill>
                  <a:srgbClr val="003399"/>
                </a:solidFill>
              </a:rPr>
              <a:t>Thánh</a:t>
            </a:r>
            <a:r>
              <a:rPr lang="en-US" sz="4700" b="1" dirty="0" smtClean="0">
                <a:solidFill>
                  <a:srgbClr val="003399"/>
                </a:solidFill>
              </a:rPr>
              <a:t> Ý Cha </a:t>
            </a:r>
            <a:r>
              <a:rPr lang="en-US" sz="4700" b="1" dirty="0" err="1" smtClean="0">
                <a:solidFill>
                  <a:srgbClr val="003399"/>
                </a:solidFill>
              </a:rPr>
              <a:t>làm</a:t>
            </a:r>
            <a:r>
              <a:rPr lang="en-US" sz="4700" b="1" dirty="0" smtClean="0">
                <a:solidFill>
                  <a:srgbClr val="003399"/>
                </a:solidFill>
              </a:rPr>
              <a:t> con </a:t>
            </a:r>
            <a:r>
              <a:rPr lang="en-US" sz="4700" b="1" dirty="0" err="1" smtClean="0">
                <a:solidFill>
                  <a:srgbClr val="003399"/>
                </a:solidFill>
              </a:rPr>
              <a:t>đau</a:t>
            </a:r>
            <a:r>
              <a:rPr lang="en-US" sz="4700" b="1" dirty="0" smtClean="0">
                <a:solidFill>
                  <a:srgbClr val="003399"/>
                </a:solidFill>
              </a:rPr>
              <a:t> </a:t>
            </a:r>
            <a:r>
              <a:rPr lang="en-US" sz="4700" b="1" dirty="0" err="1" smtClean="0">
                <a:solidFill>
                  <a:srgbClr val="003399"/>
                </a:solidFill>
              </a:rPr>
              <a:t>đớn</a:t>
            </a:r>
            <a:r>
              <a:rPr lang="en-US" sz="4700" b="1" dirty="0" smtClean="0">
                <a:solidFill>
                  <a:srgbClr val="003399"/>
                </a:solidFill>
              </a:rPr>
              <a:t>. </a:t>
            </a:r>
            <a:r>
              <a:rPr lang="en-US" sz="4700" b="1" dirty="0" err="1" smtClean="0">
                <a:solidFill>
                  <a:srgbClr val="003399"/>
                </a:solidFill>
              </a:rPr>
              <a:t>Vẫn</a:t>
            </a:r>
            <a:r>
              <a:rPr lang="en-US" sz="4700" b="1" dirty="0" smtClean="0">
                <a:solidFill>
                  <a:srgbClr val="003399"/>
                </a:solidFill>
              </a:rPr>
              <a:t> </a:t>
            </a:r>
            <a:r>
              <a:rPr lang="en-US" sz="4700" b="1" dirty="0" err="1" smtClean="0">
                <a:solidFill>
                  <a:srgbClr val="003399"/>
                </a:solidFill>
              </a:rPr>
              <a:t>xin</a:t>
            </a:r>
            <a:r>
              <a:rPr lang="en-US" sz="4700" b="1" dirty="0" smtClean="0">
                <a:solidFill>
                  <a:srgbClr val="003399"/>
                </a:solidFill>
              </a:rPr>
              <a:t> </a:t>
            </a:r>
            <a:r>
              <a:rPr lang="en-US" sz="4700" b="1" dirty="0" err="1" smtClean="0">
                <a:solidFill>
                  <a:srgbClr val="003399"/>
                </a:solidFill>
              </a:rPr>
              <a:t>vâng</a:t>
            </a:r>
            <a:r>
              <a:rPr lang="en-US" sz="4700" b="1" dirty="0" smtClean="0">
                <a:solidFill>
                  <a:srgbClr val="003399"/>
                </a:solidFill>
              </a:rPr>
              <a:t> </a:t>
            </a:r>
            <a:r>
              <a:rPr lang="en-US" sz="4700" b="1" dirty="0" err="1" smtClean="0">
                <a:solidFill>
                  <a:srgbClr val="003399"/>
                </a:solidFill>
              </a:rPr>
              <a:t>vì</a:t>
            </a:r>
            <a:r>
              <a:rPr lang="en-US" sz="4700" b="1" dirty="0" smtClean="0">
                <a:solidFill>
                  <a:srgbClr val="003399"/>
                </a:solidFill>
              </a:rPr>
              <a:t> ý </a:t>
            </a:r>
            <a:r>
              <a:rPr lang="en-US" sz="4700" b="1" dirty="0" err="1" smtClean="0">
                <a:solidFill>
                  <a:srgbClr val="003399"/>
                </a:solidFill>
              </a:rPr>
              <a:t>Ngài</a:t>
            </a:r>
            <a:r>
              <a:rPr lang="en-US" sz="4700" b="1" dirty="0" smtClean="0">
                <a:solidFill>
                  <a:srgbClr val="003399"/>
                </a:solidFill>
              </a:rPr>
              <a:t> </a:t>
            </a:r>
            <a:r>
              <a:rPr lang="en-US" sz="4700" b="1" dirty="0" err="1" smtClean="0">
                <a:solidFill>
                  <a:srgbClr val="003399"/>
                </a:solidFill>
              </a:rPr>
              <a:t>dẫn</a:t>
            </a:r>
            <a:r>
              <a:rPr lang="en-US" sz="4700" b="1" dirty="0" smtClean="0">
                <a:solidFill>
                  <a:srgbClr val="003399"/>
                </a:solidFill>
              </a:rPr>
              <a:t> con </a:t>
            </a:r>
            <a:r>
              <a:rPr lang="en-US" sz="4700" b="1" dirty="0" err="1" smtClean="0">
                <a:solidFill>
                  <a:srgbClr val="003399"/>
                </a:solidFill>
              </a:rPr>
              <a:t>về</a:t>
            </a:r>
            <a:r>
              <a:rPr lang="en-US" sz="4700" b="1" dirty="0" smtClean="0">
                <a:solidFill>
                  <a:srgbClr val="003399"/>
                </a:solidFill>
              </a:rPr>
              <a:t> </a:t>
            </a:r>
            <a:r>
              <a:rPr lang="en-US" sz="4700" b="1" dirty="0" err="1" smtClean="0">
                <a:solidFill>
                  <a:srgbClr val="003399"/>
                </a:solidFill>
              </a:rPr>
              <a:t>trời</a:t>
            </a:r>
            <a:r>
              <a:rPr lang="en-US" sz="4700" b="1" dirty="0" smtClean="0">
                <a:solidFill>
                  <a:srgbClr val="003399"/>
                </a:solidFill>
              </a:rPr>
              <a:t>.</a:t>
            </a:r>
            <a:endParaRPr lang="en-US" sz="4700" b="1" dirty="0">
              <a:solidFill>
                <a:srgbClr val="003399"/>
              </a:solidFill>
            </a:endParaRPr>
          </a:p>
        </p:txBody>
      </p:sp>
    </p:spTree>
    <p:extLst>
      <p:ext uri="{BB962C8B-B14F-4D97-AF65-F5344CB8AC3E}">
        <p14:creationId xmlns:p14="http://schemas.microsoft.com/office/powerpoint/2010/main" val="4073250065"/>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0"/>
            <a:ext cx="9144000" cy="5143499"/>
          </a:xfrm>
        </p:spPr>
        <p:txBody>
          <a:bodyPr>
            <a:normAutofit/>
          </a:bodyPr>
          <a:lstStyle/>
          <a:p>
            <a:pPr algn="just">
              <a:lnSpc>
                <a:spcPct val="120000"/>
              </a:lnSpc>
            </a:pPr>
            <a:r>
              <a:rPr lang="en-US" sz="5800" b="1" u="sng" dirty="0" err="1" smtClean="0">
                <a:solidFill>
                  <a:srgbClr val="FF0000"/>
                </a:solidFill>
              </a:rPr>
              <a:t>Đk</a:t>
            </a:r>
            <a:r>
              <a:rPr lang="vi-VN" sz="5800" b="1" u="sng" dirty="0" smtClean="0">
                <a:solidFill>
                  <a:srgbClr val="FF0000"/>
                </a:solidFill>
              </a:rPr>
              <a:t>:</a:t>
            </a:r>
            <a:r>
              <a:rPr lang="vi-VN" sz="5800" b="1" dirty="0" smtClean="0">
                <a:solidFill>
                  <a:srgbClr val="FF0000"/>
                </a:solidFill>
              </a:rPr>
              <a:t> </a:t>
            </a:r>
            <a:r>
              <a:rPr lang="en-US" sz="5800" b="1" dirty="0" err="1" smtClean="0">
                <a:solidFill>
                  <a:srgbClr val="003399"/>
                </a:solidFill>
              </a:rPr>
              <a:t>Vâng</a:t>
            </a:r>
            <a:r>
              <a:rPr lang="en-US" sz="5800" b="1" dirty="0" smtClean="0">
                <a:solidFill>
                  <a:srgbClr val="003399"/>
                </a:solidFill>
              </a:rPr>
              <a:t>, con </a:t>
            </a:r>
            <a:r>
              <a:rPr lang="en-US" sz="5800" b="1" dirty="0" err="1" smtClean="0">
                <a:solidFill>
                  <a:srgbClr val="003399"/>
                </a:solidFill>
              </a:rPr>
              <a:t>đây</a:t>
            </a:r>
            <a:r>
              <a:rPr lang="en-US" sz="5800" b="1" dirty="0" smtClean="0">
                <a:solidFill>
                  <a:srgbClr val="003399"/>
                </a:solidFill>
              </a:rPr>
              <a:t> </a:t>
            </a:r>
            <a:r>
              <a:rPr lang="en-US" sz="5800" b="1" dirty="0" err="1" smtClean="0">
                <a:solidFill>
                  <a:srgbClr val="003399"/>
                </a:solidFill>
              </a:rPr>
              <a:t>Chúa</a:t>
            </a:r>
            <a:r>
              <a:rPr lang="en-US" sz="5800" b="1" dirty="0" smtClean="0">
                <a:solidFill>
                  <a:srgbClr val="003399"/>
                </a:solidFill>
              </a:rPr>
              <a:t> </a:t>
            </a:r>
            <a:r>
              <a:rPr lang="en-US" sz="5800" b="1" dirty="0" err="1" smtClean="0">
                <a:solidFill>
                  <a:srgbClr val="003399"/>
                </a:solidFill>
              </a:rPr>
              <a:t>ơi</a:t>
            </a:r>
            <a:r>
              <a:rPr lang="en-US" sz="5800" b="1" dirty="0" smtClean="0">
                <a:solidFill>
                  <a:srgbClr val="003399"/>
                </a:solidFill>
              </a:rPr>
              <a:t>, con </a:t>
            </a:r>
            <a:r>
              <a:rPr lang="en-US" sz="5800" b="1" dirty="0" err="1" smtClean="0">
                <a:solidFill>
                  <a:srgbClr val="003399"/>
                </a:solidFill>
              </a:rPr>
              <a:t>là</a:t>
            </a:r>
            <a:r>
              <a:rPr lang="en-US" sz="5800" b="1" dirty="0" smtClean="0">
                <a:solidFill>
                  <a:srgbClr val="003399"/>
                </a:solidFill>
              </a:rPr>
              <a:t> </a:t>
            </a:r>
            <a:r>
              <a:rPr lang="en-US" sz="5800" b="1" dirty="0" err="1" smtClean="0">
                <a:solidFill>
                  <a:srgbClr val="003399"/>
                </a:solidFill>
              </a:rPr>
              <a:t>tôi</a:t>
            </a:r>
            <a:r>
              <a:rPr lang="en-US" sz="5800" b="1" dirty="0" smtClean="0">
                <a:solidFill>
                  <a:srgbClr val="003399"/>
                </a:solidFill>
              </a:rPr>
              <a:t> </a:t>
            </a:r>
            <a:r>
              <a:rPr lang="en-US" sz="5800" b="1" dirty="0" err="1" smtClean="0">
                <a:solidFill>
                  <a:srgbClr val="003399"/>
                </a:solidFill>
              </a:rPr>
              <a:t>tớ</a:t>
            </a:r>
            <a:r>
              <a:rPr lang="en-US" sz="5800" b="1" dirty="0" smtClean="0">
                <a:solidFill>
                  <a:srgbClr val="003399"/>
                </a:solidFill>
              </a:rPr>
              <a:t> </a:t>
            </a:r>
            <a:r>
              <a:rPr lang="en-US" sz="5800" b="1" dirty="0" err="1" smtClean="0">
                <a:solidFill>
                  <a:srgbClr val="003399"/>
                </a:solidFill>
              </a:rPr>
              <a:t>Ngài</a:t>
            </a:r>
            <a:r>
              <a:rPr lang="en-US" sz="5800" b="1" dirty="0" smtClean="0">
                <a:solidFill>
                  <a:srgbClr val="003399"/>
                </a:solidFill>
              </a:rPr>
              <a:t>. </a:t>
            </a:r>
            <a:r>
              <a:rPr lang="en-US" sz="5800" b="1" dirty="0" err="1" smtClean="0">
                <a:solidFill>
                  <a:srgbClr val="003399"/>
                </a:solidFill>
              </a:rPr>
              <a:t>Xin</a:t>
            </a:r>
            <a:r>
              <a:rPr lang="en-US" sz="5800" b="1" dirty="0" smtClean="0">
                <a:solidFill>
                  <a:srgbClr val="003399"/>
                </a:solidFill>
              </a:rPr>
              <a:t> </a:t>
            </a:r>
            <a:r>
              <a:rPr lang="en-US" sz="5800" b="1" dirty="0" err="1" smtClean="0">
                <a:solidFill>
                  <a:srgbClr val="003399"/>
                </a:solidFill>
              </a:rPr>
              <a:t>thực</a:t>
            </a:r>
            <a:r>
              <a:rPr lang="en-US" sz="5800" b="1" dirty="0" smtClean="0">
                <a:solidFill>
                  <a:srgbClr val="003399"/>
                </a:solidFill>
              </a:rPr>
              <a:t> </a:t>
            </a:r>
            <a:r>
              <a:rPr lang="en-US" sz="5800" b="1" dirty="0" err="1" smtClean="0">
                <a:solidFill>
                  <a:srgbClr val="003399"/>
                </a:solidFill>
              </a:rPr>
              <a:t>hiện</a:t>
            </a:r>
            <a:r>
              <a:rPr lang="en-US" sz="5800" b="1" dirty="0" smtClean="0">
                <a:solidFill>
                  <a:srgbClr val="003399"/>
                </a:solidFill>
              </a:rPr>
              <a:t> </a:t>
            </a:r>
            <a:r>
              <a:rPr lang="en-US" sz="5800" b="1" dirty="0" err="1" smtClean="0">
                <a:solidFill>
                  <a:srgbClr val="003399"/>
                </a:solidFill>
              </a:rPr>
              <a:t>cho</a:t>
            </a:r>
            <a:r>
              <a:rPr lang="en-US" sz="5800" b="1" dirty="0" smtClean="0">
                <a:solidFill>
                  <a:srgbClr val="003399"/>
                </a:solidFill>
              </a:rPr>
              <a:t> con, </a:t>
            </a:r>
            <a:r>
              <a:rPr lang="en-US" sz="5800" b="1" dirty="0" err="1" smtClean="0">
                <a:solidFill>
                  <a:srgbClr val="003399"/>
                </a:solidFill>
              </a:rPr>
              <a:t>hết</a:t>
            </a:r>
            <a:r>
              <a:rPr lang="en-US" sz="5800" b="1" dirty="0" smtClean="0">
                <a:solidFill>
                  <a:srgbClr val="003399"/>
                </a:solidFill>
              </a:rPr>
              <a:t> </a:t>
            </a:r>
            <a:r>
              <a:rPr lang="en-US" sz="5800" b="1" dirty="0" err="1" smtClean="0">
                <a:solidFill>
                  <a:srgbClr val="003399"/>
                </a:solidFill>
              </a:rPr>
              <a:t>những</a:t>
            </a:r>
            <a:r>
              <a:rPr lang="en-US" sz="5800" b="1" dirty="0" smtClean="0">
                <a:solidFill>
                  <a:srgbClr val="003399"/>
                </a:solidFill>
              </a:rPr>
              <a:t> </a:t>
            </a:r>
            <a:r>
              <a:rPr lang="en-US" sz="5800" b="1" dirty="0" err="1" smtClean="0">
                <a:solidFill>
                  <a:srgbClr val="003399"/>
                </a:solidFill>
              </a:rPr>
              <a:t>gì</a:t>
            </a:r>
            <a:r>
              <a:rPr lang="en-US" sz="5800" b="1" dirty="0" smtClean="0">
                <a:solidFill>
                  <a:srgbClr val="003399"/>
                </a:solidFill>
              </a:rPr>
              <a:t> </a:t>
            </a:r>
            <a:r>
              <a:rPr lang="en-US" sz="5800" b="1" dirty="0" err="1" smtClean="0">
                <a:solidFill>
                  <a:srgbClr val="003399"/>
                </a:solidFill>
              </a:rPr>
              <a:t>Ngài</a:t>
            </a:r>
            <a:r>
              <a:rPr lang="en-US" sz="5800" b="1" dirty="0" smtClean="0">
                <a:solidFill>
                  <a:srgbClr val="003399"/>
                </a:solidFill>
              </a:rPr>
              <a:t> </a:t>
            </a:r>
            <a:r>
              <a:rPr lang="en-US" sz="5800" b="1" dirty="0" err="1" smtClean="0">
                <a:solidFill>
                  <a:srgbClr val="003399"/>
                </a:solidFill>
              </a:rPr>
              <a:t>muốn</a:t>
            </a:r>
            <a:r>
              <a:rPr lang="en-US" sz="5800" b="1" dirty="0" smtClean="0">
                <a:solidFill>
                  <a:srgbClr val="003399"/>
                </a:solidFill>
              </a:rPr>
              <a:t> </a:t>
            </a:r>
            <a:r>
              <a:rPr lang="en-US" sz="5800" b="1" dirty="0" err="1" smtClean="0">
                <a:solidFill>
                  <a:srgbClr val="003399"/>
                </a:solidFill>
              </a:rPr>
              <a:t>nơi</a:t>
            </a:r>
            <a:r>
              <a:rPr lang="en-US" sz="5800" b="1" dirty="0" smtClean="0">
                <a:solidFill>
                  <a:srgbClr val="003399"/>
                </a:solidFill>
              </a:rPr>
              <a:t> con. </a:t>
            </a:r>
            <a:endParaRPr lang="en-US" sz="5800" b="1" dirty="0">
              <a:solidFill>
                <a:srgbClr val="003399"/>
              </a:solidFill>
            </a:endParaRPr>
          </a:p>
        </p:txBody>
      </p:sp>
    </p:spTree>
    <p:extLst>
      <p:ext uri="{BB962C8B-B14F-4D97-AF65-F5344CB8AC3E}">
        <p14:creationId xmlns:p14="http://schemas.microsoft.com/office/powerpoint/2010/main" val="2024753303"/>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0"/>
            <a:ext cx="9144000" cy="5143499"/>
          </a:xfrm>
        </p:spPr>
        <p:txBody>
          <a:bodyPr>
            <a:noAutofit/>
          </a:bodyPr>
          <a:lstStyle/>
          <a:p>
            <a:pPr algn="just">
              <a:lnSpc>
                <a:spcPct val="120000"/>
              </a:lnSpc>
            </a:pPr>
            <a:r>
              <a:rPr lang="en-US" sz="5200" b="1" u="sng" dirty="0" smtClean="0">
                <a:solidFill>
                  <a:srgbClr val="FF0000"/>
                </a:solidFill>
              </a:rPr>
              <a:t>**</a:t>
            </a:r>
            <a:r>
              <a:rPr lang="vi-VN" sz="5200" b="1" u="sng" dirty="0" smtClean="0">
                <a:solidFill>
                  <a:srgbClr val="FF0000"/>
                </a:solidFill>
              </a:rPr>
              <a:t>:</a:t>
            </a:r>
            <a:r>
              <a:rPr lang="vi-VN" sz="5200" b="1" dirty="0" smtClean="0">
                <a:solidFill>
                  <a:srgbClr val="FF0000"/>
                </a:solidFill>
              </a:rPr>
              <a:t> </a:t>
            </a:r>
            <a:r>
              <a:rPr lang="en-US" sz="5200" b="1" dirty="0" err="1" smtClean="0">
                <a:solidFill>
                  <a:srgbClr val="003399"/>
                </a:solidFill>
              </a:rPr>
              <a:t>Đây</a:t>
            </a:r>
            <a:r>
              <a:rPr lang="en-US" sz="5200" b="1" dirty="0" smtClean="0">
                <a:solidFill>
                  <a:srgbClr val="003399"/>
                </a:solidFill>
              </a:rPr>
              <a:t> </a:t>
            </a:r>
            <a:r>
              <a:rPr lang="en-US" sz="5200" b="1" dirty="0" err="1" smtClean="0">
                <a:solidFill>
                  <a:srgbClr val="003399"/>
                </a:solidFill>
              </a:rPr>
              <a:t>ước</a:t>
            </a:r>
            <a:r>
              <a:rPr lang="en-US" sz="5200" b="1" dirty="0" smtClean="0">
                <a:solidFill>
                  <a:srgbClr val="003399"/>
                </a:solidFill>
              </a:rPr>
              <a:t> </a:t>
            </a:r>
            <a:r>
              <a:rPr lang="en-US" sz="5200" b="1" dirty="0" err="1" smtClean="0">
                <a:solidFill>
                  <a:srgbClr val="003399"/>
                </a:solidFill>
              </a:rPr>
              <a:t>nguyện</a:t>
            </a:r>
            <a:r>
              <a:rPr lang="en-US" sz="5200" b="1" dirty="0" smtClean="0">
                <a:solidFill>
                  <a:srgbClr val="003399"/>
                </a:solidFill>
              </a:rPr>
              <a:t> </a:t>
            </a:r>
            <a:r>
              <a:rPr lang="en-US" sz="5200" b="1" dirty="0" err="1" smtClean="0">
                <a:solidFill>
                  <a:srgbClr val="003399"/>
                </a:solidFill>
              </a:rPr>
              <a:t>của</a:t>
            </a:r>
            <a:r>
              <a:rPr lang="en-US" sz="5200" b="1" dirty="0" smtClean="0">
                <a:solidFill>
                  <a:srgbClr val="003399"/>
                </a:solidFill>
              </a:rPr>
              <a:t> con, </a:t>
            </a:r>
            <a:r>
              <a:rPr lang="en-US" sz="5200" b="1" dirty="0" err="1" smtClean="0">
                <a:solidFill>
                  <a:srgbClr val="003399"/>
                </a:solidFill>
              </a:rPr>
              <a:t>xin</a:t>
            </a:r>
            <a:r>
              <a:rPr lang="en-US" sz="5200" b="1" dirty="0" smtClean="0">
                <a:solidFill>
                  <a:srgbClr val="003399"/>
                </a:solidFill>
              </a:rPr>
              <a:t> </a:t>
            </a:r>
            <a:r>
              <a:rPr lang="en-US" sz="5200" b="1" dirty="0" err="1" smtClean="0">
                <a:solidFill>
                  <a:srgbClr val="003399"/>
                </a:solidFill>
              </a:rPr>
              <a:t>dâng</a:t>
            </a:r>
            <a:r>
              <a:rPr lang="en-US" sz="5200" b="1" dirty="0" smtClean="0">
                <a:solidFill>
                  <a:srgbClr val="003399"/>
                </a:solidFill>
              </a:rPr>
              <a:t> </a:t>
            </a:r>
            <a:r>
              <a:rPr lang="en-US" sz="5200" b="1" dirty="0" err="1" smtClean="0">
                <a:solidFill>
                  <a:srgbClr val="003399"/>
                </a:solidFill>
              </a:rPr>
              <a:t>Ngài</a:t>
            </a:r>
            <a:r>
              <a:rPr lang="en-US" sz="5200" b="1" dirty="0" smtClean="0">
                <a:solidFill>
                  <a:srgbClr val="003399"/>
                </a:solidFill>
              </a:rPr>
              <a:t> </a:t>
            </a:r>
            <a:r>
              <a:rPr lang="en-US" sz="5200" b="1" dirty="0" err="1" smtClean="0">
                <a:solidFill>
                  <a:srgbClr val="003399"/>
                </a:solidFill>
              </a:rPr>
              <a:t>dâng</a:t>
            </a:r>
            <a:r>
              <a:rPr lang="en-US" sz="5200" b="1" dirty="0" smtClean="0">
                <a:solidFill>
                  <a:srgbClr val="003399"/>
                </a:solidFill>
              </a:rPr>
              <a:t> </a:t>
            </a:r>
            <a:r>
              <a:rPr lang="en-US" sz="5200" b="1" dirty="0" err="1" smtClean="0">
                <a:solidFill>
                  <a:srgbClr val="003399"/>
                </a:solidFill>
              </a:rPr>
              <a:t>hết</a:t>
            </a:r>
            <a:r>
              <a:rPr lang="en-US" sz="5200" b="1" dirty="0" smtClean="0">
                <a:solidFill>
                  <a:srgbClr val="003399"/>
                </a:solidFill>
              </a:rPr>
              <a:t> </a:t>
            </a:r>
            <a:r>
              <a:rPr lang="en-US" sz="5200" b="1" dirty="0" err="1" smtClean="0">
                <a:solidFill>
                  <a:srgbClr val="003399"/>
                </a:solidFill>
              </a:rPr>
              <a:t>xác</a:t>
            </a:r>
            <a:r>
              <a:rPr lang="en-US" sz="5200" b="1" dirty="0" smtClean="0">
                <a:solidFill>
                  <a:srgbClr val="003399"/>
                </a:solidFill>
              </a:rPr>
              <a:t> </a:t>
            </a:r>
            <a:r>
              <a:rPr lang="en-US" sz="5200" b="1" dirty="0" err="1" smtClean="0">
                <a:solidFill>
                  <a:srgbClr val="003399"/>
                </a:solidFill>
              </a:rPr>
              <a:t>hồn</a:t>
            </a:r>
            <a:r>
              <a:rPr lang="en-US" sz="5200" b="1" dirty="0" smtClean="0">
                <a:solidFill>
                  <a:srgbClr val="003399"/>
                </a:solidFill>
              </a:rPr>
              <a:t>. </a:t>
            </a:r>
            <a:r>
              <a:rPr lang="en-US" sz="5200" b="1" dirty="0" err="1" smtClean="0">
                <a:solidFill>
                  <a:srgbClr val="003399"/>
                </a:solidFill>
              </a:rPr>
              <a:t>Và</a:t>
            </a:r>
            <a:r>
              <a:rPr lang="en-US" sz="5200" b="1" dirty="0" smtClean="0">
                <a:solidFill>
                  <a:srgbClr val="003399"/>
                </a:solidFill>
              </a:rPr>
              <a:t> </a:t>
            </a:r>
            <a:r>
              <a:rPr lang="en-US" sz="5200" b="1" dirty="0" err="1" smtClean="0">
                <a:solidFill>
                  <a:srgbClr val="003399"/>
                </a:solidFill>
              </a:rPr>
              <a:t>trọn</a:t>
            </a:r>
            <a:r>
              <a:rPr lang="en-US" sz="5200" b="1" dirty="0" smtClean="0">
                <a:solidFill>
                  <a:srgbClr val="003399"/>
                </a:solidFill>
              </a:rPr>
              <a:t> </a:t>
            </a:r>
            <a:r>
              <a:rPr lang="en-US" sz="5200" b="1" dirty="0" err="1" smtClean="0">
                <a:solidFill>
                  <a:srgbClr val="003399"/>
                </a:solidFill>
              </a:rPr>
              <a:t>cuộc</a:t>
            </a:r>
            <a:r>
              <a:rPr lang="en-US" sz="5200" b="1" dirty="0" smtClean="0">
                <a:solidFill>
                  <a:srgbClr val="003399"/>
                </a:solidFill>
              </a:rPr>
              <a:t> </a:t>
            </a:r>
            <a:r>
              <a:rPr lang="en-US" sz="5200" b="1" dirty="0" err="1" smtClean="0">
                <a:solidFill>
                  <a:srgbClr val="003399"/>
                </a:solidFill>
              </a:rPr>
              <a:t>đời</a:t>
            </a:r>
            <a:r>
              <a:rPr lang="en-US" sz="5200" b="1" dirty="0" smtClean="0">
                <a:solidFill>
                  <a:srgbClr val="003399"/>
                </a:solidFill>
              </a:rPr>
              <a:t> con </a:t>
            </a:r>
            <a:r>
              <a:rPr lang="en-US" sz="5200" b="1" dirty="0" err="1" smtClean="0">
                <a:solidFill>
                  <a:srgbClr val="003399"/>
                </a:solidFill>
              </a:rPr>
              <a:t>Thánh</a:t>
            </a:r>
            <a:r>
              <a:rPr lang="en-US" sz="5200" b="1" dirty="0" smtClean="0">
                <a:solidFill>
                  <a:srgbClr val="003399"/>
                </a:solidFill>
              </a:rPr>
              <a:t> ý </a:t>
            </a:r>
            <a:r>
              <a:rPr lang="en-US" sz="5200" b="1" dirty="0" err="1" smtClean="0">
                <a:solidFill>
                  <a:srgbClr val="003399"/>
                </a:solidFill>
              </a:rPr>
              <a:t>Ngài</a:t>
            </a:r>
            <a:r>
              <a:rPr lang="en-US" sz="5200" b="1" dirty="0" smtClean="0">
                <a:solidFill>
                  <a:srgbClr val="003399"/>
                </a:solidFill>
              </a:rPr>
              <a:t> </a:t>
            </a:r>
            <a:r>
              <a:rPr lang="en-US" sz="5200" b="1" dirty="0" err="1" smtClean="0">
                <a:solidFill>
                  <a:srgbClr val="003399"/>
                </a:solidFill>
              </a:rPr>
              <a:t>nguyện</a:t>
            </a:r>
            <a:r>
              <a:rPr lang="en-US" sz="5200" b="1" dirty="0" smtClean="0">
                <a:solidFill>
                  <a:srgbClr val="003399"/>
                </a:solidFill>
              </a:rPr>
              <a:t> </a:t>
            </a:r>
            <a:r>
              <a:rPr lang="en-US" sz="5200" b="1" dirty="0" err="1" smtClean="0">
                <a:solidFill>
                  <a:srgbClr val="003399"/>
                </a:solidFill>
              </a:rPr>
              <a:t>giữ</a:t>
            </a:r>
            <a:r>
              <a:rPr lang="en-US" sz="5200" b="1" dirty="0" smtClean="0">
                <a:solidFill>
                  <a:srgbClr val="003399"/>
                </a:solidFill>
              </a:rPr>
              <a:t> </a:t>
            </a:r>
            <a:r>
              <a:rPr lang="en-US" sz="5200" b="1" dirty="0" err="1" smtClean="0">
                <a:solidFill>
                  <a:srgbClr val="003399"/>
                </a:solidFill>
              </a:rPr>
              <a:t>vuông</a:t>
            </a:r>
            <a:r>
              <a:rPr lang="en-US" sz="5200" b="1" dirty="0" smtClean="0">
                <a:solidFill>
                  <a:srgbClr val="003399"/>
                </a:solidFill>
              </a:rPr>
              <a:t> </a:t>
            </a:r>
            <a:r>
              <a:rPr lang="en-US" sz="5200" b="1" dirty="0" err="1" smtClean="0">
                <a:solidFill>
                  <a:srgbClr val="003399"/>
                </a:solidFill>
              </a:rPr>
              <a:t>tròn</a:t>
            </a:r>
            <a:r>
              <a:rPr lang="en-US" sz="5200" b="1" dirty="0" smtClean="0">
                <a:solidFill>
                  <a:srgbClr val="003399"/>
                </a:solidFill>
              </a:rPr>
              <a:t>.</a:t>
            </a:r>
            <a:endParaRPr lang="en-US" sz="5200" b="1" dirty="0">
              <a:solidFill>
                <a:srgbClr val="003399"/>
              </a:solidFill>
            </a:endParaRPr>
          </a:p>
        </p:txBody>
      </p:sp>
    </p:spTree>
    <p:extLst>
      <p:ext uri="{BB962C8B-B14F-4D97-AF65-F5344CB8AC3E}">
        <p14:creationId xmlns:p14="http://schemas.microsoft.com/office/powerpoint/2010/main" val="535133060"/>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10600" y="90170"/>
            <a:ext cx="456287" cy="43815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088871451"/>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a:noFill/>
        </p:spPr>
        <p:txBody>
          <a:bodyPr>
            <a:noAutofit/>
          </a:bodyPr>
          <a:lstStyle/>
          <a:p>
            <a:pPr marL="27432" indent="0" algn="just">
              <a:lnSpc>
                <a:spcPct val="130000"/>
              </a:lnSpc>
              <a:buNone/>
            </a:pPr>
            <a:endParaRPr lang="en-US" b="1" dirty="0">
              <a:solidFill>
                <a:srgbClr val="FF0000"/>
              </a:solidFill>
              <a:effectLst>
                <a:outerShdw blurRad="38100" dist="38100" dir="2700000" algn="tl">
                  <a:srgbClr val="000000">
                    <a:alpha val="43137"/>
                  </a:srgbClr>
                </a:outerShdw>
              </a:effectLst>
              <a:latin typeface="+mj-lt"/>
              <a:cs typeface="Times New Roman" pitchFamily="18" charset="0"/>
            </a:endParaRPr>
          </a:p>
          <a:p>
            <a:pPr marL="27432" indent="0" algn="ctr">
              <a:lnSpc>
                <a:spcPct val="130000"/>
              </a:lnSpc>
              <a:buNone/>
            </a:pPr>
            <a:r>
              <a:rPr lang="en-US" sz="6000" b="1" u="sng" dirty="0">
                <a:solidFill>
                  <a:srgbClr val="FF0000"/>
                </a:solidFill>
                <a:effectLst>
                  <a:outerShdw blurRad="38100" dist="38100" dir="2700000" algn="tl">
                    <a:srgbClr val="000000">
                      <a:alpha val="43137"/>
                    </a:srgbClr>
                  </a:outerShdw>
                </a:effectLst>
                <a:latin typeface="+mj-lt"/>
                <a:cs typeface="Times New Roman" pitchFamily="18" charset="0"/>
              </a:rPr>
              <a:t>Ca </a:t>
            </a:r>
            <a:r>
              <a:rPr lang="en-US" sz="6000" b="1" u="sng" dirty="0" err="1">
                <a:solidFill>
                  <a:srgbClr val="FF0000"/>
                </a:solidFill>
                <a:effectLst>
                  <a:outerShdw blurRad="38100" dist="38100" dir="2700000" algn="tl">
                    <a:srgbClr val="000000">
                      <a:alpha val="43137"/>
                    </a:srgbClr>
                  </a:outerShdw>
                </a:effectLst>
                <a:latin typeface="+mj-lt"/>
                <a:cs typeface="Times New Roman" pitchFamily="18" charset="0"/>
              </a:rPr>
              <a:t>kết</a:t>
            </a:r>
            <a:r>
              <a:rPr lang="en-US" sz="6000" b="1" u="sng" dirty="0">
                <a:solidFill>
                  <a:srgbClr val="FF0000"/>
                </a:solidFill>
                <a:effectLst>
                  <a:outerShdw blurRad="38100" dist="38100" dir="2700000" algn="tl">
                    <a:srgbClr val="000000">
                      <a:alpha val="43137"/>
                    </a:srgbClr>
                  </a:outerShdw>
                </a:effectLst>
                <a:latin typeface="+mj-lt"/>
                <a:cs typeface="Times New Roman" pitchFamily="18" charset="0"/>
              </a:rPr>
              <a:t> </a:t>
            </a:r>
            <a:r>
              <a:rPr lang="en-US" sz="6000" b="1" u="sng" dirty="0" err="1">
                <a:solidFill>
                  <a:srgbClr val="FF0000"/>
                </a:solidFill>
                <a:effectLst>
                  <a:outerShdw blurRad="38100" dist="38100" dir="2700000" algn="tl">
                    <a:srgbClr val="000000">
                      <a:alpha val="43137"/>
                    </a:srgbClr>
                  </a:outerShdw>
                </a:effectLst>
                <a:latin typeface="+mj-lt"/>
                <a:cs typeface="Times New Roman" pitchFamily="18" charset="0"/>
              </a:rPr>
              <a:t>lễ</a:t>
            </a:r>
            <a:endParaRPr lang="en-US" sz="6000" b="1" u="sng" dirty="0">
              <a:solidFill>
                <a:srgbClr val="FF0000"/>
              </a:solidFill>
              <a:effectLst>
                <a:outerShdw blurRad="38100" dist="38100" dir="2700000" algn="tl">
                  <a:srgbClr val="000000">
                    <a:alpha val="43137"/>
                  </a:srgbClr>
                </a:outerShdw>
              </a:effectLst>
              <a:latin typeface="+mj-lt"/>
              <a:cs typeface="Times New Roman" pitchFamily="18" charset="0"/>
            </a:endParaRPr>
          </a:p>
          <a:p>
            <a:pPr marL="0" indent="0" algn="ctr">
              <a:lnSpc>
                <a:spcPct val="120000"/>
              </a:lnSpc>
              <a:buNone/>
            </a:pPr>
            <a:r>
              <a:rPr lang="en-US" sz="5000" b="1" dirty="0" err="1" smtClean="0">
                <a:solidFill>
                  <a:srgbClr val="FF0000"/>
                </a:solidFill>
                <a:latin typeface="+mj-lt"/>
                <a:cs typeface="Times New Roman" panose="02020603050405020304" pitchFamily="18" charset="0"/>
              </a:rPr>
              <a:t>Tán</a:t>
            </a:r>
            <a:r>
              <a:rPr lang="en-US" sz="5000" b="1" dirty="0" smtClean="0">
                <a:solidFill>
                  <a:srgbClr val="FF0000"/>
                </a:solidFill>
                <a:latin typeface="+mj-lt"/>
                <a:cs typeface="Times New Roman" panose="02020603050405020304" pitchFamily="18" charset="0"/>
              </a:rPr>
              <a:t> </a:t>
            </a:r>
            <a:r>
              <a:rPr lang="en-US" sz="5000" b="1" dirty="0" err="1" smtClean="0">
                <a:solidFill>
                  <a:srgbClr val="FF0000"/>
                </a:solidFill>
                <a:latin typeface="+mj-lt"/>
                <a:cs typeface="Times New Roman" panose="02020603050405020304" pitchFamily="18" charset="0"/>
              </a:rPr>
              <a:t>Tụng</a:t>
            </a:r>
            <a:r>
              <a:rPr lang="en-US" sz="5000" b="1" dirty="0" smtClean="0">
                <a:solidFill>
                  <a:srgbClr val="FF0000"/>
                </a:solidFill>
                <a:latin typeface="+mj-lt"/>
                <a:cs typeface="Times New Roman" panose="02020603050405020304" pitchFamily="18" charset="0"/>
              </a:rPr>
              <a:t> </a:t>
            </a:r>
            <a:r>
              <a:rPr lang="en-US" sz="5000" b="1" dirty="0" err="1" smtClean="0">
                <a:solidFill>
                  <a:srgbClr val="FF0000"/>
                </a:solidFill>
                <a:latin typeface="+mj-lt"/>
                <a:cs typeface="Times New Roman" panose="02020603050405020304" pitchFamily="18" charset="0"/>
              </a:rPr>
              <a:t>Hồng</a:t>
            </a:r>
            <a:r>
              <a:rPr lang="en-US" sz="5000" b="1" dirty="0" smtClean="0">
                <a:solidFill>
                  <a:srgbClr val="FF0000"/>
                </a:solidFill>
                <a:latin typeface="+mj-lt"/>
                <a:cs typeface="Times New Roman" panose="02020603050405020304" pitchFamily="18" charset="0"/>
              </a:rPr>
              <a:t> </a:t>
            </a:r>
            <a:r>
              <a:rPr lang="en-US" sz="5000" b="1" dirty="0" err="1" smtClean="0">
                <a:solidFill>
                  <a:srgbClr val="FF0000"/>
                </a:solidFill>
                <a:latin typeface="+mj-lt"/>
                <a:cs typeface="Times New Roman" panose="02020603050405020304" pitchFamily="18" charset="0"/>
              </a:rPr>
              <a:t>Ân</a:t>
            </a:r>
            <a:endParaRPr lang="en-US" sz="5000" b="1" dirty="0" smtClean="0">
              <a:solidFill>
                <a:srgbClr val="FF0000"/>
              </a:solidFill>
              <a:latin typeface="+mj-lt"/>
              <a:cs typeface="Times New Roman" panose="02020603050405020304" pitchFamily="18" charset="0"/>
            </a:endParaRPr>
          </a:p>
          <a:p>
            <a:pPr marL="0" indent="0" algn="ctr">
              <a:lnSpc>
                <a:spcPct val="120000"/>
              </a:lnSpc>
              <a:buNone/>
            </a:pPr>
            <a:r>
              <a:rPr lang="en-US" b="1" dirty="0" err="1" smtClean="0">
                <a:solidFill>
                  <a:srgbClr val="FF0000"/>
                </a:solidFill>
                <a:latin typeface="+mj-lt"/>
                <a:cs typeface="Times New Roman" panose="02020603050405020304" pitchFamily="18" charset="0"/>
              </a:rPr>
              <a:t>Hải</a:t>
            </a:r>
            <a:r>
              <a:rPr lang="en-US" b="1" dirty="0" smtClean="0">
                <a:solidFill>
                  <a:srgbClr val="FF0000"/>
                </a:solidFill>
                <a:latin typeface="+mj-lt"/>
                <a:cs typeface="Times New Roman" panose="02020603050405020304" pitchFamily="18" charset="0"/>
              </a:rPr>
              <a:t> </a:t>
            </a:r>
            <a:r>
              <a:rPr lang="en-US" b="1" dirty="0" err="1" smtClean="0">
                <a:solidFill>
                  <a:srgbClr val="FF0000"/>
                </a:solidFill>
                <a:latin typeface="+mj-lt"/>
                <a:cs typeface="Times New Roman" panose="02020603050405020304" pitchFamily="18" charset="0"/>
              </a:rPr>
              <a:t>Linh</a:t>
            </a:r>
            <a:r>
              <a:rPr lang="en-US" b="1" dirty="0" smtClean="0">
                <a:solidFill>
                  <a:srgbClr val="FF0000"/>
                </a:solidFill>
                <a:latin typeface="+mj-lt"/>
                <a:cs typeface="Times New Roman" panose="02020603050405020304" pitchFamily="18" charset="0"/>
              </a:rPr>
              <a:t> &amp; </a:t>
            </a:r>
            <a:r>
              <a:rPr lang="en-US" b="1" dirty="0" err="1" smtClean="0">
                <a:solidFill>
                  <a:srgbClr val="FF0000"/>
                </a:solidFill>
                <a:latin typeface="+mj-lt"/>
                <a:cs typeface="Times New Roman" panose="02020603050405020304" pitchFamily="18" charset="0"/>
              </a:rPr>
              <a:t>Vũ</a:t>
            </a:r>
            <a:r>
              <a:rPr lang="en-US" b="1" dirty="0" smtClean="0">
                <a:solidFill>
                  <a:srgbClr val="FF0000"/>
                </a:solidFill>
                <a:latin typeface="+mj-lt"/>
                <a:cs typeface="Times New Roman" panose="02020603050405020304" pitchFamily="18" charset="0"/>
              </a:rPr>
              <a:t> </a:t>
            </a:r>
            <a:r>
              <a:rPr lang="en-US" b="1" dirty="0" err="1" smtClean="0">
                <a:solidFill>
                  <a:srgbClr val="FF0000"/>
                </a:solidFill>
                <a:latin typeface="+mj-lt"/>
                <a:cs typeface="Times New Roman" panose="02020603050405020304" pitchFamily="18" charset="0"/>
              </a:rPr>
              <a:t>Đình</a:t>
            </a:r>
            <a:r>
              <a:rPr lang="en-US" b="1" dirty="0" smtClean="0">
                <a:solidFill>
                  <a:srgbClr val="FF0000"/>
                </a:solidFill>
                <a:latin typeface="+mj-lt"/>
                <a:cs typeface="Times New Roman" panose="02020603050405020304" pitchFamily="18" charset="0"/>
              </a:rPr>
              <a:t> </a:t>
            </a:r>
            <a:r>
              <a:rPr lang="en-US" b="1" dirty="0" err="1" smtClean="0">
                <a:solidFill>
                  <a:srgbClr val="FF0000"/>
                </a:solidFill>
                <a:latin typeface="+mj-lt"/>
                <a:cs typeface="Times New Roman" panose="02020603050405020304" pitchFamily="18" charset="0"/>
              </a:rPr>
              <a:t>Trác</a:t>
            </a:r>
            <a:endParaRPr lang="en-US" sz="3600" b="1"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3887119308"/>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chor="ctr" anchorCtr="0">
            <a:noAutofit/>
          </a:bodyPr>
          <a:lstStyle/>
          <a:p>
            <a:pPr marL="0" indent="0" algn="just">
              <a:lnSpc>
                <a:spcPct val="110000"/>
              </a:lnSpc>
              <a:buNone/>
            </a:pPr>
            <a:r>
              <a:rPr lang="en-US" sz="4600" b="1" u="sng" dirty="0" err="1" smtClean="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Đk</a:t>
            </a:r>
            <a:r>
              <a:rPr lang="en-US" sz="4600" b="1" u="sng" dirty="0" smtClean="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a:t>
            </a:r>
            <a:r>
              <a:rPr lang="en-US" sz="4600" b="1" dirty="0" smtClean="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en-US" sz="4600" b="1" dirty="0" err="1" smtClean="0">
                <a:solidFill>
                  <a:srgbClr val="003399"/>
                </a:solidFill>
                <a:latin typeface="+mj-lt"/>
                <a:cs typeface="Times New Roman" panose="02020603050405020304" pitchFamily="18" charset="0"/>
              </a:rPr>
              <a:t>Xin</a:t>
            </a:r>
            <a:r>
              <a:rPr lang="en-US" sz="4600" b="1" dirty="0">
                <a:solidFill>
                  <a:srgbClr val="003399"/>
                </a:solidFill>
                <a:latin typeface="+mj-lt"/>
                <a:cs typeface="Times New Roman" panose="02020603050405020304" pitchFamily="18" charset="0"/>
              </a:rPr>
              <a:t> </a:t>
            </a:r>
            <a:r>
              <a:rPr lang="en-US" sz="4600" b="1" dirty="0" err="1" smtClean="0">
                <a:solidFill>
                  <a:srgbClr val="003399"/>
                </a:solidFill>
                <a:latin typeface="+mj-lt"/>
                <a:cs typeface="Times New Roman" panose="02020603050405020304" pitchFamily="18" charset="0"/>
              </a:rPr>
              <a:t>dâng</a:t>
            </a:r>
            <a:r>
              <a:rPr lang="en-US" sz="4600" b="1" dirty="0" smtClean="0">
                <a:solidFill>
                  <a:srgbClr val="003399"/>
                </a:solidFill>
                <a:latin typeface="+mj-lt"/>
                <a:cs typeface="Times New Roman" panose="02020603050405020304" pitchFamily="18" charset="0"/>
              </a:rPr>
              <a:t> </a:t>
            </a:r>
            <a:r>
              <a:rPr lang="en-US" sz="4600" b="1" dirty="0" err="1" smtClean="0">
                <a:solidFill>
                  <a:srgbClr val="003399"/>
                </a:solidFill>
                <a:latin typeface="+mj-lt"/>
                <a:cs typeface="Times New Roman" panose="02020603050405020304" pitchFamily="18" charset="0"/>
              </a:rPr>
              <a:t>lời</a:t>
            </a:r>
            <a:r>
              <a:rPr lang="en-US" sz="4600" b="1" dirty="0" smtClean="0">
                <a:solidFill>
                  <a:srgbClr val="003399"/>
                </a:solidFill>
                <a:latin typeface="+mj-lt"/>
                <a:cs typeface="Times New Roman" panose="02020603050405020304" pitchFamily="18" charset="0"/>
              </a:rPr>
              <a:t> </a:t>
            </a:r>
            <a:r>
              <a:rPr lang="en-US" sz="4600" b="1" dirty="0" err="1" smtClean="0">
                <a:solidFill>
                  <a:srgbClr val="003399"/>
                </a:solidFill>
                <a:latin typeface="+mj-lt"/>
                <a:cs typeface="Times New Roman" panose="02020603050405020304" pitchFamily="18" charset="0"/>
              </a:rPr>
              <a:t>cảm</a:t>
            </a:r>
            <a:r>
              <a:rPr lang="en-US" sz="4600" b="1" dirty="0" smtClean="0">
                <a:solidFill>
                  <a:srgbClr val="003399"/>
                </a:solidFill>
                <a:latin typeface="+mj-lt"/>
                <a:cs typeface="Times New Roman" panose="02020603050405020304" pitchFamily="18" charset="0"/>
              </a:rPr>
              <a:t> </a:t>
            </a:r>
            <a:r>
              <a:rPr lang="en-US" sz="4600" b="1" dirty="0" err="1" smtClean="0">
                <a:solidFill>
                  <a:srgbClr val="003399"/>
                </a:solidFill>
                <a:latin typeface="+mj-lt"/>
                <a:cs typeface="Times New Roman" panose="02020603050405020304" pitchFamily="18" charset="0"/>
              </a:rPr>
              <a:t>tạ</a:t>
            </a:r>
            <a:r>
              <a:rPr lang="en-US" sz="4600" b="1" dirty="0" smtClean="0">
                <a:solidFill>
                  <a:srgbClr val="003399"/>
                </a:solidFill>
                <a:latin typeface="+mj-lt"/>
                <a:cs typeface="Times New Roman" panose="02020603050405020304" pitchFamily="18" charset="0"/>
              </a:rPr>
              <a:t> </a:t>
            </a:r>
            <a:r>
              <a:rPr lang="en-US" sz="4600" b="1" dirty="0" err="1" smtClean="0">
                <a:solidFill>
                  <a:srgbClr val="003399"/>
                </a:solidFill>
                <a:latin typeface="+mj-lt"/>
                <a:cs typeface="Times New Roman" panose="02020603050405020304" pitchFamily="18" charset="0"/>
              </a:rPr>
              <a:t>hồng</a:t>
            </a:r>
            <a:r>
              <a:rPr lang="en-US" sz="4600" b="1" dirty="0" smtClean="0">
                <a:solidFill>
                  <a:srgbClr val="003399"/>
                </a:solidFill>
                <a:latin typeface="+mj-lt"/>
                <a:cs typeface="Times New Roman" panose="02020603050405020304" pitchFamily="18" charset="0"/>
              </a:rPr>
              <a:t> </a:t>
            </a:r>
            <a:r>
              <a:rPr lang="en-US" sz="4600" b="1" dirty="0" err="1" smtClean="0">
                <a:solidFill>
                  <a:srgbClr val="003399"/>
                </a:solidFill>
                <a:latin typeface="+mj-lt"/>
                <a:cs typeface="Times New Roman" panose="02020603050405020304" pitchFamily="18" charset="0"/>
              </a:rPr>
              <a:t>ân</a:t>
            </a:r>
            <a:r>
              <a:rPr lang="en-US" sz="4600" b="1" dirty="0" smtClean="0">
                <a:solidFill>
                  <a:srgbClr val="003399"/>
                </a:solidFill>
                <a:latin typeface="+mj-lt"/>
                <a:cs typeface="Times New Roman" panose="02020603050405020304" pitchFamily="18" charset="0"/>
              </a:rPr>
              <a:t> </a:t>
            </a:r>
            <a:r>
              <a:rPr lang="en-US" sz="4600" b="1" dirty="0" err="1" smtClean="0">
                <a:solidFill>
                  <a:srgbClr val="003399"/>
                </a:solidFill>
                <a:latin typeface="+mj-lt"/>
                <a:cs typeface="Times New Roman" panose="02020603050405020304" pitchFamily="18" charset="0"/>
              </a:rPr>
              <a:t>Thiên</a:t>
            </a:r>
            <a:r>
              <a:rPr lang="en-US" sz="4600" b="1" dirty="0" smtClean="0">
                <a:solidFill>
                  <a:srgbClr val="003399"/>
                </a:solidFill>
                <a:latin typeface="+mj-lt"/>
                <a:cs typeface="Times New Roman" panose="02020603050405020304" pitchFamily="18" charset="0"/>
              </a:rPr>
              <a:t> </a:t>
            </a:r>
            <a:r>
              <a:rPr lang="en-US" sz="4600" b="1" dirty="0" err="1" smtClean="0">
                <a:solidFill>
                  <a:srgbClr val="003399"/>
                </a:solidFill>
                <a:latin typeface="+mj-lt"/>
                <a:cs typeface="Times New Roman" panose="02020603050405020304" pitchFamily="18" charset="0"/>
              </a:rPr>
              <a:t>Chúa</a:t>
            </a:r>
            <a:r>
              <a:rPr lang="en-US" sz="4600" b="1" dirty="0" smtClean="0">
                <a:solidFill>
                  <a:srgbClr val="003399"/>
                </a:solidFill>
                <a:latin typeface="+mj-lt"/>
                <a:cs typeface="Times New Roman" panose="02020603050405020304" pitchFamily="18" charset="0"/>
              </a:rPr>
              <a:t> </a:t>
            </a:r>
            <a:r>
              <a:rPr lang="en-US" sz="4600" b="1" dirty="0" err="1" smtClean="0">
                <a:solidFill>
                  <a:srgbClr val="003399"/>
                </a:solidFill>
                <a:latin typeface="+mj-lt"/>
                <a:cs typeface="Times New Roman" panose="02020603050405020304" pitchFamily="18" charset="0"/>
              </a:rPr>
              <a:t>bao</a:t>
            </a:r>
            <a:r>
              <a:rPr lang="en-US" sz="4600" b="1" dirty="0" smtClean="0">
                <a:solidFill>
                  <a:srgbClr val="003399"/>
                </a:solidFill>
                <a:latin typeface="+mj-lt"/>
                <a:cs typeface="Times New Roman" panose="02020603050405020304" pitchFamily="18" charset="0"/>
              </a:rPr>
              <a:t> la. </a:t>
            </a:r>
            <a:r>
              <a:rPr lang="en-US" sz="4600" b="1" dirty="0" err="1" smtClean="0">
                <a:solidFill>
                  <a:srgbClr val="003399"/>
                </a:solidFill>
                <a:latin typeface="+mj-lt"/>
                <a:cs typeface="Times New Roman" panose="02020603050405020304" pitchFamily="18" charset="0"/>
              </a:rPr>
              <a:t>Xin</a:t>
            </a:r>
            <a:r>
              <a:rPr lang="en-US" sz="4600" b="1" dirty="0" smtClean="0">
                <a:solidFill>
                  <a:srgbClr val="003399"/>
                </a:solidFill>
                <a:latin typeface="+mj-lt"/>
                <a:cs typeface="Times New Roman" panose="02020603050405020304" pitchFamily="18" charset="0"/>
              </a:rPr>
              <a:t> </a:t>
            </a:r>
            <a:r>
              <a:rPr lang="en-US" sz="4600" b="1" dirty="0" err="1" smtClean="0">
                <a:solidFill>
                  <a:srgbClr val="003399"/>
                </a:solidFill>
                <a:latin typeface="+mj-lt"/>
                <a:cs typeface="Times New Roman" panose="02020603050405020304" pitchFamily="18" charset="0"/>
              </a:rPr>
              <a:t>dâng</a:t>
            </a:r>
            <a:r>
              <a:rPr lang="en-US" sz="4600" b="1" dirty="0" smtClean="0">
                <a:solidFill>
                  <a:srgbClr val="003399"/>
                </a:solidFill>
                <a:latin typeface="+mj-lt"/>
                <a:cs typeface="Times New Roman" panose="02020603050405020304" pitchFamily="18" charset="0"/>
              </a:rPr>
              <a:t> </a:t>
            </a:r>
            <a:r>
              <a:rPr lang="en-US" sz="4600" b="1" dirty="0" err="1" smtClean="0">
                <a:solidFill>
                  <a:srgbClr val="003399"/>
                </a:solidFill>
                <a:latin typeface="+mj-lt"/>
                <a:cs typeface="Times New Roman" panose="02020603050405020304" pitchFamily="18" charset="0"/>
              </a:rPr>
              <a:t>lời</a:t>
            </a:r>
            <a:r>
              <a:rPr lang="en-US" sz="4600" b="1" dirty="0" smtClean="0">
                <a:solidFill>
                  <a:srgbClr val="003399"/>
                </a:solidFill>
                <a:latin typeface="+mj-lt"/>
                <a:cs typeface="Times New Roman" panose="02020603050405020304" pitchFamily="18" charset="0"/>
              </a:rPr>
              <a:t> </a:t>
            </a:r>
            <a:r>
              <a:rPr lang="en-US" sz="4600" b="1" dirty="0" err="1" smtClean="0">
                <a:solidFill>
                  <a:srgbClr val="003399"/>
                </a:solidFill>
                <a:latin typeface="+mj-lt"/>
                <a:cs typeface="Times New Roman" panose="02020603050405020304" pitchFamily="18" charset="0"/>
              </a:rPr>
              <a:t>cảm</a:t>
            </a:r>
            <a:r>
              <a:rPr lang="en-US" sz="4600" b="1" dirty="0" smtClean="0">
                <a:solidFill>
                  <a:srgbClr val="003399"/>
                </a:solidFill>
                <a:latin typeface="+mj-lt"/>
                <a:cs typeface="Times New Roman" panose="02020603050405020304" pitchFamily="18" charset="0"/>
              </a:rPr>
              <a:t> </a:t>
            </a:r>
            <a:r>
              <a:rPr lang="en-US" sz="4600" b="1" dirty="0" err="1" smtClean="0">
                <a:solidFill>
                  <a:srgbClr val="003399"/>
                </a:solidFill>
                <a:latin typeface="+mj-lt"/>
                <a:cs typeface="Times New Roman" panose="02020603050405020304" pitchFamily="18" charset="0"/>
              </a:rPr>
              <a:t>mến</a:t>
            </a:r>
            <a:r>
              <a:rPr lang="en-US" sz="4600" b="1" dirty="0" smtClean="0">
                <a:solidFill>
                  <a:srgbClr val="003399"/>
                </a:solidFill>
                <a:latin typeface="+mj-lt"/>
                <a:cs typeface="Times New Roman" panose="02020603050405020304" pitchFamily="18" charset="0"/>
              </a:rPr>
              <a:t> </a:t>
            </a:r>
            <a:r>
              <a:rPr lang="en-US" sz="4600" b="1" dirty="0" err="1" smtClean="0">
                <a:solidFill>
                  <a:srgbClr val="003399"/>
                </a:solidFill>
                <a:latin typeface="+mj-lt"/>
                <a:cs typeface="Times New Roman" panose="02020603050405020304" pitchFamily="18" charset="0"/>
              </a:rPr>
              <a:t>hòa</a:t>
            </a:r>
            <a:r>
              <a:rPr lang="en-US" sz="4600" b="1" dirty="0" smtClean="0">
                <a:solidFill>
                  <a:srgbClr val="003399"/>
                </a:solidFill>
                <a:latin typeface="+mj-lt"/>
                <a:cs typeface="Times New Roman" panose="02020603050405020304" pitchFamily="18" charset="0"/>
              </a:rPr>
              <a:t> </a:t>
            </a:r>
            <a:r>
              <a:rPr lang="en-US" sz="4600" b="1" dirty="0" err="1" smtClean="0">
                <a:solidFill>
                  <a:srgbClr val="003399"/>
                </a:solidFill>
                <a:latin typeface="+mj-lt"/>
                <a:cs typeface="Times New Roman" panose="02020603050405020304" pitchFamily="18" charset="0"/>
              </a:rPr>
              <a:t>theo</a:t>
            </a:r>
            <a:r>
              <a:rPr lang="en-US" sz="4600" b="1" dirty="0" smtClean="0">
                <a:solidFill>
                  <a:srgbClr val="003399"/>
                </a:solidFill>
                <a:latin typeface="+mj-lt"/>
                <a:cs typeface="Times New Roman" panose="02020603050405020304" pitchFamily="18" charset="0"/>
              </a:rPr>
              <a:t> </a:t>
            </a:r>
            <a:r>
              <a:rPr lang="en-US" sz="4600" b="1" dirty="0" err="1" smtClean="0">
                <a:solidFill>
                  <a:srgbClr val="003399"/>
                </a:solidFill>
                <a:latin typeface="+mj-lt"/>
                <a:cs typeface="Times New Roman" panose="02020603050405020304" pitchFamily="18" charset="0"/>
              </a:rPr>
              <a:t>tiếng</a:t>
            </a:r>
            <a:r>
              <a:rPr lang="en-US" sz="4600" b="1" dirty="0" smtClean="0">
                <a:solidFill>
                  <a:srgbClr val="003399"/>
                </a:solidFill>
                <a:latin typeface="+mj-lt"/>
                <a:cs typeface="Times New Roman" panose="02020603050405020304" pitchFamily="18" charset="0"/>
              </a:rPr>
              <a:t> </a:t>
            </a:r>
            <a:r>
              <a:rPr lang="en-US" sz="4600" b="1" dirty="0" err="1" smtClean="0">
                <a:solidFill>
                  <a:srgbClr val="003399"/>
                </a:solidFill>
                <a:latin typeface="+mj-lt"/>
                <a:cs typeface="Times New Roman" panose="02020603050405020304" pitchFamily="18" charset="0"/>
              </a:rPr>
              <a:t>hát</a:t>
            </a:r>
            <a:r>
              <a:rPr lang="en-US" sz="4600" b="1" dirty="0" smtClean="0">
                <a:solidFill>
                  <a:srgbClr val="003399"/>
                </a:solidFill>
                <a:latin typeface="+mj-lt"/>
                <a:cs typeface="Times New Roman" panose="02020603050405020304" pitchFamily="18" charset="0"/>
              </a:rPr>
              <a:t> </a:t>
            </a:r>
            <a:r>
              <a:rPr lang="en-US" sz="4600" b="1" dirty="0" err="1" smtClean="0">
                <a:solidFill>
                  <a:srgbClr val="003399"/>
                </a:solidFill>
                <a:latin typeface="+mj-lt"/>
                <a:cs typeface="Times New Roman" panose="02020603050405020304" pitchFamily="18" charset="0"/>
              </a:rPr>
              <a:t>dâng</a:t>
            </a:r>
            <a:r>
              <a:rPr lang="en-US" sz="4600" b="1" dirty="0" smtClean="0">
                <a:solidFill>
                  <a:srgbClr val="003399"/>
                </a:solidFill>
                <a:latin typeface="+mj-lt"/>
                <a:cs typeface="Times New Roman" panose="02020603050405020304" pitchFamily="18" charset="0"/>
              </a:rPr>
              <a:t> </a:t>
            </a:r>
            <a:r>
              <a:rPr lang="en-US" sz="4600" b="1" dirty="0" err="1" smtClean="0">
                <a:solidFill>
                  <a:srgbClr val="003399"/>
                </a:solidFill>
                <a:latin typeface="+mj-lt"/>
                <a:cs typeface="Times New Roman" panose="02020603050405020304" pitchFamily="18" charset="0"/>
              </a:rPr>
              <a:t>lên</a:t>
            </a:r>
            <a:r>
              <a:rPr lang="en-US" sz="4600" b="1" dirty="0" smtClean="0">
                <a:solidFill>
                  <a:srgbClr val="003399"/>
                </a:solidFill>
                <a:latin typeface="+mj-lt"/>
                <a:cs typeface="Times New Roman" panose="02020603050405020304" pitchFamily="18" charset="0"/>
              </a:rPr>
              <a:t>. </a:t>
            </a:r>
            <a:r>
              <a:rPr lang="en-US" sz="4600" b="1" dirty="0" err="1" smtClean="0">
                <a:solidFill>
                  <a:srgbClr val="003399"/>
                </a:solidFill>
                <a:latin typeface="+mj-lt"/>
                <a:cs typeface="Times New Roman" panose="02020603050405020304" pitchFamily="18" charset="0"/>
              </a:rPr>
              <a:t>Đôi</a:t>
            </a:r>
            <a:r>
              <a:rPr lang="en-US" sz="4600" b="1" dirty="0" smtClean="0">
                <a:solidFill>
                  <a:srgbClr val="003399"/>
                </a:solidFill>
                <a:latin typeface="+mj-lt"/>
                <a:cs typeface="Times New Roman" panose="02020603050405020304" pitchFamily="18" charset="0"/>
              </a:rPr>
              <a:t> </a:t>
            </a:r>
            <a:r>
              <a:rPr lang="en-US" sz="4600" b="1" dirty="0" err="1" smtClean="0">
                <a:solidFill>
                  <a:srgbClr val="003399"/>
                </a:solidFill>
                <a:latin typeface="+mj-lt"/>
                <a:cs typeface="Times New Roman" panose="02020603050405020304" pitchFamily="18" charset="0"/>
              </a:rPr>
              <a:t>bàn</a:t>
            </a:r>
            <a:r>
              <a:rPr lang="en-US" sz="4600" b="1" dirty="0" smtClean="0">
                <a:solidFill>
                  <a:srgbClr val="003399"/>
                </a:solidFill>
                <a:latin typeface="+mj-lt"/>
                <a:cs typeface="Times New Roman" panose="02020603050405020304" pitchFamily="18" charset="0"/>
              </a:rPr>
              <a:t> </a:t>
            </a:r>
            <a:r>
              <a:rPr lang="en-US" sz="4600" b="1" dirty="0" err="1" smtClean="0">
                <a:solidFill>
                  <a:srgbClr val="003399"/>
                </a:solidFill>
                <a:latin typeface="+mj-lt"/>
                <a:cs typeface="Times New Roman" panose="02020603050405020304" pitchFamily="18" charset="0"/>
              </a:rPr>
              <a:t>tay</a:t>
            </a:r>
            <a:r>
              <a:rPr lang="en-US" sz="4600" b="1" dirty="0" smtClean="0">
                <a:solidFill>
                  <a:srgbClr val="003399"/>
                </a:solidFill>
                <a:latin typeface="+mj-lt"/>
                <a:cs typeface="Times New Roman" panose="02020603050405020304" pitchFamily="18" charset="0"/>
              </a:rPr>
              <a:t> </a:t>
            </a:r>
            <a:r>
              <a:rPr lang="en-US" sz="4600" b="1" dirty="0" err="1" smtClean="0">
                <a:solidFill>
                  <a:srgbClr val="003399"/>
                </a:solidFill>
                <a:latin typeface="+mj-lt"/>
                <a:cs typeface="Times New Roman" panose="02020603050405020304" pitchFamily="18" charset="0"/>
              </a:rPr>
              <a:t>Chúa</a:t>
            </a:r>
            <a:r>
              <a:rPr lang="en-US" sz="4600" b="1" dirty="0" smtClean="0">
                <a:solidFill>
                  <a:srgbClr val="003399"/>
                </a:solidFill>
                <a:latin typeface="+mj-lt"/>
                <a:cs typeface="Times New Roman" panose="02020603050405020304" pitchFamily="18" charset="0"/>
              </a:rPr>
              <a:t> </a:t>
            </a:r>
            <a:r>
              <a:rPr lang="en-US" sz="4600" b="1" dirty="0" err="1" smtClean="0">
                <a:solidFill>
                  <a:srgbClr val="003399"/>
                </a:solidFill>
                <a:latin typeface="+mj-lt"/>
                <a:cs typeface="Times New Roman" panose="02020603050405020304" pitchFamily="18" charset="0"/>
              </a:rPr>
              <a:t>nâng</a:t>
            </a:r>
            <a:r>
              <a:rPr lang="en-US" sz="4600" b="1" dirty="0" smtClean="0">
                <a:solidFill>
                  <a:srgbClr val="003399"/>
                </a:solidFill>
                <a:latin typeface="+mj-lt"/>
                <a:cs typeface="Times New Roman" panose="02020603050405020304" pitchFamily="18" charset="0"/>
              </a:rPr>
              <a:t> </a:t>
            </a:r>
            <a:r>
              <a:rPr lang="en-US" sz="4600" b="1" dirty="0" err="1" smtClean="0">
                <a:solidFill>
                  <a:srgbClr val="003399"/>
                </a:solidFill>
                <a:latin typeface="+mj-lt"/>
                <a:cs typeface="Times New Roman" panose="02020603050405020304" pitchFamily="18" charset="0"/>
              </a:rPr>
              <a:t>đỡ</a:t>
            </a:r>
            <a:r>
              <a:rPr lang="en-US" sz="4600" b="1" dirty="0" smtClean="0">
                <a:solidFill>
                  <a:srgbClr val="003399"/>
                </a:solidFill>
                <a:latin typeface="+mj-lt"/>
                <a:cs typeface="Times New Roman" panose="02020603050405020304" pitchFamily="18" charset="0"/>
              </a:rPr>
              <a:t> con </a:t>
            </a:r>
            <a:r>
              <a:rPr lang="en-US" sz="4600" b="1" dirty="0" err="1" smtClean="0">
                <a:solidFill>
                  <a:srgbClr val="003399"/>
                </a:solidFill>
                <a:latin typeface="+mj-lt"/>
                <a:cs typeface="Times New Roman" panose="02020603050405020304" pitchFamily="18" charset="0"/>
              </a:rPr>
              <a:t>xin</a:t>
            </a:r>
            <a:r>
              <a:rPr lang="en-US" sz="4600" b="1" dirty="0" smtClean="0">
                <a:solidFill>
                  <a:srgbClr val="003399"/>
                </a:solidFill>
                <a:latin typeface="+mj-lt"/>
                <a:cs typeface="Times New Roman" panose="02020603050405020304" pitchFamily="18" charset="0"/>
              </a:rPr>
              <a:t> </a:t>
            </a:r>
            <a:r>
              <a:rPr lang="en-US" sz="4600" b="1" dirty="0" err="1" smtClean="0">
                <a:solidFill>
                  <a:srgbClr val="003399"/>
                </a:solidFill>
                <a:latin typeface="+mj-lt"/>
                <a:cs typeface="Times New Roman" panose="02020603050405020304" pitchFamily="18" charset="0"/>
              </a:rPr>
              <a:t>dâng</a:t>
            </a:r>
            <a:r>
              <a:rPr lang="en-US" sz="4600" b="1" dirty="0" smtClean="0">
                <a:solidFill>
                  <a:srgbClr val="003399"/>
                </a:solidFill>
                <a:latin typeface="+mj-lt"/>
                <a:cs typeface="Times New Roman" panose="02020603050405020304" pitchFamily="18" charset="0"/>
              </a:rPr>
              <a:t> </a:t>
            </a:r>
            <a:r>
              <a:rPr lang="en-US" sz="4600" b="1" dirty="0" err="1" smtClean="0">
                <a:solidFill>
                  <a:srgbClr val="003399"/>
                </a:solidFill>
                <a:latin typeface="+mj-lt"/>
                <a:cs typeface="Times New Roman" panose="02020603050405020304" pitchFamily="18" charset="0"/>
              </a:rPr>
              <a:t>lời</a:t>
            </a:r>
            <a:r>
              <a:rPr lang="en-US" sz="4600" b="1" dirty="0" smtClean="0">
                <a:solidFill>
                  <a:srgbClr val="003399"/>
                </a:solidFill>
                <a:latin typeface="+mj-lt"/>
                <a:cs typeface="Times New Roman" panose="02020603050405020304" pitchFamily="18" charset="0"/>
              </a:rPr>
              <a:t> </a:t>
            </a:r>
            <a:r>
              <a:rPr lang="en-US" sz="4600" b="1" dirty="0" err="1" smtClean="0">
                <a:solidFill>
                  <a:srgbClr val="003399"/>
                </a:solidFill>
                <a:latin typeface="+mj-lt"/>
                <a:cs typeface="Times New Roman" panose="02020603050405020304" pitchFamily="18" charset="0"/>
              </a:rPr>
              <a:t>cảm</a:t>
            </a:r>
            <a:r>
              <a:rPr lang="en-US" sz="4600" b="1" dirty="0" smtClean="0">
                <a:solidFill>
                  <a:srgbClr val="003399"/>
                </a:solidFill>
                <a:latin typeface="+mj-lt"/>
                <a:cs typeface="Times New Roman" panose="02020603050405020304" pitchFamily="18" charset="0"/>
              </a:rPr>
              <a:t> </a:t>
            </a:r>
            <a:r>
              <a:rPr lang="en-US" sz="4600" b="1" dirty="0" err="1" smtClean="0">
                <a:solidFill>
                  <a:srgbClr val="003399"/>
                </a:solidFill>
                <a:latin typeface="+mj-lt"/>
                <a:cs typeface="Times New Roman" panose="02020603050405020304" pitchFamily="18" charset="0"/>
              </a:rPr>
              <a:t>tạ</a:t>
            </a:r>
            <a:r>
              <a:rPr lang="en-US" sz="4600" b="1" dirty="0" smtClean="0">
                <a:solidFill>
                  <a:srgbClr val="003399"/>
                </a:solidFill>
                <a:latin typeface="+mj-lt"/>
                <a:cs typeface="Times New Roman" panose="02020603050405020304" pitchFamily="18" charset="0"/>
              </a:rPr>
              <a:t>. Cho </a:t>
            </a:r>
            <a:r>
              <a:rPr lang="en-US" sz="4600" b="1" dirty="0" err="1" smtClean="0">
                <a:solidFill>
                  <a:srgbClr val="003399"/>
                </a:solidFill>
                <a:latin typeface="+mj-lt"/>
                <a:cs typeface="Times New Roman" panose="02020603050405020304" pitchFamily="18" charset="0"/>
              </a:rPr>
              <a:t>đời</a:t>
            </a:r>
            <a:r>
              <a:rPr lang="en-US" sz="4600" b="1" dirty="0" smtClean="0">
                <a:solidFill>
                  <a:srgbClr val="003399"/>
                </a:solidFill>
                <a:latin typeface="+mj-lt"/>
                <a:cs typeface="Times New Roman" panose="02020603050405020304" pitchFamily="18" charset="0"/>
              </a:rPr>
              <a:t> con </a:t>
            </a:r>
            <a:r>
              <a:rPr lang="en-US" sz="4600" b="1" dirty="0" err="1" smtClean="0">
                <a:solidFill>
                  <a:srgbClr val="003399"/>
                </a:solidFill>
                <a:latin typeface="+mj-lt"/>
                <a:cs typeface="Times New Roman" panose="02020603050405020304" pitchFamily="18" charset="0"/>
              </a:rPr>
              <a:t>vững</a:t>
            </a:r>
            <a:r>
              <a:rPr lang="en-US" sz="4600" b="1" dirty="0" smtClean="0">
                <a:solidFill>
                  <a:srgbClr val="003399"/>
                </a:solidFill>
                <a:latin typeface="+mj-lt"/>
                <a:cs typeface="Times New Roman" panose="02020603050405020304" pitchFamily="18" charset="0"/>
              </a:rPr>
              <a:t> </a:t>
            </a:r>
            <a:r>
              <a:rPr lang="en-US" sz="4600" b="1" dirty="0" err="1" smtClean="0">
                <a:solidFill>
                  <a:srgbClr val="003399"/>
                </a:solidFill>
                <a:latin typeface="+mj-lt"/>
                <a:cs typeface="Times New Roman" panose="02020603050405020304" pitchFamily="18" charset="0"/>
              </a:rPr>
              <a:t>một</a:t>
            </a:r>
            <a:r>
              <a:rPr lang="en-US" sz="4600" b="1" dirty="0" smtClean="0">
                <a:solidFill>
                  <a:srgbClr val="003399"/>
                </a:solidFill>
                <a:latin typeface="+mj-lt"/>
                <a:cs typeface="Times New Roman" panose="02020603050405020304" pitchFamily="18" charset="0"/>
              </a:rPr>
              <a:t> </a:t>
            </a:r>
            <a:r>
              <a:rPr lang="en-US" sz="4600" b="1" dirty="0" err="1" smtClean="0">
                <a:solidFill>
                  <a:srgbClr val="003399"/>
                </a:solidFill>
                <a:latin typeface="+mj-lt"/>
                <a:cs typeface="Times New Roman" panose="02020603050405020304" pitchFamily="18" charset="0"/>
              </a:rPr>
              <a:t>niềm</a:t>
            </a:r>
            <a:r>
              <a:rPr lang="en-US" sz="4600" b="1" dirty="0" smtClean="0">
                <a:solidFill>
                  <a:srgbClr val="003399"/>
                </a:solidFill>
                <a:latin typeface="+mj-lt"/>
                <a:cs typeface="Times New Roman" panose="02020603050405020304" pitchFamily="18" charset="0"/>
              </a:rPr>
              <a:t> tin </a:t>
            </a:r>
            <a:r>
              <a:rPr lang="en-US" sz="4600" b="1" dirty="0" err="1" smtClean="0">
                <a:solidFill>
                  <a:srgbClr val="003399"/>
                </a:solidFill>
                <a:latin typeface="+mj-lt"/>
                <a:cs typeface="Times New Roman" panose="02020603050405020304" pitchFamily="18" charset="0"/>
              </a:rPr>
              <a:t>xin</a:t>
            </a:r>
            <a:r>
              <a:rPr lang="en-US" sz="4600" b="1" dirty="0" smtClean="0">
                <a:solidFill>
                  <a:srgbClr val="003399"/>
                </a:solidFill>
                <a:latin typeface="+mj-lt"/>
                <a:cs typeface="Times New Roman" panose="02020603050405020304" pitchFamily="18" charset="0"/>
              </a:rPr>
              <a:t> </a:t>
            </a:r>
            <a:r>
              <a:rPr lang="en-US" sz="4600" b="1" dirty="0" err="1" smtClean="0">
                <a:solidFill>
                  <a:srgbClr val="003399"/>
                </a:solidFill>
                <a:latin typeface="+mj-lt"/>
                <a:cs typeface="Times New Roman" panose="02020603050405020304" pitchFamily="18" charset="0"/>
              </a:rPr>
              <a:t>dâng</a:t>
            </a:r>
            <a:r>
              <a:rPr lang="en-US" sz="4600" b="1" dirty="0" smtClean="0">
                <a:solidFill>
                  <a:srgbClr val="003399"/>
                </a:solidFill>
                <a:latin typeface="+mj-lt"/>
                <a:cs typeface="Times New Roman" panose="02020603050405020304" pitchFamily="18" charset="0"/>
              </a:rPr>
              <a:t> </a:t>
            </a:r>
            <a:r>
              <a:rPr lang="en-US" sz="4600" b="1" dirty="0" err="1" smtClean="0">
                <a:solidFill>
                  <a:srgbClr val="003399"/>
                </a:solidFill>
                <a:latin typeface="+mj-lt"/>
                <a:cs typeface="Times New Roman" panose="02020603050405020304" pitchFamily="18" charset="0"/>
              </a:rPr>
              <a:t>lời</a:t>
            </a:r>
            <a:r>
              <a:rPr lang="en-US" sz="4600" b="1" dirty="0" smtClean="0">
                <a:solidFill>
                  <a:srgbClr val="003399"/>
                </a:solidFill>
                <a:latin typeface="+mj-lt"/>
                <a:cs typeface="Times New Roman" panose="02020603050405020304" pitchFamily="18" charset="0"/>
              </a:rPr>
              <a:t> </a:t>
            </a:r>
            <a:r>
              <a:rPr lang="en-US" sz="4600" b="1" dirty="0" err="1" smtClean="0">
                <a:solidFill>
                  <a:srgbClr val="003399"/>
                </a:solidFill>
                <a:latin typeface="+mj-lt"/>
                <a:cs typeface="Times New Roman" panose="02020603050405020304" pitchFamily="18" charset="0"/>
              </a:rPr>
              <a:t>cảm</a:t>
            </a:r>
            <a:r>
              <a:rPr lang="en-US" sz="4600" b="1" dirty="0" smtClean="0">
                <a:solidFill>
                  <a:srgbClr val="003399"/>
                </a:solidFill>
                <a:latin typeface="+mj-lt"/>
                <a:cs typeface="Times New Roman" panose="02020603050405020304" pitchFamily="18" charset="0"/>
              </a:rPr>
              <a:t> </a:t>
            </a:r>
            <a:r>
              <a:rPr lang="en-US" sz="4600" b="1" dirty="0" err="1" smtClean="0">
                <a:solidFill>
                  <a:srgbClr val="003399"/>
                </a:solidFill>
                <a:latin typeface="+mj-lt"/>
                <a:cs typeface="Times New Roman" panose="02020603050405020304" pitchFamily="18" charset="0"/>
              </a:rPr>
              <a:t>mến</a:t>
            </a:r>
            <a:r>
              <a:rPr lang="en-US" sz="4600" b="1" dirty="0" smtClean="0">
                <a:solidFill>
                  <a:srgbClr val="003399"/>
                </a:solidFill>
                <a:latin typeface="+mj-lt"/>
                <a:cs typeface="Times New Roman" panose="02020603050405020304" pitchFamily="18" charset="0"/>
              </a:rPr>
              <a:t>.</a:t>
            </a:r>
            <a:endParaRPr lang="en-US" sz="46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390276854"/>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chor="ctr" anchorCtr="0">
            <a:noAutofit/>
          </a:bodyPr>
          <a:lstStyle/>
          <a:p>
            <a:pPr marL="0" indent="0" algn="just">
              <a:lnSpc>
                <a:spcPct val="108000"/>
              </a:lnSpc>
              <a:buNone/>
            </a:pPr>
            <a:r>
              <a:rPr lang="en-US" sz="4600" b="1" u="sng" dirty="0" smtClean="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a:t>
            </a:r>
            <a:r>
              <a:rPr lang="en-US" sz="4600" b="1" dirty="0" smtClean="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en-US" sz="4600" b="1" dirty="0" err="1" smtClean="0">
                <a:solidFill>
                  <a:srgbClr val="003399"/>
                </a:solidFill>
                <a:latin typeface="+mj-lt"/>
                <a:cs typeface="Times New Roman" panose="02020603050405020304" pitchFamily="18" charset="0"/>
              </a:rPr>
              <a:t>Đôi</a:t>
            </a:r>
            <a:r>
              <a:rPr lang="en-US" sz="4600" b="1" dirty="0" smtClean="0">
                <a:solidFill>
                  <a:srgbClr val="003399"/>
                </a:solidFill>
                <a:latin typeface="+mj-lt"/>
                <a:cs typeface="Times New Roman" panose="02020603050405020304" pitchFamily="18" charset="0"/>
              </a:rPr>
              <a:t> </a:t>
            </a:r>
            <a:r>
              <a:rPr lang="en-US" sz="4600" b="1" dirty="0" err="1" smtClean="0">
                <a:solidFill>
                  <a:srgbClr val="003399"/>
                </a:solidFill>
                <a:latin typeface="+mj-lt"/>
                <a:cs typeface="Times New Roman" panose="02020603050405020304" pitchFamily="18" charset="0"/>
              </a:rPr>
              <a:t>bàn</a:t>
            </a:r>
            <a:r>
              <a:rPr lang="en-US" sz="4600" b="1" dirty="0" smtClean="0">
                <a:solidFill>
                  <a:srgbClr val="003399"/>
                </a:solidFill>
                <a:latin typeface="+mj-lt"/>
                <a:cs typeface="Times New Roman" panose="02020603050405020304" pitchFamily="18" charset="0"/>
              </a:rPr>
              <a:t> </a:t>
            </a:r>
            <a:r>
              <a:rPr lang="en-US" sz="4600" b="1" dirty="0" err="1" smtClean="0">
                <a:solidFill>
                  <a:srgbClr val="003399"/>
                </a:solidFill>
                <a:latin typeface="+mj-lt"/>
                <a:cs typeface="Times New Roman" panose="02020603050405020304" pitchFamily="18" charset="0"/>
              </a:rPr>
              <a:t>tay</a:t>
            </a:r>
            <a:r>
              <a:rPr lang="en-US" sz="4600" b="1" dirty="0" smtClean="0">
                <a:solidFill>
                  <a:srgbClr val="003399"/>
                </a:solidFill>
                <a:latin typeface="+mj-lt"/>
                <a:cs typeface="Times New Roman" panose="02020603050405020304" pitchFamily="18" charset="0"/>
              </a:rPr>
              <a:t> </a:t>
            </a:r>
            <a:r>
              <a:rPr lang="en-US" sz="4600" b="1" dirty="0" err="1" smtClean="0">
                <a:solidFill>
                  <a:srgbClr val="003399"/>
                </a:solidFill>
                <a:latin typeface="+mj-lt"/>
                <a:cs typeface="Times New Roman" panose="02020603050405020304" pitchFamily="18" charset="0"/>
              </a:rPr>
              <a:t>Chúa</a:t>
            </a:r>
            <a:r>
              <a:rPr lang="en-US" sz="4600" b="1" dirty="0" smtClean="0">
                <a:solidFill>
                  <a:srgbClr val="003399"/>
                </a:solidFill>
                <a:latin typeface="+mj-lt"/>
                <a:cs typeface="Times New Roman" panose="02020603050405020304" pitchFamily="18" charset="0"/>
              </a:rPr>
              <a:t> </a:t>
            </a:r>
            <a:r>
              <a:rPr lang="en-US" sz="4600" b="1" dirty="0" err="1" smtClean="0">
                <a:solidFill>
                  <a:srgbClr val="003399"/>
                </a:solidFill>
                <a:latin typeface="+mj-lt"/>
                <a:cs typeface="Times New Roman" panose="02020603050405020304" pitchFamily="18" charset="0"/>
              </a:rPr>
              <a:t>dẫn</a:t>
            </a:r>
            <a:r>
              <a:rPr lang="en-US" sz="4600" b="1" dirty="0" smtClean="0">
                <a:solidFill>
                  <a:srgbClr val="003399"/>
                </a:solidFill>
                <a:latin typeface="+mj-lt"/>
                <a:cs typeface="Times New Roman" panose="02020603050405020304" pitchFamily="18" charset="0"/>
              </a:rPr>
              <a:t> con </a:t>
            </a:r>
            <a:r>
              <a:rPr lang="en-US" sz="4600" b="1" dirty="0" err="1" smtClean="0">
                <a:solidFill>
                  <a:srgbClr val="003399"/>
                </a:solidFill>
                <a:latin typeface="+mj-lt"/>
                <a:cs typeface="Times New Roman" panose="02020603050405020304" pitchFamily="18" charset="0"/>
              </a:rPr>
              <a:t>đi</a:t>
            </a:r>
            <a:r>
              <a:rPr lang="en-US" sz="4600" b="1" dirty="0" smtClean="0">
                <a:solidFill>
                  <a:srgbClr val="003399"/>
                </a:solidFill>
                <a:latin typeface="+mj-lt"/>
                <a:cs typeface="Times New Roman" panose="02020603050405020304" pitchFamily="18" charset="0"/>
              </a:rPr>
              <a:t> </a:t>
            </a:r>
            <a:r>
              <a:rPr lang="en-US" sz="4600" b="1" dirty="0" err="1" smtClean="0">
                <a:solidFill>
                  <a:srgbClr val="003399"/>
                </a:solidFill>
                <a:latin typeface="+mj-lt"/>
                <a:cs typeface="Times New Roman" panose="02020603050405020304" pitchFamily="18" charset="0"/>
              </a:rPr>
              <a:t>xin</a:t>
            </a:r>
            <a:r>
              <a:rPr lang="en-US" sz="4600" b="1" dirty="0" smtClean="0">
                <a:solidFill>
                  <a:srgbClr val="003399"/>
                </a:solidFill>
                <a:latin typeface="+mj-lt"/>
                <a:cs typeface="Times New Roman" panose="02020603050405020304" pitchFamily="18" charset="0"/>
              </a:rPr>
              <a:t> </a:t>
            </a:r>
            <a:r>
              <a:rPr lang="en-US" sz="4600" b="1" dirty="0" err="1" smtClean="0">
                <a:solidFill>
                  <a:srgbClr val="003399"/>
                </a:solidFill>
                <a:latin typeface="+mj-lt"/>
                <a:cs typeface="Times New Roman" panose="02020603050405020304" pitchFamily="18" charset="0"/>
              </a:rPr>
              <a:t>dâng</a:t>
            </a:r>
            <a:r>
              <a:rPr lang="en-US" sz="4600" b="1" dirty="0" smtClean="0">
                <a:solidFill>
                  <a:srgbClr val="003399"/>
                </a:solidFill>
                <a:latin typeface="+mj-lt"/>
                <a:cs typeface="Times New Roman" panose="02020603050405020304" pitchFamily="18" charset="0"/>
              </a:rPr>
              <a:t> </a:t>
            </a:r>
            <a:r>
              <a:rPr lang="en-US" sz="4600" b="1" dirty="0" err="1" smtClean="0">
                <a:solidFill>
                  <a:srgbClr val="003399"/>
                </a:solidFill>
                <a:latin typeface="+mj-lt"/>
                <a:cs typeface="Times New Roman" panose="02020603050405020304" pitchFamily="18" charset="0"/>
              </a:rPr>
              <a:t>lời</a:t>
            </a:r>
            <a:r>
              <a:rPr lang="en-US" sz="4600" b="1" dirty="0" smtClean="0">
                <a:solidFill>
                  <a:srgbClr val="003399"/>
                </a:solidFill>
                <a:latin typeface="+mj-lt"/>
                <a:cs typeface="Times New Roman" panose="02020603050405020304" pitchFamily="18" charset="0"/>
              </a:rPr>
              <a:t> </a:t>
            </a:r>
            <a:r>
              <a:rPr lang="en-US" sz="4600" b="1" dirty="0" err="1" smtClean="0">
                <a:solidFill>
                  <a:srgbClr val="003399"/>
                </a:solidFill>
                <a:latin typeface="+mj-lt"/>
                <a:cs typeface="Times New Roman" panose="02020603050405020304" pitchFamily="18" charset="0"/>
              </a:rPr>
              <a:t>cảm</a:t>
            </a:r>
            <a:r>
              <a:rPr lang="en-US" sz="4600" b="1" dirty="0" smtClean="0">
                <a:solidFill>
                  <a:srgbClr val="003399"/>
                </a:solidFill>
                <a:latin typeface="+mj-lt"/>
                <a:cs typeface="Times New Roman" panose="02020603050405020304" pitchFamily="18" charset="0"/>
              </a:rPr>
              <a:t> </a:t>
            </a:r>
            <a:r>
              <a:rPr lang="en-US" sz="4600" b="1" dirty="0" err="1" smtClean="0">
                <a:solidFill>
                  <a:srgbClr val="003399"/>
                </a:solidFill>
                <a:latin typeface="+mj-lt"/>
                <a:cs typeface="Times New Roman" panose="02020603050405020304" pitchFamily="18" charset="0"/>
              </a:rPr>
              <a:t>tạ</a:t>
            </a:r>
            <a:r>
              <a:rPr lang="en-US" sz="4600" b="1" dirty="0" smtClean="0">
                <a:solidFill>
                  <a:srgbClr val="003399"/>
                </a:solidFill>
                <a:latin typeface="+mj-lt"/>
                <a:cs typeface="Times New Roman" panose="02020603050405020304" pitchFamily="18" charset="0"/>
              </a:rPr>
              <a:t>. </a:t>
            </a:r>
            <a:r>
              <a:rPr lang="en-US" sz="4600" b="1" dirty="0" err="1" smtClean="0">
                <a:solidFill>
                  <a:srgbClr val="003399"/>
                </a:solidFill>
                <a:latin typeface="+mj-lt"/>
                <a:cs typeface="Times New Roman" panose="02020603050405020304" pitchFamily="18" charset="0"/>
              </a:rPr>
              <a:t>Tay</a:t>
            </a:r>
            <a:r>
              <a:rPr lang="en-US" sz="4600" b="1" dirty="0" smtClean="0">
                <a:solidFill>
                  <a:srgbClr val="003399"/>
                </a:solidFill>
                <a:latin typeface="+mj-lt"/>
                <a:cs typeface="Times New Roman" panose="02020603050405020304" pitchFamily="18" charset="0"/>
              </a:rPr>
              <a:t> </a:t>
            </a:r>
            <a:r>
              <a:rPr lang="en-US" sz="4600" b="1" dirty="0" err="1" smtClean="0">
                <a:solidFill>
                  <a:srgbClr val="003399"/>
                </a:solidFill>
                <a:latin typeface="+mj-lt"/>
                <a:cs typeface="Times New Roman" panose="02020603050405020304" pitchFamily="18" charset="0"/>
              </a:rPr>
              <a:t>hồng</a:t>
            </a:r>
            <a:r>
              <a:rPr lang="en-US" sz="4600" b="1" dirty="0" smtClean="0">
                <a:solidFill>
                  <a:srgbClr val="003399"/>
                </a:solidFill>
                <a:latin typeface="+mj-lt"/>
                <a:cs typeface="Times New Roman" panose="02020603050405020304" pitchFamily="18" charset="0"/>
              </a:rPr>
              <a:t> </a:t>
            </a:r>
            <a:r>
              <a:rPr lang="en-US" sz="4600" b="1" dirty="0" err="1" smtClean="0">
                <a:solidFill>
                  <a:srgbClr val="003399"/>
                </a:solidFill>
                <a:latin typeface="+mj-lt"/>
                <a:cs typeface="Times New Roman" panose="02020603050405020304" pitchFamily="18" charset="0"/>
              </a:rPr>
              <a:t>ân</a:t>
            </a:r>
            <a:r>
              <a:rPr lang="en-US" sz="4600" b="1" dirty="0" smtClean="0">
                <a:solidFill>
                  <a:srgbClr val="003399"/>
                </a:solidFill>
                <a:latin typeface="+mj-lt"/>
                <a:cs typeface="Times New Roman" panose="02020603050405020304" pitchFamily="18" charset="0"/>
              </a:rPr>
              <a:t> </a:t>
            </a:r>
            <a:r>
              <a:rPr lang="en-US" sz="4600" b="1" dirty="0" err="1" smtClean="0">
                <a:solidFill>
                  <a:srgbClr val="003399"/>
                </a:solidFill>
                <a:latin typeface="+mj-lt"/>
                <a:cs typeface="Times New Roman" panose="02020603050405020304" pitchFamily="18" charset="0"/>
              </a:rPr>
              <a:t>Chúa</a:t>
            </a:r>
            <a:r>
              <a:rPr lang="en-US" sz="4600" b="1" dirty="0" smtClean="0">
                <a:solidFill>
                  <a:srgbClr val="003399"/>
                </a:solidFill>
                <a:latin typeface="+mj-lt"/>
                <a:cs typeface="Times New Roman" panose="02020603050405020304" pitchFamily="18" charset="0"/>
              </a:rPr>
              <a:t> </a:t>
            </a:r>
            <a:r>
              <a:rPr lang="en-US" sz="4600" b="1" dirty="0" err="1" smtClean="0">
                <a:solidFill>
                  <a:srgbClr val="003399"/>
                </a:solidFill>
                <a:latin typeface="+mj-lt"/>
                <a:cs typeface="Times New Roman" panose="02020603050405020304" pitchFamily="18" charset="0"/>
              </a:rPr>
              <a:t>đưa</a:t>
            </a:r>
            <a:r>
              <a:rPr lang="en-US" sz="4600" b="1" dirty="0" smtClean="0">
                <a:solidFill>
                  <a:srgbClr val="003399"/>
                </a:solidFill>
                <a:latin typeface="+mj-lt"/>
                <a:cs typeface="Times New Roman" panose="02020603050405020304" pitchFamily="18" charset="0"/>
              </a:rPr>
              <a:t> con </a:t>
            </a:r>
            <a:r>
              <a:rPr lang="en-US" sz="4600" b="1" dirty="0" err="1" smtClean="0">
                <a:solidFill>
                  <a:srgbClr val="003399"/>
                </a:solidFill>
                <a:latin typeface="+mj-lt"/>
                <a:cs typeface="Times New Roman" panose="02020603050405020304" pitchFamily="18" charset="0"/>
              </a:rPr>
              <a:t>về</a:t>
            </a:r>
            <a:r>
              <a:rPr lang="en-US" sz="4600" b="1" dirty="0" smtClean="0">
                <a:solidFill>
                  <a:srgbClr val="003399"/>
                </a:solidFill>
                <a:latin typeface="+mj-lt"/>
                <a:cs typeface="Times New Roman" panose="02020603050405020304" pitchFamily="18" charset="0"/>
              </a:rPr>
              <a:t> </a:t>
            </a:r>
            <a:r>
              <a:rPr lang="en-US" sz="4600" b="1" dirty="0" err="1" smtClean="0">
                <a:solidFill>
                  <a:srgbClr val="003399"/>
                </a:solidFill>
                <a:latin typeface="+mj-lt"/>
                <a:cs typeface="Times New Roman" panose="02020603050405020304" pitchFamily="18" charset="0"/>
              </a:rPr>
              <a:t>xin</a:t>
            </a:r>
            <a:r>
              <a:rPr lang="en-US" sz="4600" b="1" dirty="0" smtClean="0">
                <a:solidFill>
                  <a:srgbClr val="003399"/>
                </a:solidFill>
                <a:latin typeface="+mj-lt"/>
                <a:cs typeface="Times New Roman" panose="02020603050405020304" pitchFamily="18" charset="0"/>
              </a:rPr>
              <a:t> </a:t>
            </a:r>
            <a:r>
              <a:rPr lang="en-US" sz="4600" b="1" dirty="0" err="1" smtClean="0">
                <a:solidFill>
                  <a:srgbClr val="003399"/>
                </a:solidFill>
                <a:latin typeface="+mj-lt"/>
                <a:cs typeface="Times New Roman" panose="02020603050405020304" pitchFamily="18" charset="0"/>
              </a:rPr>
              <a:t>dâng</a:t>
            </a:r>
            <a:r>
              <a:rPr lang="en-US" sz="4600" b="1" dirty="0" smtClean="0">
                <a:solidFill>
                  <a:srgbClr val="003399"/>
                </a:solidFill>
                <a:latin typeface="+mj-lt"/>
                <a:cs typeface="Times New Roman" panose="02020603050405020304" pitchFamily="18" charset="0"/>
              </a:rPr>
              <a:t> </a:t>
            </a:r>
            <a:r>
              <a:rPr lang="en-US" sz="4600" b="1" dirty="0" err="1" smtClean="0">
                <a:solidFill>
                  <a:srgbClr val="003399"/>
                </a:solidFill>
                <a:latin typeface="+mj-lt"/>
                <a:cs typeface="Times New Roman" panose="02020603050405020304" pitchFamily="18" charset="0"/>
              </a:rPr>
              <a:t>lời</a:t>
            </a:r>
            <a:r>
              <a:rPr lang="en-US" sz="4600" b="1" dirty="0" smtClean="0">
                <a:solidFill>
                  <a:srgbClr val="003399"/>
                </a:solidFill>
                <a:latin typeface="+mj-lt"/>
                <a:cs typeface="Times New Roman" panose="02020603050405020304" pitchFamily="18" charset="0"/>
              </a:rPr>
              <a:t> </a:t>
            </a:r>
            <a:r>
              <a:rPr lang="en-US" sz="4600" b="1" dirty="0" err="1" smtClean="0">
                <a:solidFill>
                  <a:srgbClr val="003399"/>
                </a:solidFill>
                <a:latin typeface="+mj-lt"/>
                <a:cs typeface="Times New Roman" panose="02020603050405020304" pitchFamily="18" charset="0"/>
              </a:rPr>
              <a:t>cảm</a:t>
            </a:r>
            <a:r>
              <a:rPr lang="en-US" sz="4600" b="1" dirty="0" smtClean="0">
                <a:solidFill>
                  <a:srgbClr val="003399"/>
                </a:solidFill>
                <a:latin typeface="+mj-lt"/>
                <a:cs typeface="Times New Roman" panose="02020603050405020304" pitchFamily="18" charset="0"/>
              </a:rPr>
              <a:t> </a:t>
            </a:r>
            <a:r>
              <a:rPr lang="en-US" sz="4600" b="1" dirty="0" err="1" smtClean="0">
                <a:solidFill>
                  <a:srgbClr val="003399"/>
                </a:solidFill>
                <a:latin typeface="+mj-lt"/>
                <a:cs typeface="Times New Roman" panose="02020603050405020304" pitchFamily="18" charset="0"/>
              </a:rPr>
              <a:t>mến</a:t>
            </a:r>
            <a:r>
              <a:rPr lang="en-US" sz="4600" b="1" dirty="0" smtClean="0">
                <a:solidFill>
                  <a:srgbClr val="003399"/>
                </a:solidFill>
                <a:latin typeface="+mj-lt"/>
                <a:cs typeface="Times New Roman" panose="02020603050405020304" pitchFamily="18" charset="0"/>
              </a:rPr>
              <a:t>. </a:t>
            </a:r>
            <a:r>
              <a:rPr lang="en-US" sz="4600" b="1" dirty="0" err="1" smtClean="0">
                <a:solidFill>
                  <a:srgbClr val="003399"/>
                </a:solidFill>
                <a:latin typeface="+mj-lt"/>
                <a:cs typeface="Times New Roman" panose="02020603050405020304" pitchFamily="18" charset="0"/>
              </a:rPr>
              <a:t>Chúa</a:t>
            </a:r>
            <a:r>
              <a:rPr lang="en-US" sz="4600" b="1" dirty="0" smtClean="0">
                <a:solidFill>
                  <a:srgbClr val="003399"/>
                </a:solidFill>
                <a:latin typeface="+mj-lt"/>
                <a:cs typeface="Times New Roman" panose="02020603050405020304" pitchFamily="18" charset="0"/>
              </a:rPr>
              <a:t> </a:t>
            </a:r>
            <a:r>
              <a:rPr lang="en-US" sz="4600" b="1" dirty="0" err="1" smtClean="0">
                <a:solidFill>
                  <a:srgbClr val="003399"/>
                </a:solidFill>
                <a:latin typeface="+mj-lt"/>
                <a:cs typeface="Times New Roman" panose="02020603050405020304" pitchFamily="18" charset="0"/>
              </a:rPr>
              <a:t>cho</a:t>
            </a:r>
            <a:r>
              <a:rPr lang="en-US" sz="4600" b="1" dirty="0" smtClean="0">
                <a:solidFill>
                  <a:srgbClr val="003399"/>
                </a:solidFill>
                <a:latin typeface="+mj-lt"/>
                <a:cs typeface="Times New Roman" panose="02020603050405020304" pitchFamily="18" charset="0"/>
              </a:rPr>
              <a:t> con </a:t>
            </a:r>
            <a:r>
              <a:rPr lang="en-US" sz="4600" b="1" dirty="0" err="1" smtClean="0">
                <a:solidFill>
                  <a:srgbClr val="003399"/>
                </a:solidFill>
                <a:latin typeface="+mj-lt"/>
                <a:cs typeface="Times New Roman" panose="02020603050405020304" pitchFamily="18" charset="0"/>
              </a:rPr>
              <a:t>trời</a:t>
            </a:r>
            <a:r>
              <a:rPr lang="en-US" sz="4600" b="1" dirty="0" smtClean="0">
                <a:solidFill>
                  <a:srgbClr val="003399"/>
                </a:solidFill>
                <a:latin typeface="+mj-lt"/>
                <a:cs typeface="Times New Roman" panose="02020603050405020304" pitchFamily="18" charset="0"/>
              </a:rPr>
              <a:t> </a:t>
            </a:r>
            <a:r>
              <a:rPr lang="en-US" sz="4600" b="1" dirty="0" err="1" smtClean="0">
                <a:solidFill>
                  <a:srgbClr val="003399"/>
                </a:solidFill>
                <a:latin typeface="+mj-lt"/>
                <a:cs typeface="Times New Roman" panose="02020603050405020304" pitchFamily="18" charset="0"/>
              </a:rPr>
              <a:t>mới</a:t>
            </a:r>
            <a:r>
              <a:rPr lang="en-US" sz="4600" b="1" dirty="0" smtClean="0">
                <a:solidFill>
                  <a:srgbClr val="003399"/>
                </a:solidFill>
                <a:latin typeface="+mj-lt"/>
                <a:cs typeface="Times New Roman" panose="02020603050405020304" pitchFamily="18" charset="0"/>
              </a:rPr>
              <a:t> </a:t>
            </a:r>
            <a:r>
              <a:rPr lang="en-US" sz="4600" b="1" dirty="0" err="1" smtClean="0">
                <a:solidFill>
                  <a:srgbClr val="003399"/>
                </a:solidFill>
                <a:latin typeface="+mj-lt"/>
                <a:cs typeface="Times New Roman" panose="02020603050405020304" pitchFamily="18" charset="0"/>
              </a:rPr>
              <a:t>đất</a:t>
            </a:r>
            <a:r>
              <a:rPr lang="en-US" sz="4600" b="1" dirty="0" smtClean="0">
                <a:solidFill>
                  <a:srgbClr val="003399"/>
                </a:solidFill>
                <a:latin typeface="+mj-lt"/>
                <a:cs typeface="Times New Roman" panose="02020603050405020304" pitchFamily="18" charset="0"/>
              </a:rPr>
              <a:t> </a:t>
            </a:r>
            <a:r>
              <a:rPr lang="en-US" sz="4600" b="1" dirty="0" err="1" smtClean="0">
                <a:solidFill>
                  <a:srgbClr val="003399"/>
                </a:solidFill>
                <a:latin typeface="+mj-lt"/>
                <a:cs typeface="Times New Roman" panose="02020603050405020304" pitchFamily="18" charset="0"/>
              </a:rPr>
              <a:t>mới</a:t>
            </a:r>
            <a:r>
              <a:rPr lang="en-US" sz="4600" b="1" dirty="0" smtClean="0">
                <a:solidFill>
                  <a:srgbClr val="003399"/>
                </a:solidFill>
                <a:latin typeface="+mj-lt"/>
                <a:cs typeface="Times New Roman" panose="02020603050405020304" pitchFamily="18" charset="0"/>
              </a:rPr>
              <a:t> </a:t>
            </a:r>
            <a:r>
              <a:rPr lang="en-US" sz="4600" b="1" dirty="0" err="1" smtClean="0">
                <a:solidFill>
                  <a:srgbClr val="003399"/>
                </a:solidFill>
                <a:latin typeface="+mj-lt"/>
                <a:cs typeface="Times New Roman" panose="02020603050405020304" pitchFamily="18" charset="0"/>
              </a:rPr>
              <a:t>đường</a:t>
            </a:r>
            <a:r>
              <a:rPr lang="en-US" sz="4600" b="1" dirty="0" smtClean="0">
                <a:solidFill>
                  <a:srgbClr val="003399"/>
                </a:solidFill>
                <a:latin typeface="+mj-lt"/>
                <a:cs typeface="Times New Roman" panose="02020603050405020304" pitchFamily="18" charset="0"/>
              </a:rPr>
              <a:t> </a:t>
            </a:r>
            <a:r>
              <a:rPr lang="en-US" sz="4600" b="1" dirty="0" err="1" smtClean="0">
                <a:solidFill>
                  <a:srgbClr val="003399"/>
                </a:solidFill>
                <a:latin typeface="+mj-lt"/>
                <a:cs typeface="Times New Roman" panose="02020603050405020304" pitchFamily="18" charset="0"/>
              </a:rPr>
              <a:t>đời</a:t>
            </a:r>
            <a:r>
              <a:rPr lang="en-US" sz="4600" b="1" dirty="0" smtClean="0">
                <a:solidFill>
                  <a:srgbClr val="003399"/>
                </a:solidFill>
                <a:latin typeface="+mj-lt"/>
                <a:cs typeface="Times New Roman" panose="02020603050405020304" pitchFamily="18" charset="0"/>
              </a:rPr>
              <a:t> con </a:t>
            </a:r>
            <a:r>
              <a:rPr lang="en-US" sz="4600" b="1" dirty="0" err="1" smtClean="0">
                <a:solidFill>
                  <a:srgbClr val="003399"/>
                </a:solidFill>
                <a:latin typeface="+mj-lt"/>
                <a:cs typeface="Times New Roman" panose="02020603050405020304" pitchFamily="18" charset="0"/>
              </a:rPr>
              <a:t>đổi</a:t>
            </a:r>
            <a:r>
              <a:rPr lang="en-US" sz="4600" b="1" dirty="0" smtClean="0">
                <a:solidFill>
                  <a:srgbClr val="003399"/>
                </a:solidFill>
                <a:latin typeface="+mj-lt"/>
                <a:cs typeface="Times New Roman" panose="02020603050405020304" pitchFamily="18" charset="0"/>
              </a:rPr>
              <a:t> </a:t>
            </a:r>
            <a:r>
              <a:rPr lang="en-US" sz="4600" b="1" dirty="0" err="1" smtClean="0">
                <a:solidFill>
                  <a:srgbClr val="003399"/>
                </a:solidFill>
                <a:latin typeface="+mj-lt"/>
                <a:cs typeface="Times New Roman" panose="02020603050405020304" pitchFamily="18" charset="0"/>
              </a:rPr>
              <a:t>mới</a:t>
            </a:r>
            <a:r>
              <a:rPr lang="en-US" sz="4600" b="1" dirty="0" smtClean="0">
                <a:solidFill>
                  <a:srgbClr val="003399"/>
                </a:solidFill>
                <a:latin typeface="+mj-lt"/>
                <a:cs typeface="Times New Roman" panose="02020603050405020304" pitchFamily="18" charset="0"/>
              </a:rPr>
              <a:t>. Con í </a:t>
            </a:r>
            <a:r>
              <a:rPr lang="en-US" sz="4600" b="1" dirty="0" err="1" smtClean="0">
                <a:solidFill>
                  <a:srgbClr val="003399"/>
                </a:solidFill>
                <a:latin typeface="+mj-lt"/>
                <a:cs typeface="Times New Roman" panose="02020603050405020304" pitchFamily="18" charset="0"/>
              </a:rPr>
              <a:t>ca</a:t>
            </a:r>
            <a:r>
              <a:rPr lang="en-US" sz="4600" b="1" dirty="0" smtClean="0">
                <a:solidFill>
                  <a:srgbClr val="003399"/>
                </a:solidFill>
                <a:latin typeface="+mj-lt"/>
                <a:cs typeface="Times New Roman" panose="02020603050405020304" pitchFamily="18" charset="0"/>
              </a:rPr>
              <a:t> </a:t>
            </a:r>
            <a:r>
              <a:rPr lang="en-US" sz="4600" b="1" dirty="0" err="1" smtClean="0">
                <a:solidFill>
                  <a:srgbClr val="003399"/>
                </a:solidFill>
                <a:latin typeface="+mj-lt"/>
                <a:cs typeface="Times New Roman" panose="02020603050405020304" pitchFamily="18" charset="0"/>
              </a:rPr>
              <a:t>ngợi</a:t>
            </a:r>
            <a:r>
              <a:rPr lang="en-US" sz="4600" b="1" dirty="0" smtClean="0">
                <a:solidFill>
                  <a:srgbClr val="003399"/>
                </a:solidFill>
                <a:latin typeface="+mj-lt"/>
                <a:cs typeface="Times New Roman" panose="02020603050405020304" pitchFamily="18" charset="0"/>
              </a:rPr>
              <a:t> </a:t>
            </a:r>
            <a:r>
              <a:rPr lang="en-US" sz="4600" b="1" dirty="0" err="1" smtClean="0">
                <a:solidFill>
                  <a:srgbClr val="003399"/>
                </a:solidFill>
                <a:latin typeface="+mj-lt"/>
                <a:cs typeface="Times New Roman" panose="02020603050405020304" pitchFamily="18" charset="0"/>
              </a:rPr>
              <a:t>lòng</a:t>
            </a:r>
            <a:r>
              <a:rPr lang="en-US" sz="4600" b="1" dirty="0" smtClean="0">
                <a:solidFill>
                  <a:srgbClr val="003399"/>
                </a:solidFill>
                <a:latin typeface="+mj-lt"/>
                <a:cs typeface="Times New Roman" panose="02020603050405020304" pitchFamily="18" charset="0"/>
              </a:rPr>
              <a:t> </a:t>
            </a:r>
            <a:r>
              <a:rPr lang="en-US" sz="4600" b="1" dirty="0" err="1" smtClean="0">
                <a:solidFill>
                  <a:srgbClr val="003399"/>
                </a:solidFill>
                <a:latin typeface="+mj-lt"/>
                <a:cs typeface="Times New Roman" panose="02020603050405020304" pitchFamily="18" charset="0"/>
              </a:rPr>
              <a:t>thương</a:t>
            </a:r>
            <a:r>
              <a:rPr lang="en-US" sz="4600" b="1" dirty="0" smtClean="0">
                <a:solidFill>
                  <a:srgbClr val="003399"/>
                </a:solidFill>
                <a:latin typeface="+mj-lt"/>
                <a:cs typeface="Times New Roman" panose="02020603050405020304" pitchFamily="18" charset="0"/>
              </a:rPr>
              <a:t> </a:t>
            </a:r>
            <a:r>
              <a:rPr lang="en-US" sz="4600" b="1" dirty="0" err="1" smtClean="0">
                <a:solidFill>
                  <a:srgbClr val="003399"/>
                </a:solidFill>
                <a:latin typeface="+mj-lt"/>
                <a:cs typeface="Times New Roman" panose="02020603050405020304" pitchFamily="18" charset="0"/>
              </a:rPr>
              <a:t>xót</a:t>
            </a:r>
            <a:r>
              <a:rPr lang="en-US" sz="4600" b="1" dirty="0" smtClean="0">
                <a:solidFill>
                  <a:srgbClr val="003399"/>
                </a:solidFill>
                <a:latin typeface="+mj-lt"/>
                <a:cs typeface="Times New Roman" panose="02020603050405020304" pitchFamily="18" charset="0"/>
              </a:rPr>
              <a:t> </a:t>
            </a:r>
            <a:r>
              <a:rPr lang="en-US" sz="4600" b="1" dirty="0" err="1" smtClean="0">
                <a:solidFill>
                  <a:srgbClr val="003399"/>
                </a:solidFill>
                <a:latin typeface="+mj-lt"/>
                <a:cs typeface="Times New Roman" panose="02020603050405020304" pitchFamily="18" charset="0"/>
              </a:rPr>
              <a:t>Chúa</a:t>
            </a:r>
            <a:r>
              <a:rPr lang="en-US" sz="4600" b="1" dirty="0" smtClean="0">
                <a:solidFill>
                  <a:srgbClr val="003399"/>
                </a:solidFill>
                <a:latin typeface="+mj-lt"/>
                <a:cs typeface="Times New Roman" panose="02020603050405020304" pitchFamily="18" charset="0"/>
              </a:rPr>
              <a:t> </a:t>
            </a:r>
            <a:r>
              <a:rPr lang="en-US" sz="4600" b="1" dirty="0" err="1" smtClean="0">
                <a:solidFill>
                  <a:srgbClr val="003399"/>
                </a:solidFill>
                <a:latin typeface="+mj-lt"/>
                <a:cs typeface="Times New Roman" panose="02020603050405020304" pitchFamily="18" charset="0"/>
              </a:rPr>
              <a:t>muôn</a:t>
            </a:r>
            <a:r>
              <a:rPr lang="en-US" sz="4600" b="1" dirty="0" smtClean="0">
                <a:solidFill>
                  <a:srgbClr val="003399"/>
                </a:solidFill>
                <a:latin typeface="+mj-lt"/>
                <a:cs typeface="Times New Roman" panose="02020603050405020304" pitchFamily="18" charset="0"/>
              </a:rPr>
              <a:t> </a:t>
            </a:r>
            <a:r>
              <a:rPr lang="en-US" sz="4600" b="1" dirty="0" err="1" smtClean="0">
                <a:solidFill>
                  <a:srgbClr val="003399"/>
                </a:solidFill>
                <a:latin typeface="+mj-lt"/>
                <a:cs typeface="Times New Roman" panose="02020603050405020304" pitchFamily="18" charset="0"/>
              </a:rPr>
              <a:t>muôn</a:t>
            </a:r>
            <a:r>
              <a:rPr lang="en-US" sz="4600" b="1" dirty="0" smtClean="0">
                <a:solidFill>
                  <a:srgbClr val="003399"/>
                </a:solidFill>
                <a:latin typeface="+mj-lt"/>
                <a:cs typeface="Times New Roman" panose="02020603050405020304" pitchFamily="18" charset="0"/>
              </a:rPr>
              <a:t> </a:t>
            </a:r>
            <a:r>
              <a:rPr lang="en-US" sz="4600" b="1" dirty="0" err="1" smtClean="0">
                <a:solidFill>
                  <a:srgbClr val="003399"/>
                </a:solidFill>
                <a:latin typeface="+mj-lt"/>
                <a:cs typeface="Times New Roman" panose="02020603050405020304" pitchFamily="18" charset="0"/>
              </a:rPr>
              <a:t>đời</a:t>
            </a:r>
            <a:r>
              <a:rPr lang="en-US" sz="4600" b="1" dirty="0" smtClean="0">
                <a:solidFill>
                  <a:srgbClr val="003399"/>
                </a:solidFill>
                <a:latin typeface="+mj-lt"/>
                <a:cs typeface="Times New Roman" panose="02020603050405020304" pitchFamily="18" charset="0"/>
              </a:rPr>
              <a:t>.</a:t>
            </a:r>
            <a:endParaRPr lang="en-US" sz="46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3009421591"/>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chor="ctr" anchorCtr="0">
            <a:noAutofit/>
          </a:bodyPr>
          <a:lstStyle/>
          <a:p>
            <a:pPr marL="0" indent="0" algn="just">
              <a:lnSpc>
                <a:spcPct val="120000"/>
              </a:lnSpc>
              <a:buNone/>
            </a:pPr>
            <a:r>
              <a:rPr lang="en-US" sz="5200" b="1" u="sng" dirty="0" err="1" smtClean="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Tk</a:t>
            </a:r>
            <a:r>
              <a:rPr lang="en-US" sz="5200" b="1" u="sng" dirty="0" smtClean="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a:t>
            </a:r>
            <a:r>
              <a:rPr lang="en-US" sz="5200" b="1" dirty="0" smtClean="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en-US" sz="5200" b="1" dirty="0" err="1" smtClean="0">
                <a:solidFill>
                  <a:srgbClr val="003399"/>
                </a:solidFill>
                <a:latin typeface="+mj-lt"/>
                <a:cs typeface="Times New Roman" panose="02020603050405020304" pitchFamily="18" charset="0"/>
              </a:rPr>
              <a:t>Đời</a:t>
            </a:r>
            <a:r>
              <a:rPr lang="en-US" sz="5200" b="1" dirty="0" smtClean="0">
                <a:solidFill>
                  <a:srgbClr val="003399"/>
                </a:solidFill>
                <a:latin typeface="+mj-lt"/>
                <a:cs typeface="Times New Roman" panose="02020603050405020304" pitchFamily="18" charset="0"/>
              </a:rPr>
              <a:t> </a:t>
            </a:r>
            <a:r>
              <a:rPr lang="en-US" sz="5200" b="1" dirty="0" err="1" smtClean="0">
                <a:solidFill>
                  <a:srgbClr val="003399"/>
                </a:solidFill>
                <a:latin typeface="+mj-lt"/>
                <a:cs typeface="Times New Roman" panose="02020603050405020304" pitchFamily="18" charset="0"/>
              </a:rPr>
              <a:t>đời</a:t>
            </a:r>
            <a:r>
              <a:rPr lang="en-US" sz="5200" b="1" dirty="0" smtClean="0">
                <a:solidFill>
                  <a:srgbClr val="003399"/>
                </a:solidFill>
                <a:latin typeface="+mj-lt"/>
                <a:cs typeface="Times New Roman" panose="02020603050405020304" pitchFamily="18" charset="0"/>
              </a:rPr>
              <a:t> </a:t>
            </a:r>
            <a:r>
              <a:rPr lang="en-US" sz="5200" b="1" dirty="0" err="1" smtClean="0">
                <a:solidFill>
                  <a:srgbClr val="003399"/>
                </a:solidFill>
                <a:latin typeface="+mj-lt"/>
                <a:cs typeface="Times New Roman" panose="02020603050405020304" pitchFamily="18" charset="0"/>
              </a:rPr>
              <a:t>Người</a:t>
            </a:r>
            <a:r>
              <a:rPr lang="en-US" sz="5200" b="1" dirty="0" smtClean="0">
                <a:solidFill>
                  <a:srgbClr val="003399"/>
                </a:solidFill>
                <a:latin typeface="+mj-lt"/>
                <a:cs typeface="Times New Roman" panose="02020603050405020304" pitchFamily="18" charset="0"/>
              </a:rPr>
              <a:t> </a:t>
            </a:r>
            <a:r>
              <a:rPr lang="en-US" sz="5200" b="1" dirty="0" err="1" smtClean="0">
                <a:solidFill>
                  <a:srgbClr val="003399"/>
                </a:solidFill>
                <a:latin typeface="+mj-lt"/>
                <a:cs typeface="Times New Roman" panose="02020603050405020304" pitchFamily="18" charset="0"/>
              </a:rPr>
              <a:t>đã</a:t>
            </a:r>
            <a:r>
              <a:rPr lang="en-US" sz="5200" b="1" dirty="0" smtClean="0">
                <a:solidFill>
                  <a:srgbClr val="003399"/>
                </a:solidFill>
                <a:latin typeface="+mj-lt"/>
                <a:cs typeface="Times New Roman" panose="02020603050405020304" pitchFamily="18" charset="0"/>
              </a:rPr>
              <a:t> </a:t>
            </a:r>
            <a:r>
              <a:rPr lang="en-US" sz="5200" b="1" dirty="0" err="1" smtClean="0">
                <a:solidFill>
                  <a:srgbClr val="003399"/>
                </a:solidFill>
                <a:latin typeface="+mj-lt"/>
                <a:cs typeface="Times New Roman" panose="02020603050405020304" pitchFamily="18" charset="0"/>
              </a:rPr>
              <a:t>thương</a:t>
            </a:r>
            <a:r>
              <a:rPr lang="en-US" sz="5200" b="1" dirty="0" smtClean="0">
                <a:solidFill>
                  <a:srgbClr val="003399"/>
                </a:solidFill>
                <a:latin typeface="+mj-lt"/>
                <a:cs typeface="Times New Roman" panose="02020603050405020304" pitchFamily="18" charset="0"/>
              </a:rPr>
              <a:t> con. </a:t>
            </a:r>
            <a:r>
              <a:rPr lang="en-US" sz="5200" b="1" dirty="0" err="1" smtClean="0">
                <a:solidFill>
                  <a:srgbClr val="003399"/>
                </a:solidFill>
                <a:latin typeface="+mj-lt"/>
                <a:cs typeface="Times New Roman" panose="02020603050405020304" pitchFamily="18" charset="0"/>
              </a:rPr>
              <a:t>Đời</a:t>
            </a:r>
            <a:r>
              <a:rPr lang="en-US" sz="5200" b="1" dirty="0" smtClean="0">
                <a:solidFill>
                  <a:srgbClr val="003399"/>
                </a:solidFill>
                <a:latin typeface="+mj-lt"/>
                <a:cs typeface="Times New Roman" panose="02020603050405020304" pitchFamily="18" charset="0"/>
              </a:rPr>
              <a:t> </a:t>
            </a:r>
            <a:r>
              <a:rPr lang="en-US" sz="5200" b="1" dirty="0" err="1" smtClean="0">
                <a:solidFill>
                  <a:srgbClr val="003399"/>
                </a:solidFill>
                <a:latin typeface="+mj-lt"/>
                <a:cs typeface="Times New Roman" panose="02020603050405020304" pitchFamily="18" charset="0"/>
              </a:rPr>
              <a:t>đời</a:t>
            </a:r>
            <a:r>
              <a:rPr lang="en-US" sz="5200" b="1" dirty="0" smtClean="0">
                <a:solidFill>
                  <a:srgbClr val="003399"/>
                </a:solidFill>
                <a:latin typeface="+mj-lt"/>
                <a:cs typeface="Times New Roman" panose="02020603050405020304" pitchFamily="18" charset="0"/>
              </a:rPr>
              <a:t> </a:t>
            </a:r>
            <a:r>
              <a:rPr lang="en-US" sz="5200" b="1" dirty="0" err="1" smtClean="0">
                <a:solidFill>
                  <a:srgbClr val="003399"/>
                </a:solidFill>
                <a:latin typeface="+mj-lt"/>
                <a:cs typeface="Times New Roman" panose="02020603050405020304" pitchFamily="18" charset="0"/>
              </a:rPr>
              <a:t>Người</a:t>
            </a:r>
            <a:r>
              <a:rPr lang="en-US" sz="5200" b="1" dirty="0" smtClean="0">
                <a:solidFill>
                  <a:srgbClr val="003399"/>
                </a:solidFill>
                <a:latin typeface="+mj-lt"/>
                <a:cs typeface="Times New Roman" panose="02020603050405020304" pitchFamily="18" charset="0"/>
              </a:rPr>
              <a:t> </a:t>
            </a:r>
            <a:r>
              <a:rPr lang="en-US" sz="5200" b="1" dirty="0" err="1" smtClean="0">
                <a:solidFill>
                  <a:srgbClr val="003399"/>
                </a:solidFill>
                <a:latin typeface="+mj-lt"/>
                <a:cs typeface="Times New Roman" panose="02020603050405020304" pitchFamily="18" charset="0"/>
              </a:rPr>
              <a:t>vẫn</a:t>
            </a:r>
            <a:r>
              <a:rPr lang="en-US" sz="5200" b="1" dirty="0" smtClean="0">
                <a:solidFill>
                  <a:srgbClr val="003399"/>
                </a:solidFill>
                <a:latin typeface="+mj-lt"/>
                <a:cs typeface="Times New Roman" panose="02020603050405020304" pitchFamily="18" charset="0"/>
              </a:rPr>
              <a:t> </a:t>
            </a:r>
            <a:r>
              <a:rPr lang="en-US" sz="5200" b="1" dirty="0" err="1" smtClean="0">
                <a:solidFill>
                  <a:srgbClr val="003399"/>
                </a:solidFill>
                <a:latin typeface="+mj-lt"/>
                <a:cs typeface="Times New Roman" panose="02020603050405020304" pitchFamily="18" charset="0"/>
              </a:rPr>
              <a:t>thương</a:t>
            </a:r>
            <a:r>
              <a:rPr lang="en-US" sz="5200" b="1" dirty="0" smtClean="0">
                <a:solidFill>
                  <a:srgbClr val="003399"/>
                </a:solidFill>
                <a:latin typeface="+mj-lt"/>
                <a:cs typeface="Times New Roman" panose="02020603050405020304" pitchFamily="18" charset="0"/>
              </a:rPr>
              <a:t> con. </a:t>
            </a:r>
            <a:r>
              <a:rPr lang="en-US" sz="5200" b="1" dirty="0" err="1" smtClean="0">
                <a:solidFill>
                  <a:srgbClr val="003399"/>
                </a:solidFill>
                <a:latin typeface="+mj-lt"/>
                <a:cs typeface="Times New Roman" panose="02020603050405020304" pitchFamily="18" charset="0"/>
              </a:rPr>
              <a:t>Thương</a:t>
            </a:r>
            <a:r>
              <a:rPr lang="en-US" sz="5200" b="1" dirty="0" smtClean="0">
                <a:solidFill>
                  <a:srgbClr val="003399"/>
                </a:solidFill>
                <a:latin typeface="+mj-lt"/>
                <a:cs typeface="Times New Roman" panose="02020603050405020304" pitchFamily="18" charset="0"/>
              </a:rPr>
              <a:t> con </a:t>
            </a:r>
            <a:r>
              <a:rPr lang="en-US" sz="5200" b="1" dirty="0" err="1" smtClean="0">
                <a:solidFill>
                  <a:srgbClr val="003399"/>
                </a:solidFill>
                <a:latin typeface="+mj-lt"/>
                <a:cs typeface="Times New Roman" panose="02020603050405020304" pitchFamily="18" charset="0"/>
              </a:rPr>
              <a:t>như</a:t>
            </a:r>
            <a:r>
              <a:rPr lang="en-US" sz="5200" b="1" dirty="0" smtClean="0">
                <a:solidFill>
                  <a:srgbClr val="003399"/>
                </a:solidFill>
                <a:latin typeface="+mj-lt"/>
                <a:cs typeface="Times New Roman" panose="02020603050405020304" pitchFamily="18" charset="0"/>
              </a:rPr>
              <a:t> </a:t>
            </a:r>
            <a:r>
              <a:rPr lang="en-US" sz="5200" b="1" dirty="0" err="1" smtClean="0">
                <a:solidFill>
                  <a:srgbClr val="003399"/>
                </a:solidFill>
                <a:latin typeface="+mj-lt"/>
                <a:cs typeface="Times New Roman" panose="02020603050405020304" pitchFamily="18" charset="0"/>
              </a:rPr>
              <a:t>gà</a:t>
            </a:r>
            <a:r>
              <a:rPr lang="en-US" sz="5200" b="1" dirty="0" smtClean="0">
                <a:solidFill>
                  <a:srgbClr val="003399"/>
                </a:solidFill>
                <a:latin typeface="+mj-lt"/>
                <a:cs typeface="Times New Roman" panose="02020603050405020304" pitchFamily="18" charset="0"/>
              </a:rPr>
              <a:t> </a:t>
            </a:r>
            <a:r>
              <a:rPr lang="en-US" sz="5200" b="1" dirty="0" err="1" smtClean="0">
                <a:solidFill>
                  <a:srgbClr val="003399"/>
                </a:solidFill>
                <a:latin typeface="+mj-lt"/>
                <a:cs typeface="Times New Roman" panose="02020603050405020304" pitchFamily="18" charset="0"/>
              </a:rPr>
              <a:t>mẹ</a:t>
            </a:r>
            <a:r>
              <a:rPr lang="en-US" sz="5200" b="1" dirty="0" smtClean="0">
                <a:solidFill>
                  <a:srgbClr val="003399"/>
                </a:solidFill>
                <a:latin typeface="+mj-lt"/>
                <a:cs typeface="Times New Roman" panose="02020603050405020304" pitchFamily="18" charset="0"/>
              </a:rPr>
              <a:t> ủ </a:t>
            </a:r>
            <a:r>
              <a:rPr lang="en-US" sz="5200" b="1" dirty="0" err="1" smtClean="0">
                <a:solidFill>
                  <a:srgbClr val="003399"/>
                </a:solidFill>
                <a:latin typeface="+mj-lt"/>
                <a:cs typeface="Times New Roman" panose="02020603050405020304" pitchFamily="18" charset="0"/>
              </a:rPr>
              <a:t>ấp</a:t>
            </a:r>
            <a:r>
              <a:rPr lang="en-US" sz="5200" b="1" dirty="0" smtClean="0">
                <a:solidFill>
                  <a:srgbClr val="003399"/>
                </a:solidFill>
                <a:latin typeface="+mj-lt"/>
                <a:cs typeface="Times New Roman" panose="02020603050405020304" pitchFamily="18" charset="0"/>
              </a:rPr>
              <a:t> con </a:t>
            </a:r>
            <a:r>
              <a:rPr lang="en-US" sz="5200" b="1" dirty="0" err="1" smtClean="0">
                <a:solidFill>
                  <a:srgbClr val="003399"/>
                </a:solidFill>
                <a:latin typeface="+mj-lt"/>
                <a:cs typeface="Times New Roman" panose="02020603050405020304" pitchFamily="18" charset="0"/>
              </a:rPr>
              <a:t>dưới</a:t>
            </a:r>
            <a:r>
              <a:rPr lang="en-US" sz="5200" b="1" dirty="0" smtClean="0">
                <a:solidFill>
                  <a:srgbClr val="003399"/>
                </a:solidFill>
                <a:latin typeface="+mj-lt"/>
                <a:cs typeface="Times New Roman" panose="02020603050405020304" pitchFamily="18" charset="0"/>
              </a:rPr>
              <a:t> </a:t>
            </a:r>
            <a:r>
              <a:rPr lang="en-US" sz="5200" b="1" dirty="0" err="1" smtClean="0">
                <a:solidFill>
                  <a:srgbClr val="003399"/>
                </a:solidFill>
                <a:latin typeface="+mj-lt"/>
                <a:cs typeface="Times New Roman" panose="02020603050405020304" pitchFamily="18" charset="0"/>
              </a:rPr>
              <a:t>cánh</a:t>
            </a:r>
            <a:r>
              <a:rPr lang="en-US" sz="5200" b="1" dirty="0" smtClean="0">
                <a:solidFill>
                  <a:srgbClr val="003399"/>
                </a:solidFill>
                <a:latin typeface="+mj-lt"/>
                <a:cs typeface="Times New Roman" panose="02020603050405020304" pitchFamily="18" charset="0"/>
              </a:rPr>
              <a:t>. </a:t>
            </a:r>
            <a:r>
              <a:rPr lang="en-US" sz="5200" b="1" dirty="0" err="1" smtClean="0">
                <a:solidFill>
                  <a:srgbClr val="003399"/>
                </a:solidFill>
                <a:latin typeface="+mj-lt"/>
                <a:cs typeface="Times New Roman" panose="02020603050405020304" pitchFamily="18" charset="0"/>
              </a:rPr>
              <a:t>Chúa</a:t>
            </a:r>
            <a:r>
              <a:rPr lang="en-US" sz="5200" b="1" dirty="0" smtClean="0">
                <a:solidFill>
                  <a:srgbClr val="003399"/>
                </a:solidFill>
                <a:latin typeface="+mj-lt"/>
                <a:cs typeface="Times New Roman" panose="02020603050405020304" pitchFamily="18" charset="0"/>
              </a:rPr>
              <a:t> </a:t>
            </a:r>
            <a:r>
              <a:rPr lang="en-US" sz="5200" b="1" dirty="0" err="1" smtClean="0">
                <a:solidFill>
                  <a:srgbClr val="003399"/>
                </a:solidFill>
                <a:latin typeface="+mj-lt"/>
                <a:cs typeface="Times New Roman" panose="02020603050405020304" pitchFamily="18" charset="0"/>
              </a:rPr>
              <a:t>thương</a:t>
            </a:r>
            <a:r>
              <a:rPr lang="en-US" sz="5200" b="1" dirty="0" smtClean="0">
                <a:solidFill>
                  <a:srgbClr val="003399"/>
                </a:solidFill>
                <a:latin typeface="+mj-lt"/>
                <a:cs typeface="Times New Roman" panose="02020603050405020304" pitchFamily="18" charset="0"/>
              </a:rPr>
              <a:t> </a:t>
            </a:r>
            <a:r>
              <a:rPr lang="en-US" sz="5200" b="1" dirty="0" err="1" smtClean="0">
                <a:solidFill>
                  <a:srgbClr val="003399"/>
                </a:solidFill>
                <a:latin typeface="+mj-lt"/>
                <a:cs typeface="Times New Roman" panose="02020603050405020304" pitchFamily="18" charset="0"/>
              </a:rPr>
              <a:t>yêu</a:t>
            </a:r>
            <a:r>
              <a:rPr lang="en-US" sz="5200" b="1" dirty="0" smtClean="0">
                <a:solidFill>
                  <a:srgbClr val="003399"/>
                </a:solidFill>
                <a:latin typeface="+mj-lt"/>
                <a:cs typeface="Times New Roman" panose="02020603050405020304" pitchFamily="18" charset="0"/>
              </a:rPr>
              <a:t> </a:t>
            </a:r>
            <a:r>
              <a:rPr lang="en-US" sz="5200" b="1" dirty="0" err="1" smtClean="0">
                <a:solidFill>
                  <a:srgbClr val="003399"/>
                </a:solidFill>
                <a:latin typeface="+mj-lt"/>
                <a:cs typeface="Times New Roman" panose="02020603050405020304" pitchFamily="18" charset="0"/>
              </a:rPr>
              <a:t>ấp</a:t>
            </a:r>
            <a:r>
              <a:rPr lang="en-US" sz="5200" b="1" dirty="0" smtClean="0">
                <a:solidFill>
                  <a:srgbClr val="003399"/>
                </a:solidFill>
                <a:latin typeface="+mj-lt"/>
                <a:cs typeface="Times New Roman" panose="02020603050405020304" pitchFamily="18" charset="0"/>
              </a:rPr>
              <a:t> ủ con </a:t>
            </a:r>
            <a:r>
              <a:rPr lang="en-US" sz="5200" b="1" dirty="0" err="1" smtClean="0">
                <a:solidFill>
                  <a:srgbClr val="003399"/>
                </a:solidFill>
                <a:latin typeface="+mj-lt"/>
                <a:cs typeface="Times New Roman" panose="02020603050405020304" pitchFamily="18" charset="0"/>
              </a:rPr>
              <a:t>đêm</a:t>
            </a:r>
            <a:r>
              <a:rPr lang="en-US" sz="5200" b="1" dirty="0" smtClean="0">
                <a:solidFill>
                  <a:srgbClr val="003399"/>
                </a:solidFill>
                <a:latin typeface="+mj-lt"/>
                <a:cs typeface="Times New Roman" panose="02020603050405020304" pitchFamily="18" charset="0"/>
              </a:rPr>
              <a:t> </a:t>
            </a:r>
            <a:r>
              <a:rPr lang="en-US" sz="5200" b="1" dirty="0" err="1" smtClean="0">
                <a:solidFill>
                  <a:srgbClr val="003399"/>
                </a:solidFill>
                <a:latin typeface="+mj-lt"/>
                <a:cs typeface="Times New Roman" panose="02020603050405020304" pitchFamily="18" charset="0"/>
              </a:rPr>
              <a:t>ngày</a:t>
            </a:r>
            <a:r>
              <a:rPr lang="en-US" sz="5200" b="1" dirty="0" smtClean="0">
                <a:solidFill>
                  <a:srgbClr val="003399"/>
                </a:solidFill>
                <a:latin typeface="+mj-lt"/>
                <a:cs typeface="Times New Roman" panose="02020603050405020304" pitchFamily="18" charset="0"/>
              </a:rPr>
              <a:t>. </a:t>
            </a:r>
            <a:endParaRPr lang="en-US" sz="52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1283484377"/>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chor="ctr" anchorCtr="0">
            <a:noAutofit/>
          </a:bodyPr>
          <a:lstStyle/>
          <a:p>
            <a:pPr marL="0" indent="0" algn="just">
              <a:lnSpc>
                <a:spcPct val="110000"/>
              </a:lnSpc>
              <a:buNone/>
            </a:pPr>
            <a:r>
              <a:rPr lang="en-US" sz="4600" b="1" u="sng" dirty="0" err="1" smtClean="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Đk</a:t>
            </a:r>
            <a:r>
              <a:rPr lang="en-US" sz="4600" b="1" u="sng" dirty="0" smtClean="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a:t>
            </a:r>
            <a:r>
              <a:rPr lang="en-US" sz="4600" b="1" dirty="0" smtClean="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en-US" sz="4600" b="1" dirty="0" err="1" smtClean="0">
                <a:solidFill>
                  <a:srgbClr val="003399"/>
                </a:solidFill>
                <a:latin typeface="+mj-lt"/>
                <a:cs typeface="Times New Roman" panose="02020603050405020304" pitchFamily="18" charset="0"/>
              </a:rPr>
              <a:t>Xin</a:t>
            </a:r>
            <a:r>
              <a:rPr lang="en-US" sz="4600" b="1" dirty="0">
                <a:solidFill>
                  <a:srgbClr val="003399"/>
                </a:solidFill>
                <a:latin typeface="+mj-lt"/>
                <a:cs typeface="Times New Roman" panose="02020603050405020304" pitchFamily="18" charset="0"/>
              </a:rPr>
              <a:t> </a:t>
            </a:r>
            <a:r>
              <a:rPr lang="en-US" sz="4600" b="1" dirty="0" err="1" smtClean="0">
                <a:solidFill>
                  <a:srgbClr val="003399"/>
                </a:solidFill>
                <a:latin typeface="+mj-lt"/>
                <a:cs typeface="Times New Roman" panose="02020603050405020304" pitchFamily="18" charset="0"/>
              </a:rPr>
              <a:t>dâng</a:t>
            </a:r>
            <a:r>
              <a:rPr lang="en-US" sz="4600" b="1" dirty="0" smtClean="0">
                <a:solidFill>
                  <a:srgbClr val="003399"/>
                </a:solidFill>
                <a:latin typeface="+mj-lt"/>
                <a:cs typeface="Times New Roman" panose="02020603050405020304" pitchFamily="18" charset="0"/>
              </a:rPr>
              <a:t> </a:t>
            </a:r>
            <a:r>
              <a:rPr lang="en-US" sz="4600" b="1" dirty="0" err="1" smtClean="0">
                <a:solidFill>
                  <a:srgbClr val="003399"/>
                </a:solidFill>
                <a:latin typeface="+mj-lt"/>
                <a:cs typeface="Times New Roman" panose="02020603050405020304" pitchFamily="18" charset="0"/>
              </a:rPr>
              <a:t>lời</a:t>
            </a:r>
            <a:r>
              <a:rPr lang="en-US" sz="4600" b="1" dirty="0" smtClean="0">
                <a:solidFill>
                  <a:srgbClr val="003399"/>
                </a:solidFill>
                <a:latin typeface="+mj-lt"/>
                <a:cs typeface="Times New Roman" panose="02020603050405020304" pitchFamily="18" charset="0"/>
              </a:rPr>
              <a:t> </a:t>
            </a:r>
            <a:r>
              <a:rPr lang="en-US" sz="4600" b="1" dirty="0" err="1" smtClean="0">
                <a:solidFill>
                  <a:srgbClr val="003399"/>
                </a:solidFill>
                <a:latin typeface="+mj-lt"/>
                <a:cs typeface="Times New Roman" panose="02020603050405020304" pitchFamily="18" charset="0"/>
              </a:rPr>
              <a:t>cảm</a:t>
            </a:r>
            <a:r>
              <a:rPr lang="en-US" sz="4600" b="1" dirty="0" smtClean="0">
                <a:solidFill>
                  <a:srgbClr val="003399"/>
                </a:solidFill>
                <a:latin typeface="+mj-lt"/>
                <a:cs typeface="Times New Roman" panose="02020603050405020304" pitchFamily="18" charset="0"/>
              </a:rPr>
              <a:t> </a:t>
            </a:r>
            <a:r>
              <a:rPr lang="en-US" sz="4600" b="1" dirty="0" err="1" smtClean="0">
                <a:solidFill>
                  <a:srgbClr val="003399"/>
                </a:solidFill>
                <a:latin typeface="+mj-lt"/>
                <a:cs typeface="Times New Roman" panose="02020603050405020304" pitchFamily="18" charset="0"/>
              </a:rPr>
              <a:t>tạ</a:t>
            </a:r>
            <a:r>
              <a:rPr lang="en-US" sz="4600" b="1" dirty="0" smtClean="0">
                <a:solidFill>
                  <a:srgbClr val="003399"/>
                </a:solidFill>
                <a:latin typeface="+mj-lt"/>
                <a:cs typeface="Times New Roman" panose="02020603050405020304" pitchFamily="18" charset="0"/>
              </a:rPr>
              <a:t> </a:t>
            </a:r>
            <a:r>
              <a:rPr lang="en-US" sz="4600" b="1" dirty="0" err="1" smtClean="0">
                <a:solidFill>
                  <a:srgbClr val="003399"/>
                </a:solidFill>
                <a:latin typeface="+mj-lt"/>
                <a:cs typeface="Times New Roman" panose="02020603050405020304" pitchFamily="18" charset="0"/>
              </a:rPr>
              <a:t>hồng</a:t>
            </a:r>
            <a:r>
              <a:rPr lang="en-US" sz="4600" b="1" dirty="0" smtClean="0">
                <a:solidFill>
                  <a:srgbClr val="003399"/>
                </a:solidFill>
                <a:latin typeface="+mj-lt"/>
                <a:cs typeface="Times New Roman" panose="02020603050405020304" pitchFamily="18" charset="0"/>
              </a:rPr>
              <a:t> </a:t>
            </a:r>
            <a:r>
              <a:rPr lang="en-US" sz="4600" b="1" dirty="0" err="1" smtClean="0">
                <a:solidFill>
                  <a:srgbClr val="003399"/>
                </a:solidFill>
                <a:latin typeface="+mj-lt"/>
                <a:cs typeface="Times New Roman" panose="02020603050405020304" pitchFamily="18" charset="0"/>
              </a:rPr>
              <a:t>ân</a:t>
            </a:r>
            <a:r>
              <a:rPr lang="en-US" sz="4600" b="1" dirty="0" smtClean="0">
                <a:solidFill>
                  <a:srgbClr val="003399"/>
                </a:solidFill>
                <a:latin typeface="+mj-lt"/>
                <a:cs typeface="Times New Roman" panose="02020603050405020304" pitchFamily="18" charset="0"/>
              </a:rPr>
              <a:t> </a:t>
            </a:r>
            <a:r>
              <a:rPr lang="en-US" sz="4600" b="1" dirty="0" err="1" smtClean="0">
                <a:solidFill>
                  <a:srgbClr val="003399"/>
                </a:solidFill>
                <a:latin typeface="+mj-lt"/>
                <a:cs typeface="Times New Roman" panose="02020603050405020304" pitchFamily="18" charset="0"/>
              </a:rPr>
              <a:t>Thiên</a:t>
            </a:r>
            <a:r>
              <a:rPr lang="en-US" sz="4600" b="1" dirty="0" smtClean="0">
                <a:solidFill>
                  <a:srgbClr val="003399"/>
                </a:solidFill>
                <a:latin typeface="+mj-lt"/>
                <a:cs typeface="Times New Roman" panose="02020603050405020304" pitchFamily="18" charset="0"/>
              </a:rPr>
              <a:t> </a:t>
            </a:r>
            <a:r>
              <a:rPr lang="en-US" sz="4600" b="1" dirty="0" err="1" smtClean="0">
                <a:solidFill>
                  <a:srgbClr val="003399"/>
                </a:solidFill>
                <a:latin typeface="+mj-lt"/>
                <a:cs typeface="Times New Roman" panose="02020603050405020304" pitchFamily="18" charset="0"/>
              </a:rPr>
              <a:t>Chúa</a:t>
            </a:r>
            <a:r>
              <a:rPr lang="en-US" sz="4600" b="1" dirty="0" smtClean="0">
                <a:solidFill>
                  <a:srgbClr val="003399"/>
                </a:solidFill>
                <a:latin typeface="+mj-lt"/>
                <a:cs typeface="Times New Roman" panose="02020603050405020304" pitchFamily="18" charset="0"/>
              </a:rPr>
              <a:t> </a:t>
            </a:r>
            <a:r>
              <a:rPr lang="en-US" sz="4600" b="1" dirty="0" err="1" smtClean="0">
                <a:solidFill>
                  <a:srgbClr val="003399"/>
                </a:solidFill>
                <a:latin typeface="+mj-lt"/>
                <a:cs typeface="Times New Roman" panose="02020603050405020304" pitchFamily="18" charset="0"/>
              </a:rPr>
              <a:t>bao</a:t>
            </a:r>
            <a:r>
              <a:rPr lang="en-US" sz="4600" b="1" dirty="0" smtClean="0">
                <a:solidFill>
                  <a:srgbClr val="003399"/>
                </a:solidFill>
                <a:latin typeface="+mj-lt"/>
                <a:cs typeface="Times New Roman" panose="02020603050405020304" pitchFamily="18" charset="0"/>
              </a:rPr>
              <a:t> la. </a:t>
            </a:r>
            <a:r>
              <a:rPr lang="en-US" sz="4600" b="1" dirty="0" err="1" smtClean="0">
                <a:solidFill>
                  <a:srgbClr val="003399"/>
                </a:solidFill>
                <a:latin typeface="+mj-lt"/>
                <a:cs typeface="Times New Roman" panose="02020603050405020304" pitchFamily="18" charset="0"/>
              </a:rPr>
              <a:t>Xin</a:t>
            </a:r>
            <a:r>
              <a:rPr lang="en-US" sz="4600" b="1" dirty="0" smtClean="0">
                <a:solidFill>
                  <a:srgbClr val="003399"/>
                </a:solidFill>
                <a:latin typeface="+mj-lt"/>
                <a:cs typeface="Times New Roman" panose="02020603050405020304" pitchFamily="18" charset="0"/>
              </a:rPr>
              <a:t> </a:t>
            </a:r>
            <a:r>
              <a:rPr lang="en-US" sz="4600" b="1" dirty="0" err="1" smtClean="0">
                <a:solidFill>
                  <a:srgbClr val="003399"/>
                </a:solidFill>
                <a:latin typeface="+mj-lt"/>
                <a:cs typeface="Times New Roman" panose="02020603050405020304" pitchFamily="18" charset="0"/>
              </a:rPr>
              <a:t>dâng</a:t>
            </a:r>
            <a:r>
              <a:rPr lang="en-US" sz="4600" b="1" dirty="0" smtClean="0">
                <a:solidFill>
                  <a:srgbClr val="003399"/>
                </a:solidFill>
                <a:latin typeface="+mj-lt"/>
                <a:cs typeface="Times New Roman" panose="02020603050405020304" pitchFamily="18" charset="0"/>
              </a:rPr>
              <a:t> </a:t>
            </a:r>
            <a:r>
              <a:rPr lang="en-US" sz="4600" b="1" dirty="0" err="1" smtClean="0">
                <a:solidFill>
                  <a:srgbClr val="003399"/>
                </a:solidFill>
                <a:latin typeface="+mj-lt"/>
                <a:cs typeface="Times New Roman" panose="02020603050405020304" pitchFamily="18" charset="0"/>
              </a:rPr>
              <a:t>lời</a:t>
            </a:r>
            <a:r>
              <a:rPr lang="en-US" sz="4600" b="1" dirty="0" smtClean="0">
                <a:solidFill>
                  <a:srgbClr val="003399"/>
                </a:solidFill>
                <a:latin typeface="+mj-lt"/>
                <a:cs typeface="Times New Roman" panose="02020603050405020304" pitchFamily="18" charset="0"/>
              </a:rPr>
              <a:t> </a:t>
            </a:r>
            <a:r>
              <a:rPr lang="en-US" sz="4600" b="1" dirty="0" err="1" smtClean="0">
                <a:solidFill>
                  <a:srgbClr val="003399"/>
                </a:solidFill>
                <a:latin typeface="+mj-lt"/>
                <a:cs typeface="Times New Roman" panose="02020603050405020304" pitchFamily="18" charset="0"/>
              </a:rPr>
              <a:t>cảm</a:t>
            </a:r>
            <a:r>
              <a:rPr lang="en-US" sz="4600" b="1" dirty="0" smtClean="0">
                <a:solidFill>
                  <a:srgbClr val="003399"/>
                </a:solidFill>
                <a:latin typeface="+mj-lt"/>
                <a:cs typeface="Times New Roman" panose="02020603050405020304" pitchFamily="18" charset="0"/>
              </a:rPr>
              <a:t> </a:t>
            </a:r>
            <a:r>
              <a:rPr lang="en-US" sz="4600" b="1" dirty="0" err="1" smtClean="0">
                <a:solidFill>
                  <a:srgbClr val="003399"/>
                </a:solidFill>
                <a:latin typeface="+mj-lt"/>
                <a:cs typeface="Times New Roman" panose="02020603050405020304" pitchFamily="18" charset="0"/>
              </a:rPr>
              <a:t>mến</a:t>
            </a:r>
            <a:r>
              <a:rPr lang="en-US" sz="4600" b="1" dirty="0" smtClean="0">
                <a:solidFill>
                  <a:srgbClr val="003399"/>
                </a:solidFill>
                <a:latin typeface="+mj-lt"/>
                <a:cs typeface="Times New Roman" panose="02020603050405020304" pitchFamily="18" charset="0"/>
              </a:rPr>
              <a:t> </a:t>
            </a:r>
            <a:r>
              <a:rPr lang="en-US" sz="4600" b="1" dirty="0" err="1" smtClean="0">
                <a:solidFill>
                  <a:srgbClr val="003399"/>
                </a:solidFill>
                <a:latin typeface="+mj-lt"/>
                <a:cs typeface="Times New Roman" panose="02020603050405020304" pitchFamily="18" charset="0"/>
              </a:rPr>
              <a:t>hòa</a:t>
            </a:r>
            <a:r>
              <a:rPr lang="en-US" sz="4600" b="1" dirty="0" smtClean="0">
                <a:solidFill>
                  <a:srgbClr val="003399"/>
                </a:solidFill>
                <a:latin typeface="+mj-lt"/>
                <a:cs typeface="Times New Roman" panose="02020603050405020304" pitchFamily="18" charset="0"/>
              </a:rPr>
              <a:t> </a:t>
            </a:r>
            <a:r>
              <a:rPr lang="en-US" sz="4600" b="1" dirty="0" err="1" smtClean="0">
                <a:solidFill>
                  <a:srgbClr val="003399"/>
                </a:solidFill>
                <a:latin typeface="+mj-lt"/>
                <a:cs typeface="Times New Roman" panose="02020603050405020304" pitchFamily="18" charset="0"/>
              </a:rPr>
              <a:t>theo</a:t>
            </a:r>
            <a:r>
              <a:rPr lang="en-US" sz="4600" b="1" dirty="0" smtClean="0">
                <a:solidFill>
                  <a:srgbClr val="003399"/>
                </a:solidFill>
                <a:latin typeface="+mj-lt"/>
                <a:cs typeface="Times New Roman" panose="02020603050405020304" pitchFamily="18" charset="0"/>
              </a:rPr>
              <a:t> </a:t>
            </a:r>
            <a:r>
              <a:rPr lang="en-US" sz="4600" b="1" dirty="0" err="1" smtClean="0">
                <a:solidFill>
                  <a:srgbClr val="003399"/>
                </a:solidFill>
                <a:latin typeface="+mj-lt"/>
                <a:cs typeface="Times New Roman" panose="02020603050405020304" pitchFamily="18" charset="0"/>
              </a:rPr>
              <a:t>tiếng</a:t>
            </a:r>
            <a:r>
              <a:rPr lang="en-US" sz="4600" b="1" dirty="0" smtClean="0">
                <a:solidFill>
                  <a:srgbClr val="003399"/>
                </a:solidFill>
                <a:latin typeface="+mj-lt"/>
                <a:cs typeface="Times New Roman" panose="02020603050405020304" pitchFamily="18" charset="0"/>
              </a:rPr>
              <a:t> </a:t>
            </a:r>
            <a:r>
              <a:rPr lang="en-US" sz="4600" b="1" dirty="0" err="1" smtClean="0">
                <a:solidFill>
                  <a:srgbClr val="003399"/>
                </a:solidFill>
                <a:latin typeface="+mj-lt"/>
                <a:cs typeface="Times New Roman" panose="02020603050405020304" pitchFamily="18" charset="0"/>
              </a:rPr>
              <a:t>hát</a:t>
            </a:r>
            <a:r>
              <a:rPr lang="en-US" sz="4600" b="1" dirty="0" smtClean="0">
                <a:solidFill>
                  <a:srgbClr val="003399"/>
                </a:solidFill>
                <a:latin typeface="+mj-lt"/>
                <a:cs typeface="Times New Roman" panose="02020603050405020304" pitchFamily="18" charset="0"/>
              </a:rPr>
              <a:t> </a:t>
            </a:r>
            <a:r>
              <a:rPr lang="en-US" sz="4600" b="1" dirty="0" err="1" smtClean="0">
                <a:solidFill>
                  <a:srgbClr val="003399"/>
                </a:solidFill>
                <a:latin typeface="+mj-lt"/>
                <a:cs typeface="Times New Roman" panose="02020603050405020304" pitchFamily="18" charset="0"/>
              </a:rPr>
              <a:t>dâng</a:t>
            </a:r>
            <a:r>
              <a:rPr lang="en-US" sz="4600" b="1" dirty="0" smtClean="0">
                <a:solidFill>
                  <a:srgbClr val="003399"/>
                </a:solidFill>
                <a:latin typeface="+mj-lt"/>
                <a:cs typeface="Times New Roman" panose="02020603050405020304" pitchFamily="18" charset="0"/>
              </a:rPr>
              <a:t> </a:t>
            </a:r>
            <a:r>
              <a:rPr lang="en-US" sz="4600" b="1" dirty="0" err="1" smtClean="0">
                <a:solidFill>
                  <a:srgbClr val="003399"/>
                </a:solidFill>
                <a:latin typeface="+mj-lt"/>
                <a:cs typeface="Times New Roman" panose="02020603050405020304" pitchFamily="18" charset="0"/>
              </a:rPr>
              <a:t>lên</a:t>
            </a:r>
            <a:r>
              <a:rPr lang="en-US" sz="4600" b="1" dirty="0" smtClean="0">
                <a:solidFill>
                  <a:srgbClr val="003399"/>
                </a:solidFill>
                <a:latin typeface="+mj-lt"/>
                <a:cs typeface="Times New Roman" panose="02020603050405020304" pitchFamily="18" charset="0"/>
              </a:rPr>
              <a:t>. </a:t>
            </a:r>
            <a:r>
              <a:rPr lang="en-US" sz="4600" b="1" dirty="0" err="1" smtClean="0">
                <a:solidFill>
                  <a:srgbClr val="003399"/>
                </a:solidFill>
                <a:latin typeface="+mj-lt"/>
                <a:cs typeface="Times New Roman" panose="02020603050405020304" pitchFamily="18" charset="0"/>
              </a:rPr>
              <a:t>Đôi</a:t>
            </a:r>
            <a:r>
              <a:rPr lang="en-US" sz="4600" b="1" dirty="0" smtClean="0">
                <a:solidFill>
                  <a:srgbClr val="003399"/>
                </a:solidFill>
                <a:latin typeface="+mj-lt"/>
                <a:cs typeface="Times New Roman" panose="02020603050405020304" pitchFamily="18" charset="0"/>
              </a:rPr>
              <a:t> </a:t>
            </a:r>
            <a:r>
              <a:rPr lang="en-US" sz="4600" b="1" dirty="0" err="1" smtClean="0">
                <a:solidFill>
                  <a:srgbClr val="003399"/>
                </a:solidFill>
                <a:latin typeface="+mj-lt"/>
                <a:cs typeface="Times New Roman" panose="02020603050405020304" pitchFamily="18" charset="0"/>
              </a:rPr>
              <a:t>bàn</a:t>
            </a:r>
            <a:r>
              <a:rPr lang="en-US" sz="4600" b="1" dirty="0" smtClean="0">
                <a:solidFill>
                  <a:srgbClr val="003399"/>
                </a:solidFill>
                <a:latin typeface="+mj-lt"/>
                <a:cs typeface="Times New Roman" panose="02020603050405020304" pitchFamily="18" charset="0"/>
              </a:rPr>
              <a:t> </a:t>
            </a:r>
            <a:r>
              <a:rPr lang="en-US" sz="4600" b="1" dirty="0" err="1" smtClean="0">
                <a:solidFill>
                  <a:srgbClr val="003399"/>
                </a:solidFill>
                <a:latin typeface="+mj-lt"/>
                <a:cs typeface="Times New Roman" panose="02020603050405020304" pitchFamily="18" charset="0"/>
              </a:rPr>
              <a:t>tay</a:t>
            </a:r>
            <a:r>
              <a:rPr lang="en-US" sz="4600" b="1" dirty="0" smtClean="0">
                <a:solidFill>
                  <a:srgbClr val="003399"/>
                </a:solidFill>
                <a:latin typeface="+mj-lt"/>
                <a:cs typeface="Times New Roman" panose="02020603050405020304" pitchFamily="18" charset="0"/>
              </a:rPr>
              <a:t> </a:t>
            </a:r>
            <a:r>
              <a:rPr lang="en-US" sz="4600" b="1" dirty="0" err="1" smtClean="0">
                <a:solidFill>
                  <a:srgbClr val="003399"/>
                </a:solidFill>
                <a:latin typeface="+mj-lt"/>
                <a:cs typeface="Times New Roman" panose="02020603050405020304" pitchFamily="18" charset="0"/>
              </a:rPr>
              <a:t>Chúa</a:t>
            </a:r>
            <a:r>
              <a:rPr lang="en-US" sz="4600" b="1" dirty="0" smtClean="0">
                <a:solidFill>
                  <a:srgbClr val="003399"/>
                </a:solidFill>
                <a:latin typeface="+mj-lt"/>
                <a:cs typeface="Times New Roman" panose="02020603050405020304" pitchFamily="18" charset="0"/>
              </a:rPr>
              <a:t> </a:t>
            </a:r>
            <a:r>
              <a:rPr lang="en-US" sz="4600" b="1" dirty="0" err="1" smtClean="0">
                <a:solidFill>
                  <a:srgbClr val="003399"/>
                </a:solidFill>
                <a:latin typeface="+mj-lt"/>
                <a:cs typeface="Times New Roman" panose="02020603050405020304" pitchFamily="18" charset="0"/>
              </a:rPr>
              <a:t>nâng</a:t>
            </a:r>
            <a:r>
              <a:rPr lang="en-US" sz="4600" b="1" dirty="0" smtClean="0">
                <a:solidFill>
                  <a:srgbClr val="003399"/>
                </a:solidFill>
                <a:latin typeface="+mj-lt"/>
                <a:cs typeface="Times New Roman" panose="02020603050405020304" pitchFamily="18" charset="0"/>
              </a:rPr>
              <a:t> </a:t>
            </a:r>
            <a:r>
              <a:rPr lang="en-US" sz="4600" b="1" dirty="0" err="1" smtClean="0">
                <a:solidFill>
                  <a:srgbClr val="003399"/>
                </a:solidFill>
                <a:latin typeface="+mj-lt"/>
                <a:cs typeface="Times New Roman" panose="02020603050405020304" pitchFamily="18" charset="0"/>
              </a:rPr>
              <a:t>đỡ</a:t>
            </a:r>
            <a:r>
              <a:rPr lang="en-US" sz="4600" b="1" dirty="0" smtClean="0">
                <a:solidFill>
                  <a:srgbClr val="003399"/>
                </a:solidFill>
                <a:latin typeface="+mj-lt"/>
                <a:cs typeface="Times New Roman" panose="02020603050405020304" pitchFamily="18" charset="0"/>
              </a:rPr>
              <a:t> con </a:t>
            </a:r>
            <a:r>
              <a:rPr lang="en-US" sz="4600" b="1" dirty="0" err="1" smtClean="0">
                <a:solidFill>
                  <a:srgbClr val="003399"/>
                </a:solidFill>
                <a:latin typeface="+mj-lt"/>
                <a:cs typeface="Times New Roman" panose="02020603050405020304" pitchFamily="18" charset="0"/>
              </a:rPr>
              <a:t>xin</a:t>
            </a:r>
            <a:r>
              <a:rPr lang="en-US" sz="4600" b="1" dirty="0" smtClean="0">
                <a:solidFill>
                  <a:srgbClr val="003399"/>
                </a:solidFill>
                <a:latin typeface="+mj-lt"/>
                <a:cs typeface="Times New Roman" panose="02020603050405020304" pitchFamily="18" charset="0"/>
              </a:rPr>
              <a:t> </a:t>
            </a:r>
            <a:r>
              <a:rPr lang="en-US" sz="4600" b="1" dirty="0" err="1" smtClean="0">
                <a:solidFill>
                  <a:srgbClr val="003399"/>
                </a:solidFill>
                <a:latin typeface="+mj-lt"/>
                <a:cs typeface="Times New Roman" panose="02020603050405020304" pitchFamily="18" charset="0"/>
              </a:rPr>
              <a:t>dâng</a:t>
            </a:r>
            <a:r>
              <a:rPr lang="en-US" sz="4600" b="1" dirty="0" smtClean="0">
                <a:solidFill>
                  <a:srgbClr val="003399"/>
                </a:solidFill>
                <a:latin typeface="+mj-lt"/>
                <a:cs typeface="Times New Roman" panose="02020603050405020304" pitchFamily="18" charset="0"/>
              </a:rPr>
              <a:t> </a:t>
            </a:r>
            <a:r>
              <a:rPr lang="en-US" sz="4600" b="1" dirty="0" err="1" smtClean="0">
                <a:solidFill>
                  <a:srgbClr val="003399"/>
                </a:solidFill>
                <a:latin typeface="+mj-lt"/>
                <a:cs typeface="Times New Roman" panose="02020603050405020304" pitchFamily="18" charset="0"/>
              </a:rPr>
              <a:t>lời</a:t>
            </a:r>
            <a:r>
              <a:rPr lang="en-US" sz="4600" b="1" dirty="0" smtClean="0">
                <a:solidFill>
                  <a:srgbClr val="003399"/>
                </a:solidFill>
                <a:latin typeface="+mj-lt"/>
                <a:cs typeface="Times New Roman" panose="02020603050405020304" pitchFamily="18" charset="0"/>
              </a:rPr>
              <a:t> </a:t>
            </a:r>
            <a:r>
              <a:rPr lang="en-US" sz="4600" b="1" dirty="0" err="1" smtClean="0">
                <a:solidFill>
                  <a:srgbClr val="003399"/>
                </a:solidFill>
                <a:latin typeface="+mj-lt"/>
                <a:cs typeface="Times New Roman" panose="02020603050405020304" pitchFamily="18" charset="0"/>
              </a:rPr>
              <a:t>cảm</a:t>
            </a:r>
            <a:r>
              <a:rPr lang="en-US" sz="4600" b="1" dirty="0" smtClean="0">
                <a:solidFill>
                  <a:srgbClr val="003399"/>
                </a:solidFill>
                <a:latin typeface="+mj-lt"/>
                <a:cs typeface="Times New Roman" panose="02020603050405020304" pitchFamily="18" charset="0"/>
              </a:rPr>
              <a:t> </a:t>
            </a:r>
            <a:r>
              <a:rPr lang="en-US" sz="4600" b="1" dirty="0" err="1" smtClean="0">
                <a:solidFill>
                  <a:srgbClr val="003399"/>
                </a:solidFill>
                <a:latin typeface="+mj-lt"/>
                <a:cs typeface="Times New Roman" panose="02020603050405020304" pitchFamily="18" charset="0"/>
              </a:rPr>
              <a:t>tạ</a:t>
            </a:r>
            <a:r>
              <a:rPr lang="en-US" sz="4600" b="1" dirty="0" smtClean="0">
                <a:solidFill>
                  <a:srgbClr val="003399"/>
                </a:solidFill>
                <a:latin typeface="+mj-lt"/>
                <a:cs typeface="Times New Roman" panose="02020603050405020304" pitchFamily="18" charset="0"/>
              </a:rPr>
              <a:t>. Cho </a:t>
            </a:r>
            <a:r>
              <a:rPr lang="en-US" sz="4600" b="1" dirty="0" err="1" smtClean="0">
                <a:solidFill>
                  <a:srgbClr val="003399"/>
                </a:solidFill>
                <a:latin typeface="+mj-lt"/>
                <a:cs typeface="Times New Roman" panose="02020603050405020304" pitchFamily="18" charset="0"/>
              </a:rPr>
              <a:t>đời</a:t>
            </a:r>
            <a:r>
              <a:rPr lang="en-US" sz="4600" b="1" dirty="0" smtClean="0">
                <a:solidFill>
                  <a:srgbClr val="003399"/>
                </a:solidFill>
                <a:latin typeface="+mj-lt"/>
                <a:cs typeface="Times New Roman" panose="02020603050405020304" pitchFamily="18" charset="0"/>
              </a:rPr>
              <a:t> con </a:t>
            </a:r>
            <a:r>
              <a:rPr lang="en-US" sz="4600" b="1" dirty="0" err="1" smtClean="0">
                <a:solidFill>
                  <a:srgbClr val="003399"/>
                </a:solidFill>
                <a:latin typeface="+mj-lt"/>
                <a:cs typeface="Times New Roman" panose="02020603050405020304" pitchFamily="18" charset="0"/>
              </a:rPr>
              <a:t>vững</a:t>
            </a:r>
            <a:r>
              <a:rPr lang="en-US" sz="4600" b="1" dirty="0" smtClean="0">
                <a:solidFill>
                  <a:srgbClr val="003399"/>
                </a:solidFill>
                <a:latin typeface="+mj-lt"/>
                <a:cs typeface="Times New Roman" panose="02020603050405020304" pitchFamily="18" charset="0"/>
              </a:rPr>
              <a:t> </a:t>
            </a:r>
            <a:r>
              <a:rPr lang="en-US" sz="4600" b="1" dirty="0" err="1" smtClean="0">
                <a:solidFill>
                  <a:srgbClr val="003399"/>
                </a:solidFill>
                <a:latin typeface="+mj-lt"/>
                <a:cs typeface="Times New Roman" panose="02020603050405020304" pitchFamily="18" charset="0"/>
              </a:rPr>
              <a:t>một</a:t>
            </a:r>
            <a:r>
              <a:rPr lang="en-US" sz="4600" b="1" dirty="0" smtClean="0">
                <a:solidFill>
                  <a:srgbClr val="003399"/>
                </a:solidFill>
                <a:latin typeface="+mj-lt"/>
                <a:cs typeface="Times New Roman" panose="02020603050405020304" pitchFamily="18" charset="0"/>
              </a:rPr>
              <a:t> </a:t>
            </a:r>
            <a:r>
              <a:rPr lang="en-US" sz="4600" b="1" dirty="0" err="1" smtClean="0">
                <a:solidFill>
                  <a:srgbClr val="003399"/>
                </a:solidFill>
                <a:latin typeface="+mj-lt"/>
                <a:cs typeface="Times New Roman" panose="02020603050405020304" pitchFamily="18" charset="0"/>
              </a:rPr>
              <a:t>niềm</a:t>
            </a:r>
            <a:r>
              <a:rPr lang="en-US" sz="4600" b="1" dirty="0" smtClean="0">
                <a:solidFill>
                  <a:srgbClr val="003399"/>
                </a:solidFill>
                <a:latin typeface="+mj-lt"/>
                <a:cs typeface="Times New Roman" panose="02020603050405020304" pitchFamily="18" charset="0"/>
              </a:rPr>
              <a:t> tin </a:t>
            </a:r>
            <a:r>
              <a:rPr lang="en-US" sz="4600" b="1" dirty="0" err="1" smtClean="0">
                <a:solidFill>
                  <a:srgbClr val="003399"/>
                </a:solidFill>
                <a:latin typeface="+mj-lt"/>
                <a:cs typeface="Times New Roman" panose="02020603050405020304" pitchFamily="18" charset="0"/>
              </a:rPr>
              <a:t>xin</a:t>
            </a:r>
            <a:r>
              <a:rPr lang="en-US" sz="4600" b="1" dirty="0" smtClean="0">
                <a:solidFill>
                  <a:srgbClr val="003399"/>
                </a:solidFill>
                <a:latin typeface="+mj-lt"/>
                <a:cs typeface="Times New Roman" panose="02020603050405020304" pitchFamily="18" charset="0"/>
              </a:rPr>
              <a:t> </a:t>
            </a:r>
            <a:r>
              <a:rPr lang="en-US" sz="4600" b="1" dirty="0" err="1" smtClean="0">
                <a:solidFill>
                  <a:srgbClr val="003399"/>
                </a:solidFill>
                <a:latin typeface="+mj-lt"/>
                <a:cs typeface="Times New Roman" panose="02020603050405020304" pitchFamily="18" charset="0"/>
              </a:rPr>
              <a:t>dâng</a:t>
            </a:r>
            <a:r>
              <a:rPr lang="en-US" sz="4600" b="1" dirty="0" smtClean="0">
                <a:solidFill>
                  <a:srgbClr val="003399"/>
                </a:solidFill>
                <a:latin typeface="+mj-lt"/>
                <a:cs typeface="Times New Roman" panose="02020603050405020304" pitchFamily="18" charset="0"/>
              </a:rPr>
              <a:t> </a:t>
            </a:r>
            <a:r>
              <a:rPr lang="en-US" sz="4600" b="1" dirty="0" err="1" smtClean="0">
                <a:solidFill>
                  <a:srgbClr val="003399"/>
                </a:solidFill>
                <a:latin typeface="+mj-lt"/>
                <a:cs typeface="Times New Roman" panose="02020603050405020304" pitchFamily="18" charset="0"/>
              </a:rPr>
              <a:t>lời</a:t>
            </a:r>
            <a:r>
              <a:rPr lang="en-US" sz="4600" b="1" dirty="0" smtClean="0">
                <a:solidFill>
                  <a:srgbClr val="003399"/>
                </a:solidFill>
                <a:latin typeface="+mj-lt"/>
                <a:cs typeface="Times New Roman" panose="02020603050405020304" pitchFamily="18" charset="0"/>
              </a:rPr>
              <a:t> </a:t>
            </a:r>
            <a:r>
              <a:rPr lang="en-US" sz="4600" b="1" dirty="0" err="1" smtClean="0">
                <a:solidFill>
                  <a:srgbClr val="003399"/>
                </a:solidFill>
                <a:latin typeface="+mj-lt"/>
                <a:cs typeface="Times New Roman" panose="02020603050405020304" pitchFamily="18" charset="0"/>
              </a:rPr>
              <a:t>cảm</a:t>
            </a:r>
            <a:r>
              <a:rPr lang="en-US" sz="4600" b="1" dirty="0" smtClean="0">
                <a:solidFill>
                  <a:srgbClr val="003399"/>
                </a:solidFill>
                <a:latin typeface="+mj-lt"/>
                <a:cs typeface="Times New Roman" panose="02020603050405020304" pitchFamily="18" charset="0"/>
              </a:rPr>
              <a:t> </a:t>
            </a:r>
            <a:r>
              <a:rPr lang="en-US" sz="4600" b="1" dirty="0" err="1" smtClean="0">
                <a:solidFill>
                  <a:srgbClr val="003399"/>
                </a:solidFill>
                <a:latin typeface="+mj-lt"/>
                <a:cs typeface="Times New Roman" panose="02020603050405020304" pitchFamily="18" charset="0"/>
              </a:rPr>
              <a:t>mến</a:t>
            </a:r>
            <a:r>
              <a:rPr lang="en-US" sz="4600" b="1" dirty="0" smtClean="0">
                <a:solidFill>
                  <a:srgbClr val="003399"/>
                </a:solidFill>
                <a:latin typeface="+mj-lt"/>
                <a:cs typeface="Times New Roman" panose="02020603050405020304" pitchFamily="18" charset="0"/>
              </a:rPr>
              <a:t>.</a:t>
            </a:r>
            <a:endParaRPr lang="en-US" sz="46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1090657581"/>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chor="ctr" anchorCtr="0">
            <a:noAutofit/>
          </a:bodyPr>
          <a:lstStyle/>
          <a:p>
            <a:pPr marL="0" indent="0" algn="just">
              <a:lnSpc>
                <a:spcPct val="108000"/>
              </a:lnSpc>
              <a:buNone/>
            </a:pPr>
            <a:r>
              <a:rPr lang="en-US" sz="4600" b="1" u="sng" dirty="0" smtClean="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a:t>
            </a:r>
            <a:r>
              <a:rPr lang="en-US" sz="4600" b="1" dirty="0" smtClean="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en-US" sz="4600" b="1" dirty="0" err="1" smtClean="0">
                <a:solidFill>
                  <a:srgbClr val="003399"/>
                </a:solidFill>
                <a:latin typeface="+mj-lt"/>
                <a:cs typeface="Times New Roman" panose="02020603050405020304" pitchFamily="18" charset="0"/>
              </a:rPr>
              <a:t>Đôi</a:t>
            </a:r>
            <a:r>
              <a:rPr lang="en-US" sz="4600" b="1" dirty="0" smtClean="0">
                <a:solidFill>
                  <a:srgbClr val="003399"/>
                </a:solidFill>
                <a:latin typeface="+mj-lt"/>
                <a:cs typeface="Times New Roman" panose="02020603050405020304" pitchFamily="18" charset="0"/>
              </a:rPr>
              <a:t> </a:t>
            </a:r>
            <a:r>
              <a:rPr lang="en-US" sz="4600" b="1" dirty="0" err="1" smtClean="0">
                <a:solidFill>
                  <a:srgbClr val="003399"/>
                </a:solidFill>
                <a:latin typeface="+mj-lt"/>
                <a:cs typeface="Times New Roman" panose="02020603050405020304" pitchFamily="18" charset="0"/>
              </a:rPr>
              <a:t>bàn</a:t>
            </a:r>
            <a:r>
              <a:rPr lang="en-US" sz="4600" b="1" dirty="0" smtClean="0">
                <a:solidFill>
                  <a:srgbClr val="003399"/>
                </a:solidFill>
                <a:latin typeface="+mj-lt"/>
                <a:cs typeface="Times New Roman" panose="02020603050405020304" pitchFamily="18" charset="0"/>
              </a:rPr>
              <a:t> </a:t>
            </a:r>
            <a:r>
              <a:rPr lang="en-US" sz="4600" b="1" dirty="0" err="1" smtClean="0">
                <a:solidFill>
                  <a:srgbClr val="003399"/>
                </a:solidFill>
                <a:latin typeface="+mj-lt"/>
                <a:cs typeface="Times New Roman" panose="02020603050405020304" pitchFamily="18" charset="0"/>
              </a:rPr>
              <a:t>tay</a:t>
            </a:r>
            <a:r>
              <a:rPr lang="en-US" sz="4600" b="1" dirty="0" smtClean="0">
                <a:solidFill>
                  <a:srgbClr val="003399"/>
                </a:solidFill>
                <a:latin typeface="+mj-lt"/>
                <a:cs typeface="Times New Roman" panose="02020603050405020304" pitchFamily="18" charset="0"/>
              </a:rPr>
              <a:t> </a:t>
            </a:r>
            <a:r>
              <a:rPr lang="en-US" sz="4600" b="1" dirty="0" err="1" smtClean="0">
                <a:solidFill>
                  <a:srgbClr val="003399"/>
                </a:solidFill>
                <a:latin typeface="+mj-lt"/>
                <a:cs typeface="Times New Roman" panose="02020603050405020304" pitchFamily="18" charset="0"/>
              </a:rPr>
              <a:t>Chúa</a:t>
            </a:r>
            <a:r>
              <a:rPr lang="en-US" sz="4600" b="1" dirty="0" smtClean="0">
                <a:solidFill>
                  <a:srgbClr val="003399"/>
                </a:solidFill>
                <a:latin typeface="+mj-lt"/>
                <a:cs typeface="Times New Roman" panose="02020603050405020304" pitchFamily="18" charset="0"/>
              </a:rPr>
              <a:t> </a:t>
            </a:r>
            <a:r>
              <a:rPr lang="en-US" sz="4600" b="1" dirty="0" err="1" smtClean="0">
                <a:solidFill>
                  <a:srgbClr val="003399"/>
                </a:solidFill>
                <a:latin typeface="+mj-lt"/>
                <a:cs typeface="Times New Roman" panose="02020603050405020304" pitchFamily="18" charset="0"/>
              </a:rPr>
              <a:t>dẫn</a:t>
            </a:r>
            <a:r>
              <a:rPr lang="en-US" sz="4600" b="1" dirty="0" smtClean="0">
                <a:solidFill>
                  <a:srgbClr val="003399"/>
                </a:solidFill>
                <a:latin typeface="+mj-lt"/>
                <a:cs typeface="Times New Roman" panose="02020603050405020304" pitchFamily="18" charset="0"/>
              </a:rPr>
              <a:t> con </a:t>
            </a:r>
            <a:r>
              <a:rPr lang="en-US" sz="4600" b="1" dirty="0" err="1" smtClean="0">
                <a:solidFill>
                  <a:srgbClr val="003399"/>
                </a:solidFill>
                <a:latin typeface="+mj-lt"/>
                <a:cs typeface="Times New Roman" panose="02020603050405020304" pitchFamily="18" charset="0"/>
              </a:rPr>
              <a:t>đi</a:t>
            </a:r>
            <a:r>
              <a:rPr lang="en-US" sz="4600" b="1" dirty="0" smtClean="0">
                <a:solidFill>
                  <a:srgbClr val="003399"/>
                </a:solidFill>
                <a:latin typeface="+mj-lt"/>
                <a:cs typeface="Times New Roman" panose="02020603050405020304" pitchFamily="18" charset="0"/>
              </a:rPr>
              <a:t> </a:t>
            </a:r>
            <a:r>
              <a:rPr lang="en-US" sz="4600" b="1" dirty="0" err="1" smtClean="0">
                <a:solidFill>
                  <a:srgbClr val="003399"/>
                </a:solidFill>
                <a:latin typeface="+mj-lt"/>
                <a:cs typeface="Times New Roman" panose="02020603050405020304" pitchFamily="18" charset="0"/>
              </a:rPr>
              <a:t>xin</a:t>
            </a:r>
            <a:r>
              <a:rPr lang="en-US" sz="4600" b="1" dirty="0" smtClean="0">
                <a:solidFill>
                  <a:srgbClr val="003399"/>
                </a:solidFill>
                <a:latin typeface="+mj-lt"/>
                <a:cs typeface="Times New Roman" panose="02020603050405020304" pitchFamily="18" charset="0"/>
              </a:rPr>
              <a:t> </a:t>
            </a:r>
            <a:r>
              <a:rPr lang="en-US" sz="4600" b="1" dirty="0" err="1" smtClean="0">
                <a:solidFill>
                  <a:srgbClr val="003399"/>
                </a:solidFill>
                <a:latin typeface="+mj-lt"/>
                <a:cs typeface="Times New Roman" panose="02020603050405020304" pitchFamily="18" charset="0"/>
              </a:rPr>
              <a:t>dâng</a:t>
            </a:r>
            <a:r>
              <a:rPr lang="en-US" sz="4600" b="1" dirty="0" smtClean="0">
                <a:solidFill>
                  <a:srgbClr val="003399"/>
                </a:solidFill>
                <a:latin typeface="+mj-lt"/>
                <a:cs typeface="Times New Roman" panose="02020603050405020304" pitchFamily="18" charset="0"/>
              </a:rPr>
              <a:t> </a:t>
            </a:r>
            <a:r>
              <a:rPr lang="en-US" sz="4600" b="1" dirty="0" err="1" smtClean="0">
                <a:solidFill>
                  <a:srgbClr val="003399"/>
                </a:solidFill>
                <a:latin typeface="+mj-lt"/>
                <a:cs typeface="Times New Roman" panose="02020603050405020304" pitchFamily="18" charset="0"/>
              </a:rPr>
              <a:t>lời</a:t>
            </a:r>
            <a:r>
              <a:rPr lang="en-US" sz="4600" b="1" dirty="0" smtClean="0">
                <a:solidFill>
                  <a:srgbClr val="003399"/>
                </a:solidFill>
                <a:latin typeface="+mj-lt"/>
                <a:cs typeface="Times New Roman" panose="02020603050405020304" pitchFamily="18" charset="0"/>
              </a:rPr>
              <a:t> </a:t>
            </a:r>
            <a:r>
              <a:rPr lang="en-US" sz="4600" b="1" dirty="0" err="1" smtClean="0">
                <a:solidFill>
                  <a:srgbClr val="003399"/>
                </a:solidFill>
                <a:latin typeface="+mj-lt"/>
                <a:cs typeface="Times New Roman" panose="02020603050405020304" pitchFamily="18" charset="0"/>
              </a:rPr>
              <a:t>cảm</a:t>
            </a:r>
            <a:r>
              <a:rPr lang="en-US" sz="4600" b="1" dirty="0" smtClean="0">
                <a:solidFill>
                  <a:srgbClr val="003399"/>
                </a:solidFill>
                <a:latin typeface="+mj-lt"/>
                <a:cs typeface="Times New Roman" panose="02020603050405020304" pitchFamily="18" charset="0"/>
              </a:rPr>
              <a:t> </a:t>
            </a:r>
            <a:r>
              <a:rPr lang="en-US" sz="4600" b="1" dirty="0" err="1" smtClean="0">
                <a:solidFill>
                  <a:srgbClr val="003399"/>
                </a:solidFill>
                <a:latin typeface="+mj-lt"/>
                <a:cs typeface="Times New Roman" panose="02020603050405020304" pitchFamily="18" charset="0"/>
              </a:rPr>
              <a:t>tạ</a:t>
            </a:r>
            <a:r>
              <a:rPr lang="en-US" sz="4600" b="1" dirty="0" smtClean="0">
                <a:solidFill>
                  <a:srgbClr val="003399"/>
                </a:solidFill>
                <a:latin typeface="+mj-lt"/>
                <a:cs typeface="Times New Roman" panose="02020603050405020304" pitchFamily="18" charset="0"/>
              </a:rPr>
              <a:t>. </a:t>
            </a:r>
            <a:r>
              <a:rPr lang="en-US" sz="4600" b="1" dirty="0" err="1" smtClean="0">
                <a:solidFill>
                  <a:srgbClr val="003399"/>
                </a:solidFill>
                <a:latin typeface="+mj-lt"/>
                <a:cs typeface="Times New Roman" panose="02020603050405020304" pitchFamily="18" charset="0"/>
              </a:rPr>
              <a:t>Tay</a:t>
            </a:r>
            <a:r>
              <a:rPr lang="en-US" sz="4600" b="1" dirty="0" smtClean="0">
                <a:solidFill>
                  <a:srgbClr val="003399"/>
                </a:solidFill>
                <a:latin typeface="+mj-lt"/>
                <a:cs typeface="Times New Roman" panose="02020603050405020304" pitchFamily="18" charset="0"/>
              </a:rPr>
              <a:t> </a:t>
            </a:r>
            <a:r>
              <a:rPr lang="en-US" sz="4600" b="1" dirty="0" err="1" smtClean="0">
                <a:solidFill>
                  <a:srgbClr val="003399"/>
                </a:solidFill>
                <a:latin typeface="+mj-lt"/>
                <a:cs typeface="Times New Roman" panose="02020603050405020304" pitchFamily="18" charset="0"/>
              </a:rPr>
              <a:t>hồng</a:t>
            </a:r>
            <a:r>
              <a:rPr lang="en-US" sz="4600" b="1" dirty="0" smtClean="0">
                <a:solidFill>
                  <a:srgbClr val="003399"/>
                </a:solidFill>
                <a:latin typeface="+mj-lt"/>
                <a:cs typeface="Times New Roman" panose="02020603050405020304" pitchFamily="18" charset="0"/>
              </a:rPr>
              <a:t> </a:t>
            </a:r>
            <a:r>
              <a:rPr lang="en-US" sz="4600" b="1" dirty="0" err="1" smtClean="0">
                <a:solidFill>
                  <a:srgbClr val="003399"/>
                </a:solidFill>
                <a:latin typeface="+mj-lt"/>
                <a:cs typeface="Times New Roman" panose="02020603050405020304" pitchFamily="18" charset="0"/>
              </a:rPr>
              <a:t>ân</a:t>
            </a:r>
            <a:r>
              <a:rPr lang="en-US" sz="4600" b="1" dirty="0" smtClean="0">
                <a:solidFill>
                  <a:srgbClr val="003399"/>
                </a:solidFill>
                <a:latin typeface="+mj-lt"/>
                <a:cs typeface="Times New Roman" panose="02020603050405020304" pitchFamily="18" charset="0"/>
              </a:rPr>
              <a:t> </a:t>
            </a:r>
            <a:r>
              <a:rPr lang="en-US" sz="4600" b="1" dirty="0" err="1" smtClean="0">
                <a:solidFill>
                  <a:srgbClr val="003399"/>
                </a:solidFill>
                <a:latin typeface="+mj-lt"/>
                <a:cs typeface="Times New Roman" panose="02020603050405020304" pitchFamily="18" charset="0"/>
              </a:rPr>
              <a:t>Chúa</a:t>
            </a:r>
            <a:r>
              <a:rPr lang="en-US" sz="4600" b="1" dirty="0" smtClean="0">
                <a:solidFill>
                  <a:srgbClr val="003399"/>
                </a:solidFill>
                <a:latin typeface="+mj-lt"/>
                <a:cs typeface="Times New Roman" panose="02020603050405020304" pitchFamily="18" charset="0"/>
              </a:rPr>
              <a:t> </a:t>
            </a:r>
            <a:r>
              <a:rPr lang="en-US" sz="4600" b="1" dirty="0" err="1" smtClean="0">
                <a:solidFill>
                  <a:srgbClr val="003399"/>
                </a:solidFill>
                <a:latin typeface="+mj-lt"/>
                <a:cs typeface="Times New Roman" panose="02020603050405020304" pitchFamily="18" charset="0"/>
              </a:rPr>
              <a:t>đưa</a:t>
            </a:r>
            <a:r>
              <a:rPr lang="en-US" sz="4600" b="1" dirty="0" smtClean="0">
                <a:solidFill>
                  <a:srgbClr val="003399"/>
                </a:solidFill>
                <a:latin typeface="+mj-lt"/>
                <a:cs typeface="Times New Roman" panose="02020603050405020304" pitchFamily="18" charset="0"/>
              </a:rPr>
              <a:t> con </a:t>
            </a:r>
            <a:r>
              <a:rPr lang="en-US" sz="4600" b="1" dirty="0" err="1" smtClean="0">
                <a:solidFill>
                  <a:srgbClr val="003399"/>
                </a:solidFill>
                <a:latin typeface="+mj-lt"/>
                <a:cs typeface="Times New Roman" panose="02020603050405020304" pitchFamily="18" charset="0"/>
              </a:rPr>
              <a:t>về</a:t>
            </a:r>
            <a:r>
              <a:rPr lang="en-US" sz="4600" b="1" dirty="0" smtClean="0">
                <a:solidFill>
                  <a:srgbClr val="003399"/>
                </a:solidFill>
                <a:latin typeface="+mj-lt"/>
                <a:cs typeface="Times New Roman" panose="02020603050405020304" pitchFamily="18" charset="0"/>
              </a:rPr>
              <a:t> </a:t>
            </a:r>
            <a:r>
              <a:rPr lang="en-US" sz="4600" b="1" dirty="0" err="1" smtClean="0">
                <a:solidFill>
                  <a:srgbClr val="003399"/>
                </a:solidFill>
                <a:latin typeface="+mj-lt"/>
                <a:cs typeface="Times New Roman" panose="02020603050405020304" pitchFamily="18" charset="0"/>
              </a:rPr>
              <a:t>xin</a:t>
            </a:r>
            <a:r>
              <a:rPr lang="en-US" sz="4600" b="1" dirty="0" smtClean="0">
                <a:solidFill>
                  <a:srgbClr val="003399"/>
                </a:solidFill>
                <a:latin typeface="+mj-lt"/>
                <a:cs typeface="Times New Roman" panose="02020603050405020304" pitchFamily="18" charset="0"/>
              </a:rPr>
              <a:t> </a:t>
            </a:r>
            <a:r>
              <a:rPr lang="en-US" sz="4600" b="1" dirty="0" err="1" smtClean="0">
                <a:solidFill>
                  <a:srgbClr val="003399"/>
                </a:solidFill>
                <a:latin typeface="+mj-lt"/>
                <a:cs typeface="Times New Roman" panose="02020603050405020304" pitchFamily="18" charset="0"/>
              </a:rPr>
              <a:t>dâng</a:t>
            </a:r>
            <a:r>
              <a:rPr lang="en-US" sz="4600" b="1" dirty="0" smtClean="0">
                <a:solidFill>
                  <a:srgbClr val="003399"/>
                </a:solidFill>
                <a:latin typeface="+mj-lt"/>
                <a:cs typeface="Times New Roman" panose="02020603050405020304" pitchFamily="18" charset="0"/>
              </a:rPr>
              <a:t> </a:t>
            </a:r>
            <a:r>
              <a:rPr lang="en-US" sz="4600" b="1" dirty="0" err="1" smtClean="0">
                <a:solidFill>
                  <a:srgbClr val="003399"/>
                </a:solidFill>
                <a:latin typeface="+mj-lt"/>
                <a:cs typeface="Times New Roman" panose="02020603050405020304" pitchFamily="18" charset="0"/>
              </a:rPr>
              <a:t>lời</a:t>
            </a:r>
            <a:r>
              <a:rPr lang="en-US" sz="4600" b="1" dirty="0" smtClean="0">
                <a:solidFill>
                  <a:srgbClr val="003399"/>
                </a:solidFill>
                <a:latin typeface="+mj-lt"/>
                <a:cs typeface="Times New Roman" panose="02020603050405020304" pitchFamily="18" charset="0"/>
              </a:rPr>
              <a:t> </a:t>
            </a:r>
            <a:r>
              <a:rPr lang="en-US" sz="4600" b="1" dirty="0" err="1" smtClean="0">
                <a:solidFill>
                  <a:srgbClr val="003399"/>
                </a:solidFill>
                <a:latin typeface="+mj-lt"/>
                <a:cs typeface="Times New Roman" panose="02020603050405020304" pitchFamily="18" charset="0"/>
              </a:rPr>
              <a:t>cảm</a:t>
            </a:r>
            <a:r>
              <a:rPr lang="en-US" sz="4600" b="1" dirty="0" smtClean="0">
                <a:solidFill>
                  <a:srgbClr val="003399"/>
                </a:solidFill>
                <a:latin typeface="+mj-lt"/>
                <a:cs typeface="Times New Roman" panose="02020603050405020304" pitchFamily="18" charset="0"/>
              </a:rPr>
              <a:t> </a:t>
            </a:r>
            <a:r>
              <a:rPr lang="en-US" sz="4600" b="1" dirty="0" err="1" smtClean="0">
                <a:solidFill>
                  <a:srgbClr val="003399"/>
                </a:solidFill>
                <a:latin typeface="+mj-lt"/>
                <a:cs typeface="Times New Roman" panose="02020603050405020304" pitchFamily="18" charset="0"/>
              </a:rPr>
              <a:t>mến</a:t>
            </a:r>
            <a:r>
              <a:rPr lang="en-US" sz="4600" b="1" dirty="0" smtClean="0">
                <a:solidFill>
                  <a:srgbClr val="003399"/>
                </a:solidFill>
                <a:latin typeface="+mj-lt"/>
                <a:cs typeface="Times New Roman" panose="02020603050405020304" pitchFamily="18" charset="0"/>
              </a:rPr>
              <a:t>. </a:t>
            </a:r>
            <a:r>
              <a:rPr lang="en-US" sz="4600" b="1" dirty="0" err="1" smtClean="0">
                <a:solidFill>
                  <a:srgbClr val="003399"/>
                </a:solidFill>
                <a:latin typeface="+mj-lt"/>
                <a:cs typeface="Times New Roman" panose="02020603050405020304" pitchFamily="18" charset="0"/>
              </a:rPr>
              <a:t>Chúa</a:t>
            </a:r>
            <a:r>
              <a:rPr lang="en-US" sz="4600" b="1" dirty="0" smtClean="0">
                <a:solidFill>
                  <a:srgbClr val="003399"/>
                </a:solidFill>
                <a:latin typeface="+mj-lt"/>
                <a:cs typeface="Times New Roman" panose="02020603050405020304" pitchFamily="18" charset="0"/>
              </a:rPr>
              <a:t> </a:t>
            </a:r>
            <a:r>
              <a:rPr lang="en-US" sz="4600" b="1" dirty="0" err="1" smtClean="0">
                <a:solidFill>
                  <a:srgbClr val="003399"/>
                </a:solidFill>
                <a:latin typeface="+mj-lt"/>
                <a:cs typeface="Times New Roman" panose="02020603050405020304" pitchFamily="18" charset="0"/>
              </a:rPr>
              <a:t>cho</a:t>
            </a:r>
            <a:r>
              <a:rPr lang="en-US" sz="4600" b="1" dirty="0" smtClean="0">
                <a:solidFill>
                  <a:srgbClr val="003399"/>
                </a:solidFill>
                <a:latin typeface="+mj-lt"/>
                <a:cs typeface="Times New Roman" panose="02020603050405020304" pitchFamily="18" charset="0"/>
              </a:rPr>
              <a:t> con </a:t>
            </a:r>
            <a:r>
              <a:rPr lang="en-US" sz="4600" b="1" dirty="0" err="1" smtClean="0">
                <a:solidFill>
                  <a:srgbClr val="003399"/>
                </a:solidFill>
                <a:latin typeface="+mj-lt"/>
                <a:cs typeface="Times New Roman" panose="02020603050405020304" pitchFamily="18" charset="0"/>
              </a:rPr>
              <a:t>trời</a:t>
            </a:r>
            <a:r>
              <a:rPr lang="en-US" sz="4600" b="1" dirty="0" smtClean="0">
                <a:solidFill>
                  <a:srgbClr val="003399"/>
                </a:solidFill>
                <a:latin typeface="+mj-lt"/>
                <a:cs typeface="Times New Roman" panose="02020603050405020304" pitchFamily="18" charset="0"/>
              </a:rPr>
              <a:t> </a:t>
            </a:r>
            <a:r>
              <a:rPr lang="en-US" sz="4600" b="1" dirty="0" err="1" smtClean="0">
                <a:solidFill>
                  <a:srgbClr val="003399"/>
                </a:solidFill>
                <a:latin typeface="+mj-lt"/>
                <a:cs typeface="Times New Roman" panose="02020603050405020304" pitchFamily="18" charset="0"/>
              </a:rPr>
              <a:t>mới</a:t>
            </a:r>
            <a:r>
              <a:rPr lang="en-US" sz="4600" b="1" dirty="0" smtClean="0">
                <a:solidFill>
                  <a:srgbClr val="003399"/>
                </a:solidFill>
                <a:latin typeface="+mj-lt"/>
                <a:cs typeface="Times New Roman" panose="02020603050405020304" pitchFamily="18" charset="0"/>
              </a:rPr>
              <a:t> </a:t>
            </a:r>
            <a:r>
              <a:rPr lang="en-US" sz="4600" b="1" dirty="0" err="1" smtClean="0">
                <a:solidFill>
                  <a:srgbClr val="003399"/>
                </a:solidFill>
                <a:latin typeface="+mj-lt"/>
                <a:cs typeface="Times New Roman" panose="02020603050405020304" pitchFamily="18" charset="0"/>
              </a:rPr>
              <a:t>đất</a:t>
            </a:r>
            <a:r>
              <a:rPr lang="en-US" sz="4600" b="1" dirty="0" smtClean="0">
                <a:solidFill>
                  <a:srgbClr val="003399"/>
                </a:solidFill>
                <a:latin typeface="+mj-lt"/>
                <a:cs typeface="Times New Roman" panose="02020603050405020304" pitchFamily="18" charset="0"/>
              </a:rPr>
              <a:t> </a:t>
            </a:r>
            <a:r>
              <a:rPr lang="en-US" sz="4600" b="1" dirty="0" err="1" smtClean="0">
                <a:solidFill>
                  <a:srgbClr val="003399"/>
                </a:solidFill>
                <a:latin typeface="+mj-lt"/>
                <a:cs typeface="Times New Roman" panose="02020603050405020304" pitchFamily="18" charset="0"/>
              </a:rPr>
              <a:t>mới</a:t>
            </a:r>
            <a:r>
              <a:rPr lang="en-US" sz="4600" b="1" dirty="0" smtClean="0">
                <a:solidFill>
                  <a:srgbClr val="003399"/>
                </a:solidFill>
                <a:latin typeface="+mj-lt"/>
                <a:cs typeface="Times New Roman" panose="02020603050405020304" pitchFamily="18" charset="0"/>
              </a:rPr>
              <a:t> </a:t>
            </a:r>
            <a:r>
              <a:rPr lang="en-US" sz="4600" b="1" dirty="0" err="1" smtClean="0">
                <a:solidFill>
                  <a:srgbClr val="003399"/>
                </a:solidFill>
                <a:latin typeface="+mj-lt"/>
                <a:cs typeface="Times New Roman" panose="02020603050405020304" pitchFamily="18" charset="0"/>
              </a:rPr>
              <a:t>đường</a:t>
            </a:r>
            <a:r>
              <a:rPr lang="en-US" sz="4600" b="1" dirty="0" smtClean="0">
                <a:solidFill>
                  <a:srgbClr val="003399"/>
                </a:solidFill>
                <a:latin typeface="+mj-lt"/>
                <a:cs typeface="Times New Roman" panose="02020603050405020304" pitchFamily="18" charset="0"/>
              </a:rPr>
              <a:t> </a:t>
            </a:r>
            <a:r>
              <a:rPr lang="en-US" sz="4600" b="1" dirty="0" err="1" smtClean="0">
                <a:solidFill>
                  <a:srgbClr val="003399"/>
                </a:solidFill>
                <a:latin typeface="+mj-lt"/>
                <a:cs typeface="Times New Roman" panose="02020603050405020304" pitchFamily="18" charset="0"/>
              </a:rPr>
              <a:t>đời</a:t>
            </a:r>
            <a:r>
              <a:rPr lang="en-US" sz="4600" b="1" dirty="0" smtClean="0">
                <a:solidFill>
                  <a:srgbClr val="003399"/>
                </a:solidFill>
                <a:latin typeface="+mj-lt"/>
                <a:cs typeface="Times New Roman" panose="02020603050405020304" pitchFamily="18" charset="0"/>
              </a:rPr>
              <a:t> con </a:t>
            </a:r>
            <a:r>
              <a:rPr lang="en-US" sz="4600" b="1" dirty="0" err="1" smtClean="0">
                <a:solidFill>
                  <a:srgbClr val="003399"/>
                </a:solidFill>
                <a:latin typeface="+mj-lt"/>
                <a:cs typeface="Times New Roman" panose="02020603050405020304" pitchFamily="18" charset="0"/>
              </a:rPr>
              <a:t>đổi</a:t>
            </a:r>
            <a:r>
              <a:rPr lang="en-US" sz="4600" b="1" dirty="0" smtClean="0">
                <a:solidFill>
                  <a:srgbClr val="003399"/>
                </a:solidFill>
                <a:latin typeface="+mj-lt"/>
                <a:cs typeface="Times New Roman" panose="02020603050405020304" pitchFamily="18" charset="0"/>
              </a:rPr>
              <a:t> </a:t>
            </a:r>
            <a:r>
              <a:rPr lang="en-US" sz="4600" b="1" dirty="0" err="1" smtClean="0">
                <a:solidFill>
                  <a:srgbClr val="003399"/>
                </a:solidFill>
                <a:latin typeface="+mj-lt"/>
                <a:cs typeface="Times New Roman" panose="02020603050405020304" pitchFamily="18" charset="0"/>
              </a:rPr>
              <a:t>mới</a:t>
            </a:r>
            <a:r>
              <a:rPr lang="en-US" sz="4600" b="1" dirty="0" smtClean="0">
                <a:solidFill>
                  <a:srgbClr val="003399"/>
                </a:solidFill>
                <a:latin typeface="+mj-lt"/>
                <a:cs typeface="Times New Roman" panose="02020603050405020304" pitchFamily="18" charset="0"/>
              </a:rPr>
              <a:t>. Con í </a:t>
            </a:r>
            <a:r>
              <a:rPr lang="en-US" sz="4600" b="1" dirty="0" err="1" smtClean="0">
                <a:solidFill>
                  <a:srgbClr val="003399"/>
                </a:solidFill>
                <a:latin typeface="+mj-lt"/>
                <a:cs typeface="Times New Roman" panose="02020603050405020304" pitchFamily="18" charset="0"/>
              </a:rPr>
              <a:t>ca</a:t>
            </a:r>
            <a:r>
              <a:rPr lang="en-US" sz="4600" b="1" dirty="0" smtClean="0">
                <a:solidFill>
                  <a:srgbClr val="003399"/>
                </a:solidFill>
                <a:latin typeface="+mj-lt"/>
                <a:cs typeface="Times New Roman" panose="02020603050405020304" pitchFamily="18" charset="0"/>
              </a:rPr>
              <a:t> </a:t>
            </a:r>
            <a:r>
              <a:rPr lang="en-US" sz="4600" b="1" dirty="0" err="1" smtClean="0">
                <a:solidFill>
                  <a:srgbClr val="003399"/>
                </a:solidFill>
                <a:latin typeface="+mj-lt"/>
                <a:cs typeface="Times New Roman" panose="02020603050405020304" pitchFamily="18" charset="0"/>
              </a:rPr>
              <a:t>ngợi</a:t>
            </a:r>
            <a:r>
              <a:rPr lang="en-US" sz="4600" b="1" dirty="0" smtClean="0">
                <a:solidFill>
                  <a:srgbClr val="003399"/>
                </a:solidFill>
                <a:latin typeface="+mj-lt"/>
                <a:cs typeface="Times New Roman" panose="02020603050405020304" pitchFamily="18" charset="0"/>
              </a:rPr>
              <a:t> </a:t>
            </a:r>
            <a:r>
              <a:rPr lang="en-US" sz="4600" b="1" dirty="0" err="1" smtClean="0">
                <a:solidFill>
                  <a:srgbClr val="003399"/>
                </a:solidFill>
                <a:latin typeface="+mj-lt"/>
                <a:cs typeface="Times New Roman" panose="02020603050405020304" pitchFamily="18" charset="0"/>
              </a:rPr>
              <a:t>lòng</a:t>
            </a:r>
            <a:r>
              <a:rPr lang="en-US" sz="4600" b="1" dirty="0" smtClean="0">
                <a:solidFill>
                  <a:srgbClr val="003399"/>
                </a:solidFill>
                <a:latin typeface="+mj-lt"/>
                <a:cs typeface="Times New Roman" panose="02020603050405020304" pitchFamily="18" charset="0"/>
              </a:rPr>
              <a:t> </a:t>
            </a:r>
            <a:r>
              <a:rPr lang="en-US" sz="4600" b="1" dirty="0" err="1" smtClean="0">
                <a:solidFill>
                  <a:srgbClr val="003399"/>
                </a:solidFill>
                <a:latin typeface="+mj-lt"/>
                <a:cs typeface="Times New Roman" panose="02020603050405020304" pitchFamily="18" charset="0"/>
              </a:rPr>
              <a:t>thương</a:t>
            </a:r>
            <a:r>
              <a:rPr lang="en-US" sz="4600" b="1" dirty="0" smtClean="0">
                <a:solidFill>
                  <a:srgbClr val="003399"/>
                </a:solidFill>
                <a:latin typeface="+mj-lt"/>
                <a:cs typeface="Times New Roman" panose="02020603050405020304" pitchFamily="18" charset="0"/>
              </a:rPr>
              <a:t> </a:t>
            </a:r>
            <a:r>
              <a:rPr lang="en-US" sz="4600" b="1" dirty="0" err="1" smtClean="0">
                <a:solidFill>
                  <a:srgbClr val="003399"/>
                </a:solidFill>
                <a:latin typeface="+mj-lt"/>
                <a:cs typeface="Times New Roman" panose="02020603050405020304" pitchFamily="18" charset="0"/>
              </a:rPr>
              <a:t>xót</a:t>
            </a:r>
            <a:r>
              <a:rPr lang="en-US" sz="4600" b="1" dirty="0" smtClean="0">
                <a:solidFill>
                  <a:srgbClr val="003399"/>
                </a:solidFill>
                <a:latin typeface="+mj-lt"/>
                <a:cs typeface="Times New Roman" panose="02020603050405020304" pitchFamily="18" charset="0"/>
              </a:rPr>
              <a:t> </a:t>
            </a:r>
            <a:r>
              <a:rPr lang="en-US" sz="4600" b="1" dirty="0" err="1" smtClean="0">
                <a:solidFill>
                  <a:srgbClr val="003399"/>
                </a:solidFill>
                <a:latin typeface="+mj-lt"/>
                <a:cs typeface="Times New Roman" panose="02020603050405020304" pitchFamily="18" charset="0"/>
              </a:rPr>
              <a:t>Chúa</a:t>
            </a:r>
            <a:r>
              <a:rPr lang="en-US" sz="4600" b="1" dirty="0" smtClean="0">
                <a:solidFill>
                  <a:srgbClr val="003399"/>
                </a:solidFill>
                <a:latin typeface="+mj-lt"/>
                <a:cs typeface="Times New Roman" panose="02020603050405020304" pitchFamily="18" charset="0"/>
              </a:rPr>
              <a:t> </a:t>
            </a:r>
            <a:r>
              <a:rPr lang="en-US" sz="4600" b="1" dirty="0" err="1" smtClean="0">
                <a:solidFill>
                  <a:srgbClr val="003399"/>
                </a:solidFill>
                <a:latin typeface="+mj-lt"/>
                <a:cs typeface="Times New Roman" panose="02020603050405020304" pitchFamily="18" charset="0"/>
              </a:rPr>
              <a:t>muôn</a:t>
            </a:r>
            <a:r>
              <a:rPr lang="en-US" sz="4600" b="1" dirty="0" smtClean="0">
                <a:solidFill>
                  <a:srgbClr val="003399"/>
                </a:solidFill>
                <a:latin typeface="+mj-lt"/>
                <a:cs typeface="Times New Roman" panose="02020603050405020304" pitchFamily="18" charset="0"/>
              </a:rPr>
              <a:t> </a:t>
            </a:r>
            <a:r>
              <a:rPr lang="en-US" sz="4600" b="1" dirty="0" err="1" smtClean="0">
                <a:solidFill>
                  <a:srgbClr val="003399"/>
                </a:solidFill>
                <a:latin typeface="+mj-lt"/>
                <a:cs typeface="Times New Roman" panose="02020603050405020304" pitchFamily="18" charset="0"/>
              </a:rPr>
              <a:t>muôn</a:t>
            </a:r>
            <a:r>
              <a:rPr lang="en-US" sz="4600" b="1" dirty="0" smtClean="0">
                <a:solidFill>
                  <a:srgbClr val="003399"/>
                </a:solidFill>
                <a:latin typeface="+mj-lt"/>
                <a:cs typeface="Times New Roman" panose="02020603050405020304" pitchFamily="18" charset="0"/>
              </a:rPr>
              <a:t> </a:t>
            </a:r>
            <a:r>
              <a:rPr lang="en-US" sz="4600" b="1" dirty="0" err="1" smtClean="0">
                <a:solidFill>
                  <a:srgbClr val="003399"/>
                </a:solidFill>
                <a:latin typeface="+mj-lt"/>
                <a:cs typeface="Times New Roman" panose="02020603050405020304" pitchFamily="18" charset="0"/>
              </a:rPr>
              <a:t>đời</a:t>
            </a:r>
            <a:r>
              <a:rPr lang="en-US" sz="4600" b="1" dirty="0" smtClean="0">
                <a:solidFill>
                  <a:srgbClr val="003399"/>
                </a:solidFill>
                <a:latin typeface="+mj-lt"/>
                <a:cs typeface="Times New Roman" panose="02020603050405020304" pitchFamily="18" charset="0"/>
              </a:rPr>
              <a:t>.</a:t>
            </a:r>
            <a:endParaRPr lang="en-US" sz="46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33907621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chor="ctr" anchorCtr="0">
            <a:noAutofit/>
          </a:bodyPr>
          <a:lstStyle/>
          <a:p>
            <a:pPr marL="27432" indent="0" algn="just">
              <a:lnSpc>
                <a:spcPct val="110000"/>
              </a:lnSpc>
              <a:buNone/>
            </a:pPr>
            <a:r>
              <a:rPr lang="en-US" sz="5200" b="1" u="sng" dirty="0" smtClean="0">
                <a:solidFill>
                  <a:srgbClr val="FF0000"/>
                </a:solidFill>
                <a:ea typeface="Tahoma" pitchFamily="34" charset="0"/>
                <a:cs typeface="Times New Roman" pitchFamily="18" charset="0"/>
              </a:rPr>
              <a:t>Tk1</a:t>
            </a:r>
            <a:r>
              <a:rPr lang="en-US" sz="5200" b="1" u="sng" dirty="0" smtClean="0">
                <a:solidFill>
                  <a:srgbClr val="FF0000"/>
                </a:solidFill>
                <a:effectLst/>
                <a:ea typeface="Tahoma" pitchFamily="34" charset="0"/>
                <a:cs typeface="Times New Roman" pitchFamily="18" charset="0"/>
              </a:rPr>
              <a:t>:</a:t>
            </a:r>
            <a:r>
              <a:rPr lang="en-US" sz="5200" b="1" dirty="0" smtClean="0">
                <a:solidFill>
                  <a:srgbClr val="003399"/>
                </a:solidFill>
                <a:effectLst/>
                <a:ea typeface="Tahoma" pitchFamily="34" charset="0"/>
                <a:cs typeface="Times New Roman" pitchFamily="18" charset="0"/>
              </a:rPr>
              <a:t> </a:t>
            </a:r>
            <a:r>
              <a:rPr lang="en-US" sz="5200" b="1" dirty="0" err="1" smtClean="0">
                <a:solidFill>
                  <a:srgbClr val="003399"/>
                </a:solidFill>
              </a:rPr>
              <a:t>Đấng</a:t>
            </a:r>
            <a:r>
              <a:rPr lang="en-US" sz="5200" b="1" dirty="0" smtClean="0">
                <a:solidFill>
                  <a:srgbClr val="003399"/>
                </a:solidFill>
              </a:rPr>
              <a:t> </a:t>
            </a:r>
            <a:r>
              <a:rPr lang="en-US" sz="5200" b="1" dirty="0" err="1" smtClean="0">
                <a:solidFill>
                  <a:srgbClr val="003399"/>
                </a:solidFill>
              </a:rPr>
              <a:t>Toàn</a:t>
            </a:r>
            <a:r>
              <a:rPr lang="en-US" sz="5200" b="1" dirty="0" smtClean="0">
                <a:solidFill>
                  <a:srgbClr val="003399"/>
                </a:solidFill>
              </a:rPr>
              <a:t> </a:t>
            </a:r>
            <a:r>
              <a:rPr lang="en-US" sz="5200" b="1" dirty="0" err="1" smtClean="0">
                <a:solidFill>
                  <a:srgbClr val="003399"/>
                </a:solidFill>
              </a:rPr>
              <a:t>Năng</a:t>
            </a:r>
            <a:r>
              <a:rPr lang="en-US" sz="5200" b="1" dirty="0" smtClean="0">
                <a:solidFill>
                  <a:srgbClr val="003399"/>
                </a:solidFill>
              </a:rPr>
              <a:t> </a:t>
            </a:r>
            <a:r>
              <a:rPr lang="en-US" sz="5200" b="1" dirty="0" err="1" smtClean="0">
                <a:solidFill>
                  <a:srgbClr val="003399"/>
                </a:solidFill>
              </a:rPr>
              <a:t>đã</a:t>
            </a:r>
            <a:r>
              <a:rPr lang="en-US" sz="5200" b="1" dirty="0" smtClean="0">
                <a:solidFill>
                  <a:srgbClr val="003399"/>
                </a:solidFill>
              </a:rPr>
              <a:t> </a:t>
            </a:r>
            <a:r>
              <a:rPr lang="en-US" sz="5200" b="1" dirty="0" err="1" smtClean="0">
                <a:solidFill>
                  <a:srgbClr val="003399"/>
                </a:solidFill>
              </a:rPr>
              <a:t>làm</a:t>
            </a:r>
            <a:r>
              <a:rPr lang="en-US" sz="5200" b="1" dirty="0" smtClean="0">
                <a:solidFill>
                  <a:srgbClr val="003399"/>
                </a:solidFill>
              </a:rPr>
              <a:t> </a:t>
            </a:r>
            <a:r>
              <a:rPr lang="en-US" sz="5200" b="1" dirty="0" err="1" smtClean="0">
                <a:solidFill>
                  <a:srgbClr val="003399"/>
                </a:solidFill>
              </a:rPr>
              <a:t>cho</a:t>
            </a:r>
            <a:r>
              <a:rPr lang="en-US" sz="5200" b="1" dirty="0" smtClean="0">
                <a:solidFill>
                  <a:srgbClr val="003399"/>
                </a:solidFill>
              </a:rPr>
              <a:t> </a:t>
            </a:r>
            <a:r>
              <a:rPr lang="en-US" sz="5200" b="1" dirty="0" err="1" smtClean="0">
                <a:solidFill>
                  <a:srgbClr val="003399"/>
                </a:solidFill>
              </a:rPr>
              <a:t>tôi</a:t>
            </a:r>
            <a:r>
              <a:rPr lang="en-US" sz="5200" b="1" dirty="0" smtClean="0">
                <a:solidFill>
                  <a:srgbClr val="003399"/>
                </a:solidFill>
              </a:rPr>
              <a:t> </a:t>
            </a:r>
            <a:r>
              <a:rPr lang="en-US" sz="5200" b="1" dirty="0" err="1" smtClean="0">
                <a:solidFill>
                  <a:srgbClr val="003399"/>
                </a:solidFill>
              </a:rPr>
              <a:t>những</a:t>
            </a:r>
            <a:r>
              <a:rPr lang="en-US" sz="5200" b="1" dirty="0" smtClean="0">
                <a:solidFill>
                  <a:srgbClr val="003399"/>
                </a:solidFill>
              </a:rPr>
              <a:t> </a:t>
            </a:r>
            <a:r>
              <a:rPr lang="en-US" sz="5200" b="1" dirty="0" err="1" smtClean="0">
                <a:solidFill>
                  <a:srgbClr val="003399"/>
                </a:solidFill>
              </a:rPr>
              <a:t>việc</a:t>
            </a:r>
            <a:r>
              <a:rPr lang="en-US" sz="5200" b="1" dirty="0" smtClean="0">
                <a:solidFill>
                  <a:srgbClr val="003399"/>
                </a:solidFill>
              </a:rPr>
              <a:t> </a:t>
            </a:r>
            <a:r>
              <a:rPr lang="en-US" sz="5200" b="1" dirty="0" err="1" smtClean="0">
                <a:solidFill>
                  <a:srgbClr val="003399"/>
                </a:solidFill>
              </a:rPr>
              <a:t>cao</a:t>
            </a:r>
            <a:r>
              <a:rPr lang="en-US" sz="5200" b="1" dirty="0" smtClean="0">
                <a:solidFill>
                  <a:srgbClr val="003399"/>
                </a:solidFill>
              </a:rPr>
              <a:t> </a:t>
            </a:r>
            <a:r>
              <a:rPr lang="en-US" sz="5200" b="1" dirty="0" err="1" smtClean="0">
                <a:solidFill>
                  <a:srgbClr val="003399"/>
                </a:solidFill>
              </a:rPr>
              <a:t>trọng</a:t>
            </a:r>
            <a:r>
              <a:rPr lang="en-US" sz="5200" b="1" dirty="0" smtClean="0">
                <a:solidFill>
                  <a:srgbClr val="003399"/>
                </a:solidFill>
              </a:rPr>
              <a:t>. </a:t>
            </a:r>
            <a:r>
              <a:rPr lang="en-US" sz="5200" b="1" dirty="0" err="1" smtClean="0">
                <a:solidFill>
                  <a:srgbClr val="003399"/>
                </a:solidFill>
              </a:rPr>
              <a:t>Danh</a:t>
            </a:r>
            <a:r>
              <a:rPr lang="en-US" sz="5200" b="1" dirty="0" smtClean="0">
                <a:solidFill>
                  <a:srgbClr val="003399"/>
                </a:solidFill>
              </a:rPr>
              <a:t> </a:t>
            </a:r>
            <a:r>
              <a:rPr lang="en-US" sz="5200" b="1" dirty="0" err="1" smtClean="0">
                <a:solidFill>
                  <a:srgbClr val="003399"/>
                </a:solidFill>
              </a:rPr>
              <a:t>Người</a:t>
            </a:r>
            <a:r>
              <a:rPr lang="en-US" sz="5200" b="1" dirty="0" smtClean="0">
                <a:solidFill>
                  <a:srgbClr val="003399"/>
                </a:solidFill>
              </a:rPr>
              <a:t> </a:t>
            </a:r>
            <a:r>
              <a:rPr lang="en-US" sz="5200" b="1" dirty="0" err="1" smtClean="0">
                <a:solidFill>
                  <a:srgbClr val="003399"/>
                </a:solidFill>
              </a:rPr>
              <a:t>là</a:t>
            </a:r>
            <a:r>
              <a:rPr lang="en-US" sz="5200" b="1" dirty="0" smtClean="0">
                <a:solidFill>
                  <a:srgbClr val="003399"/>
                </a:solidFill>
              </a:rPr>
              <a:t> </a:t>
            </a:r>
            <a:r>
              <a:rPr lang="en-US" sz="5200" b="1" dirty="0" err="1" smtClean="0">
                <a:solidFill>
                  <a:srgbClr val="003399"/>
                </a:solidFill>
              </a:rPr>
              <a:t>thánh</a:t>
            </a:r>
            <a:r>
              <a:rPr lang="en-US" sz="5200" b="1" dirty="0" smtClean="0">
                <a:solidFill>
                  <a:srgbClr val="003399"/>
                </a:solidFill>
              </a:rPr>
              <a:t>. </a:t>
            </a:r>
            <a:r>
              <a:rPr lang="en-US" sz="5200" b="1" dirty="0" err="1" smtClean="0">
                <a:solidFill>
                  <a:srgbClr val="003399"/>
                </a:solidFill>
              </a:rPr>
              <a:t>Lượng</a:t>
            </a:r>
            <a:r>
              <a:rPr lang="en-US" sz="5200" b="1" dirty="0" smtClean="0">
                <a:solidFill>
                  <a:srgbClr val="003399"/>
                </a:solidFill>
              </a:rPr>
              <a:t> </a:t>
            </a:r>
            <a:r>
              <a:rPr lang="en-US" sz="5200" b="1" dirty="0" err="1" smtClean="0">
                <a:solidFill>
                  <a:srgbClr val="003399"/>
                </a:solidFill>
              </a:rPr>
              <a:t>từ</a:t>
            </a:r>
            <a:r>
              <a:rPr lang="en-US" sz="5200" b="1" dirty="0" smtClean="0">
                <a:solidFill>
                  <a:srgbClr val="003399"/>
                </a:solidFill>
              </a:rPr>
              <a:t> </a:t>
            </a:r>
            <a:r>
              <a:rPr lang="en-US" sz="5200" b="1" dirty="0" err="1" smtClean="0">
                <a:solidFill>
                  <a:srgbClr val="003399"/>
                </a:solidFill>
              </a:rPr>
              <a:t>ái</a:t>
            </a:r>
            <a:r>
              <a:rPr lang="en-US" sz="5200" b="1" dirty="0" smtClean="0">
                <a:solidFill>
                  <a:srgbClr val="003399"/>
                </a:solidFill>
              </a:rPr>
              <a:t> </a:t>
            </a:r>
            <a:r>
              <a:rPr lang="en-US" sz="5200" b="1" dirty="0" err="1" smtClean="0">
                <a:solidFill>
                  <a:srgbClr val="003399"/>
                </a:solidFill>
              </a:rPr>
              <a:t>trải</a:t>
            </a:r>
            <a:r>
              <a:rPr lang="en-US" sz="5200" b="1" dirty="0" smtClean="0">
                <a:solidFill>
                  <a:srgbClr val="003399"/>
                </a:solidFill>
              </a:rPr>
              <a:t> qua </a:t>
            </a:r>
            <a:r>
              <a:rPr lang="en-US" sz="5200" b="1" dirty="0" err="1" smtClean="0">
                <a:solidFill>
                  <a:srgbClr val="003399"/>
                </a:solidFill>
              </a:rPr>
              <a:t>từ</a:t>
            </a:r>
            <a:r>
              <a:rPr lang="en-US" sz="5200" b="1" dirty="0" smtClean="0">
                <a:solidFill>
                  <a:srgbClr val="003399"/>
                </a:solidFill>
              </a:rPr>
              <a:t> </a:t>
            </a:r>
            <a:r>
              <a:rPr lang="en-US" sz="5200" b="1" dirty="0" err="1" smtClean="0">
                <a:solidFill>
                  <a:srgbClr val="003399"/>
                </a:solidFill>
              </a:rPr>
              <a:t>đời</a:t>
            </a:r>
            <a:r>
              <a:rPr lang="en-US" sz="5200" b="1" dirty="0" smtClean="0">
                <a:solidFill>
                  <a:srgbClr val="003399"/>
                </a:solidFill>
              </a:rPr>
              <a:t> </a:t>
            </a:r>
            <a:r>
              <a:rPr lang="en-US" sz="5200" b="1" dirty="0" err="1" smtClean="0">
                <a:solidFill>
                  <a:srgbClr val="003399"/>
                </a:solidFill>
              </a:rPr>
              <a:t>nọ</a:t>
            </a:r>
            <a:r>
              <a:rPr lang="en-US" sz="5200" b="1" dirty="0" smtClean="0">
                <a:solidFill>
                  <a:srgbClr val="003399"/>
                </a:solidFill>
              </a:rPr>
              <a:t> </a:t>
            </a:r>
            <a:r>
              <a:rPr lang="en-US" sz="5200" b="1" dirty="0" err="1" smtClean="0">
                <a:solidFill>
                  <a:srgbClr val="003399"/>
                </a:solidFill>
              </a:rPr>
              <a:t>đến</a:t>
            </a:r>
            <a:r>
              <a:rPr lang="en-US" sz="5200" b="1" dirty="0" smtClean="0">
                <a:solidFill>
                  <a:srgbClr val="003399"/>
                </a:solidFill>
              </a:rPr>
              <a:t> </a:t>
            </a:r>
            <a:r>
              <a:rPr lang="en-US" sz="5200" b="1" dirty="0" err="1" smtClean="0">
                <a:solidFill>
                  <a:srgbClr val="003399"/>
                </a:solidFill>
              </a:rPr>
              <a:t>đời</a:t>
            </a:r>
            <a:r>
              <a:rPr lang="en-US" sz="5200" b="1" dirty="0" smtClean="0">
                <a:solidFill>
                  <a:srgbClr val="003399"/>
                </a:solidFill>
              </a:rPr>
              <a:t> </a:t>
            </a:r>
            <a:r>
              <a:rPr lang="en-US" sz="5200" b="1" dirty="0" err="1" smtClean="0">
                <a:solidFill>
                  <a:srgbClr val="003399"/>
                </a:solidFill>
              </a:rPr>
              <a:t>kia</a:t>
            </a:r>
            <a:r>
              <a:rPr lang="en-US" sz="5200" b="1" dirty="0" smtClean="0">
                <a:solidFill>
                  <a:srgbClr val="003399"/>
                </a:solidFill>
              </a:rPr>
              <a:t>, </a:t>
            </a:r>
            <a:r>
              <a:rPr lang="en-US" sz="5200" b="1" dirty="0" err="1" smtClean="0">
                <a:solidFill>
                  <a:srgbClr val="003399"/>
                </a:solidFill>
              </a:rPr>
              <a:t>hằng</a:t>
            </a:r>
            <a:r>
              <a:rPr lang="en-US" sz="5200" b="1" dirty="0" smtClean="0">
                <a:solidFill>
                  <a:srgbClr val="003399"/>
                </a:solidFill>
              </a:rPr>
              <a:t> </a:t>
            </a:r>
            <a:r>
              <a:rPr lang="en-US" sz="5200" b="1" dirty="0" err="1" smtClean="0">
                <a:solidFill>
                  <a:srgbClr val="003399"/>
                </a:solidFill>
              </a:rPr>
              <a:t>bao</a:t>
            </a:r>
            <a:r>
              <a:rPr lang="en-US" sz="5200" b="1" dirty="0" smtClean="0">
                <a:solidFill>
                  <a:srgbClr val="003399"/>
                </a:solidFill>
              </a:rPr>
              <a:t> </a:t>
            </a:r>
            <a:r>
              <a:rPr lang="en-US" sz="5200" b="1" dirty="0" err="1" smtClean="0">
                <a:solidFill>
                  <a:srgbClr val="003399"/>
                </a:solidFill>
              </a:rPr>
              <a:t>bọc</a:t>
            </a:r>
            <a:r>
              <a:rPr lang="en-US" sz="5200" b="1" dirty="0" smtClean="0">
                <a:solidFill>
                  <a:srgbClr val="003399"/>
                </a:solidFill>
              </a:rPr>
              <a:t> </a:t>
            </a:r>
            <a:r>
              <a:rPr lang="en-US" sz="5200" b="1" dirty="0" err="1" smtClean="0">
                <a:solidFill>
                  <a:srgbClr val="003399"/>
                </a:solidFill>
              </a:rPr>
              <a:t>những</a:t>
            </a:r>
            <a:r>
              <a:rPr lang="en-US" sz="5200" b="1" dirty="0" smtClean="0">
                <a:solidFill>
                  <a:srgbClr val="003399"/>
                </a:solidFill>
              </a:rPr>
              <a:t> </a:t>
            </a:r>
            <a:r>
              <a:rPr lang="en-US" sz="5200" b="1" dirty="0" err="1" smtClean="0">
                <a:solidFill>
                  <a:srgbClr val="003399"/>
                </a:solidFill>
              </a:rPr>
              <a:t>ai</a:t>
            </a:r>
            <a:r>
              <a:rPr lang="en-US" sz="5200" b="1" dirty="0" smtClean="0">
                <a:solidFill>
                  <a:srgbClr val="003399"/>
                </a:solidFill>
              </a:rPr>
              <a:t> </a:t>
            </a:r>
            <a:r>
              <a:rPr lang="en-US" sz="5200" b="1" dirty="0" err="1" smtClean="0">
                <a:solidFill>
                  <a:srgbClr val="003399"/>
                </a:solidFill>
              </a:rPr>
              <a:t>kính</a:t>
            </a:r>
            <a:r>
              <a:rPr lang="en-US" sz="5200" b="1" dirty="0" smtClean="0">
                <a:solidFill>
                  <a:srgbClr val="003399"/>
                </a:solidFill>
              </a:rPr>
              <a:t> </a:t>
            </a:r>
            <a:r>
              <a:rPr lang="en-US" sz="5200" b="1" dirty="0" err="1" smtClean="0">
                <a:solidFill>
                  <a:srgbClr val="003399"/>
                </a:solidFill>
              </a:rPr>
              <a:t>sợ</a:t>
            </a:r>
            <a:r>
              <a:rPr lang="en-US" sz="5200" b="1" dirty="0" smtClean="0">
                <a:solidFill>
                  <a:srgbClr val="003399"/>
                </a:solidFill>
              </a:rPr>
              <a:t> </a:t>
            </a:r>
            <a:r>
              <a:rPr lang="en-US" sz="5200" b="1" dirty="0" err="1" smtClean="0">
                <a:solidFill>
                  <a:srgbClr val="003399"/>
                </a:solidFill>
              </a:rPr>
              <a:t>Người</a:t>
            </a:r>
            <a:r>
              <a:rPr lang="en-US" sz="5200" b="1" dirty="0" smtClean="0">
                <a:solidFill>
                  <a:srgbClr val="003399"/>
                </a:solidFill>
              </a:rPr>
              <a:t>.</a:t>
            </a:r>
            <a:endParaRPr lang="en-US" sz="5200" b="1" u="sng" dirty="0">
              <a:solidFill>
                <a:srgbClr val="003399"/>
              </a:solidFill>
              <a:effectLst/>
              <a:ea typeface="Tahoma" pitchFamily="34" charset="0"/>
              <a:cs typeface="Times New Roman" pitchFamily="18" charset="0"/>
            </a:endParaRPr>
          </a:p>
        </p:txBody>
      </p:sp>
    </p:spTree>
    <p:extLst>
      <p:ext uri="{BB962C8B-B14F-4D97-AF65-F5344CB8AC3E}">
        <p14:creationId xmlns:p14="http://schemas.microsoft.com/office/powerpoint/2010/main" val="3308378746"/>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10600" y="90170"/>
            <a:ext cx="456287" cy="43815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0888714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chor="ctr" anchorCtr="0">
            <a:noAutofit/>
          </a:bodyPr>
          <a:lstStyle/>
          <a:p>
            <a:pPr marL="27432" indent="0" algn="just">
              <a:lnSpc>
                <a:spcPct val="110000"/>
              </a:lnSpc>
              <a:buNone/>
            </a:pPr>
            <a:r>
              <a:rPr lang="en-US" sz="5200" b="1" u="sng" dirty="0" err="1" smtClean="0">
                <a:solidFill>
                  <a:srgbClr val="FF0000"/>
                </a:solidFill>
                <a:ea typeface="Tahoma" pitchFamily="34" charset="0"/>
                <a:cs typeface="Times New Roman" pitchFamily="18" charset="0"/>
              </a:rPr>
              <a:t>Đk</a:t>
            </a:r>
            <a:r>
              <a:rPr lang="en-US" sz="5200" b="1" u="sng" dirty="0" smtClean="0">
                <a:solidFill>
                  <a:srgbClr val="FF0000"/>
                </a:solidFill>
                <a:effectLst/>
                <a:ea typeface="Tahoma" pitchFamily="34" charset="0"/>
                <a:cs typeface="Times New Roman" pitchFamily="18" charset="0"/>
              </a:rPr>
              <a:t>:</a:t>
            </a:r>
            <a:r>
              <a:rPr lang="en-US" sz="5200" b="1" dirty="0" smtClean="0">
                <a:solidFill>
                  <a:srgbClr val="003399"/>
                </a:solidFill>
                <a:effectLst/>
                <a:ea typeface="Tahoma" pitchFamily="34" charset="0"/>
                <a:cs typeface="Times New Roman" pitchFamily="18" charset="0"/>
              </a:rPr>
              <a:t> </a:t>
            </a:r>
            <a:r>
              <a:rPr lang="en-US" sz="5200" b="1" dirty="0" err="1" smtClean="0">
                <a:solidFill>
                  <a:srgbClr val="003399"/>
                </a:solidFill>
                <a:effectLst/>
              </a:rPr>
              <a:t>Linh</a:t>
            </a:r>
            <a:r>
              <a:rPr lang="en-US" sz="5200" b="1" dirty="0" smtClean="0">
                <a:solidFill>
                  <a:srgbClr val="003399"/>
                </a:solidFill>
                <a:effectLst/>
              </a:rPr>
              <a:t> </a:t>
            </a:r>
            <a:r>
              <a:rPr lang="en-US" sz="5200" b="1" dirty="0" err="1" smtClean="0">
                <a:solidFill>
                  <a:srgbClr val="003399"/>
                </a:solidFill>
                <a:effectLst/>
              </a:rPr>
              <a:t>hồn</a:t>
            </a:r>
            <a:r>
              <a:rPr lang="en-US" sz="5200" b="1" dirty="0" smtClean="0">
                <a:solidFill>
                  <a:srgbClr val="003399"/>
                </a:solidFill>
                <a:effectLst/>
              </a:rPr>
              <a:t> </a:t>
            </a:r>
            <a:r>
              <a:rPr lang="en-US" sz="5200" b="1" dirty="0" err="1" smtClean="0">
                <a:solidFill>
                  <a:srgbClr val="003399"/>
                </a:solidFill>
                <a:effectLst/>
              </a:rPr>
              <a:t>tôi</a:t>
            </a:r>
            <a:r>
              <a:rPr lang="en-US" sz="5200" b="1" dirty="0" smtClean="0">
                <a:solidFill>
                  <a:srgbClr val="003399"/>
                </a:solidFill>
                <a:effectLst/>
              </a:rPr>
              <a:t> </a:t>
            </a:r>
            <a:r>
              <a:rPr lang="en-US" sz="5200" b="1" dirty="0" err="1" smtClean="0">
                <a:solidFill>
                  <a:srgbClr val="003399"/>
                </a:solidFill>
                <a:effectLst/>
              </a:rPr>
              <a:t>tung</a:t>
            </a:r>
            <a:r>
              <a:rPr lang="en-US" sz="5200" b="1" dirty="0" smtClean="0">
                <a:solidFill>
                  <a:srgbClr val="003399"/>
                </a:solidFill>
                <a:effectLst/>
              </a:rPr>
              <a:t> </a:t>
            </a:r>
            <a:r>
              <a:rPr lang="en-US" sz="5200" b="1" dirty="0" err="1" smtClean="0">
                <a:solidFill>
                  <a:srgbClr val="003399"/>
                </a:solidFill>
                <a:effectLst/>
              </a:rPr>
              <a:t>hô</a:t>
            </a:r>
            <a:r>
              <a:rPr lang="en-US" sz="5200" b="1" dirty="0" smtClean="0">
                <a:solidFill>
                  <a:srgbClr val="003399"/>
                </a:solidFill>
                <a:effectLst/>
              </a:rPr>
              <a:t> </a:t>
            </a:r>
            <a:r>
              <a:rPr lang="en-US" sz="5200" b="1" dirty="0" err="1" smtClean="0">
                <a:solidFill>
                  <a:srgbClr val="003399"/>
                </a:solidFill>
                <a:effectLst/>
              </a:rPr>
              <a:t>Chúa</a:t>
            </a:r>
            <a:r>
              <a:rPr lang="en-US" sz="5200" b="1" dirty="0" smtClean="0">
                <a:solidFill>
                  <a:srgbClr val="003399"/>
                </a:solidFill>
                <a:effectLst/>
              </a:rPr>
              <a:t>, </a:t>
            </a:r>
            <a:r>
              <a:rPr lang="en-US" sz="5200" b="1" dirty="0" err="1" smtClean="0">
                <a:solidFill>
                  <a:srgbClr val="003399"/>
                </a:solidFill>
                <a:effectLst/>
              </a:rPr>
              <a:t>tung</a:t>
            </a:r>
            <a:r>
              <a:rPr lang="en-US" sz="5200" b="1" dirty="0" smtClean="0">
                <a:solidFill>
                  <a:srgbClr val="003399"/>
                </a:solidFill>
                <a:effectLst/>
              </a:rPr>
              <a:t> </a:t>
            </a:r>
            <a:r>
              <a:rPr lang="en-US" sz="5200" b="1" dirty="0" err="1" smtClean="0">
                <a:solidFill>
                  <a:srgbClr val="003399"/>
                </a:solidFill>
                <a:effectLst/>
              </a:rPr>
              <a:t>hô</a:t>
            </a:r>
            <a:r>
              <a:rPr lang="en-US" sz="5200" b="1" dirty="0" smtClean="0">
                <a:solidFill>
                  <a:srgbClr val="003399"/>
                </a:solidFill>
                <a:effectLst/>
              </a:rPr>
              <a:t> </a:t>
            </a:r>
            <a:r>
              <a:rPr lang="en-US" sz="5200" b="1" dirty="0" err="1" smtClean="0">
                <a:solidFill>
                  <a:srgbClr val="003399"/>
                </a:solidFill>
                <a:effectLst/>
              </a:rPr>
              <a:t>Chúa</a:t>
            </a:r>
            <a:r>
              <a:rPr lang="en-US" sz="5200" b="1" dirty="0" smtClean="0">
                <a:solidFill>
                  <a:srgbClr val="003399"/>
                </a:solidFill>
                <a:effectLst/>
              </a:rPr>
              <a:t> </a:t>
            </a:r>
            <a:r>
              <a:rPr lang="en-US" sz="5200" b="1" dirty="0" smtClean="0">
                <a:solidFill>
                  <a:srgbClr val="FF0000"/>
                </a:solidFill>
              </a:rPr>
              <a:t>(í a)</a:t>
            </a:r>
            <a:r>
              <a:rPr lang="en-US" sz="5200" b="1" dirty="0" smtClean="0">
                <a:solidFill>
                  <a:srgbClr val="003399"/>
                </a:solidFill>
              </a:rPr>
              <a:t>. </a:t>
            </a:r>
            <a:r>
              <a:rPr lang="en-US" sz="5200" b="1" dirty="0" err="1" smtClean="0">
                <a:solidFill>
                  <a:srgbClr val="003399"/>
                </a:solidFill>
              </a:rPr>
              <a:t>Thần</a:t>
            </a:r>
            <a:r>
              <a:rPr lang="en-US" sz="5200" b="1" dirty="0" smtClean="0">
                <a:solidFill>
                  <a:srgbClr val="003399"/>
                </a:solidFill>
              </a:rPr>
              <a:t> </a:t>
            </a:r>
            <a:r>
              <a:rPr lang="en-US" sz="5200" b="1" dirty="0" err="1" smtClean="0">
                <a:solidFill>
                  <a:srgbClr val="003399"/>
                </a:solidFill>
              </a:rPr>
              <a:t>trí</a:t>
            </a:r>
            <a:r>
              <a:rPr lang="en-US" sz="5200" b="1" dirty="0" smtClean="0">
                <a:solidFill>
                  <a:srgbClr val="003399"/>
                </a:solidFill>
              </a:rPr>
              <a:t> </a:t>
            </a:r>
            <a:r>
              <a:rPr lang="en-US" sz="5200" b="1" dirty="0" err="1" smtClean="0">
                <a:solidFill>
                  <a:srgbClr val="003399"/>
                </a:solidFill>
              </a:rPr>
              <a:t>tôi</a:t>
            </a:r>
            <a:r>
              <a:rPr lang="en-US" sz="5200" b="1" dirty="0" smtClean="0">
                <a:solidFill>
                  <a:srgbClr val="003399"/>
                </a:solidFill>
              </a:rPr>
              <a:t> </a:t>
            </a:r>
            <a:r>
              <a:rPr lang="en-US" sz="5200" b="1" dirty="0" err="1" smtClean="0">
                <a:solidFill>
                  <a:srgbClr val="003399"/>
                </a:solidFill>
              </a:rPr>
              <a:t>mừng</a:t>
            </a:r>
            <a:r>
              <a:rPr lang="en-US" sz="5200" b="1" dirty="0" smtClean="0">
                <a:solidFill>
                  <a:srgbClr val="003399"/>
                </a:solidFill>
              </a:rPr>
              <a:t> </a:t>
            </a:r>
            <a:r>
              <a:rPr lang="en-US" sz="5200" b="1" dirty="0" err="1" smtClean="0">
                <a:solidFill>
                  <a:srgbClr val="003399"/>
                </a:solidFill>
              </a:rPr>
              <a:t>vui</a:t>
            </a:r>
            <a:r>
              <a:rPr lang="en-US" sz="5200" b="1" dirty="0" smtClean="0">
                <a:solidFill>
                  <a:srgbClr val="003399"/>
                </a:solidFill>
              </a:rPr>
              <a:t> </a:t>
            </a:r>
            <a:r>
              <a:rPr lang="en-US" sz="5200" b="1" dirty="0" err="1" smtClean="0">
                <a:solidFill>
                  <a:srgbClr val="003399"/>
                </a:solidFill>
              </a:rPr>
              <a:t>vời</a:t>
            </a:r>
            <a:r>
              <a:rPr lang="en-US" sz="5200" b="1" dirty="0" smtClean="0">
                <a:solidFill>
                  <a:srgbClr val="003399"/>
                </a:solidFill>
              </a:rPr>
              <a:t> </a:t>
            </a:r>
            <a:r>
              <a:rPr lang="en-US" sz="5200" b="1" dirty="0" err="1" smtClean="0">
                <a:solidFill>
                  <a:srgbClr val="003399"/>
                </a:solidFill>
              </a:rPr>
              <a:t>vợi</a:t>
            </a:r>
            <a:r>
              <a:rPr lang="en-US" sz="5200" b="1" dirty="0" smtClean="0">
                <a:solidFill>
                  <a:srgbClr val="003399"/>
                </a:solidFill>
              </a:rPr>
              <a:t> </a:t>
            </a:r>
            <a:r>
              <a:rPr lang="en-US" sz="5200" b="1" dirty="0" err="1" smtClean="0">
                <a:solidFill>
                  <a:srgbClr val="003399"/>
                </a:solidFill>
              </a:rPr>
              <a:t>trong</a:t>
            </a:r>
            <a:r>
              <a:rPr lang="en-US" sz="5200" b="1" dirty="0" smtClean="0">
                <a:solidFill>
                  <a:srgbClr val="003399"/>
                </a:solidFill>
              </a:rPr>
              <a:t> </a:t>
            </a:r>
            <a:r>
              <a:rPr lang="en-US" sz="5200" b="1" dirty="0" err="1" smtClean="0">
                <a:solidFill>
                  <a:srgbClr val="003399"/>
                </a:solidFill>
              </a:rPr>
              <a:t>Đấng</a:t>
            </a:r>
            <a:r>
              <a:rPr lang="en-US" sz="5200" b="1" dirty="0" smtClean="0">
                <a:solidFill>
                  <a:srgbClr val="003399"/>
                </a:solidFill>
              </a:rPr>
              <a:t> </a:t>
            </a:r>
            <a:r>
              <a:rPr lang="en-US" sz="5200" b="1" dirty="0" err="1" smtClean="0">
                <a:solidFill>
                  <a:srgbClr val="003399"/>
                </a:solidFill>
              </a:rPr>
              <a:t>cứu</a:t>
            </a:r>
            <a:r>
              <a:rPr lang="en-US" sz="5200" b="1" dirty="0" smtClean="0">
                <a:solidFill>
                  <a:srgbClr val="003399"/>
                </a:solidFill>
              </a:rPr>
              <a:t> </a:t>
            </a:r>
            <a:r>
              <a:rPr lang="en-US" sz="5200" b="1" dirty="0" err="1" smtClean="0">
                <a:solidFill>
                  <a:srgbClr val="003399"/>
                </a:solidFill>
              </a:rPr>
              <a:t>chuộc</a:t>
            </a:r>
            <a:r>
              <a:rPr lang="en-US" sz="5200" b="1" dirty="0" smtClean="0">
                <a:solidFill>
                  <a:srgbClr val="003399"/>
                </a:solidFill>
              </a:rPr>
              <a:t> </a:t>
            </a:r>
            <a:r>
              <a:rPr lang="en-US" sz="5200" b="1" dirty="0" err="1" smtClean="0">
                <a:solidFill>
                  <a:srgbClr val="003399"/>
                </a:solidFill>
              </a:rPr>
              <a:t>tôi</a:t>
            </a:r>
            <a:r>
              <a:rPr lang="en-US" sz="5200" b="1" dirty="0" smtClean="0">
                <a:solidFill>
                  <a:srgbClr val="003399"/>
                </a:solidFill>
              </a:rPr>
              <a:t>. </a:t>
            </a:r>
            <a:r>
              <a:rPr lang="en-US" sz="5200" b="1" dirty="0" err="1" smtClean="0">
                <a:solidFill>
                  <a:srgbClr val="003399"/>
                </a:solidFill>
              </a:rPr>
              <a:t>Chúa</a:t>
            </a:r>
            <a:r>
              <a:rPr lang="en-US" sz="5200" b="1" dirty="0" smtClean="0">
                <a:solidFill>
                  <a:srgbClr val="003399"/>
                </a:solidFill>
              </a:rPr>
              <a:t> </a:t>
            </a:r>
            <a:r>
              <a:rPr lang="en-US" sz="5200" b="1" dirty="0" err="1" smtClean="0">
                <a:solidFill>
                  <a:srgbClr val="003399"/>
                </a:solidFill>
              </a:rPr>
              <a:t>đã</a:t>
            </a:r>
            <a:r>
              <a:rPr lang="en-US" sz="5200" b="1" dirty="0" smtClean="0">
                <a:solidFill>
                  <a:srgbClr val="003399"/>
                </a:solidFill>
              </a:rPr>
              <a:t> </a:t>
            </a:r>
            <a:r>
              <a:rPr lang="en-US" sz="5200" b="1" dirty="0" err="1" smtClean="0">
                <a:solidFill>
                  <a:srgbClr val="003399"/>
                </a:solidFill>
              </a:rPr>
              <a:t>dủ</a:t>
            </a:r>
            <a:r>
              <a:rPr lang="en-US" sz="5200" b="1" dirty="0" smtClean="0">
                <a:solidFill>
                  <a:srgbClr val="003399"/>
                </a:solidFill>
              </a:rPr>
              <a:t> </a:t>
            </a:r>
            <a:r>
              <a:rPr lang="en-US" sz="5200" b="1" dirty="0" err="1" smtClean="0">
                <a:solidFill>
                  <a:srgbClr val="003399"/>
                </a:solidFill>
              </a:rPr>
              <a:t>thương</a:t>
            </a:r>
            <a:r>
              <a:rPr lang="en-US" sz="5200" b="1" dirty="0" smtClean="0">
                <a:solidFill>
                  <a:srgbClr val="003399"/>
                </a:solidFill>
              </a:rPr>
              <a:t> </a:t>
            </a:r>
            <a:r>
              <a:rPr lang="en-US" sz="5200" b="1" dirty="0" err="1" smtClean="0">
                <a:solidFill>
                  <a:srgbClr val="003399"/>
                </a:solidFill>
              </a:rPr>
              <a:t>đoái</a:t>
            </a:r>
            <a:r>
              <a:rPr lang="en-US" sz="5200" b="1" dirty="0" smtClean="0">
                <a:solidFill>
                  <a:srgbClr val="003399"/>
                </a:solidFill>
              </a:rPr>
              <a:t> </a:t>
            </a:r>
            <a:r>
              <a:rPr lang="en-US" sz="5200" b="1" dirty="0" err="1" smtClean="0">
                <a:solidFill>
                  <a:srgbClr val="003399"/>
                </a:solidFill>
              </a:rPr>
              <a:t>nhìn</a:t>
            </a:r>
            <a:r>
              <a:rPr lang="en-US" sz="5200" b="1" dirty="0" smtClean="0">
                <a:solidFill>
                  <a:srgbClr val="003399"/>
                </a:solidFill>
              </a:rPr>
              <a:t> </a:t>
            </a:r>
            <a:r>
              <a:rPr lang="en-US" sz="5200" b="1" dirty="0" err="1" smtClean="0">
                <a:solidFill>
                  <a:srgbClr val="003399"/>
                </a:solidFill>
              </a:rPr>
              <a:t>phận</a:t>
            </a:r>
            <a:r>
              <a:rPr lang="en-US" sz="5200" b="1" dirty="0" smtClean="0">
                <a:solidFill>
                  <a:srgbClr val="003399"/>
                </a:solidFill>
              </a:rPr>
              <a:t> </a:t>
            </a:r>
            <a:r>
              <a:rPr lang="en-US" sz="5200" b="1" dirty="0" err="1" smtClean="0">
                <a:solidFill>
                  <a:srgbClr val="003399"/>
                </a:solidFill>
              </a:rPr>
              <a:t>hèn</a:t>
            </a:r>
            <a:r>
              <a:rPr lang="en-US" sz="5200" b="1" dirty="0" smtClean="0">
                <a:solidFill>
                  <a:srgbClr val="003399"/>
                </a:solidFill>
              </a:rPr>
              <a:t> </a:t>
            </a:r>
            <a:r>
              <a:rPr lang="en-US" sz="5200" b="1" dirty="0" err="1" smtClean="0">
                <a:solidFill>
                  <a:srgbClr val="003399"/>
                </a:solidFill>
              </a:rPr>
              <a:t>tôi</a:t>
            </a:r>
            <a:r>
              <a:rPr lang="en-US" sz="5200" b="1" dirty="0" smtClean="0">
                <a:solidFill>
                  <a:srgbClr val="003399"/>
                </a:solidFill>
              </a:rPr>
              <a:t> </a:t>
            </a:r>
            <a:r>
              <a:rPr lang="en-US" sz="5200" b="1" dirty="0" err="1" smtClean="0">
                <a:solidFill>
                  <a:srgbClr val="003399"/>
                </a:solidFill>
              </a:rPr>
              <a:t>tá</a:t>
            </a:r>
            <a:r>
              <a:rPr lang="en-US" sz="5200" b="1" dirty="0" smtClean="0">
                <a:solidFill>
                  <a:srgbClr val="003399"/>
                </a:solidFill>
              </a:rPr>
              <a:t>.</a:t>
            </a:r>
            <a:r>
              <a:rPr lang="en-US" sz="5200" b="1" dirty="0" smtClean="0">
                <a:solidFill>
                  <a:srgbClr val="FF0000"/>
                </a:solidFill>
              </a:rPr>
              <a:t> </a:t>
            </a:r>
            <a:endParaRPr lang="en-US" sz="5200" b="1" u="sng" dirty="0">
              <a:solidFill>
                <a:srgbClr val="003399"/>
              </a:solidFill>
              <a:effectLst/>
              <a:ea typeface="Tahoma" pitchFamily="34" charset="0"/>
              <a:cs typeface="Times New Roman" pitchFamily="18" charset="0"/>
            </a:endParaRPr>
          </a:p>
        </p:txBody>
      </p:sp>
    </p:spTree>
    <p:extLst>
      <p:ext uri="{BB962C8B-B14F-4D97-AF65-F5344CB8AC3E}">
        <p14:creationId xmlns:p14="http://schemas.microsoft.com/office/powerpoint/2010/main" val="4705688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chor="ctr" anchorCtr="0">
            <a:noAutofit/>
          </a:bodyPr>
          <a:lstStyle/>
          <a:p>
            <a:pPr marL="27432" indent="0" algn="just">
              <a:lnSpc>
                <a:spcPct val="120000"/>
              </a:lnSpc>
              <a:buNone/>
            </a:pPr>
            <a:r>
              <a:rPr lang="en-US" sz="5200" b="1" u="sng" dirty="0" smtClean="0">
                <a:solidFill>
                  <a:srgbClr val="FF0000"/>
                </a:solidFill>
                <a:ea typeface="Tahoma" pitchFamily="34" charset="0"/>
                <a:cs typeface="Times New Roman" pitchFamily="18" charset="0"/>
              </a:rPr>
              <a:t>**</a:t>
            </a:r>
            <a:r>
              <a:rPr lang="en-US" sz="5200" b="1" u="sng" dirty="0" smtClean="0">
                <a:solidFill>
                  <a:srgbClr val="FF0000"/>
                </a:solidFill>
                <a:effectLst/>
                <a:ea typeface="Tahoma" pitchFamily="34" charset="0"/>
                <a:cs typeface="Times New Roman" pitchFamily="18" charset="0"/>
              </a:rPr>
              <a:t>:</a:t>
            </a:r>
            <a:r>
              <a:rPr lang="en-US" sz="5200" b="1" dirty="0" smtClean="0">
                <a:solidFill>
                  <a:srgbClr val="003399"/>
                </a:solidFill>
                <a:effectLst/>
                <a:ea typeface="Tahoma" pitchFamily="34" charset="0"/>
                <a:cs typeface="Times New Roman" pitchFamily="18" charset="0"/>
              </a:rPr>
              <a:t> </a:t>
            </a:r>
            <a:r>
              <a:rPr lang="en-US" sz="5200" b="1" dirty="0" smtClean="0">
                <a:solidFill>
                  <a:srgbClr val="FF0000"/>
                </a:solidFill>
              </a:rPr>
              <a:t>(</a:t>
            </a:r>
            <a:r>
              <a:rPr lang="en-US" sz="5200" b="1" dirty="0" err="1" smtClean="0">
                <a:solidFill>
                  <a:srgbClr val="FF0000"/>
                </a:solidFill>
              </a:rPr>
              <a:t>Vì</a:t>
            </a:r>
            <a:r>
              <a:rPr lang="en-US" sz="5200" b="1" dirty="0" smtClean="0">
                <a:solidFill>
                  <a:srgbClr val="FF0000"/>
                </a:solidFill>
              </a:rPr>
              <a:t> </a:t>
            </a:r>
            <a:r>
              <a:rPr lang="en-US" sz="5200" b="1" dirty="0" err="1" smtClean="0">
                <a:solidFill>
                  <a:srgbClr val="FF0000"/>
                </a:solidFill>
              </a:rPr>
              <a:t>vậy</a:t>
            </a:r>
            <a:r>
              <a:rPr lang="en-US" sz="5200" b="1" dirty="0" smtClean="0">
                <a:solidFill>
                  <a:srgbClr val="FF0000"/>
                </a:solidFill>
              </a:rPr>
              <a:t> </a:t>
            </a:r>
            <a:r>
              <a:rPr lang="en-US" sz="5200" b="1" dirty="0" err="1" smtClean="0">
                <a:solidFill>
                  <a:srgbClr val="FF0000"/>
                </a:solidFill>
              </a:rPr>
              <a:t>đến</a:t>
            </a:r>
            <a:r>
              <a:rPr lang="en-US" sz="5200" b="1" dirty="0" smtClean="0">
                <a:solidFill>
                  <a:srgbClr val="FF0000"/>
                </a:solidFill>
              </a:rPr>
              <a:t> </a:t>
            </a:r>
            <a:r>
              <a:rPr lang="en-US" sz="5200" b="1" dirty="0" err="1" smtClean="0">
                <a:solidFill>
                  <a:srgbClr val="FF0000"/>
                </a:solidFill>
              </a:rPr>
              <a:t>muôn</a:t>
            </a:r>
            <a:r>
              <a:rPr lang="en-US" sz="5200" b="1" dirty="0" smtClean="0">
                <a:solidFill>
                  <a:srgbClr val="FF0000"/>
                </a:solidFill>
              </a:rPr>
              <a:t> </a:t>
            </a:r>
            <a:r>
              <a:rPr lang="en-US" sz="5200" b="1" dirty="0" err="1" smtClean="0">
                <a:solidFill>
                  <a:srgbClr val="FF0000"/>
                </a:solidFill>
              </a:rPr>
              <a:t>đời</a:t>
            </a:r>
            <a:r>
              <a:rPr lang="en-US" sz="5200" b="1" dirty="0" smtClean="0">
                <a:solidFill>
                  <a:srgbClr val="FF0000"/>
                </a:solidFill>
              </a:rPr>
              <a:t>) </a:t>
            </a:r>
            <a:r>
              <a:rPr lang="en-US" sz="5200" b="1" dirty="0" err="1">
                <a:solidFill>
                  <a:srgbClr val="003399"/>
                </a:solidFill>
              </a:rPr>
              <a:t>Vì</a:t>
            </a:r>
            <a:r>
              <a:rPr lang="en-US" sz="5200" b="1" dirty="0">
                <a:solidFill>
                  <a:srgbClr val="003399"/>
                </a:solidFill>
              </a:rPr>
              <a:t> </a:t>
            </a:r>
            <a:r>
              <a:rPr lang="en-US" sz="5200" b="1" dirty="0" err="1">
                <a:solidFill>
                  <a:srgbClr val="003399"/>
                </a:solidFill>
              </a:rPr>
              <a:t>vậy</a:t>
            </a:r>
            <a:r>
              <a:rPr lang="en-US" sz="5200" b="1" dirty="0">
                <a:solidFill>
                  <a:srgbClr val="003399"/>
                </a:solidFill>
              </a:rPr>
              <a:t> </a:t>
            </a:r>
            <a:r>
              <a:rPr lang="en-US" sz="5200" b="1" dirty="0" err="1">
                <a:solidFill>
                  <a:srgbClr val="003399"/>
                </a:solidFill>
              </a:rPr>
              <a:t>đến</a:t>
            </a:r>
            <a:r>
              <a:rPr lang="en-US" sz="5200" b="1" dirty="0">
                <a:solidFill>
                  <a:srgbClr val="003399"/>
                </a:solidFill>
              </a:rPr>
              <a:t> </a:t>
            </a:r>
            <a:r>
              <a:rPr lang="en-US" sz="5200" b="1" dirty="0" err="1">
                <a:solidFill>
                  <a:srgbClr val="003399"/>
                </a:solidFill>
              </a:rPr>
              <a:t>muôn</a:t>
            </a:r>
            <a:r>
              <a:rPr lang="en-US" sz="5200" b="1" dirty="0">
                <a:solidFill>
                  <a:srgbClr val="003399"/>
                </a:solidFill>
              </a:rPr>
              <a:t> </a:t>
            </a:r>
            <a:r>
              <a:rPr lang="en-US" sz="5200" b="1" dirty="0" err="1" smtClean="0">
                <a:solidFill>
                  <a:srgbClr val="003399"/>
                </a:solidFill>
              </a:rPr>
              <a:t>đời</a:t>
            </a:r>
            <a:r>
              <a:rPr lang="en-US" sz="5200" b="1" dirty="0" smtClean="0">
                <a:solidFill>
                  <a:srgbClr val="003399"/>
                </a:solidFill>
              </a:rPr>
              <a:t> </a:t>
            </a:r>
            <a:r>
              <a:rPr lang="en-US" sz="5200" b="1" dirty="0" err="1" smtClean="0">
                <a:solidFill>
                  <a:srgbClr val="003399"/>
                </a:solidFill>
              </a:rPr>
              <a:t>sẽ</a:t>
            </a:r>
            <a:r>
              <a:rPr lang="en-US" sz="5200" b="1" dirty="0" smtClean="0">
                <a:solidFill>
                  <a:srgbClr val="003399"/>
                </a:solidFill>
              </a:rPr>
              <a:t> </a:t>
            </a:r>
            <a:r>
              <a:rPr lang="en-US" sz="5200" b="1" dirty="0" err="1" smtClean="0">
                <a:solidFill>
                  <a:srgbClr val="003399"/>
                </a:solidFill>
              </a:rPr>
              <a:t>khen</a:t>
            </a:r>
            <a:r>
              <a:rPr lang="en-US" sz="5200" b="1" dirty="0" smtClean="0">
                <a:solidFill>
                  <a:srgbClr val="003399"/>
                </a:solidFill>
              </a:rPr>
              <a:t> </a:t>
            </a:r>
            <a:r>
              <a:rPr lang="en-US" sz="5200" b="1" dirty="0" err="1" smtClean="0">
                <a:solidFill>
                  <a:srgbClr val="003399"/>
                </a:solidFill>
              </a:rPr>
              <a:t>tôi</a:t>
            </a:r>
            <a:r>
              <a:rPr lang="en-US" sz="5200" b="1" dirty="0" smtClean="0">
                <a:solidFill>
                  <a:srgbClr val="003399"/>
                </a:solidFill>
              </a:rPr>
              <a:t> </a:t>
            </a:r>
            <a:r>
              <a:rPr lang="en-US" sz="5200" b="1" dirty="0" err="1" smtClean="0">
                <a:solidFill>
                  <a:srgbClr val="003399"/>
                </a:solidFill>
              </a:rPr>
              <a:t>đầy</a:t>
            </a:r>
            <a:r>
              <a:rPr lang="en-US" sz="5200" b="1" dirty="0" smtClean="0">
                <a:solidFill>
                  <a:srgbClr val="003399"/>
                </a:solidFill>
              </a:rPr>
              <a:t> </a:t>
            </a:r>
            <a:r>
              <a:rPr lang="en-US" sz="5200" b="1" dirty="0" err="1" smtClean="0">
                <a:solidFill>
                  <a:srgbClr val="003399"/>
                </a:solidFill>
              </a:rPr>
              <a:t>ơn</a:t>
            </a:r>
            <a:r>
              <a:rPr lang="en-US" sz="5200" b="1" dirty="0" smtClean="0">
                <a:solidFill>
                  <a:srgbClr val="003399"/>
                </a:solidFill>
              </a:rPr>
              <a:t>, </a:t>
            </a:r>
            <a:r>
              <a:rPr lang="en-US" sz="5200" b="1" dirty="0" err="1" smtClean="0">
                <a:solidFill>
                  <a:srgbClr val="003399"/>
                </a:solidFill>
              </a:rPr>
              <a:t>sẽ</a:t>
            </a:r>
            <a:r>
              <a:rPr lang="en-US" sz="5200" b="1" dirty="0" smtClean="0">
                <a:solidFill>
                  <a:srgbClr val="003399"/>
                </a:solidFill>
              </a:rPr>
              <a:t> </a:t>
            </a:r>
            <a:r>
              <a:rPr lang="en-US" sz="5200" b="1" dirty="0" err="1" smtClean="0">
                <a:solidFill>
                  <a:srgbClr val="003399"/>
                </a:solidFill>
              </a:rPr>
              <a:t>khen</a:t>
            </a:r>
            <a:r>
              <a:rPr lang="en-US" sz="5200" b="1" dirty="0" smtClean="0">
                <a:solidFill>
                  <a:srgbClr val="003399"/>
                </a:solidFill>
              </a:rPr>
              <a:t> </a:t>
            </a:r>
            <a:r>
              <a:rPr lang="en-US" sz="5200" b="1" dirty="0" err="1" smtClean="0">
                <a:solidFill>
                  <a:srgbClr val="003399"/>
                </a:solidFill>
              </a:rPr>
              <a:t>tôi</a:t>
            </a:r>
            <a:r>
              <a:rPr lang="en-US" sz="5200" b="1" dirty="0" smtClean="0">
                <a:solidFill>
                  <a:srgbClr val="003399"/>
                </a:solidFill>
              </a:rPr>
              <a:t> </a:t>
            </a:r>
            <a:r>
              <a:rPr lang="en-US" sz="5200" b="1" dirty="0" err="1" smtClean="0">
                <a:solidFill>
                  <a:srgbClr val="003399"/>
                </a:solidFill>
              </a:rPr>
              <a:t>đầy</a:t>
            </a:r>
            <a:r>
              <a:rPr lang="en-US" sz="5200" b="1" dirty="0" smtClean="0">
                <a:solidFill>
                  <a:srgbClr val="003399"/>
                </a:solidFill>
              </a:rPr>
              <a:t> </a:t>
            </a:r>
            <a:r>
              <a:rPr lang="en-US" sz="5200" b="1" dirty="0" err="1" smtClean="0">
                <a:solidFill>
                  <a:srgbClr val="003399"/>
                </a:solidFill>
              </a:rPr>
              <a:t>phúc</a:t>
            </a:r>
            <a:r>
              <a:rPr lang="en-US" sz="5200" b="1" dirty="0" smtClean="0">
                <a:solidFill>
                  <a:srgbClr val="003399"/>
                </a:solidFill>
              </a:rPr>
              <a:t>, </a:t>
            </a:r>
            <a:r>
              <a:rPr lang="en-US" sz="5200" b="1" dirty="0" err="1" smtClean="0">
                <a:solidFill>
                  <a:srgbClr val="003399"/>
                </a:solidFill>
              </a:rPr>
              <a:t>sẽ</a:t>
            </a:r>
            <a:r>
              <a:rPr lang="en-US" sz="5200" b="1" dirty="0" smtClean="0">
                <a:solidFill>
                  <a:srgbClr val="003399"/>
                </a:solidFill>
              </a:rPr>
              <a:t> </a:t>
            </a:r>
            <a:r>
              <a:rPr lang="en-US" sz="5200" b="1" dirty="0" err="1" smtClean="0">
                <a:solidFill>
                  <a:srgbClr val="003399"/>
                </a:solidFill>
              </a:rPr>
              <a:t>khen</a:t>
            </a:r>
            <a:r>
              <a:rPr lang="en-US" sz="5200" b="1" dirty="0" smtClean="0">
                <a:solidFill>
                  <a:srgbClr val="003399"/>
                </a:solidFill>
              </a:rPr>
              <a:t> </a:t>
            </a:r>
            <a:r>
              <a:rPr lang="en-US" sz="5200" b="1" dirty="0" err="1" smtClean="0">
                <a:solidFill>
                  <a:srgbClr val="003399"/>
                </a:solidFill>
              </a:rPr>
              <a:t>tôi</a:t>
            </a:r>
            <a:r>
              <a:rPr lang="en-US" sz="5200" b="1" dirty="0" smtClean="0">
                <a:solidFill>
                  <a:srgbClr val="003399"/>
                </a:solidFill>
              </a:rPr>
              <a:t> </a:t>
            </a:r>
            <a:r>
              <a:rPr lang="en-US" sz="5200" b="1" dirty="0" err="1" smtClean="0">
                <a:solidFill>
                  <a:srgbClr val="003399"/>
                </a:solidFill>
              </a:rPr>
              <a:t>muôn</a:t>
            </a:r>
            <a:r>
              <a:rPr lang="en-US" sz="5200" b="1" dirty="0" smtClean="0">
                <a:solidFill>
                  <a:srgbClr val="003399"/>
                </a:solidFill>
              </a:rPr>
              <a:t> </a:t>
            </a:r>
            <a:r>
              <a:rPr lang="en-US" sz="5200" b="1" dirty="0" err="1" smtClean="0">
                <a:solidFill>
                  <a:srgbClr val="003399"/>
                </a:solidFill>
              </a:rPr>
              <a:t>đời</a:t>
            </a:r>
            <a:r>
              <a:rPr lang="en-US" sz="5200" b="1" dirty="0" smtClean="0">
                <a:solidFill>
                  <a:srgbClr val="003399"/>
                </a:solidFill>
              </a:rPr>
              <a:t> </a:t>
            </a:r>
            <a:r>
              <a:rPr lang="en-US" sz="5200" b="1" dirty="0" err="1" smtClean="0">
                <a:solidFill>
                  <a:srgbClr val="003399"/>
                </a:solidFill>
              </a:rPr>
              <a:t>đến</a:t>
            </a:r>
            <a:r>
              <a:rPr lang="en-US" sz="5200" b="1" dirty="0" smtClean="0">
                <a:solidFill>
                  <a:srgbClr val="003399"/>
                </a:solidFill>
              </a:rPr>
              <a:t> </a:t>
            </a:r>
            <a:r>
              <a:rPr lang="en-US" sz="5200" b="1" dirty="0" err="1" smtClean="0">
                <a:solidFill>
                  <a:srgbClr val="003399"/>
                </a:solidFill>
              </a:rPr>
              <a:t>muôn</a:t>
            </a:r>
            <a:r>
              <a:rPr lang="en-US" sz="5200" b="1" dirty="0" smtClean="0">
                <a:solidFill>
                  <a:srgbClr val="003399"/>
                </a:solidFill>
              </a:rPr>
              <a:t> </a:t>
            </a:r>
            <a:r>
              <a:rPr lang="en-US" sz="5200" b="1" dirty="0" err="1" smtClean="0">
                <a:solidFill>
                  <a:srgbClr val="003399"/>
                </a:solidFill>
              </a:rPr>
              <a:t>đời</a:t>
            </a:r>
            <a:r>
              <a:rPr lang="en-US" sz="5200" b="1" dirty="0">
                <a:solidFill>
                  <a:srgbClr val="003399"/>
                </a:solidFill>
              </a:rPr>
              <a:t> </a:t>
            </a:r>
            <a:r>
              <a:rPr lang="en-US" sz="5200" b="1" dirty="0" err="1" smtClean="0">
                <a:solidFill>
                  <a:srgbClr val="003399"/>
                </a:solidFill>
              </a:rPr>
              <a:t>đến</a:t>
            </a:r>
            <a:r>
              <a:rPr lang="en-US" sz="5200" b="1" dirty="0" smtClean="0">
                <a:solidFill>
                  <a:srgbClr val="003399"/>
                </a:solidFill>
              </a:rPr>
              <a:t> </a:t>
            </a:r>
            <a:r>
              <a:rPr lang="en-US" sz="5200" b="1" dirty="0" err="1" smtClean="0">
                <a:solidFill>
                  <a:srgbClr val="003399"/>
                </a:solidFill>
              </a:rPr>
              <a:t>muôn</a:t>
            </a:r>
            <a:r>
              <a:rPr lang="en-US" sz="5200" b="1" dirty="0" smtClean="0">
                <a:solidFill>
                  <a:srgbClr val="003399"/>
                </a:solidFill>
              </a:rPr>
              <a:t> </a:t>
            </a:r>
            <a:r>
              <a:rPr lang="en-US" sz="5200" b="1" dirty="0" err="1" smtClean="0">
                <a:solidFill>
                  <a:srgbClr val="003399"/>
                </a:solidFill>
              </a:rPr>
              <a:t>đời</a:t>
            </a:r>
            <a:r>
              <a:rPr lang="en-US" sz="5200" b="1" dirty="0" smtClean="0">
                <a:solidFill>
                  <a:srgbClr val="003399"/>
                </a:solidFill>
              </a:rPr>
              <a:t>.</a:t>
            </a:r>
            <a:endParaRPr lang="en-US" sz="5200" b="1" u="sng" dirty="0">
              <a:solidFill>
                <a:srgbClr val="003399"/>
              </a:solidFill>
              <a:effectLst/>
              <a:ea typeface="Tahoma" pitchFamily="34" charset="0"/>
              <a:cs typeface="Times New Roman" pitchFamily="18" charset="0"/>
            </a:endParaRPr>
          </a:p>
        </p:txBody>
      </p:sp>
    </p:spTree>
    <p:extLst>
      <p:ext uri="{BB962C8B-B14F-4D97-AF65-F5344CB8AC3E}">
        <p14:creationId xmlns:p14="http://schemas.microsoft.com/office/powerpoint/2010/main" val="21731027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chor="ctr" anchorCtr="0">
            <a:noAutofit/>
          </a:bodyPr>
          <a:lstStyle/>
          <a:p>
            <a:pPr marL="27432" indent="0" algn="just">
              <a:lnSpc>
                <a:spcPct val="110000"/>
              </a:lnSpc>
              <a:buNone/>
            </a:pPr>
            <a:r>
              <a:rPr lang="en-US" sz="5200" b="1" u="sng" dirty="0" smtClean="0">
                <a:solidFill>
                  <a:srgbClr val="FF0000"/>
                </a:solidFill>
                <a:ea typeface="Tahoma" pitchFamily="34" charset="0"/>
                <a:cs typeface="Times New Roman" pitchFamily="18" charset="0"/>
              </a:rPr>
              <a:t>Tk2</a:t>
            </a:r>
            <a:r>
              <a:rPr lang="en-US" sz="5200" b="1" u="sng" dirty="0" smtClean="0">
                <a:solidFill>
                  <a:srgbClr val="FF0000"/>
                </a:solidFill>
                <a:effectLst/>
                <a:ea typeface="Tahoma" pitchFamily="34" charset="0"/>
                <a:cs typeface="Times New Roman" pitchFamily="18" charset="0"/>
              </a:rPr>
              <a:t>:</a:t>
            </a:r>
            <a:r>
              <a:rPr lang="en-US" sz="5200" b="1" dirty="0" smtClean="0">
                <a:solidFill>
                  <a:srgbClr val="003399"/>
                </a:solidFill>
                <a:effectLst/>
                <a:ea typeface="Tahoma" pitchFamily="34" charset="0"/>
                <a:cs typeface="Times New Roman" pitchFamily="18" charset="0"/>
              </a:rPr>
              <a:t> </a:t>
            </a:r>
            <a:r>
              <a:rPr lang="en-US" sz="5200" b="1" dirty="0" err="1" smtClean="0">
                <a:solidFill>
                  <a:srgbClr val="003399"/>
                </a:solidFill>
              </a:rPr>
              <a:t>Chúa</a:t>
            </a:r>
            <a:r>
              <a:rPr lang="en-US" sz="5200" b="1" dirty="0" smtClean="0">
                <a:solidFill>
                  <a:srgbClr val="003399"/>
                </a:solidFill>
              </a:rPr>
              <a:t> </a:t>
            </a:r>
            <a:r>
              <a:rPr lang="en-US" sz="5200" b="1" dirty="0" err="1" smtClean="0">
                <a:solidFill>
                  <a:srgbClr val="003399"/>
                </a:solidFill>
              </a:rPr>
              <a:t>biểu</a:t>
            </a:r>
            <a:r>
              <a:rPr lang="en-US" sz="5200" b="1" dirty="0" smtClean="0">
                <a:solidFill>
                  <a:srgbClr val="003399"/>
                </a:solidFill>
              </a:rPr>
              <a:t> </a:t>
            </a:r>
            <a:r>
              <a:rPr lang="en-US" sz="5200" b="1" dirty="0" err="1" smtClean="0">
                <a:solidFill>
                  <a:srgbClr val="003399"/>
                </a:solidFill>
              </a:rPr>
              <a:t>dương</a:t>
            </a:r>
            <a:r>
              <a:rPr lang="en-US" sz="5200" b="1" dirty="0" smtClean="0">
                <a:solidFill>
                  <a:srgbClr val="003399"/>
                </a:solidFill>
              </a:rPr>
              <a:t> </a:t>
            </a:r>
            <a:r>
              <a:rPr lang="en-US" sz="5200" b="1" dirty="0" err="1" smtClean="0">
                <a:solidFill>
                  <a:srgbClr val="003399"/>
                </a:solidFill>
              </a:rPr>
              <a:t>sức</a:t>
            </a:r>
            <a:r>
              <a:rPr lang="en-US" sz="5200" b="1" dirty="0" smtClean="0">
                <a:solidFill>
                  <a:srgbClr val="003399"/>
                </a:solidFill>
              </a:rPr>
              <a:t> </a:t>
            </a:r>
            <a:r>
              <a:rPr lang="en-US" sz="5200" b="1" dirty="0" err="1" smtClean="0">
                <a:solidFill>
                  <a:srgbClr val="003399"/>
                </a:solidFill>
              </a:rPr>
              <a:t>mạnh</a:t>
            </a:r>
            <a:r>
              <a:rPr lang="en-US" sz="5200" b="1" dirty="0" smtClean="0">
                <a:solidFill>
                  <a:srgbClr val="003399"/>
                </a:solidFill>
              </a:rPr>
              <a:t> </a:t>
            </a:r>
            <a:r>
              <a:rPr lang="en-US" sz="5200" b="1" dirty="0" err="1" smtClean="0">
                <a:solidFill>
                  <a:srgbClr val="003399"/>
                </a:solidFill>
              </a:rPr>
              <a:t>oai</a:t>
            </a:r>
            <a:r>
              <a:rPr lang="en-US" sz="5200" b="1" dirty="0" smtClean="0">
                <a:solidFill>
                  <a:srgbClr val="003399"/>
                </a:solidFill>
              </a:rPr>
              <a:t> </a:t>
            </a:r>
            <a:r>
              <a:rPr lang="en-US" sz="5200" b="1" dirty="0" err="1" smtClean="0">
                <a:solidFill>
                  <a:srgbClr val="003399"/>
                </a:solidFill>
              </a:rPr>
              <a:t>phong</a:t>
            </a:r>
            <a:r>
              <a:rPr lang="en-US" sz="5200" b="1" dirty="0" smtClean="0">
                <a:solidFill>
                  <a:srgbClr val="003399"/>
                </a:solidFill>
              </a:rPr>
              <a:t> </a:t>
            </a:r>
            <a:r>
              <a:rPr lang="en-US" sz="5200" b="1" dirty="0" err="1" smtClean="0">
                <a:solidFill>
                  <a:srgbClr val="003399"/>
                </a:solidFill>
              </a:rPr>
              <a:t>tiêu</a:t>
            </a:r>
            <a:r>
              <a:rPr lang="en-US" sz="5200" b="1" dirty="0" smtClean="0">
                <a:solidFill>
                  <a:srgbClr val="003399"/>
                </a:solidFill>
              </a:rPr>
              <a:t> </a:t>
            </a:r>
            <a:r>
              <a:rPr lang="en-US" sz="5200" b="1" dirty="0" err="1" smtClean="0">
                <a:solidFill>
                  <a:srgbClr val="003399"/>
                </a:solidFill>
              </a:rPr>
              <a:t>diệt</a:t>
            </a:r>
            <a:r>
              <a:rPr lang="en-US" sz="5200" b="1" dirty="0" smtClean="0">
                <a:solidFill>
                  <a:srgbClr val="003399"/>
                </a:solidFill>
              </a:rPr>
              <a:t> </a:t>
            </a:r>
            <a:r>
              <a:rPr lang="en-US" sz="5200" b="1" dirty="0" err="1" smtClean="0">
                <a:solidFill>
                  <a:srgbClr val="003399"/>
                </a:solidFill>
              </a:rPr>
              <a:t>tơi</a:t>
            </a:r>
            <a:r>
              <a:rPr lang="en-US" sz="5200" b="1" dirty="0" smtClean="0">
                <a:solidFill>
                  <a:srgbClr val="003399"/>
                </a:solidFill>
              </a:rPr>
              <a:t> </a:t>
            </a:r>
            <a:r>
              <a:rPr lang="en-US" sz="5200" b="1" dirty="0" err="1" smtClean="0">
                <a:solidFill>
                  <a:srgbClr val="003399"/>
                </a:solidFill>
              </a:rPr>
              <a:t>bời</a:t>
            </a:r>
            <a:r>
              <a:rPr lang="en-US" sz="5200" b="1" dirty="0" smtClean="0">
                <a:solidFill>
                  <a:srgbClr val="003399"/>
                </a:solidFill>
              </a:rPr>
              <a:t> </a:t>
            </a:r>
            <a:r>
              <a:rPr lang="en-US" sz="5200" b="1" dirty="0" err="1" smtClean="0">
                <a:solidFill>
                  <a:srgbClr val="003399"/>
                </a:solidFill>
              </a:rPr>
              <a:t>những</a:t>
            </a:r>
            <a:r>
              <a:rPr lang="en-US" sz="5200" b="1" dirty="0" smtClean="0">
                <a:solidFill>
                  <a:srgbClr val="003399"/>
                </a:solidFill>
              </a:rPr>
              <a:t> </a:t>
            </a:r>
            <a:r>
              <a:rPr lang="en-US" sz="5200" b="1" dirty="0" err="1" smtClean="0">
                <a:solidFill>
                  <a:srgbClr val="003399"/>
                </a:solidFill>
              </a:rPr>
              <a:t>phường</a:t>
            </a:r>
            <a:r>
              <a:rPr lang="en-US" sz="5200" b="1" dirty="0" smtClean="0">
                <a:solidFill>
                  <a:srgbClr val="003399"/>
                </a:solidFill>
              </a:rPr>
              <a:t> </a:t>
            </a:r>
            <a:r>
              <a:rPr lang="en-US" sz="5200" b="1" dirty="0" err="1" smtClean="0">
                <a:solidFill>
                  <a:srgbClr val="003399"/>
                </a:solidFill>
              </a:rPr>
              <a:t>tự</a:t>
            </a:r>
            <a:r>
              <a:rPr lang="en-US" sz="5200" b="1" dirty="0" smtClean="0">
                <a:solidFill>
                  <a:srgbClr val="003399"/>
                </a:solidFill>
              </a:rPr>
              <a:t> </a:t>
            </a:r>
            <a:r>
              <a:rPr lang="en-US" sz="5200" b="1" dirty="0" err="1" smtClean="0">
                <a:solidFill>
                  <a:srgbClr val="003399"/>
                </a:solidFill>
              </a:rPr>
              <a:t>đắc</a:t>
            </a:r>
            <a:r>
              <a:rPr lang="en-US" sz="5200" b="1" dirty="0" smtClean="0">
                <a:solidFill>
                  <a:srgbClr val="003399"/>
                </a:solidFill>
              </a:rPr>
              <a:t>. </a:t>
            </a:r>
            <a:r>
              <a:rPr lang="en-US" sz="5200" b="1" dirty="0" err="1" smtClean="0">
                <a:solidFill>
                  <a:srgbClr val="003399"/>
                </a:solidFill>
              </a:rPr>
              <a:t>Bọn</a:t>
            </a:r>
            <a:r>
              <a:rPr lang="en-US" sz="5200" b="1" dirty="0" smtClean="0">
                <a:solidFill>
                  <a:srgbClr val="003399"/>
                </a:solidFill>
              </a:rPr>
              <a:t> </a:t>
            </a:r>
            <a:r>
              <a:rPr lang="en-US" sz="5200" b="1" dirty="0" err="1" smtClean="0">
                <a:solidFill>
                  <a:srgbClr val="003399"/>
                </a:solidFill>
              </a:rPr>
              <a:t>quyền</a:t>
            </a:r>
            <a:r>
              <a:rPr lang="en-US" sz="5200" b="1" dirty="0" smtClean="0">
                <a:solidFill>
                  <a:srgbClr val="003399"/>
                </a:solidFill>
              </a:rPr>
              <a:t> </a:t>
            </a:r>
            <a:r>
              <a:rPr lang="en-US" sz="5200" b="1" dirty="0" err="1" smtClean="0">
                <a:solidFill>
                  <a:srgbClr val="003399"/>
                </a:solidFill>
              </a:rPr>
              <a:t>quý</a:t>
            </a:r>
            <a:r>
              <a:rPr lang="en-US" sz="5200" b="1" dirty="0" smtClean="0">
                <a:solidFill>
                  <a:srgbClr val="003399"/>
                </a:solidFill>
              </a:rPr>
              <a:t> </a:t>
            </a:r>
            <a:r>
              <a:rPr lang="en-US" sz="5200" b="1" dirty="0" err="1" smtClean="0">
                <a:solidFill>
                  <a:srgbClr val="003399"/>
                </a:solidFill>
              </a:rPr>
              <a:t>tự</a:t>
            </a:r>
            <a:r>
              <a:rPr lang="en-US" sz="5200" b="1" dirty="0" smtClean="0">
                <a:solidFill>
                  <a:srgbClr val="003399"/>
                </a:solidFill>
              </a:rPr>
              <a:t> </a:t>
            </a:r>
            <a:r>
              <a:rPr lang="en-US" sz="5200" b="1" dirty="0" err="1" smtClean="0">
                <a:solidFill>
                  <a:srgbClr val="003399"/>
                </a:solidFill>
              </a:rPr>
              <a:t>kiêu</a:t>
            </a:r>
            <a:r>
              <a:rPr lang="en-US" sz="5200" b="1" dirty="0" smtClean="0">
                <a:solidFill>
                  <a:srgbClr val="003399"/>
                </a:solidFill>
              </a:rPr>
              <a:t> </a:t>
            </a:r>
            <a:r>
              <a:rPr lang="en-US" sz="5200" b="1" dirty="0" err="1" smtClean="0">
                <a:solidFill>
                  <a:srgbClr val="003399"/>
                </a:solidFill>
              </a:rPr>
              <a:t>Ngài</a:t>
            </a:r>
            <a:r>
              <a:rPr lang="en-US" sz="5200" b="1" dirty="0" smtClean="0">
                <a:solidFill>
                  <a:srgbClr val="003399"/>
                </a:solidFill>
              </a:rPr>
              <a:t> </a:t>
            </a:r>
            <a:r>
              <a:rPr lang="en-US" sz="5200" b="1" dirty="0" err="1" smtClean="0">
                <a:solidFill>
                  <a:srgbClr val="003399"/>
                </a:solidFill>
              </a:rPr>
              <a:t>triệt</a:t>
            </a:r>
            <a:r>
              <a:rPr lang="en-US" sz="5200" b="1" dirty="0" smtClean="0">
                <a:solidFill>
                  <a:srgbClr val="003399"/>
                </a:solidFill>
              </a:rPr>
              <a:t> </a:t>
            </a:r>
            <a:r>
              <a:rPr lang="en-US" sz="5200" b="1" dirty="0" err="1" smtClean="0">
                <a:solidFill>
                  <a:srgbClr val="003399"/>
                </a:solidFill>
              </a:rPr>
              <a:t>hạ</a:t>
            </a:r>
            <a:r>
              <a:rPr lang="en-US" sz="5200" b="1" dirty="0" smtClean="0">
                <a:solidFill>
                  <a:srgbClr val="003399"/>
                </a:solidFill>
              </a:rPr>
              <a:t> </a:t>
            </a:r>
            <a:r>
              <a:rPr lang="en-US" sz="5200" b="1" dirty="0" err="1" smtClean="0">
                <a:solidFill>
                  <a:srgbClr val="003399"/>
                </a:solidFill>
              </a:rPr>
              <a:t>khỏi</a:t>
            </a:r>
            <a:r>
              <a:rPr lang="en-US" sz="5200" b="1" dirty="0" smtClean="0">
                <a:solidFill>
                  <a:srgbClr val="003399"/>
                </a:solidFill>
              </a:rPr>
              <a:t> </a:t>
            </a:r>
            <a:r>
              <a:rPr lang="en-US" sz="5200" b="1" dirty="0" err="1" smtClean="0">
                <a:solidFill>
                  <a:srgbClr val="003399"/>
                </a:solidFill>
              </a:rPr>
              <a:t>tòa</a:t>
            </a:r>
            <a:r>
              <a:rPr lang="en-US" sz="5200" b="1" dirty="0" smtClean="0">
                <a:solidFill>
                  <a:srgbClr val="003399"/>
                </a:solidFill>
              </a:rPr>
              <a:t> </a:t>
            </a:r>
            <a:r>
              <a:rPr lang="en-US" sz="5200" b="1" dirty="0" err="1" smtClean="0">
                <a:solidFill>
                  <a:srgbClr val="003399"/>
                </a:solidFill>
              </a:rPr>
              <a:t>cao</a:t>
            </a:r>
            <a:r>
              <a:rPr lang="en-US" sz="5200" b="1" dirty="0" smtClean="0">
                <a:solidFill>
                  <a:srgbClr val="003399"/>
                </a:solidFill>
              </a:rPr>
              <a:t>, </a:t>
            </a:r>
            <a:r>
              <a:rPr lang="en-US" sz="5200" b="1" dirty="0" err="1" smtClean="0">
                <a:solidFill>
                  <a:srgbClr val="003399"/>
                </a:solidFill>
              </a:rPr>
              <a:t>và</a:t>
            </a:r>
            <a:r>
              <a:rPr lang="en-US" sz="5200" b="1" dirty="0" smtClean="0">
                <a:solidFill>
                  <a:srgbClr val="003399"/>
                </a:solidFill>
              </a:rPr>
              <a:t> </a:t>
            </a:r>
            <a:r>
              <a:rPr lang="en-US" sz="5200" b="1" dirty="0" err="1" smtClean="0">
                <a:solidFill>
                  <a:srgbClr val="003399"/>
                </a:solidFill>
              </a:rPr>
              <a:t>nâng</a:t>
            </a:r>
            <a:r>
              <a:rPr lang="en-US" sz="5200" b="1" dirty="0" smtClean="0">
                <a:solidFill>
                  <a:srgbClr val="003399"/>
                </a:solidFill>
              </a:rPr>
              <a:t> </a:t>
            </a:r>
            <a:r>
              <a:rPr lang="en-US" sz="5200" b="1" dirty="0" err="1" smtClean="0">
                <a:solidFill>
                  <a:srgbClr val="003399"/>
                </a:solidFill>
              </a:rPr>
              <a:t>dậy</a:t>
            </a:r>
            <a:r>
              <a:rPr lang="en-US" sz="5200" b="1" dirty="0" smtClean="0">
                <a:solidFill>
                  <a:srgbClr val="003399"/>
                </a:solidFill>
              </a:rPr>
              <a:t> </a:t>
            </a:r>
            <a:r>
              <a:rPr lang="en-US" sz="5200" b="1" dirty="0" err="1" smtClean="0">
                <a:solidFill>
                  <a:srgbClr val="003399"/>
                </a:solidFill>
              </a:rPr>
              <a:t>những</a:t>
            </a:r>
            <a:r>
              <a:rPr lang="en-US" sz="5200" b="1" dirty="0" smtClean="0">
                <a:solidFill>
                  <a:srgbClr val="003399"/>
                </a:solidFill>
              </a:rPr>
              <a:t> </a:t>
            </a:r>
            <a:r>
              <a:rPr lang="en-US" sz="5200" b="1" dirty="0" err="1" smtClean="0">
                <a:solidFill>
                  <a:srgbClr val="003399"/>
                </a:solidFill>
              </a:rPr>
              <a:t>ai</a:t>
            </a:r>
            <a:r>
              <a:rPr lang="en-US" sz="5200" b="1" dirty="0" smtClean="0">
                <a:solidFill>
                  <a:srgbClr val="003399"/>
                </a:solidFill>
              </a:rPr>
              <a:t> ở </a:t>
            </a:r>
            <a:r>
              <a:rPr lang="en-US" sz="5200" b="1" dirty="0" err="1" smtClean="0">
                <a:solidFill>
                  <a:srgbClr val="003399"/>
                </a:solidFill>
              </a:rPr>
              <a:t>khiêm</a:t>
            </a:r>
            <a:r>
              <a:rPr lang="en-US" sz="5200" b="1" dirty="0" smtClean="0">
                <a:solidFill>
                  <a:srgbClr val="003399"/>
                </a:solidFill>
              </a:rPr>
              <a:t> </a:t>
            </a:r>
            <a:r>
              <a:rPr lang="en-US" sz="5200" b="1" dirty="0" err="1" smtClean="0">
                <a:solidFill>
                  <a:srgbClr val="003399"/>
                </a:solidFill>
              </a:rPr>
              <a:t>nhường</a:t>
            </a:r>
            <a:r>
              <a:rPr lang="en-US" sz="5200" b="1" dirty="0" smtClean="0">
                <a:solidFill>
                  <a:srgbClr val="003399"/>
                </a:solidFill>
              </a:rPr>
              <a:t>.</a:t>
            </a:r>
            <a:endParaRPr lang="en-US" sz="5200" b="1" u="sng" dirty="0">
              <a:solidFill>
                <a:srgbClr val="003399"/>
              </a:solidFill>
              <a:effectLst/>
              <a:ea typeface="Tahoma" pitchFamily="34" charset="0"/>
              <a:cs typeface="Times New Roman" pitchFamily="18" charset="0"/>
            </a:endParaRPr>
          </a:p>
        </p:txBody>
      </p:sp>
    </p:spTree>
    <p:extLst>
      <p:ext uri="{BB962C8B-B14F-4D97-AF65-F5344CB8AC3E}">
        <p14:creationId xmlns:p14="http://schemas.microsoft.com/office/powerpoint/2010/main" val="27670306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chor="ctr" anchorCtr="0">
            <a:noAutofit/>
          </a:bodyPr>
          <a:lstStyle/>
          <a:p>
            <a:pPr marL="27432" indent="0" algn="just">
              <a:lnSpc>
                <a:spcPct val="110000"/>
              </a:lnSpc>
              <a:buNone/>
            </a:pPr>
            <a:r>
              <a:rPr lang="en-US" sz="5200" b="1" u="sng" dirty="0" err="1" smtClean="0">
                <a:solidFill>
                  <a:srgbClr val="FF0000"/>
                </a:solidFill>
                <a:ea typeface="Tahoma" pitchFamily="34" charset="0"/>
                <a:cs typeface="Times New Roman" pitchFamily="18" charset="0"/>
              </a:rPr>
              <a:t>Đk</a:t>
            </a:r>
            <a:r>
              <a:rPr lang="en-US" sz="5200" b="1" u="sng" dirty="0" smtClean="0">
                <a:solidFill>
                  <a:srgbClr val="FF0000"/>
                </a:solidFill>
                <a:effectLst/>
                <a:ea typeface="Tahoma" pitchFamily="34" charset="0"/>
                <a:cs typeface="Times New Roman" pitchFamily="18" charset="0"/>
              </a:rPr>
              <a:t>:</a:t>
            </a:r>
            <a:r>
              <a:rPr lang="en-US" sz="5200" b="1" dirty="0" smtClean="0">
                <a:solidFill>
                  <a:srgbClr val="003399"/>
                </a:solidFill>
                <a:effectLst/>
                <a:ea typeface="Tahoma" pitchFamily="34" charset="0"/>
                <a:cs typeface="Times New Roman" pitchFamily="18" charset="0"/>
              </a:rPr>
              <a:t> </a:t>
            </a:r>
            <a:r>
              <a:rPr lang="en-US" sz="5200" b="1" dirty="0" err="1" smtClean="0">
                <a:solidFill>
                  <a:srgbClr val="003399"/>
                </a:solidFill>
                <a:effectLst/>
              </a:rPr>
              <a:t>Linh</a:t>
            </a:r>
            <a:r>
              <a:rPr lang="en-US" sz="5200" b="1" dirty="0" smtClean="0">
                <a:solidFill>
                  <a:srgbClr val="003399"/>
                </a:solidFill>
                <a:effectLst/>
              </a:rPr>
              <a:t> </a:t>
            </a:r>
            <a:r>
              <a:rPr lang="en-US" sz="5200" b="1" dirty="0" err="1" smtClean="0">
                <a:solidFill>
                  <a:srgbClr val="003399"/>
                </a:solidFill>
                <a:effectLst/>
              </a:rPr>
              <a:t>hồn</a:t>
            </a:r>
            <a:r>
              <a:rPr lang="en-US" sz="5200" b="1" dirty="0" smtClean="0">
                <a:solidFill>
                  <a:srgbClr val="003399"/>
                </a:solidFill>
                <a:effectLst/>
              </a:rPr>
              <a:t> </a:t>
            </a:r>
            <a:r>
              <a:rPr lang="en-US" sz="5200" b="1" dirty="0" err="1" smtClean="0">
                <a:solidFill>
                  <a:srgbClr val="003399"/>
                </a:solidFill>
                <a:effectLst/>
              </a:rPr>
              <a:t>tôi</a:t>
            </a:r>
            <a:r>
              <a:rPr lang="en-US" sz="5200" b="1" dirty="0" smtClean="0">
                <a:solidFill>
                  <a:srgbClr val="003399"/>
                </a:solidFill>
                <a:effectLst/>
              </a:rPr>
              <a:t> </a:t>
            </a:r>
            <a:r>
              <a:rPr lang="en-US" sz="5200" b="1" dirty="0" err="1" smtClean="0">
                <a:solidFill>
                  <a:srgbClr val="003399"/>
                </a:solidFill>
                <a:effectLst/>
              </a:rPr>
              <a:t>tung</a:t>
            </a:r>
            <a:r>
              <a:rPr lang="en-US" sz="5200" b="1" dirty="0" smtClean="0">
                <a:solidFill>
                  <a:srgbClr val="003399"/>
                </a:solidFill>
                <a:effectLst/>
              </a:rPr>
              <a:t> </a:t>
            </a:r>
            <a:r>
              <a:rPr lang="en-US" sz="5200" b="1" dirty="0" err="1" smtClean="0">
                <a:solidFill>
                  <a:srgbClr val="003399"/>
                </a:solidFill>
                <a:effectLst/>
              </a:rPr>
              <a:t>hô</a:t>
            </a:r>
            <a:r>
              <a:rPr lang="en-US" sz="5200" b="1" dirty="0" smtClean="0">
                <a:solidFill>
                  <a:srgbClr val="003399"/>
                </a:solidFill>
                <a:effectLst/>
              </a:rPr>
              <a:t> </a:t>
            </a:r>
            <a:r>
              <a:rPr lang="en-US" sz="5200" b="1" dirty="0" err="1" smtClean="0">
                <a:solidFill>
                  <a:srgbClr val="003399"/>
                </a:solidFill>
                <a:effectLst/>
              </a:rPr>
              <a:t>Chúa</a:t>
            </a:r>
            <a:r>
              <a:rPr lang="en-US" sz="5200" b="1" dirty="0" smtClean="0">
                <a:solidFill>
                  <a:srgbClr val="003399"/>
                </a:solidFill>
                <a:effectLst/>
              </a:rPr>
              <a:t>, </a:t>
            </a:r>
            <a:r>
              <a:rPr lang="en-US" sz="5200" b="1" dirty="0" err="1" smtClean="0">
                <a:solidFill>
                  <a:srgbClr val="003399"/>
                </a:solidFill>
                <a:effectLst/>
              </a:rPr>
              <a:t>tung</a:t>
            </a:r>
            <a:r>
              <a:rPr lang="en-US" sz="5200" b="1" dirty="0" smtClean="0">
                <a:solidFill>
                  <a:srgbClr val="003399"/>
                </a:solidFill>
                <a:effectLst/>
              </a:rPr>
              <a:t> </a:t>
            </a:r>
            <a:r>
              <a:rPr lang="en-US" sz="5200" b="1" dirty="0" err="1" smtClean="0">
                <a:solidFill>
                  <a:srgbClr val="003399"/>
                </a:solidFill>
                <a:effectLst/>
              </a:rPr>
              <a:t>hô</a:t>
            </a:r>
            <a:r>
              <a:rPr lang="en-US" sz="5200" b="1" dirty="0" smtClean="0">
                <a:solidFill>
                  <a:srgbClr val="003399"/>
                </a:solidFill>
                <a:effectLst/>
              </a:rPr>
              <a:t> </a:t>
            </a:r>
            <a:r>
              <a:rPr lang="en-US" sz="5200" b="1" dirty="0" err="1" smtClean="0">
                <a:solidFill>
                  <a:srgbClr val="003399"/>
                </a:solidFill>
                <a:effectLst/>
              </a:rPr>
              <a:t>Chúa</a:t>
            </a:r>
            <a:r>
              <a:rPr lang="en-US" sz="5200" b="1" dirty="0" smtClean="0">
                <a:solidFill>
                  <a:srgbClr val="003399"/>
                </a:solidFill>
                <a:effectLst/>
              </a:rPr>
              <a:t> </a:t>
            </a:r>
            <a:r>
              <a:rPr lang="en-US" sz="5200" b="1" dirty="0" smtClean="0">
                <a:solidFill>
                  <a:srgbClr val="FF0000"/>
                </a:solidFill>
              </a:rPr>
              <a:t>(í a)</a:t>
            </a:r>
            <a:r>
              <a:rPr lang="en-US" sz="5200" b="1" dirty="0" smtClean="0">
                <a:solidFill>
                  <a:srgbClr val="003399"/>
                </a:solidFill>
              </a:rPr>
              <a:t>. </a:t>
            </a:r>
            <a:r>
              <a:rPr lang="en-US" sz="5200" b="1" dirty="0" err="1" smtClean="0">
                <a:solidFill>
                  <a:srgbClr val="003399"/>
                </a:solidFill>
              </a:rPr>
              <a:t>Thần</a:t>
            </a:r>
            <a:r>
              <a:rPr lang="en-US" sz="5200" b="1" dirty="0" smtClean="0">
                <a:solidFill>
                  <a:srgbClr val="003399"/>
                </a:solidFill>
              </a:rPr>
              <a:t> </a:t>
            </a:r>
            <a:r>
              <a:rPr lang="en-US" sz="5200" b="1" dirty="0" err="1" smtClean="0">
                <a:solidFill>
                  <a:srgbClr val="003399"/>
                </a:solidFill>
              </a:rPr>
              <a:t>trí</a:t>
            </a:r>
            <a:r>
              <a:rPr lang="en-US" sz="5200" b="1" dirty="0" smtClean="0">
                <a:solidFill>
                  <a:srgbClr val="003399"/>
                </a:solidFill>
              </a:rPr>
              <a:t> </a:t>
            </a:r>
            <a:r>
              <a:rPr lang="en-US" sz="5200" b="1" dirty="0" err="1" smtClean="0">
                <a:solidFill>
                  <a:srgbClr val="003399"/>
                </a:solidFill>
              </a:rPr>
              <a:t>tôi</a:t>
            </a:r>
            <a:r>
              <a:rPr lang="en-US" sz="5200" b="1" dirty="0" smtClean="0">
                <a:solidFill>
                  <a:srgbClr val="003399"/>
                </a:solidFill>
              </a:rPr>
              <a:t> </a:t>
            </a:r>
            <a:r>
              <a:rPr lang="en-US" sz="5200" b="1" dirty="0" err="1" smtClean="0">
                <a:solidFill>
                  <a:srgbClr val="003399"/>
                </a:solidFill>
              </a:rPr>
              <a:t>mừng</a:t>
            </a:r>
            <a:r>
              <a:rPr lang="en-US" sz="5200" b="1" dirty="0" smtClean="0">
                <a:solidFill>
                  <a:srgbClr val="003399"/>
                </a:solidFill>
              </a:rPr>
              <a:t> </a:t>
            </a:r>
            <a:r>
              <a:rPr lang="en-US" sz="5200" b="1" dirty="0" err="1" smtClean="0">
                <a:solidFill>
                  <a:srgbClr val="003399"/>
                </a:solidFill>
              </a:rPr>
              <a:t>vui</a:t>
            </a:r>
            <a:r>
              <a:rPr lang="en-US" sz="5200" b="1" dirty="0" smtClean="0">
                <a:solidFill>
                  <a:srgbClr val="003399"/>
                </a:solidFill>
              </a:rPr>
              <a:t> </a:t>
            </a:r>
            <a:r>
              <a:rPr lang="en-US" sz="5200" b="1" dirty="0" err="1" smtClean="0">
                <a:solidFill>
                  <a:srgbClr val="003399"/>
                </a:solidFill>
              </a:rPr>
              <a:t>vời</a:t>
            </a:r>
            <a:r>
              <a:rPr lang="en-US" sz="5200" b="1" dirty="0" smtClean="0">
                <a:solidFill>
                  <a:srgbClr val="003399"/>
                </a:solidFill>
              </a:rPr>
              <a:t> </a:t>
            </a:r>
            <a:r>
              <a:rPr lang="en-US" sz="5200" b="1" dirty="0" err="1" smtClean="0">
                <a:solidFill>
                  <a:srgbClr val="003399"/>
                </a:solidFill>
              </a:rPr>
              <a:t>vợi</a:t>
            </a:r>
            <a:r>
              <a:rPr lang="en-US" sz="5200" b="1" dirty="0" smtClean="0">
                <a:solidFill>
                  <a:srgbClr val="003399"/>
                </a:solidFill>
              </a:rPr>
              <a:t> </a:t>
            </a:r>
            <a:r>
              <a:rPr lang="en-US" sz="5200" b="1" dirty="0" err="1" smtClean="0">
                <a:solidFill>
                  <a:srgbClr val="003399"/>
                </a:solidFill>
              </a:rPr>
              <a:t>trong</a:t>
            </a:r>
            <a:r>
              <a:rPr lang="en-US" sz="5200" b="1" dirty="0" smtClean="0">
                <a:solidFill>
                  <a:srgbClr val="003399"/>
                </a:solidFill>
              </a:rPr>
              <a:t> </a:t>
            </a:r>
            <a:r>
              <a:rPr lang="en-US" sz="5200" b="1" dirty="0" err="1" smtClean="0">
                <a:solidFill>
                  <a:srgbClr val="003399"/>
                </a:solidFill>
              </a:rPr>
              <a:t>Đấng</a:t>
            </a:r>
            <a:r>
              <a:rPr lang="en-US" sz="5200" b="1" dirty="0" smtClean="0">
                <a:solidFill>
                  <a:srgbClr val="003399"/>
                </a:solidFill>
              </a:rPr>
              <a:t> </a:t>
            </a:r>
            <a:r>
              <a:rPr lang="en-US" sz="5200" b="1" dirty="0" err="1" smtClean="0">
                <a:solidFill>
                  <a:srgbClr val="003399"/>
                </a:solidFill>
              </a:rPr>
              <a:t>cứu</a:t>
            </a:r>
            <a:r>
              <a:rPr lang="en-US" sz="5200" b="1" dirty="0" smtClean="0">
                <a:solidFill>
                  <a:srgbClr val="003399"/>
                </a:solidFill>
              </a:rPr>
              <a:t> </a:t>
            </a:r>
            <a:r>
              <a:rPr lang="en-US" sz="5200" b="1" dirty="0" err="1" smtClean="0">
                <a:solidFill>
                  <a:srgbClr val="003399"/>
                </a:solidFill>
              </a:rPr>
              <a:t>chuộc</a:t>
            </a:r>
            <a:r>
              <a:rPr lang="en-US" sz="5200" b="1" dirty="0" smtClean="0">
                <a:solidFill>
                  <a:srgbClr val="003399"/>
                </a:solidFill>
              </a:rPr>
              <a:t> </a:t>
            </a:r>
            <a:r>
              <a:rPr lang="en-US" sz="5200" b="1" dirty="0" err="1" smtClean="0">
                <a:solidFill>
                  <a:srgbClr val="003399"/>
                </a:solidFill>
              </a:rPr>
              <a:t>tôi</a:t>
            </a:r>
            <a:r>
              <a:rPr lang="en-US" sz="5200" b="1" dirty="0" smtClean="0">
                <a:solidFill>
                  <a:srgbClr val="003399"/>
                </a:solidFill>
              </a:rPr>
              <a:t>. </a:t>
            </a:r>
            <a:r>
              <a:rPr lang="en-US" sz="5200" b="1" dirty="0" err="1" smtClean="0">
                <a:solidFill>
                  <a:srgbClr val="003399"/>
                </a:solidFill>
              </a:rPr>
              <a:t>Chúa</a:t>
            </a:r>
            <a:r>
              <a:rPr lang="en-US" sz="5200" b="1" dirty="0" smtClean="0">
                <a:solidFill>
                  <a:srgbClr val="003399"/>
                </a:solidFill>
              </a:rPr>
              <a:t> </a:t>
            </a:r>
            <a:r>
              <a:rPr lang="en-US" sz="5200" b="1" dirty="0" err="1" smtClean="0">
                <a:solidFill>
                  <a:srgbClr val="003399"/>
                </a:solidFill>
              </a:rPr>
              <a:t>đã</a:t>
            </a:r>
            <a:r>
              <a:rPr lang="en-US" sz="5200" b="1" dirty="0" smtClean="0">
                <a:solidFill>
                  <a:srgbClr val="003399"/>
                </a:solidFill>
              </a:rPr>
              <a:t> </a:t>
            </a:r>
            <a:r>
              <a:rPr lang="en-US" sz="5200" b="1" dirty="0" err="1" smtClean="0">
                <a:solidFill>
                  <a:srgbClr val="003399"/>
                </a:solidFill>
              </a:rPr>
              <a:t>dủ</a:t>
            </a:r>
            <a:r>
              <a:rPr lang="en-US" sz="5200" b="1" dirty="0" smtClean="0">
                <a:solidFill>
                  <a:srgbClr val="003399"/>
                </a:solidFill>
              </a:rPr>
              <a:t> </a:t>
            </a:r>
            <a:r>
              <a:rPr lang="en-US" sz="5200" b="1" dirty="0" err="1" smtClean="0">
                <a:solidFill>
                  <a:srgbClr val="003399"/>
                </a:solidFill>
              </a:rPr>
              <a:t>thương</a:t>
            </a:r>
            <a:r>
              <a:rPr lang="en-US" sz="5200" b="1" dirty="0" smtClean="0">
                <a:solidFill>
                  <a:srgbClr val="003399"/>
                </a:solidFill>
              </a:rPr>
              <a:t> </a:t>
            </a:r>
            <a:r>
              <a:rPr lang="en-US" sz="5200" b="1" dirty="0" err="1" smtClean="0">
                <a:solidFill>
                  <a:srgbClr val="003399"/>
                </a:solidFill>
              </a:rPr>
              <a:t>đoái</a:t>
            </a:r>
            <a:r>
              <a:rPr lang="en-US" sz="5200" b="1" dirty="0" smtClean="0">
                <a:solidFill>
                  <a:srgbClr val="003399"/>
                </a:solidFill>
              </a:rPr>
              <a:t> </a:t>
            </a:r>
            <a:r>
              <a:rPr lang="en-US" sz="5200" b="1" dirty="0" err="1" smtClean="0">
                <a:solidFill>
                  <a:srgbClr val="003399"/>
                </a:solidFill>
              </a:rPr>
              <a:t>nhìn</a:t>
            </a:r>
            <a:r>
              <a:rPr lang="en-US" sz="5200" b="1" dirty="0" smtClean="0">
                <a:solidFill>
                  <a:srgbClr val="003399"/>
                </a:solidFill>
              </a:rPr>
              <a:t> </a:t>
            </a:r>
            <a:r>
              <a:rPr lang="en-US" sz="5200" b="1" dirty="0" err="1" smtClean="0">
                <a:solidFill>
                  <a:srgbClr val="003399"/>
                </a:solidFill>
              </a:rPr>
              <a:t>phận</a:t>
            </a:r>
            <a:r>
              <a:rPr lang="en-US" sz="5200" b="1" dirty="0" smtClean="0">
                <a:solidFill>
                  <a:srgbClr val="003399"/>
                </a:solidFill>
              </a:rPr>
              <a:t> </a:t>
            </a:r>
            <a:r>
              <a:rPr lang="en-US" sz="5200" b="1" dirty="0" err="1" smtClean="0">
                <a:solidFill>
                  <a:srgbClr val="003399"/>
                </a:solidFill>
              </a:rPr>
              <a:t>hèn</a:t>
            </a:r>
            <a:r>
              <a:rPr lang="en-US" sz="5200" b="1" dirty="0" smtClean="0">
                <a:solidFill>
                  <a:srgbClr val="003399"/>
                </a:solidFill>
              </a:rPr>
              <a:t> </a:t>
            </a:r>
            <a:r>
              <a:rPr lang="en-US" sz="5200" b="1" dirty="0" err="1" smtClean="0">
                <a:solidFill>
                  <a:srgbClr val="003399"/>
                </a:solidFill>
              </a:rPr>
              <a:t>tôi</a:t>
            </a:r>
            <a:r>
              <a:rPr lang="en-US" sz="5200" b="1" dirty="0" smtClean="0">
                <a:solidFill>
                  <a:srgbClr val="003399"/>
                </a:solidFill>
              </a:rPr>
              <a:t> </a:t>
            </a:r>
            <a:r>
              <a:rPr lang="en-US" sz="5200" b="1" dirty="0" err="1" smtClean="0">
                <a:solidFill>
                  <a:srgbClr val="003399"/>
                </a:solidFill>
              </a:rPr>
              <a:t>tá</a:t>
            </a:r>
            <a:r>
              <a:rPr lang="en-US" sz="5200" b="1" dirty="0" smtClean="0">
                <a:solidFill>
                  <a:srgbClr val="003399"/>
                </a:solidFill>
              </a:rPr>
              <a:t>.</a:t>
            </a:r>
            <a:r>
              <a:rPr lang="en-US" sz="5200" b="1" dirty="0" smtClean="0">
                <a:solidFill>
                  <a:srgbClr val="FF0000"/>
                </a:solidFill>
              </a:rPr>
              <a:t> </a:t>
            </a:r>
            <a:endParaRPr lang="en-US" sz="5200" b="1" u="sng" dirty="0">
              <a:solidFill>
                <a:srgbClr val="003399"/>
              </a:solidFill>
              <a:effectLst/>
              <a:ea typeface="Tahoma" pitchFamily="34" charset="0"/>
              <a:cs typeface="Times New Roman" pitchFamily="18" charset="0"/>
            </a:endParaRPr>
          </a:p>
        </p:txBody>
      </p:sp>
    </p:spTree>
    <p:extLst>
      <p:ext uri="{BB962C8B-B14F-4D97-AF65-F5344CB8AC3E}">
        <p14:creationId xmlns:p14="http://schemas.microsoft.com/office/powerpoint/2010/main" val="17886772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chor="ctr" anchorCtr="0">
            <a:noAutofit/>
          </a:bodyPr>
          <a:lstStyle/>
          <a:p>
            <a:pPr marL="27432" indent="0" algn="just">
              <a:lnSpc>
                <a:spcPct val="120000"/>
              </a:lnSpc>
              <a:buNone/>
            </a:pPr>
            <a:r>
              <a:rPr lang="en-US" sz="5200" b="1" u="sng" dirty="0" smtClean="0">
                <a:solidFill>
                  <a:srgbClr val="FF0000"/>
                </a:solidFill>
                <a:ea typeface="Tahoma" pitchFamily="34" charset="0"/>
                <a:cs typeface="Times New Roman" pitchFamily="18" charset="0"/>
              </a:rPr>
              <a:t>**</a:t>
            </a:r>
            <a:r>
              <a:rPr lang="en-US" sz="5200" b="1" u="sng" dirty="0" smtClean="0">
                <a:solidFill>
                  <a:srgbClr val="FF0000"/>
                </a:solidFill>
                <a:effectLst/>
                <a:ea typeface="Tahoma" pitchFamily="34" charset="0"/>
                <a:cs typeface="Times New Roman" pitchFamily="18" charset="0"/>
              </a:rPr>
              <a:t>:</a:t>
            </a:r>
            <a:r>
              <a:rPr lang="en-US" sz="5200" b="1" dirty="0" smtClean="0">
                <a:solidFill>
                  <a:srgbClr val="003399"/>
                </a:solidFill>
                <a:effectLst/>
                <a:ea typeface="Tahoma" pitchFamily="34" charset="0"/>
                <a:cs typeface="Times New Roman" pitchFamily="18" charset="0"/>
              </a:rPr>
              <a:t> </a:t>
            </a:r>
            <a:r>
              <a:rPr lang="en-US" sz="5200" b="1" dirty="0" smtClean="0">
                <a:solidFill>
                  <a:srgbClr val="FF0000"/>
                </a:solidFill>
              </a:rPr>
              <a:t>(</a:t>
            </a:r>
            <a:r>
              <a:rPr lang="en-US" sz="5200" b="1" dirty="0" err="1" smtClean="0">
                <a:solidFill>
                  <a:srgbClr val="FF0000"/>
                </a:solidFill>
              </a:rPr>
              <a:t>Vì</a:t>
            </a:r>
            <a:r>
              <a:rPr lang="en-US" sz="5200" b="1" dirty="0" smtClean="0">
                <a:solidFill>
                  <a:srgbClr val="FF0000"/>
                </a:solidFill>
              </a:rPr>
              <a:t> </a:t>
            </a:r>
            <a:r>
              <a:rPr lang="en-US" sz="5200" b="1" dirty="0" err="1" smtClean="0">
                <a:solidFill>
                  <a:srgbClr val="FF0000"/>
                </a:solidFill>
              </a:rPr>
              <a:t>vậy</a:t>
            </a:r>
            <a:r>
              <a:rPr lang="en-US" sz="5200" b="1" dirty="0" smtClean="0">
                <a:solidFill>
                  <a:srgbClr val="FF0000"/>
                </a:solidFill>
              </a:rPr>
              <a:t> </a:t>
            </a:r>
            <a:r>
              <a:rPr lang="en-US" sz="5200" b="1" dirty="0" err="1" smtClean="0">
                <a:solidFill>
                  <a:srgbClr val="FF0000"/>
                </a:solidFill>
              </a:rPr>
              <a:t>đến</a:t>
            </a:r>
            <a:r>
              <a:rPr lang="en-US" sz="5200" b="1" dirty="0" smtClean="0">
                <a:solidFill>
                  <a:srgbClr val="FF0000"/>
                </a:solidFill>
              </a:rPr>
              <a:t> </a:t>
            </a:r>
            <a:r>
              <a:rPr lang="en-US" sz="5200" b="1" dirty="0" err="1" smtClean="0">
                <a:solidFill>
                  <a:srgbClr val="FF0000"/>
                </a:solidFill>
              </a:rPr>
              <a:t>muôn</a:t>
            </a:r>
            <a:r>
              <a:rPr lang="en-US" sz="5200" b="1" dirty="0" smtClean="0">
                <a:solidFill>
                  <a:srgbClr val="FF0000"/>
                </a:solidFill>
              </a:rPr>
              <a:t> </a:t>
            </a:r>
            <a:r>
              <a:rPr lang="en-US" sz="5200" b="1" dirty="0" err="1" smtClean="0">
                <a:solidFill>
                  <a:srgbClr val="FF0000"/>
                </a:solidFill>
              </a:rPr>
              <a:t>đời</a:t>
            </a:r>
            <a:r>
              <a:rPr lang="en-US" sz="5200" b="1" dirty="0" smtClean="0">
                <a:solidFill>
                  <a:srgbClr val="FF0000"/>
                </a:solidFill>
              </a:rPr>
              <a:t>) </a:t>
            </a:r>
            <a:r>
              <a:rPr lang="en-US" sz="5200" b="1" dirty="0" err="1">
                <a:solidFill>
                  <a:srgbClr val="003399"/>
                </a:solidFill>
              </a:rPr>
              <a:t>Vì</a:t>
            </a:r>
            <a:r>
              <a:rPr lang="en-US" sz="5200" b="1" dirty="0">
                <a:solidFill>
                  <a:srgbClr val="003399"/>
                </a:solidFill>
              </a:rPr>
              <a:t> </a:t>
            </a:r>
            <a:r>
              <a:rPr lang="en-US" sz="5200" b="1" dirty="0" err="1">
                <a:solidFill>
                  <a:srgbClr val="003399"/>
                </a:solidFill>
              </a:rPr>
              <a:t>vậy</a:t>
            </a:r>
            <a:r>
              <a:rPr lang="en-US" sz="5200" b="1" dirty="0">
                <a:solidFill>
                  <a:srgbClr val="003399"/>
                </a:solidFill>
              </a:rPr>
              <a:t> </a:t>
            </a:r>
            <a:r>
              <a:rPr lang="en-US" sz="5200" b="1" dirty="0" err="1">
                <a:solidFill>
                  <a:srgbClr val="003399"/>
                </a:solidFill>
              </a:rPr>
              <a:t>đến</a:t>
            </a:r>
            <a:r>
              <a:rPr lang="en-US" sz="5200" b="1" dirty="0">
                <a:solidFill>
                  <a:srgbClr val="003399"/>
                </a:solidFill>
              </a:rPr>
              <a:t> </a:t>
            </a:r>
            <a:r>
              <a:rPr lang="en-US" sz="5200" b="1" dirty="0" err="1">
                <a:solidFill>
                  <a:srgbClr val="003399"/>
                </a:solidFill>
              </a:rPr>
              <a:t>muôn</a:t>
            </a:r>
            <a:r>
              <a:rPr lang="en-US" sz="5200" b="1" dirty="0">
                <a:solidFill>
                  <a:srgbClr val="003399"/>
                </a:solidFill>
              </a:rPr>
              <a:t> </a:t>
            </a:r>
            <a:r>
              <a:rPr lang="en-US" sz="5200" b="1" dirty="0" err="1" smtClean="0">
                <a:solidFill>
                  <a:srgbClr val="003399"/>
                </a:solidFill>
              </a:rPr>
              <a:t>đời</a:t>
            </a:r>
            <a:r>
              <a:rPr lang="en-US" sz="5200" b="1" dirty="0" smtClean="0">
                <a:solidFill>
                  <a:srgbClr val="003399"/>
                </a:solidFill>
              </a:rPr>
              <a:t> </a:t>
            </a:r>
            <a:r>
              <a:rPr lang="en-US" sz="5200" b="1" dirty="0" err="1" smtClean="0">
                <a:solidFill>
                  <a:srgbClr val="003399"/>
                </a:solidFill>
              </a:rPr>
              <a:t>sẽ</a:t>
            </a:r>
            <a:r>
              <a:rPr lang="en-US" sz="5200" b="1" dirty="0" smtClean="0">
                <a:solidFill>
                  <a:srgbClr val="003399"/>
                </a:solidFill>
              </a:rPr>
              <a:t> </a:t>
            </a:r>
            <a:r>
              <a:rPr lang="en-US" sz="5200" b="1" dirty="0" err="1" smtClean="0">
                <a:solidFill>
                  <a:srgbClr val="003399"/>
                </a:solidFill>
              </a:rPr>
              <a:t>khen</a:t>
            </a:r>
            <a:r>
              <a:rPr lang="en-US" sz="5200" b="1" dirty="0" smtClean="0">
                <a:solidFill>
                  <a:srgbClr val="003399"/>
                </a:solidFill>
              </a:rPr>
              <a:t> </a:t>
            </a:r>
            <a:r>
              <a:rPr lang="en-US" sz="5200" b="1" dirty="0" err="1" smtClean="0">
                <a:solidFill>
                  <a:srgbClr val="003399"/>
                </a:solidFill>
              </a:rPr>
              <a:t>tôi</a:t>
            </a:r>
            <a:r>
              <a:rPr lang="en-US" sz="5200" b="1" dirty="0" smtClean="0">
                <a:solidFill>
                  <a:srgbClr val="003399"/>
                </a:solidFill>
              </a:rPr>
              <a:t> </a:t>
            </a:r>
            <a:r>
              <a:rPr lang="en-US" sz="5200" b="1" dirty="0" err="1" smtClean="0">
                <a:solidFill>
                  <a:srgbClr val="003399"/>
                </a:solidFill>
              </a:rPr>
              <a:t>đầy</a:t>
            </a:r>
            <a:r>
              <a:rPr lang="en-US" sz="5200" b="1" dirty="0" smtClean="0">
                <a:solidFill>
                  <a:srgbClr val="003399"/>
                </a:solidFill>
              </a:rPr>
              <a:t> </a:t>
            </a:r>
            <a:r>
              <a:rPr lang="en-US" sz="5200" b="1" dirty="0" err="1" smtClean="0">
                <a:solidFill>
                  <a:srgbClr val="003399"/>
                </a:solidFill>
              </a:rPr>
              <a:t>ơn</a:t>
            </a:r>
            <a:r>
              <a:rPr lang="en-US" sz="5200" b="1" dirty="0" smtClean="0">
                <a:solidFill>
                  <a:srgbClr val="003399"/>
                </a:solidFill>
              </a:rPr>
              <a:t>, </a:t>
            </a:r>
            <a:r>
              <a:rPr lang="en-US" sz="5200" b="1" dirty="0" err="1" smtClean="0">
                <a:solidFill>
                  <a:srgbClr val="003399"/>
                </a:solidFill>
              </a:rPr>
              <a:t>sẽ</a:t>
            </a:r>
            <a:r>
              <a:rPr lang="en-US" sz="5200" b="1" dirty="0" smtClean="0">
                <a:solidFill>
                  <a:srgbClr val="003399"/>
                </a:solidFill>
              </a:rPr>
              <a:t> </a:t>
            </a:r>
            <a:r>
              <a:rPr lang="en-US" sz="5200" b="1" dirty="0" err="1" smtClean="0">
                <a:solidFill>
                  <a:srgbClr val="003399"/>
                </a:solidFill>
              </a:rPr>
              <a:t>khen</a:t>
            </a:r>
            <a:r>
              <a:rPr lang="en-US" sz="5200" b="1" dirty="0" smtClean="0">
                <a:solidFill>
                  <a:srgbClr val="003399"/>
                </a:solidFill>
              </a:rPr>
              <a:t> </a:t>
            </a:r>
            <a:r>
              <a:rPr lang="en-US" sz="5200" b="1" dirty="0" err="1" smtClean="0">
                <a:solidFill>
                  <a:srgbClr val="003399"/>
                </a:solidFill>
              </a:rPr>
              <a:t>tôi</a:t>
            </a:r>
            <a:r>
              <a:rPr lang="en-US" sz="5200" b="1" dirty="0" smtClean="0">
                <a:solidFill>
                  <a:srgbClr val="003399"/>
                </a:solidFill>
              </a:rPr>
              <a:t> </a:t>
            </a:r>
            <a:r>
              <a:rPr lang="en-US" sz="5200" b="1" dirty="0" err="1" smtClean="0">
                <a:solidFill>
                  <a:srgbClr val="003399"/>
                </a:solidFill>
              </a:rPr>
              <a:t>đầy</a:t>
            </a:r>
            <a:r>
              <a:rPr lang="en-US" sz="5200" b="1" dirty="0" smtClean="0">
                <a:solidFill>
                  <a:srgbClr val="003399"/>
                </a:solidFill>
              </a:rPr>
              <a:t> </a:t>
            </a:r>
            <a:r>
              <a:rPr lang="en-US" sz="5200" b="1" dirty="0" err="1" smtClean="0">
                <a:solidFill>
                  <a:srgbClr val="003399"/>
                </a:solidFill>
              </a:rPr>
              <a:t>phúc</a:t>
            </a:r>
            <a:r>
              <a:rPr lang="en-US" sz="5200" b="1" dirty="0" smtClean="0">
                <a:solidFill>
                  <a:srgbClr val="003399"/>
                </a:solidFill>
              </a:rPr>
              <a:t>, </a:t>
            </a:r>
            <a:r>
              <a:rPr lang="en-US" sz="5200" b="1" dirty="0" err="1" smtClean="0">
                <a:solidFill>
                  <a:srgbClr val="003399"/>
                </a:solidFill>
              </a:rPr>
              <a:t>sẽ</a:t>
            </a:r>
            <a:r>
              <a:rPr lang="en-US" sz="5200" b="1" dirty="0" smtClean="0">
                <a:solidFill>
                  <a:srgbClr val="003399"/>
                </a:solidFill>
              </a:rPr>
              <a:t> </a:t>
            </a:r>
            <a:r>
              <a:rPr lang="en-US" sz="5200" b="1" dirty="0" err="1" smtClean="0">
                <a:solidFill>
                  <a:srgbClr val="003399"/>
                </a:solidFill>
              </a:rPr>
              <a:t>khen</a:t>
            </a:r>
            <a:r>
              <a:rPr lang="en-US" sz="5200" b="1" dirty="0" smtClean="0">
                <a:solidFill>
                  <a:srgbClr val="003399"/>
                </a:solidFill>
              </a:rPr>
              <a:t> </a:t>
            </a:r>
            <a:r>
              <a:rPr lang="en-US" sz="5200" b="1" dirty="0" err="1" smtClean="0">
                <a:solidFill>
                  <a:srgbClr val="003399"/>
                </a:solidFill>
              </a:rPr>
              <a:t>tôi</a:t>
            </a:r>
            <a:r>
              <a:rPr lang="en-US" sz="5200" b="1" dirty="0" smtClean="0">
                <a:solidFill>
                  <a:srgbClr val="003399"/>
                </a:solidFill>
              </a:rPr>
              <a:t> </a:t>
            </a:r>
            <a:r>
              <a:rPr lang="en-US" sz="5200" b="1" dirty="0" err="1" smtClean="0">
                <a:solidFill>
                  <a:srgbClr val="003399"/>
                </a:solidFill>
              </a:rPr>
              <a:t>muôn</a:t>
            </a:r>
            <a:r>
              <a:rPr lang="en-US" sz="5200" b="1" dirty="0" smtClean="0">
                <a:solidFill>
                  <a:srgbClr val="003399"/>
                </a:solidFill>
              </a:rPr>
              <a:t> </a:t>
            </a:r>
            <a:r>
              <a:rPr lang="en-US" sz="5200" b="1" dirty="0" err="1" smtClean="0">
                <a:solidFill>
                  <a:srgbClr val="003399"/>
                </a:solidFill>
              </a:rPr>
              <a:t>đời</a:t>
            </a:r>
            <a:r>
              <a:rPr lang="en-US" sz="5200" b="1" dirty="0" smtClean="0">
                <a:solidFill>
                  <a:srgbClr val="003399"/>
                </a:solidFill>
              </a:rPr>
              <a:t> </a:t>
            </a:r>
            <a:r>
              <a:rPr lang="en-US" sz="5200" b="1" dirty="0" err="1" smtClean="0">
                <a:solidFill>
                  <a:srgbClr val="003399"/>
                </a:solidFill>
              </a:rPr>
              <a:t>đến</a:t>
            </a:r>
            <a:r>
              <a:rPr lang="en-US" sz="5200" b="1" dirty="0" smtClean="0">
                <a:solidFill>
                  <a:srgbClr val="003399"/>
                </a:solidFill>
              </a:rPr>
              <a:t> </a:t>
            </a:r>
            <a:r>
              <a:rPr lang="en-US" sz="5200" b="1" dirty="0" err="1" smtClean="0">
                <a:solidFill>
                  <a:srgbClr val="003399"/>
                </a:solidFill>
              </a:rPr>
              <a:t>muôn</a:t>
            </a:r>
            <a:r>
              <a:rPr lang="en-US" sz="5200" b="1" dirty="0" smtClean="0">
                <a:solidFill>
                  <a:srgbClr val="003399"/>
                </a:solidFill>
              </a:rPr>
              <a:t> </a:t>
            </a:r>
            <a:r>
              <a:rPr lang="en-US" sz="5200" b="1" dirty="0" err="1" smtClean="0">
                <a:solidFill>
                  <a:srgbClr val="003399"/>
                </a:solidFill>
              </a:rPr>
              <a:t>đời</a:t>
            </a:r>
            <a:r>
              <a:rPr lang="en-US" sz="5200" b="1" dirty="0">
                <a:solidFill>
                  <a:srgbClr val="003399"/>
                </a:solidFill>
              </a:rPr>
              <a:t> </a:t>
            </a:r>
            <a:r>
              <a:rPr lang="en-US" sz="5200" b="1" dirty="0" err="1" smtClean="0">
                <a:solidFill>
                  <a:srgbClr val="003399"/>
                </a:solidFill>
              </a:rPr>
              <a:t>đến</a:t>
            </a:r>
            <a:r>
              <a:rPr lang="en-US" sz="5200" b="1" dirty="0" smtClean="0">
                <a:solidFill>
                  <a:srgbClr val="003399"/>
                </a:solidFill>
              </a:rPr>
              <a:t> </a:t>
            </a:r>
            <a:r>
              <a:rPr lang="en-US" sz="5200" b="1" dirty="0" err="1" smtClean="0">
                <a:solidFill>
                  <a:srgbClr val="003399"/>
                </a:solidFill>
              </a:rPr>
              <a:t>muôn</a:t>
            </a:r>
            <a:r>
              <a:rPr lang="en-US" sz="5200" b="1" dirty="0" smtClean="0">
                <a:solidFill>
                  <a:srgbClr val="003399"/>
                </a:solidFill>
              </a:rPr>
              <a:t> </a:t>
            </a:r>
            <a:r>
              <a:rPr lang="en-US" sz="5200" b="1" dirty="0" err="1" smtClean="0">
                <a:solidFill>
                  <a:srgbClr val="003399"/>
                </a:solidFill>
              </a:rPr>
              <a:t>đời</a:t>
            </a:r>
            <a:r>
              <a:rPr lang="en-US" sz="5200" b="1" dirty="0" smtClean="0">
                <a:solidFill>
                  <a:srgbClr val="003399"/>
                </a:solidFill>
              </a:rPr>
              <a:t>.</a:t>
            </a:r>
            <a:endParaRPr lang="en-US" sz="5200" b="1" u="sng" dirty="0">
              <a:solidFill>
                <a:srgbClr val="003399"/>
              </a:solidFill>
              <a:effectLst/>
              <a:ea typeface="Tahoma" pitchFamily="34" charset="0"/>
              <a:cs typeface="Times New Roman" pitchFamily="18" charset="0"/>
            </a:endParaRPr>
          </a:p>
        </p:txBody>
      </p:sp>
    </p:spTree>
    <p:extLst>
      <p:ext uri="{BB962C8B-B14F-4D97-AF65-F5344CB8AC3E}">
        <p14:creationId xmlns:p14="http://schemas.microsoft.com/office/powerpoint/2010/main" val="38941407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chor="ctr" anchorCtr="0">
            <a:noAutofit/>
          </a:bodyPr>
          <a:lstStyle/>
          <a:p>
            <a:pPr marL="27432" indent="0" algn="just">
              <a:lnSpc>
                <a:spcPct val="110000"/>
              </a:lnSpc>
              <a:buNone/>
            </a:pPr>
            <a:r>
              <a:rPr lang="en-US" sz="5200" b="1" u="sng" dirty="0" smtClean="0">
                <a:solidFill>
                  <a:srgbClr val="FF0000"/>
                </a:solidFill>
                <a:ea typeface="Tahoma" pitchFamily="34" charset="0"/>
                <a:cs typeface="Times New Roman" pitchFamily="18" charset="0"/>
              </a:rPr>
              <a:t>Tk3</a:t>
            </a:r>
            <a:r>
              <a:rPr lang="en-US" sz="5200" b="1" u="sng" dirty="0" smtClean="0">
                <a:solidFill>
                  <a:srgbClr val="FF0000"/>
                </a:solidFill>
                <a:effectLst/>
                <a:ea typeface="Tahoma" pitchFamily="34" charset="0"/>
                <a:cs typeface="Times New Roman" pitchFamily="18" charset="0"/>
              </a:rPr>
              <a:t>:</a:t>
            </a:r>
            <a:r>
              <a:rPr lang="en-US" sz="5200" b="1" dirty="0" smtClean="0">
                <a:solidFill>
                  <a:srgbClr val="003399"/>
                </a:solidFill>
                <a:effectLst/>
                <a:ea typeface="Tahoma" pitchFamily="34" charset="0"/>
                <a:cs typeface="Times New Roman" pitchFamily="18" charset="0"/>
              </a:rPr>
              <a:t> </a:t>
            </a:r>
            <a:r>
              <a:rPr lang="en-US" sz="5200" b="1" dirty="0" err="1" smtClean="0">
                <a:solidFill>
                  <a:srgbClr val="003399"/>
                </a:solidFill>
              </a:rPr>
              <a:t>Lũ</a:t>
            </a:r>
            <a:r>
              <a:rPr lang="en-US" sz="5200" b="1" dirty="0" smtClean="0">
                <a:solidFill>
                  <a:srgbClr val="003399"/>
                </a:solidFill>
              </a:rPr>
              <a:t> </a:t>
            </a:r>
            <a:r>
              <a:rPr lang="en-US" sz="5200" b="1" dirty="0" err="1" smtClean="0">
                <a:solidFill>
                  <a:srgbClr val="003399"/>
                </a:solidFill>
              </a:rPr>
              <a:t>giàu</a:t>
            </a:r>
            <a:r>
              <a:rPr lang="en-US" sz="5200" b="1" dirty="0" smtClean="0">
                <a:solidFill>
                  <a:srgbClr val="003399"/>
                </a:solidFill>
              </a:rPr>
              <a:t> sang </a:t>
            </a:r>
            <a:r>
              <a:rPr lang="en-US" sz="5200" b="1" dirty="0" err="1" smtClean="0">
                <a:solidFill>
                  <a:srgbClr val="003399"/>
                </a:solidFill>
              </a:rPr>
              <a:t>đuổi</a:t>
            </a:r>
            <a:r>
              <a:rPr lang="en-US" sz="5200" b="1" dirty="0" smtClean="0">
                <a:solidFill>
                  <a:srgbClr val="003399"/>
                </a:solidFill>
              </a:rPr>
              <a:t> </a:t>
            </a:r>
            <a:r>
              <a:rPr lang="en-US" sz="5200" b="1" dirty="0" err="1" smtClean="0">
                <a:solidFill>
                  <a:srgbClr val="003399"/>
                </a:solidFill>
              </a:rPr>
              <a:t>về</a:t>
            </a:r>
            <a:r>
              <a:rPr lang="en-US" sz="5200" b="1" dirty="0" smtClean="0">
                <a:solidFill>
                  <a:srgbClr val="003399"/>
                </a:solidFill>
              </a:rPr>
              <a:t> </a:t>
            </a:r>
            <a:r>
              <a:rPr lang="en-US" sz="5200" b="1" dirty="0" err="1" smtClean="0">
                <a:solidFill>
                  <a:srgbClr val="003399"/>
                </a:solidFill>
              </a:rPr>
              <a:t>tay</a:t>
            </a:r>
            <a:r>
              <a:rPr lang="en-US" sz="5200" b="1" dirty="0" smtClean="0">
                <a:solidFill>
                  <a:srgbClr val="003399"/>
                </a:solidFill>
              </a:rPr>
              <a:t> </a:t>
            </a:r>
            <a:r>
              <a:rPr lang="en-US" sz="5200" b="1" dirty="0" err="1" smtClean="0">
                <a:solidFill>
                  <a:srgbClr val="003399"/>
                </a:solidFill>
              </a:rPr>
              <a:t>không</a:t>
            </a:r>
            <a:r>
              <a:rPr lang="en-US" sz="5200" b="1" dirty="0" smtClean="0">
                <a:solidFill>
                  <a:srgbClr val="003399"/>
                </a:solidFill>
              </a:rPr>
              <a:t>, </a:t>
            </a:r>
            <a:r>
              <a:rPr lang="en-US" sz="5200" b="1" dirty="0" err="1" smtClean="0">
                <a:solidFill>
                  <a:srgbClr val="003399"/>
                </a:solidFill>
              </a:rPr>
              <a:t>những</a:t>
            </a:r>
            <a:r>
              <a:rPr lang="en-US" sz="5200" b="1" dirty="0" smtClean="0">
                <a:solidFill>
                  <a:srgbClr val="003399"/>
                </a:solidFill>
              </a:rPr>
              <a:t> </a:t>
            </a:r>
            <a:r>
              <a:rPr lang="en-US" sz="5200" b="1" dirty="0" err="1" smtClean="0">
                <a:solidFill>
                  <a:srgbClr val="003399"/>
                </a:solidFill>
              </a:rPr>
              <a:t>người</a:t>
            </a:r>
            <a:r>
              <a:rPr lang="en-US" sz="5200" b="1" dirty="0" smtClean="0">
                <a:solidFill>
                  <a:srgbClr val="003399"/>
                </a:solidFill>
              </a:rPr>
              <a:t> </a:t>
            </a:r>
            <a:r>
              <a:rPr lang="en-US" sz="5200" b="1" dirty="0" err="1" smtClean="0">
                <a:solidFill>
                  <a:srgbClr val="003399"/>
                </a:solidFill>
              </a:rPr>
              <a:t>thanh</a:t>
            </a:r>
            <a:r>
              <a:rPr lang="en-US" sz="5200" b="1" dirty="0" smtClean="0">
                <a:solidFill>
                  <a:srgbClr val="003399"/>
                </a:solidFill>
              </a:rPr>
              <a:t> </a:t>
            </a:r>
            <a:r>
              <a:rPr lang="en-US" sz="5200" b="1" dirty="0" err="1" smtClean="0">
                <a:solidFill>
                  <a:srgbClr val="003399"/>
                </a:solidFill>
              </a:rPr>
              <a:t>bần</a:t>
            </a:r>
            <a:r>
              <a:rPr lang="en-US" sz="5200" b="1" dirty="0" smtClean="0">
                <a:solidFill>
                  <a:srgbClr val="003399"/>
                </a:solidFill>
              </a:rPr>
              <a:t> ban </a:t>
            </a:r>
            <a:r>
              <a:rPr lang="en-US" sz="5200" b="1" dirty="0" err="1" smtClean="0">
                <a:solidFill>
                  <a:srgbClr val="003399"/>
                </a:solidFill>
              </a:rPr>
              <a:t>đầy</a:t>
            </a:r>
            <a:r>
              <a:rPr lang="en-US" sz="5200" b="1" dirty="0" smtClean="0">
                <a:solidFill>
                  <a:srgbClr val="003399"/>
                </a:solidFill>
              </a:rPr>
              <a:t> </a:t>
            </a:r>
            <a:r>
              <a:rPr lang="en-US" sz="5200" b="1" dirty="0" err="1" smtClean="0">
                <a:solidFill>
                  <a:srgbClr val="003399"/>
                </a:solidFill>
              </a:rPr>
              <a:t>hồng</a:t>
            </a:r>
            <a:r>
              <a:rPr lang="en-US" sz="5200" b="1" dirty="0" smtClean="0">
                <a:solidFill>
                  <a:srgbClr val="003399"/>
                </a:solidFill>
              </a:rPr>
              <a:t> </a:t>
            </a:r>
            <a:r>
              <a:rPr lang="en-US" sz="5200" b="1" dirty="0" err="1" smtClean="0">
                <a:solidFill>
                  <a:srgbClr val="003399"/>
                </a:solidFill>
              </a:rPr>
              <a:t>phúc</a:t>
            </a:r>
            <a:r>
              <a:rPr lang="en-US" sz="5200" b="1" dirty="0" smtClean="0">
                <a:solidFill>
                  <a:srgbClr val="003399"/>
                </a:solidFill>
              </a:rPr>
              <a:t>. </a:t>
            </a:r>
            <a:r>
              <a:rPr lang="en-US" sz="5200" b="1" dirty="0" err="1" smtClean="0">
                <a:solidFill>
                  <a:srgbClr val="003399"/>
                </a:solidFill>
              </a:rPr>
              <a:t>Người</a:t>
            </a:r>
            <a:r>
              <a:rPr lang="en-US" sz="5200" b="1" dirty="0" smtClean="0">
                <a:solidFill>
                  <a:srgbClr val="003399"/>
                </a:solidFill>
              </a:rPr>
              <a:t> </a:t>
            </a:r>
            <a:r>
              <a:rPr lang="en-US" sz="5200" b="1" dirty="0" err="1" smtClean="0">
                <a:solidFill>
                  <a:srgbClr val="003399"/>
                </a:solidFill>
              </a:rPr>
              <a:t>đã</a:t>
            </a:r>
            <a:r>
              <a:rPr lang="en-US" sz="5200" b="1" dirty="0" smtClean="0">
                <a:solidFill>
                  <a:srgbClr val="003399"/>
                </a:solidFill>
              </a:rPr>
              <a:t> </a:t>
            </a:r>
            <a:r>
              <a:rPr lang="en-US" sz="5200" b="1" dirty="0" err="1" smtClean="0">
                <a:solidFill>
                  <a:srgbClr val="003399"/>
                </a:solidFill>
              </a:rPr>
              <a:t>nhớ</a:t>
            </a:r>
            <a:r>
              <a:rPr lang="en-US" sz="5200" b="1" dirty="0" smtClean="0">
                <a:solidFill>
                  <a:srgbClr val="003399"/>
                </a:solidFill>
              </a:rPr>
              <a:t> </a:t>
            </a:r>
            <a:r>
              <a:rPr lang="en-US" sz="5200" b="1" dirty="0" err="1" smtClean="0">
                <a:solidFill>
                  <a:srgbClr val="003399"/>
                </a:solidFill>
              </a:rPr>
              <a:t>lời</a:t>
            </a:r>
            <a:r>
              <a:rPr lang="en-US" sz="5200" b="1" dirty="0" smtClean="0">
                <a:solidFill>
                  <a:srgbClr val="003399"/>
                </a:solidFill>
              </a:rPr>
              <a:t> </a:t>
            </a:r>
            <a:r>
              <a:rPr lang="en-US" sz="5200" b="1" dirty="0" err="1" smtClean="0">
                <a:solidFill>
                  <a:srgbClr val="003399"/>
                </a:solidFill>
              </a:rPr>
              <a:t>hứa</a:t>
            </a:r>
            <a:r>
              <a:rPr lang="en-US" sz="5200" b="1" dirty="0" smtClean="0">
                <a:solidFill>
                  <a:srgbClr val="003399"/>
                </a:solidFill>
              </a:rPr>
              <a:t> </a:t>
            </a:r>
            <a:r>
              <a:rPr lang="en-US" sz="5200" b="1" dirty="0" err="1" smtClean="0">
                <a:solidFill>
                  <a:srgbClr val="003399"/>
                </a:solidFill>
              </a:rPr>
              <a:t>mà</a:t>
            </a:r>
            <a:r>
              <a:rPr lang="en-US" sz="5200" b="1" dirty="0" smtClean="0">
                <a:solidFill>
                  <a:srgbClr val="003399"/>
                </a:solidFill>
              </a:rPr>
              <a:t> </a:t>
            </a:r>
            <a:r>
              <a:rPr lang="en-US" sz="5200" b="1" dirty="0" err="1" smtClean="0">
                <a:solidFill>
                  <a:srgbClr val="003399"/>
                </a:solidFill>
              </a:rPr>
              <a:t>độ</a:t>
            </a:r>
            <a:r>
              <a:rPr lang="en-US" sz="5200" b="1" dirty="0" smtClean="0">
                <a:solidFill>
                  <a:srgbClr val="003399"/>
                </a:solidFill>
              </a:rPr>
              <a:t> </a:t>
            </a:r>
            <a:r>
              <a:rPr lang="en-US" sz="5200" b="1" dirty="0" err="1" smtClean="0">
                <a:solidFill>
                  <a:srgbClr val="003399"/>
                </a:solidFill>
              </a:rPr>
              <a:t>trì</a:t>
            </a:r>
            <a:r>
              <a:rPr lang="en-US" sz="5200" b="1" dirty="0" smtClean="0">
                <a:solidFill>
                  <a:srgbClr val="003399"/>
                </a:solidFill>
              </a:rPr>
              <a:t> Is-</a:t>
            </a:r>
            <a:r>
              <a:rPr lang="en-US" sz="5200" b="1" dirty="0" err="1" smtClean="0">
                <a:solidFill>
                  <a:srgbClr val="003399"/>
                </a:solidFill>
              </a:rPr>
              <a:t>ra</a:t>
            </a:r>
            <a:r>
              <a:rPr lang="en-US" sz="5200" b="1" dirty="0" smtClean="0">
                <a:solidFill>
                  <a:srgbClr val="003399"/>
                </a:solidFill>
              </a:rPr>
              <a:t>-el, </a:t>
            </a:r>
            <a:r>
              <a:rPr lang="en-US" sz="5200" b="1" dirty="0" err="1" smtClean="0">
                <a:solidFill>
                  <a:srgbClr val="003399"/>
                </a:solidFill>
              </a:rPr>
              <a:t>cùng</a:t>
            </a:r>
            <a:r>
              <a:rPr lang="en-US" sz="5200" b="1" dirty="0" smtClean="0">
                <a:solidFill>
                  <a:srgbClr val="003399"/>
                </a:solidFill>
              </a:rPr>
              <a:t> </a:t>
            </a:r>
            <a:r>
              <a:rPr lang="en-US" sz="5200" b="1" dirty="0" err="1" smtClean="0">
                <a:solidFill>
                  <a:srgbClr val="003399"/>
                </a:solidFill>
              </a:rPr>
              <a:t>tổ</a:t>
            </a:r>
            <a:r>
              <a:rPr lang="en-US" sz="5200" b="1" dirty="0" smtClean="0">
                <a:solidFill>
                  <a:srgbClr val="003399"/>
                </a:solidFill>
              </a:rPr>
              <a:t> </a:t>
            </a:r>
            <a:r>
              <a:rPr lang="en-US" sz="5200" b="1" dirty="0" err="1" smtClean="0">
                <a:solidFill>
                  <a:srgbClr val="003399"/>
                </a:solidFill>
              </a:rPr>
              <a:t>phụ</a:t>
            </a:r>
            <a:r>
              <a:rPr lang="en-US" sz="5200" b="1" dirty="0" smtClean="0">
                <a:solidFill>
                  <a:srgbClr val="003399"/>
                </a:solidFill>
              </a:rPr>
              <a:t> </a:t>
            </a:r>
            <a:r>
              <a:rPr lang="en-US" sz="5200" b="1" dirty="0" err="1" smtClean="0">
                <a:solidFill>
                  <a:srgbClr val="003399"/>
                </a:solidFill>
              </a:rPr>
              <a:t>Áp</a:t>
            </a:r>
            <a:r>
              <a:rPr lang="en-US" sz="5200" b="1" dirty="0" smtClean="0">
                <a:solidFill>
                  <a:srgbClr val="003399"/>
                </a:solidFill>
              </a:rPr>
              <a:t>-ram </a:t>
            </a:r>
            <a:r>
              <a:rPr lang="en-US" sz="5200" b="1" dirty="0" err="1" smtClean="0">
                <a:solidFill>
                  <a:srgbClr val="003399"/>
                </a:solidFill>
              </a:rPr>
              <a:t>với</a:t>
            </a:r>
            <a:r>
              <a:rPr lang="en-US" sz="5200" b="1" dirty="0" smtClean="0">
                <a:solidFill>
                  <a:srgbClr val="003399"/>
                </a:solidFill>
              </a:rPr>
              <a:t> </a:t>
            </a:r>
            <a:r>
              <a:rPr lang="en-US" sz="5200" b="1" dirty="0" err="1" smtClean="0">
                <a:solidFill>
                  <a:srgbClr val="003399"/>
                </a:solidFill>
              </a:rPr>
              <a:t>miêu</a:t>
            </a:r>
            <a:r>
              <a:rPr lang="en-US" sz="5200" b="1" dirty="0" smtClean="0">
                <a:solidFill>
                  <a:srgbClr val="003399"/>
                </a:solidFill>
              </a:rPr>
              <a:t> </a:t>
            </a:r>
            <a:r>
              <a:rPr lang="en-US" sz="5200" b="1" dirty="0" err="1" smtClean="0">
                <a:solidFill>
                  <a:srgbClr val="003399"/>
                </a:solidFill>
              </a:rPr>
              <a:t>duệ</a:t>
            </a:r>
            <a:r>
              <a:rPr lang="en-US" sz="5200" b="1" dirty="0" smtClean="0">
                <a:solidFill>
                  <a:srgbClr val="003399"/>
                </a:solidFill>
              </a:rPr>
              <a:t>.</a:t>
            </a:r>
            <a:endParaRPr lang="en-US" sz="5200" b="1" u="sng" dirty="0">
              <a:solidFill>
                <a:srgbClr val="003399"/>
              </a:solidFill>
              <a:effectLst/>
              <a:ea typeface="Tahoma" pitchFamily="34" charset="0"/>
              <a:cs typeface="Times New Roman" pitchFamily="18" charset="0"/>
            </a:endParaRPr>
          </a:p>
        </p:txBody>
      </p:sp>
    </p:spTree>
    <p:extLst>
      <p:ext uri="{BB962C8B-B14F-4D97-AF65-F5344CB8AC3E}">
        <p14:creationId xmlns:p14="http://schemas.microsoft.com/office/powerpoint/2010/main" val="22649767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chor="ctr" anchorCtr="0">
            <a:noAutofit/>
          </a:bodyPr>
          <a:lstStyle/>
          <a:p>
            <a:pPr marL="27432" indent="0" algn="just">
              <a:lnSpc>
                <a:spcPct val="110000"/>
              </a:lnSpc>
              <a:buNone/>
            </a:pPr>
            <a:r>
              <a:rPr lang="en-US" sz="5200" b="1" u="sng" dirty="0" err="1" smtClean="0">
                <a:solidFill>
                  <a:srgbClr val="FF0000"/>
                </a:solidFill>
                <a:ea typeface="Tahoma" pitchFamily="34" charset="0"/>
                <a:cs typeface="Times New Roman" pitchFamily="18" charset="0"/>
              </a:rPr>
              <a:t>Đk</a:t>
            </a:r>
            <a:r>
              <a:rPr lang="en-US" sz="5200" b="1" u="sng" dirty="0" smtClean="0">
                <a:solidFill>
                  <a:srgbClr val="FF0000"/>
                </a:solidFill>
                <a:effectLst/>
                <a:ea typeface="Tahoma" pitchFamily="34" charset="0"/>
                <a:cs typeface="Times New Roman" pitchFamily="18" charset="0"/>
              </a:rPr>
              <a:t>:</a:t>
            </a:r>
            <a:r>
              <a:rPr lang="en-US" sz="5200" b="1" dirty="0" smtClean="0">
                <a:solidFill>
                  <a:srgbClr val="003399"/>
                </a:solidFill>
                <a:effectLst/>
                <a:ea typeface="Tahoma" pitchFamily="34" charset="0"/>
                <a:cs typeface="Times New Roman" pitchFamily="18" charset="0"/>
              </a:rPr>
              <a:t> </a:t>
            </a:r>
            <a:r>
              <a:rPr lang="en-US" sz="5200" b="1" dirty="0" err="1" smtClean="0">
                <a:solidFill>
                  <a:srgbClr val="003399"/>
                </a:solidFill>
                <a:effectLst/>
              </a:rPr>
              <a:t>Linh</a:t>
            </a:r>
            <a:r>
              <a:rPr lang="en-US" sz="5200" b="1" dirty="0" smtClean="0">
                <a:solidFill>
                  <a:srgbClr val="003399"/>
                </a:solidFill>
                <a:effectLst/>
              </a:rPr>
              <a:t> </a:t>
            </a:r>
            <a:r>
              <a:rPr lang="en-US" sz="5200" b="1" dirty="0" err="1" smtClean="0">
                <a:solidFill>
                  <a:srgbClr val="003399"/>
                </a:solidFill>
                <a:effectLst/>
              </a:rPr>
              <a:t>hồn</a:t>
            </a:r>
            <a:r>
              <a:rPr lang="en-US" sz="5200" b="1" dirty="0" smtClean="0">
                <a:solidFill>
                  <a:srgbClr val="003399"/>
                </a:solidFill>
                <a:effectLst/>
              </a:rPr>
              <a:t> </a:t>
            </a:r>
            <a:r>
              <a:rPr lang="en-US" sz="5200" b="1" dirty="0" err="1" smtClean="0">
                <a:solidFill>
                  <a:srgbClr val="003399"/>
                </a:solidFill>
                <a:effectLst/>
              </a:rPr>
              <a:t>tôi</a:t>
            </a:r>
            <a:r>
              <a:rPr lang="en-US" sz="5200" b="1" dirty="0" smtClean="0">
                <a:solidFill>
                  <a:srgbClr val="003399"/>
                </a:solidFill>
                <a:effectLst/>
              </a:rPr>
              <a:t> </a:t>
            </a:r>
            <a:r>
              <a:rPr lang="en-US" sz="5200" b="1" dirty="0" err="1" smtClean="0">
                <a:solidFill>
                  <a:srgbClr val="003399"/>
                </a:solidFill>
                <a:effectLst/>
              </a:rPr>
              <a:t>tung</a:t>
            </a:r>
            <a:r>
              <a:rPr lang="en-US" sz="5200" b="1" dirty="0" smtClean="0">
                <a:solidFill>
                  <a:srgbClr val="003399"/>
                </a:solidFill>
                <a:effectLst/>
              </a:rPr>
              <a:t> </a:t>
            </a:r>
            <a:r>
              <a:rPr lang="en-US" sz="5200" b="1" dirty="0" err="1" smtClean="0">
                <a:solidFill>
                  <a:srgbClr val="003399"/>
                </a:solidFill>
                <a:effectLst/>
              </a:rPr>
              <a:t>hô</a:t>
            </a:r>
            <a:r>
              <a:rPr lang="en-US" sz="5200" b="1" dirty="0" smtClean="0">
                <a:solidFill>
                  <a:srgbClr val="003399"/>
                </a:solidFill>
                <a:effectLst/>
              </a:rPr>
              <a:t> </a:t>
            </a:r>
            <a:r>
              <a:rPr lang="en-US" sz="5200" b="1" dirty="0" err="1" smtClean="0">
                <a:solidFill>
                  <a:srgbClr val="003399"/>
                </a:solidFill>
                <a:effectLst/>
              </a:rPr>
              <a:t>Chúa</a:t>
            </a:r>
            <a:r>
              <a:rPr lang="en-US" sz="5200" b="1" dirty="0" smtClean="0">
                <a:solidFill>
                  <a:srgbClr val="003399"/>
                </a:solidFill>
                <a:effectLst/>
              </a:rPr>
              <a:t>, </a:t>
            </a:r>
            <a:r>
              <a:rPr lang="en-US" sz="5200" b="1" dirty="0" err="1" smtClean="0">
                <a:solidFill>
                  <a:srgbClr val="003399"/>
                </a:solidFill>
                <a:effectLst/>
              </a:rPr>
              <a:t>tung</a:t>
            </a:r>
            <a:r>
              <a:rPr lang="en-US" sz="5200" b="1" dirty="0" smtClean="0">
                <a:solidFill>
                  <a:srgbClr val="003399"/>
                </a:solidFill>
                <a:effectLst/>
              </a:rPr>
              <a:t> </a:t>
            </a:r>
            <a:r>
              <a:rPr lang="en-US" sz="5200" b="1" dirty="0" err="1" smtClean="0">
                <a:solidFill>
                  <a:srgbClr val="003399"/>
                </a:solidFill>
                <a:effectLst/>
              </a:rPr>
              <a:t>hô</a:t>
            </a:r>
            <a:r>
              <a:rPr lang="en-US" sz="5200" b="1" dirty="0" smtClean="0">
                <a:solidFill>
                  <a:srgbClr val="003399"/>
                </a:solidFill>
                <a:effectLst/>
              </a:rPr>
              <a:t> </a:t>
            </a:r>
            <a:r>
              <a:rPr lang="en-US" sz="5200" b="1" dirty="0" err="1" smtClean="0">
                <a:solidFill>
                  <a:srgbClr val="003399"/>
                </a:solidFill>
                <a:effectLst/>
              </a:rPr>
              <a:t>Chúa</a:t>
            </a:r>
            <a:r>
              <a:rPr lang="en-US" sz="5200" b="1" dirty="0" smtClean="0">
                <a:solidFill>
                  <a:srgbClr val="003399"/>
                </a:solidFill>
                <a:effectLst/>
              </a:rPr>
              <a:t> </a:t>
            </a:r>
            <a:r>
              <a:rPr lang="en-US" sz="5200" b="1" dirty="0" smtClean="0">
                <a:solidFill>
                  <a:srgbClr val="FF0000"/>
                </a:solidFill>
              </a:rPr>
              <a:t>(í a)</a:t>
            </a:r>
            <a:r>
              <a:rPr lang="en-US" sz="5200" b="1" dirty="0" smtClean="0">
                <a:solidFill>
                  <a:srgbClr val="003399"/>
                </a:solidFill>
              </a:rPr>
              <a:t>. </a:t>
            </a:r>
            <a:r>
              <a:rPr lang="en-US" sz="5200" b="1" dirty="0" err="1" smtClean="0">
                <a:solidFill>
                  <a:srgbClr val="003399"/>
                </a:solidFill>
              </a:rPr>
              <a:t>Thần</a:t>
            </a:r>
            <a:r>
              <a:rPr lang="en-US" sz="5200" b="1" dirty="0" smtClean="0">
                <a:solidFill>
                  <a:srgbClr val="003399"/>
                </a:solidFill>
              </a:rPr>
              <a:t> </a:t>
            </a:r>
            <a:r>
              <a:rPr lang="en-US" sz="5200" b="1" dirty="0" err="1" smtClean="0">
                <a:solidFill>
                  <a:srgbClr val="003399"/>
                </a:solidFill>
              </a:rPr>
              <a:t>trí</a:t>
            </a:r>
            <a:r>
              <a:rPr lang="en-US" sz="5200" b="1" dirty="0" smtClean="0">
                <a:solidFill>
                  <a:srgbClr val="003399"/>
                </a:solidFill>
              </a:rPr>
              <a:t> </a:t>
            </a:r>
            <a:r>
              <a:rPr lang="en-US" sz="5200" b="1" dirty="0" err="1" smtClean="0">
                <a:solidFill>
                  <a:srgbClr val="003399"/>
                </a:solidFill>
              </a:rPr>
              <a:t>tôi</a:t>
            </a:r>
            <a:r>
              <a:rPr lang="en-US" sz="5200" b="1" dirty="0" smtClean="0">
                <a:solidFill>
                  <a:srgbClr val="003399"/>
                </a:solidFill>
              </a:rPr>
              <a:t> </a:t>
            </a:r>
            <a:r>
              <a:rPr lang="en-US" sz="5200" b="1" dirty="0" err="1" smtClean="0">
                <a:solidFill>
                  <a:srgbClr val="003399"/>
                </a:solidFill>
              </a:rPr>
              <a:t>mừng</a:t>
            </a:r>
            <a:r>
              <a:rPr lang="en-US" sz="5200" b="1" dirty="0" smtClean="0">
                <a:solidFill>
                  <a:srgbClr val="003399"/>
                </a:solidFill>
              </a:rPr>
              <a:t> </a:t>
            </a:r>
            <a:r>
              <a:rPr lang="en-US" sz="5200" b="1" dirty="0" err="1" smtClean="0">
                <a:solidFill>
                  <a:srgbClr val="003399"/>
                </a:solidFill>
              </a:rPr>
              <a:t>vui</a:t>
            </a:r>
            <a:r>
              <a:rPr lang="en-US" sz="5200" b="1" dirty="0" smtClean="0">
                <a:solidFill>
                  <a:srgbClr val="003399"/>
                </a:solidFill>
              </a:rPr>
              <a:t> </a:t>
            </a:r>
            <a:r>
              <a:rPr lang="en-US" sz="5200" b="1" dirty="0" err="1" smtClean="0">
                <a:solidFill>
                  <a:srgbClr val="003399"/>
                </a:solidFill>
              </a:rPr>
              <a:t>vời</a:t>
            </a:r>
            <a:r>
              <a:rPr lang="en-US" sz="5200" b="1" dirty="0" smtClean="0">
                <a:solidFill>
                  <a:srgbClr val="003399"/>
                </a:solidFill>
              </a:rPr>
              <a:t> </a:t>
            </a:r>
            <a:r>
              <a:rPr lang="en-US" sz="5200" b="1" dirty="0" err="1" smtClean="0">
                <a:solidFill>
                  <a:srgbClr val="003399"/>
                </a:solidFill>
              </a:rPr>
              <a:t>vợi</a:t>
            </a:r>
            <a:r>
              <a:rPr lang="en-US" sz="5200" b="1" dirty="0" smtClean="0">
                <a:solidFill>
                  <a:srgbClr val="003399"/>
                </a:solidFill>
              </a:rPr>
              <a:t> </a:t>
            </a:r>
            <a:r>
              <a:rPr lang="en-US" sz="5200" b="1" dirty="0" err="1" smtClean="0">
                <a:solidFill>
                  <a:srgbClr val="003399"/>
                </a:solidFill>
              </a:rPr>
              <a:t>trong</a:t>
            </a:r>
            <a:r>
              <a:rPr lang="en-US" sz="5200" b="1" dirty="0" smtClean="0">
                <a:solidFill>
                  <a:srgbClr val="003399"/>
                </a:solidFill>
              </a:rPr>
              <a:t> </a:t>
            </a:r>
            <a:r>
              <a:rPr lang="en-US" sz="5200" b="1" dirty="0" err="1" smtClean="0">
                <a:solidFill>
                  <a:srgbClr val="003399"/>
                </a:solidFill>
              </a:rPr>
              <a:t>Đấng</a:t>
            </a:r>
            <a:r>
              <a:rPr lang="en-US" sz="5200" b="1" dirty="0" smtClean="0">
                <a:solidFill>
                  <a:srgbClr val="003399"/>
                </a:solidFill>
              </a:rPr>
              <a:t> </a:t>
            </a:r>
            <a:r>
              <a:rPr lang="en-US" sz="5200" b="1" dirty="0" err="1" smtClean="0">
                <a:solidFill>
                  <a:srgbClr val="003399"/>
                </a:solidFill>
              </a:rPr>
              <a:t>cứu</a:t>
            </a:r>
            <a:r>
              <a:rPr lang="en-US" sz="5200" b="1" dirty="0" smtClean="0">
                <a:solidFill>
                  <a:srgbClr val="003399"/>
                </a:solidFill>
              </a:rPr>
              <a:t> </a:t>
            </a:r>
            <a:r>
              <a:rPr lang="en-US" sz="5200" b="1" dirty="0" err="1" smtClean="0">
                <a:solidFill>
                  <a:srgbClr val="003399"/>
                </a:solidFill>
              </a:rPr>
              <a:t>chuộc</a:t>
            </a:r>
            <a:r>
              <a:rPr lang="en-US" sz="5200" b="1" dirty="0" smtClean="0">
                <a:solidFill>
                  <a:srgbClr val="003399"/>
                </a:solidFill>
              </a:rPr>
              <a:t> </a:t>
            </a:r>
            <a:r>
              <a:rPr lang="en-US" sz="5200" b="1" dirty="0" err="1" smtClean="0">
                <a:solidFill>
                  <a:srgbClr val="003399"/>
                </a:solidFill>
              </a:rPr>
              <a:t>tôi</a:t>
            </a:r>
            <a:r>
              <a:rPr lang="en-US" sz="5200" b="1" dirty="0" smtClean="0">
                <a:solidFill>
                  <a:srgbClr val="003399"/>
                </a:solidFill>
              </a:rPr>
              <a:t>. </a:t>
            </a:r>
            <a:r>
              <a:rPr lang="en-US" sz="5200" b="1" dirty="0" err="1" smtClean="0">
                <a:solidFill>
                  <a:srgbClr val="003399"/>
                </a:solidFill>
              </a:rPr>
              <a:t>Chúa</a:t>
            </a:r>
            <a:r>
              <a:rPr lang="en-US" sz="5200" b="1" dirty="0" smtClean="0">
                <a:solidFill>
                  <a:srgbClr val="003399"/>
                </a:solidFill>
              </a:rPr>
              <a:t> </a:t>
            </a:r>
            <a:r>
              <a:rPr lang="en-US" sz="5200" b="1" dirty="0" err="1" smtClean="0">
                <a:solidFill>
                  <a:srgbClr val="003399"/>
                </a:solidFill>
              </a:rPr>
              <a:t>đã</a:t>
            </a:r>
            <a:r>
              <a:rPr lang="en-US" sz="5200" b="1" dirty="0" smtClean="0">
                <a:solidFill>
                  <a:srgbClr val="003399"/>
                </a:solidFill>
              </a:rPr>
              <a:t> </a:t>
            </a:r>
            <a:r>
              <a:rPr lang="en-US" sz="5200" b="1" dirty="0" err="1" smtClean="0">
                <a:solidFill>
                  <a:srgbClr val="003399"/>
                </a:solidFill>
              </a:rPr>
              <a:t>dủ</a:t>
            </a:r>
            <a:r>
              <a:rPr lang="en-US" sz="5200" b="1" dirty="0" smtClean="0">
                <a:solidFill>
                  <a:srgbClr val="003399"/>
                </a:solidFill>
              </a:rPr>
              <a:t> </a:t>
            </a:r>
            <a:r>
              <a:rPr lang="en-US" sz="5200" b="1" dirty="0" err="1" smtClean="0">
                <a:solidFill>
                  <a:srgbClr val="003399"/>
                </a:solidFill>
              </a:rPr>
              <a:t>thương</a:t>
            </a:r>
            <a:r>
              <a:rPr lang="en-US" sz="5200" b="1" dirty="0" smtClean="0">
                <a:solidFill>
                  <a:srgbClr val="003399"/>
                </a:solidFill>
              </a:rPr>
              <a:t> </a:t>
            </a:r>
            <a:r>
              <a:rPr lang="en-US" sz="5200" b="1" dirty="0" err="1" smtClean="0">
                <a:solidFill>
                  <a:srgbClr val="003399"/>
                </a:solidFill>
              </a:rPr>
              <a:t>đoái</a:t>
            </a:r>
            <a:r>
              <a:rPr lang="en-US" sz="5200" b="1" dirty="0" smtClean="0">
                <a:solidFill>
                  <a:srgbClr val="003399"/>
                </a:solidFill>
              </a:rPr>
              <a:t> </a:t>
            </a:r>
            <a:r>
              <a:rPr lang="en-US" sz="5200" b="1" dirty="0" err="1" smtClean="0">
                <a:solidFill>
                  <a:srgbClr val="003399"/>
                </a:solidFill>
              </a:rPr>
              <a:t>nhìn</a:t>
            </a:r>
            <a:r>
              <a:rPr lang="en-US" sz="5200" b="1" dirty="0" smtClean="0">
                <a:solidFill>
                  <a:srgbClr val="003399"/>
                </a:solidFill>
              </a:rPr>
              <a:t> </a:t>
            </a:r>
            <a:r>
              <a:rPr lang="en-US" sz="5200" b="1" dirty="0" err="1" smtClean="0">
                <a:solidFill>
                  <a:srgbClr val="003399"/>
                </a:solidFill>
              </a:rPr>
              <a:t>phận</a:t>
            </a:r>
            <a:r>
              <a:rPr lang="en-US" sz="5200" b="1" dirty="0" smtClean="0">
                <a:solidFill>
                  <a:srgbClr val="003399"/>
                </a:solidFill>
              </a:rPr>
              <a:t> </a:t>
            </a:r>
            <a:r>
              <a:rPr lang="en-US" sz="5200" b="1" dirty="0" err="1" smtClean="0">
                <a:solidFill>
                  <a:srgbClr val="003399"/>
                </a:solidFill>
              </a:rPr>
              <a:t>hèn</a:t>
            </a:r>
            <a:r>
              <a:rPr lang="en-US" sz="5200" b="1" dirty="0" smtClean="0">
                <a:solidFill>
                  <a:srgbClr val="003399"/>
                </a:solidFill>
              </a:rPr>
              <a:t> </a:t>
            </a:r>
            <a:r>
              <a:rPr lang="en-US" sz="5200" b="1" dirty="0" err="1" smtClean="0">
                <a:solidFill>
                  <a:srgbClr val="003399"/>
                </a:solidFill>
              </a:rPr>
              <a:t>tôi</a:t>
            </a:r>
            <a:r>
              <a:rPr lang="en-US" sz="5200" b="1" dirty="0" smtClean="0">
                <a:solidFill>
                  <a:srgbClr val="003399"/>
                </a:solidFill>
              </a:rPr>
              <a:t> </a:t>
            </a:r>
            <a:r>
              <a:rPr lang="en-US" sz="5200" b="1" dirty="0" err="1" smtClean="0">
                <a:solidFill>
                  <a:srgbClr val="003399"/>
                </a:solidFill>
              </a:rPr>
              <a:t>tá</a:t>
            </a:r>
            <a:r>
              <a:rPr lang="en-US" sz="5200" b="1" dirty="0" smtClean="0">
                <a:solidFill>
                  <a:srgbClr val="003399"/>
                </a:solidFill>
              </a:rPr>
              <a:t>.</a:t>
            </a:r>
            <a:r>
              <a:rPr lang="en-US" sz="5200" b="1" dirty="0" smtClean="0">
                <a:solidFill>
                  <a:srgbClr val="FF0000"/>
                </a:solidFill>
              </a:rPr>
              <a:t> </a:t>
            </a:r>
            <a:endParaRPr lang="en-US" sz="5200" b="1" u="sng" dirty="0">
              <a:solidFill>
                <a:srgbClr val="003399"/>
              </a:solidFill>
              <a:effectLst/>
              <a:ea typeface="Tahoma" pitchFamily="34" charset="0"/>
              <a:cs typeface="Times New Roman" pitchFamily="18" charset="0"/>
            </a:endParaRPr>
          </a:p>
        </p:txBody>
      </p:sp>
    </p:spTree>
    <p:extLst>
      <p:ext uri="{BB962C8B-B14F-4D97-AF65-F5344CB8AC3E}">
        <p14:creationId xmlns:p14="http://schemas.microsoft.com/office/powerpoint/2010/main" val="6079733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10600" y="90170"/>
            <a:ext cx="456287" cy="43815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2374029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chor="ctr" anchorCtr="0">
            <a:noAutofit/>
          </a:bodyPr>
          <a:lstStyle/>
          <a:p>
            <a:pPr marL="27432" indent="0" algn="just">
              <a:lnSpc>
                <a:spcPct val="120000"/>
              </a:lnSpc>
              <a:buNone/>
            </a:pPr>
            <a:r>
              <a:rPr lang="en-US" sz="5200" b="1" u="sng" dirty="0" smtClean="0">
                <a:solidFill>
                  <a:srgbClr val="FF0000"/>
                </a:solidFill>
                <a:ea typeface="Tahoma" pitchFamily="34" charset="0"/>
                <a:cs typeface="Times New Roman" pitchFamily="18" charset="0"/>
              </a:rPr>
              <a:t>**</a:t>
            </a:r>
            <a:r>
              <a:rPr lang="en-US" sz="5200" b="1" u="sng" dirty="0" smtClean="0">
                <a:solidFill>
                  <a:srgbClr val="FF0000"/>
                </a:solidFill>
                <a:effectLst/>
                <a:ea typeface="Tahoma" pitchFamily="34" charset="0"/>
                <a:cs typeface="Times New Roman" pitchFamily="18" charset="0"/>
              </a:rPr>
              <a:t>:</a:t>
            </a:r>
            <a:r>
              <a:rPr lang="en-US" sz="5200" b="1" dirty="0" smtClean="0">
                <a:solidFill>
                  <a:srgbClr val="003399"/>
                </a:solidFill>
                <a:effectLst/>
                <a:ea typeface="Tahoma" pitchFamily="34" charset="0"/>
                <a:cs typeface="Times New Roman" pitchFamily="18" charset="0"/>
              </a:rPr>
              <a:t> </a:t>
            </a:r>
            <a:r>
              <a:rPr lang="en-US" sz="5200" b="1" dirty="0" smtClean="0">
                <a:solidFill>
                  <a:srgbClr val="FF0000"/>
                </a:solidFill>
              </a:rPr>
              <a:t>(</a:t>
            </a:r>
            <a:r>
              <a:rPr lang="en-US" sz="5200" b="1" dirty="0" err="1" smtClean="0">
                <a:solidFill>
                  <a:srgbClr val="FF0000"/>
                </a:solidFill>
              </a:rPr>
              <a:t>Vì</a:t>
            </a:r>
            <a:r>
              <a:rPr lang="en-US" sz="5200" b="1" dirty="0" smtClean="0">
                <a:solidFill>
                  <a:srgbClr val="FF0000"/>
                </a:solidFill>
              </a:rPr>
              <a:t> </a:t>
            </a:r>
            <a:r>
              <a:rPr lang="en-US" sz="5200" b="1" dirty="0" err="1" smtClean="0">
                <a:solidFill>
                  <a:srgbClr val="FF0000"/>
                </a:solidFill>
              </a:rPr>
              <a:t>vậy</a:t>
            </a:r>
            <a:r>
              <a:rPr lang="en-US" sz="5200" b="1" dirty="0" smtClean="0">
                <a:solidFill>
                  <a:srgbClr val="FF0000"/>
                </a:solidFill>
              </a:rPr>
              <a:t> </a:t>
            </a:r>
            <a:r>
              <a:rPr lang="en-US" sz="5200" b="1" dirty="0" err="1" smtClean="0">
                <a:solidFill>
                  <a:srgbClr val="FF0000"/>
                </a:solidFill>
              </a:rPr>
              <a:t>đến</a:t>
            </a:r>
            <a:r>
              <a:rPr lang="en-US" sz="5200" b="1" dirty="0" smtClean="0">
                <a:solidFill>
                  <a:srgbClr val="FF0000"/>
                </a:solidFill>
              </a:rPr>
              <a:t> </a:t>
            </a:r>
            <a:r>
              <a:rPr lang="en-US" sz="5200" b="1" dirty="0" err="1" smtClean="0">
                <a:solidFill>
                  <a:srgbClr val="FF0000"/>
                </a:solidFill>
              </a:rPr>
              <a:t>muôn</a:t>
            </a:r>
            <a:r>
              <a:rPr lang="en-US" sz="5200" b="1" dirty="0" smtClean="0">
                <a:solidFill>
                  <a:srgbClr val="FF0000"/>
                </a:solidFill>
              </a:rPr>
              <a:t> </a:t>
            </a:r>
            <a:r>
              <a:rPr lang="en-US" sz="5200" b="1" dirty="0" err="1" smtClean="0">
                <a:solidFill>
                  <a:srgbClr val="FF0000"/>
                </a:solidFill>
              </a:rPr>
              <a:t>đời</a:t>
            </a:r>
            <a:r>
              <a:rPr lang="en-US" sz="5200" b="1" dirty="0" smtClean="0">
                <a:solidFill>
                  <a:srgbClr val="FF0000"/>
                </a:solidFill>
              </a:rPr>
              <a:t>) </a:t>
            </a:r>
            <a:r>
              <a:rPr lang="en-US" sz="5200" b="1" dirty="0" err="1">
                <a:solidFill>
                  <a:srgbClr val="003399"/>
                </a:solidFill>
              </a:rPr>
              <a:t>Vì</a:t>
            </a:r>
            <a:r>
              <a:rPr lang="en-US" sz="5200" b="1" dirty="0">
                <a:solidFill>
                  <a:srgbClr val="003399"/>
                </a:solidFill>
              </a:rPr>
              <a:t> </a:t>
            </a:r>
            <a:r>
              <a:rPr lang="en-US" sz="5200" b="1" dirty="0" err="1">
                <a:solidFill>
                  <a:srgbClr val="003399"/>
                </a:solidFill>
              </a:rPr>
              <a:t>vậy</a:t>
            </a:r>
            <a:r>
              <a:rPr lang="en-US" sz="5200" b="1" dirty="0">
                <a:solidFill>
                  <a:srgbClr val="003399"/>
                </a:solidFill>
              </a:rPr>
              <a:t> </a:t>
            </a:r>
            <a:r>
              <a:rPr lang="en-US" sz="5200" b="1" dirty="0" err="1">
                <a:solidFill>
                  <a:srgbClr val="003399"/>
                </a:solidFill>
              </a:rPr>
              <a:t>đến</a:t>
            </a:r>
            <a:r>
              <a:rPr lang="en-US" sz="5200" b="1" dirty="0">
                <a:solidFill>
                  <a:srgbClr val="003399"/>
                </a:solidFill>
              </a:rPr>
              <a:t> </a:t>
            </a:r>
            <a:r>
              <a:rPr lang="en-US" sz="5200" b="1" dirty="0" err="1">
                <a:solidFill>
                  <a:srgbClr val="003399"/>
                </a:solidFill>
              </a:rPr>
              <a:t>muôn</a:t>
            </a:r>
            <a:r>
              <a:rPr lang="en-US" sz="5200" b="1" dirty="0">
                <a:solidFill>
                  <a:srgbClr val="003399"/>
                </a:solidFill>
              </a:rPr>
              <a:t> </a:t>
            </a:r>
            <a:r>
              <a:rPr lang="en-US" sz="5200" b="1" dirty="0" err="1" smtClean="0">
                <a:solidFill>
                  <a:srgbClr val="003399"/>
                </a:solidFill>
              </a:rPr>
              <a:t>đời</a:t>
            </a:r>
            <a:r>
              <a:rPr lang="en-US" sz="5200" b="1" dirty="0" smtClean="0">
                <a:solidFill>
                  <a:srgbClr val="003399"/>
                </a:solidFill>
              </a:rPr>
              <a:t> </a:t>
            </a:r>
            <a:r>
              <a:rPr lang="en-US" sz="5200" b="1" dirty="0" err="1" smtClean="0">
                <a:solidFill>
                  <a:srgbClr val="003399"/>
                </a:solidFill>
              </a:rPr>
              <a:t>sẽ</a:t>
            </a:r>
            <a:r>
              <a:rPr lang="en-US" sz="5200" b="1" dirty="0" smtClean="0">
                <a:solidFill>
                  <a:srgbClr val="003399"/>
                </a:solidFill>
              </a:rPr>
              <a:t> </a:t>
            </a:r>
            <a:r>
              <a:rPr lang="en-US" sz="5200" b="1" dirty="0" err="1" smtClean="0">
                <a:solidFill>
                  <a:srgbClr val="003399"/>
                </a:solidFill>
              </a:rPr>
              <a:t>khen</a:t>
            </a:r>
            <a:r>
              <a:rPr lang="en-US" sz="5200" b="1" dirty="0" smtClean="0">
                <a:solidFill>
                  <a:srgbClr val="003399"/>
                </a:solidFill>
              </a:rPr>
              <a:t> </a:t>
            </a:r>
            <a:r>
              <a:rPr lang="en-US" sz="5200" b="1" dirty="0" err="1" smtClean="0">
                <a:solidFill>
                  <a:srgbClr val="003399"/>
                </a:solidFill>
              </a:rPr>
              <a:t>tôi</a:t>
            </a:r>
            <a:r>
              <a:rPr lang="en-US" sz="5200" b="1" dirty="0" smtClean="0">
                <a:solidFill>
                  <a:srgbClr val="003399"/>
                </a:solidFill>
              </a:rPr>
              <a:t> </a:t>
            </a:r>
            <a:r>
              <a:rPr lang="en-US" sz="5200" b="1" dirty="0" err="1" smtClean="0">
                <a:solidFill>
                  <a:srgbClr val="003399"/>
                </a:solidFill>
              </a:rPr>
              <a:t>đầy</a:t>
            </a:r>
            <a:r>
              <a:rPr lang="en-US" sz="5200" b="1" dirty="0" smtClean="0">
                <a:solidFill>
                  <a:srgbClr val="003399"/>
                </a:solidFill>
              </a:rPr>
              <a:t> </a:t>
            </a:r>
            <a:r>
              <a:rPr lang="en-US" sz="5200" b="1" dirty="0" err="1" smtClean="0">
                <a:solidFill>
                  <a:srgbClr val="003399"/>
                </a:solidFill>
              </a:rPr>
              <a:t>ơn</a:t>
            </a:r>
            <a:r>
              <a:rPr lang="en-US" sz="5200" b="1" dirty="0" smtClean="0">
                <a:solidFill>
                  <a:srgbClr val="003399"/>
                </a:solidFill>
              </a:rPr>
              <a:t>, </a:t>
            </a:r>
            <a:r>
              <a:rPr lang="en-US" sz="5200" b="1" dirty="0" err="1" smtClean="0">
                <a:solidFill>
                  <a:srgbClr val="003399"/>
                </a:solidFill>
              </a:rPr>
              <a:t>sẽ</a:t>
            </a:r>
            <a:r>
              <a:rPr lang="en-US" sz="5200" b="1" dirty="0" smtClean="0">
                <a:solidFill>
                  <a:srgbClr val="003399"/>
                </a:solidFill>
              </a:rPr>
              <a:t> </a:t>
            </a:r>
            <a:r>
              <a:rPr lang="en-US" sz="5200" b="1" dirty="0" err="1" smtClean="0">
                <a:solidFill>
                  <a:srgbClr val="003399"/>
                </a:solidFill>
              </a:rPr>
              <a:t>khen</a:t>
            </a:r>
            <a:r>
              <a:rPr lang="en-US" sz="5200" b="1" dirty="0" smtClean="0">
                <a:solidFill>
                  <a:srgbClr val="003399"/>
                </a:solidFill>
              </a:rPr>
              <a:t> </a:t>
            </a:r>
            <a:r>
              <a:rPr lang="en-US" sz="5200" b="1" dirty="0" err="1" smtClean="0">
                <a:solidFill>
                  <a:srgbClr val="003399"/>
                </a:solidFill>
              </a:rPr>
              <a:t>tôi</a:t>
            </a:r>
            <a:r>
              <a:rPr lang="en-US" sz="5200" b="1" dirty="0" smtClean="0">
                <a:solidFill>
                  <a:srgbClr val="003399"/>
                </a:solidFill>
              </a:rPr>
              <a:t> </a:t>
            </a:r>
            <a:r>
              <a:rPr lang="en-US" sz="5200" b="1" dirty="0" err="1" smtClean="0">
                <a:solidFill>
                  <a:srgbClr val="003399"/>
                </a:solidFill>
              </a:rPr>
              <a:t>đầy</a:t>
            </a:r>
            <a:r>
              <a:rPr lang="en-US" sz="5200" b="1" dirty="0" smtClean="0">
                <a:solidFill>
                  <a:srgbClr val="003399"/>
                </a:solidFill>
              </a:rPr>
              <a:t> </a:t>
            </a:r>
            <a:r>
              <a:rPr lang="en-US" sz="5200" b="1" dirty="0" err="1" smtClean="0">
                <a:solidFill>
                  <a:srgbClr val="003399"/>
                </a:solidFill>
              </a:rPr>
              <a:t>phúc</a:t>
            </a:r>
            <a:r>
              <a:rPr lang="en-US" sz="5200" b="1" dirty="0" smtClean="0">
                <a:solidFill>
                  <a:srgbClr val="003399"/>
                </a:solidFill>
              </a:rPr>
              <a:t>, </a:t>
            </a:r>
            <a:r>
              <a:rPr lang="en-US" sz="5200" b="1" dirty="0" err="1" smtClean="0">
                <a:solidFill>
                  <a:srgbClr val="003399"/>
                </a:solidFill>
              </a:rPr>
              <a:t>sẽ</a:t>
            </a:r>
            <a:r>
              <a:rPr lang="en-US" sz="5200" b="1" dirty="0" smtClean="0">
                <a:solidFill>
                  <a:srgbClr val="003399"/>
                </a:solidFill>
              </a:rPr>
              <a:t> </a:t>
            </a:r>
            <a:r>
              <a:rPr lang="en-US" sz="5200" b="1" dirty="0" err="1" smtClean="0">
                <a:solidFill>
                  <a:srgbClr val="003399"/>
                </a:solidFill>
              </a:rPr>
              <a:t>khen</a:t>
            </a:r>
            <a:r>
              <a:rPr lang="en-US" sz="5200" b="1" dirty="0" smtClean="0">
                <a:solidFill>
                  <a:srgbClr val="003399"/>
                </a:solidFill>
              </a:rPr>
              <a:t> </a:t>
            </a:r>
            <a:r>
              <a:rPr lang="en-US" sz="5200" b="1" dirty="0" err="1" smtClean="0">
                <a:solidFill>
                  <a:srgbClr val="003399"/>
                </a:solidFill>
              </a:rPr>
              <a:t>tôi</a:t>
            </a:r>
            <a:r>
              <a:rPr lang="en-US" sz="5200" b="1" dirty="0" smtClean="0">
                <a:solidFill>
                  <a:srgbClr val="003399"/>
                </a:solidFill>
              </a:rPr>
              <a:t> </a:t>
            </a:r>
            <a:r>
              <a:rPr lang="en-US" sz="5200" b="1" dirty="0" err="1" smtClean="0">
                <a:solidFill>
                  <a:srgbClr val="003399"/>
                </a:solidFill>
              </a:rPr>
              <a:t>muôn</a:t>
            </a:r>
            <a:r>
              <a:rPr lang="en-US" sz="5200" b="1" dirty="0" smtClean="0">
                <a:solidFill>
                  <a:srgbClr val="003399"/>
                </a:solidFill>
              </a:rPr>
              <a:t> </a:t>
            </a:r>
            <a:r>
              <a:rPr lang="en-US" sz="5200" b="1" dirty="0" err="1" smtClean="0">
                <a:solidFill>
                  <a:srgbClr val="003399"/>
                </a:solidFill>
              </a:rPr>
              <a:t>đời</a:t>
            </a:r>
            <a:r>
              <a:rPr lang="en-US" sz="5200" b="1" dirty="0" smtClean="0">
                <a:solidFill>
                  <a:srgbClr val="003399"/>
                </a:solidFill>
              </a:rPr>
              <a:t> </a:t>
            </a:r>
            <a:r>
              <a:rPr lang="en-US" sz="5200" b="1" dirty="0" err="1" smtClean="0">
                <a:solidFill>
                  <a:srgbClr val="003399"/>
                </a:solidFill>
              </a:rPr>
              <a:t>đến</a:t>
            </a:r>
            <a:r>
              <a:rPr lang="en-US" sz="5200" b="1" dirty="0" smtClean="0">
                <a:solidFill>
                  <a:srgbClr val="003399"/>
                </a:solidFill>
              </a:rPr>
              <a:t> </a:t>
            </a:r>
            <a:r>
              <a:rPr lang="en-US" sz="5200" b="1" dirty="0" err="1" smtClean="0">
                <a:solidFill>
                  <a:srgbClr val="003399"/>
                </a:solidFill>
              </a:rPr>
              <a:t>muôn</a:t>
            </a:r>
            <a:r>
              <a:rPr lang="en-US" sz="5200" b="1" dirty="0" smtClean="0">
                <a:solidFill>
                  <a:srgbClr val="003399"/>
                </a:solidFill>
              </a:rPr>
              <a:t> </a:t>
            </a:r>
            <a:r>
              <a:rPr lang="en-US" sz="5200" b="1" dirty="0" err="1" smtClean="0">
                <a:solidFill>
                  <a:srgbClr val="003399"/>
                </a:solidFill>
              </a:rPr>
              <a:t>đời</a:t>
            </a:r>
            <a:r>
              <a:rPr lang="en-US" sz="5200" b="1" dirty="0">
                <a:solidFill>
                  <a:srgbClr val="003399"/>
                </a:solidFill>
              </a:rPr>
              <a:t> </a:t>
            </a:r>
            <a:r>
              <a:rPr lang="en-US" sz="5200" b="1" dirty="0" err="1" smtClean="0">
                <a:solidFill>
                  <a:srgbClr val="003399"/>
                </a:solidFill>
              </a:rPr>
              <a:t>đến</a:t>
            </a:r>
            <a:r>
              <a:rPr lang="en-US" sz="5200" b="1" dirty="0" smtClean="0">
                <a:solidFill>
                  <a:srgbClr val="003399"/>
                </a:solidFill>
              </a:rPr>
              <a:t> </a:t>
            </a:r>
            <a:r>
              <a:rPr lang="en-US" sz="5200" b="1" dirty="0" err="1" smtClean="0">
                <a:solidFill>
                  <a:srgbClr val="003399"/>
                </a:solidFill>
              </a:rPr>
              <a:t>muôn</a:t>
            </a:r>
            <a:r>
              <a:rPr lang="en-US" sz="5200" b="1" dirty="0" smtClean="0">
                <a:solidFill>
                  <a:srgbClr val="003399"/>
                </a:solidFill>
              </a:rPr>
              <a:t> </a:t>
            </a:r>
            <a:r>
              <a:rPr lang="en-US" sz="5200" b="1" dirty="0" err="1" smtClean="0">
                <a:solidFill>
                  <a:srgbClr val="003399"/>
                </a:solidFill>
              </a:rPr>
              <a:t>đời</a:t>
            </a:r>
            <a:r>
              <a:rPr lang="en-US" sz="5200" b="1" dirty="0" smtClean="0">
                <a:solidFill>
                  <a:srgbClr val="003399"/>
                </a:solidFill>
              </a:rPr>
              <a:t>.</a:t>
            </a:r>
            <a:endParaRPr lang="en-US" sz="5200" b="1" u="sng" dirty="0">
              <a:solidFill>
                <a:srgbClr val="003399"/>
              </a:solidFill>
              <a:effectLst/>
              <a:ea typeface="Tahoma" pitchFamily="34" charset="0"/>
              <a:cs typeface="Times New Roman" pitchFamily="18" charset="0"/>
            </a:endParaRPr>
          </a:p>
        </p:txBody>
      </p:sp>
    </p:spTree>
    <p:extLst>
      <p:ext uri="{BB962C8B-B14F-4D97-AF65-F5344CB8AC3E}">
        <p14:creationId xmlns:p14="http://schemas.microsoft.com/office/powerpoint/2010/main" val="23850500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10600" y="90170"/>
            <a:ext cx="456287" cy="43815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6103945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438150"/>
            <a:ext cx="9144000" cy="3943350"/>
          </a:xfrm>
        </p:spPr>
        <p:txBody>
          <a:bodyPr anchor="ctr" anchorCtr="0">
            <a:normAutofit fontScale="85000" lnSpcReduction="10000"/>
          </a:bodyPr>
          <a:lstStyle/>
          <a:p>
            <a:pPr marL="27432" indent="0" algn="ctr">
              <a:lnSpc>
                <a:spcPct val="120000"/>
              </a:lnSpc>
              <a:buNone/>
            </a:pPr>
            <a:r>
              <a:rPr lang="en-US" sz="7200" b="1" u="sng" dirty="0" err="1" smtClean="0">
                <a:solidFill>
                  <a:srgbClr val="FF0000"/>
                </a:solidFill>
                <a:effectLst/>
                <a:latin typeface="+mj-lt"/>
                <a:ea typeface="Tahoma" pitchFamily="34" charset="0"/>
                <a:cs typeface="Times New Roman" pitchFamily="18" charset="0"/>
              </a:rPr>
              <a:t>Ca</a:t>
            </a:r>
            <a:r>
              <a:rPr lang="en-US" sz="7200" b="1" u="sng" dirty="0" smtClean="0">
                <a:solidFill>
                  <a:srgbClr val="FF0000"/>
                </a:solidFill>
                <a:effectLst/>
                <a:latin typeface="+mj-lt"/>
                <a:ea typeface="Tahoma" pitchFamily="34" charset="0"/>
                <a:cs typeface="Times New Roman" pitchFamily="18" charset="0"/>
              </a:rPr>
              <a:t> </a:t>
            </a:r>
            <a:r>
              <a:rPr lang="en-US" sz="7200" b="1" u="sng" dirty="0" err="1">
                <a:solidFill>
                  <a:srgbClr val="FF0000"/>
                </a:solidFill>
                <a:effectLst/>
                <a:latin typeface="+mj-lt"/>
                <a:ea typeface="Tahoma" pitchFamily="34" charset="0"/>
                <a:cs typeface="Times New Roman" pitchFamily="18" charset="0"/>
              </a:rPr>
              <a:t>nhập</a:t>
            </a:r>
            <a:r>
              <a:rPr lang="en-US" sz="7200" b="1" u="sng" dirty="0">
                <a:solidFill>
                  <a:srgbClr val="FF0000"/>
                </a:solidFill>
                <a:effectLst/>
                <a:latin typeface="+mj-lt"/>
                <a:ea typeface="Tahoma" pitchFamily="34" charset="0"/>
                <a:cs typeface="Times New Roman" pitchFamily="18" charset="0"/>
              </a:rPr>
              <a:t> </a:t>
            </a:r>
            <a:r>
              <a:rPr lang="en-US" sz="7200" b="1" u="sng" dirty="0" err="1">
                <a:solidFill>
                  <a:srgbClr val="FF0000"/>
                </a:solidFill>
                <a:effectLst/>
                <a:latin typeface="+mj-lt"/>
                <a:ea typeface="Tahoma" pitchFamily="34" charset="0"/>
                <a:cs typeface="Times New Roman" pitchFamily="18" charset="0"/>
              </a:rPr>
              <a:t>lễ</a:t>
            </a:r>
            <a:r>
              <a:rPr lang="en-US" sz="7200" b="1" dirty="0">
                <a:solidFill>
                  <a:srgbClr val="FF0000"/>
                </a:solidFill>
                <a:effectLst/>
                <a:latin typeface="+mj-lt"/>
                <a:ea typeface="Tahoma" pitchFamily="34" charset="0"/>
                <a:cs typeface="Times New Roman" pitchFamily="18" charset="0"/>
              </a:rPr>
              <a:t> </a:t>
            </a:r>
            <a:endParaRPr lang="en-US" sz="6600" b="1" dirty="0">
              <a:solidFill>
                <a:srgbClr val="FF0000"/>
              </a:solidFill>
              <a:latin typeface="+mj-lt"/>
              <a:ea typeface="Tahoma" pitchFamily="34" charset="0"/>
              <a:cs typeface="Times New Roman" pitchFamily="18" charset="0"/>
            </a:endParaRPr>
          </a:p>
          <a:p>
            <a:pPr marL="27432" indent="0" algn="ctr">
              <a:lnSpc>
                <a:spcPct val="120000"/>
              </a:lnSpc>
              <a:buNone/>
            </a:pPr>
            <a:r>
              <a:rPr lang="en-US" sz="6600" b="1" dirty="0" err="1" smtClean="0">
                <a:solidFill>
                  <a:srgbClr val="FF0000"/>
                </a:solidFill>
                <a:latin typeface="+mj-lt"/>
                <a:ea typeface="Tahoma" pitchFamily="34" charset="0"/>
                <a:cs typeface="Times New Roman" pitchFamily="18" charset="0"/>
              </a:rPr>
              <a:t>Từ</a:t>
            </a:r>
            <a:r>
              <a:rPr lang="en-US" sz="6600" b="1" dirty="0" smtClean="0">
                <a:solidFill>
                  <a:srgbClr val="FF0000"/>
                </a:solidFill>
                <a:latin typeface="+mj-lt"/>
                <a:ea typeface="Tahoma" pitchFamily="34" charset="0"/>
                <a:cs typeface="Times New Roman" pitchFamily="18" charset="0"/>
              </a:rPr>
              <a:t> </a:t>
            </a:r>
            <a:r>
              <a:rPr lang="en-US" sz="6600" b="1" dirty="0" err="1" smtClean="0">
                <a:solidFill>
                  <a:srgbClr val="FF0000"/>
                </a:solidFill>
                <a:latin typeface="+mj-lt"/>
                <a:ea typeface="Tahoma" pitchFamily="34" charset="0"/>
                <a:cs typeface="Times New Roman" pitchFamily="18" charset="0"/>
              </a:rPr>
              <a:t>Lúc</a:t>
            </a:r>
            <a:r>
              <a:rPr lang="en-US" sz="6600" b="1" dirty="0" smtClean="0">
                <a:solidFill>
                  <a:srgbClr val="FF0000"/>
                </a:solidFill>
                <a:latin typeface="+mj-lt"/>
                <a:ea typeface="Tahoma" pitchFamily="34" charset="0"/>
                <a:cs typeface="Times New Roman" pitchFamily="18" charset="0"/>
              </a:rPr>
              <a:t> </a:t>
            </a:r>
            <a:r>
              <a:rPr lang="en-US" sz="6600" b="1" dirty="0" err="1" smtClean="0">
                <a:solidFill>
                  <a:srgbClr val="FF0000"/>
                </a:solidFill>
                <a:latin typeface="+mj-lt"/>
                <a:ea typeface="Tahoma" pitchFamily="34" charset="0"/>
                <a:cs typeface="Times New Roman" pitchFamily="18" charset="0"/>
              </a:rPr>
              <a:t>Mẹ</a:t>
            </a:r>
            <a:r>
              <a:rPr lang="en-US" sz="6600" b="1" dirty="0" smtClean="0">
                <a:solidFill>
                  <a:srgbClr val="FF0000"/>
                </a:solidFill>
                <a:latin typeface="+mj-lt"/>
                <a:ea typeface="Tahoma" pitchFamily="34" charset="0"/>
                <a:cs typeface="Times New Roman" pitchFamily="18" charset="0"/>
              </a:rPr>
              <a:t> </a:t>
            </a:r>
            <a:r>
              <a:rPr lang="en-US" sz="6600" b="1" dirty="0" err="1" smtClean="0">
                <a:solidFill>
                  <a:srgbClr val="FF0000"/>
                </a:solidFill>
                <a:latin typeface="+mj-lt"/>
                <a:ea typeface="Tahoma" pitchFamily="34" charset="0"/>
                <a:cs typeface="Times New Roman" pitchFamily="18" charset="0"/>
              </a:rPr>
              <a:t>Nói</a:t>
            </a:r>
            <a:r>
              <a:rPr lang="en-US" sz="6600" b="1" dirty="0" smtClean="0">
                <a:solidFill>
                  <a:srgbClr val="FF0000"/>
                </a:solidFill>
                <a:latin typeface="+mj-lt"/>
                <a:ea typeface="Tahoma" pitchFamily="34" charset="0"/>
                <a:cs typeface="Times New Roman" pitchFamily="18" charset="0"/>
              </a:rPr>
              <a:t> </a:t>
            </a:r>
            <a:r>
              <a:rPr lang="en-US" sz="6600" b="1" dirty="0" err="1" smtClean="0">
                <a:solidFill>
                  <a:srgbClr val="FF0000"/>
                </a:solidFill>
                <a:latin typeface="+mj-lt"/>
                <a:ea typeface="Tahoma" pitchFamily="34" charset="0"/>
                <a:cs typeface="Times New Roman" pitchFamily="18" charset="0"/>
              </a:rPr>
              <a:t>Lời</a:t>
            </a:r>
            <a:r>
              <a:rPr lang="en-US" sz="6600" b="1" dirty="0" smtClean="0">
                <a:solidFill>
                  <a:srgbClr val="FF0000"/>
                </a:solidFill>
                <a:latin typeface="+mj-lt"/>
                <a:ea typeface="Tahoma" pitchFamily="34" charset="0"/>
                <a:cs typeface="Times New Roman" pitchFamily="18" charset="0"/>
              </a:rPr>
              <a:t> </a:t>
            </a:r>
            <a:r>
              <a:rPr lang="en-US" sz="6600" b="1" dirty="0" err="1" smtClean="0">
                <a:solidFill>
                  <a:srgbClr val="FF0000"/>
                </a:solidFill>
                <a:latin typeface="+mj-lt"/>
                <a:ea typeface="Tahoma" pitchFamily="34" charset="0"/>
                <a:cs typeface="Times New Roman" pitchFamily="18" charset="0"/>
              </a:rPr>
              <a:t>Xin</a:t>
            </a:r>
            <a:r>
              <a:rPr lang="en-US" sz="6600" b="1" dirty="0" smtClean="0">
                <a:solidFill>
                  <a:srgbClr val="FF0000"/>
                </a:solidFill>
                <a:latin typeface="+mj-lt"/>
                <a:ea typeface="Tahoma" pitchFamily="34" charset="0"/>
                <a:cs typeface="Times New Roman" pitchFamily="18" charset="0"/>
              </a:rPr>
              <a:t> </a:t>
            </a:r>
            <a:r>
              <a:rPr lang="en-US" sz="6600" b="1" dirty="0" err="1" smtClean="0">
                <a:solidFill>
                  <a:srgbClr val="FF0000"/>
                </a:solidFill>
                <a:latin typeface="+mj-lt"/>
                <a:ea typeface="Tahoma" pitchFamily="34" charset="0"/>
                <a:cs typeface="Times New Roman" pitchFamily="18" charset="0"/>
              </a:rPr>
              <a:t>Vâng</a:t>
            </a:r>
            <a:endParaRPr lang="en-US" sz="6600" b="1" dirty="0" smtClean="0">
              <a:solidFill>
                <a:srgbClr val="FF0000"/>
              </a:solidFill>
              <a:latin typeface="+mj-lt"/>
              <a:ea typeface="Tahoma" pitchFamily="34" charset="0"/>
              <a:cs typeface="Times New Roman" pitchFamily="18" charset="0"/>
            </a:endParaRPr>
          </a:p>
          <a:p>
            <a:pPr marL="27432" indent="0" algn="ctr">
              <a:lnSpc>
                <a:spcPct val="120000"/>
              </a:lnSpc>
              <a:buNone/>
            </a:pPr>
            <a:r>
              <a:rPr lang="en-US" sz="5600" b="1" dirty="0" err="1" smtClean="0">
                <a:solidFill>
                  <a:srgbClr val="FF0000"/>
                </a:solidFill>
                <a:effectLst/>
                <a:latin typeface="+mj-lt"/>
                <a:ea typeface="Tahoma" pitchFamily="34" charset="0"/>
                <a:cs typeface="Times New Roman" pitchFamily="18" charset="0"/>
              </a:rPr>
              <a:t>Trầm</a:t>
            </a:r>
            <a:r>
              <a:rPr lang="en-US" sz="5600" b="1" dirty="0" smtClean="0">
                <a:solidFill>
                  <a:srgbClr val="FF0000"/>
                </a:solidFill>
                <a:effectLst/>
                <a:latin typeface="+mj-lt"/>
                <a:ea typeface="Tahoma" pitchFamily="34" charset="0"/>
                <a:cs typeface="Times New Roman" pitchFamily="18" charset="0"/>
              </a:rPr>
              <a:t> </a:t>
            </a:r>
            <a:r>
              <a:rPr lang="en-US" sz="5600" b="1" dirty="0" err="1" smtClean="0">
                <a:solidFill>
                  <a:srgbClr val="FF0000"/>
                </a:solidFill>
                <a:effectLst/>
                <a:latin typeface="+mj-lt"/>
                <a:ea typeface="Tahoma" pitchFamily="34" charset="0"/>
                <a:cs typeface="Times New Roman" pitchFamily="18" charset="0"/>
              </a:rPr>
              <a:t>Hương</a:t>
            </a:r>
            <a:endParaRPr lang="en-US" sz="5600" b="1" dirty="0">
              <a:solidFill>
                <a:srgbClr val="FF0000"/>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2107656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chor="ctr" anchorCtr="0">
            <a:noAutofit/>
          </a:bodyPr>
          <a:lstStyle/>
          <a:p>
            <a:pPr marL="27432" indent="0" algn="just">
              <a:lnSpc>
                <a:spcPct val="120000"/>
              </a:lnSpc>
              <a:buNone/>
            </a:pPr>
            <a:r>
              <a:rPr lang="en-US" sz="5200" b="1" u="sng" dirty="0" smtClean="0">
                <a:solidFill>
                  <a:srgbClr val="FF0000"/>
                </a:solidFill>
                <a:effectLst/>
                <a:latin typeface="+mj-lt"/>
                <a:ea typeface="Tahoma" pitchFamily="34" charset="0"/>
                <a:cs typeface="Times New Roman" pitchFamily="18" charset="0"/>
              </a:rPr>
              <a:t>Tk1:</a:t>
            </a:r>
            <a:r>
              <a:rPr lang="en-US" sz="5200" b="1" dirty="0" smtClean="0">
                <a:solidFill>
                  <a:srgbClr val="003399"/>
                </a:solidFill>
                <a:effectLst/>
                <a:latin typeface="+mj-lt"/>
                <a:ea typeface="Tahoma" pitchFamily="34" charset="0"/>
                <a:cs typeface="Times New Roman" pitchFamily="18" charset="0"/>
              </a:rPr>
              <a:t> </a:t>
            </a:r>
            <a:r>
              <a:rPr lang="en-US" sz="5200" b="1" dirty="0" err="1" smtClean="0">
                <a:solidFill>
                  <a:srgbClr val="003399"/>
                </a:solidFill>
                <a:effectLst/>
                <a:latin typeface="+mj-lt"/>
              </a:rPr>
              <a:t>Từ</a:t>
            </a:r>
            <a:r>
              <a:rPr lang="en-US" sz="5200" b="1" dirty="0" smtClean="0">
                <a:solidFill>
                  <a:srgbClr val="003399"/>
                </a:solidFill>
                <a:effectLst/>
                <a:latin typeface="+mj-lt"/>
              </a:rPr>
              <a:t> </a:t>
            </a:r>
            <a:r>
              <a:rPr lang="en-US" sz="5200" b="1" dirty="0" err="1" smtClean="0">
                <a:solidFill>
                  <a:srgbClr val="003399"/>
                </a:solidFill>
                <a:effectLst/>
                <a:latin typeface="+mj-lt"/>
              </a:rPr>
              <a:t>lúc</a:t>
            </a:r>
            <a:r>
              <a:rPr lang="en-US" sz="5200" b="1" dirty="0" smtClean="0">
                <a:solidFill>
                  <a:srgbClr val="003399"/>
                </a:solidFill>
                <a:effectLst/>
                <a:latin typeface="+mj-lt"/>
              </a:rPr>
              <a:t> </a:t>
            </a:r>
            <a:r>
              <a:rPr lang="en-US" sz="5200" b="1" dirty="0" err="1" smtClean="0">
                <a:solidFill>
                  <a:srgbClr val="003399"/>
                </a:solidFill>
                <a:effectLst/>
                <a:latin typeface="+mj-lt"/>
              </a:rPr>
              <a:t>Mẹ</a:t>
            </a:r>
            <a:r>
              <a:rPr lang="en-US" sz="5200" b="1" dirty="0" smtClean="0">
                <a:solidFill>
                  <a:srgbClr val="003399"/>
                </a:solidFill>
                <a:effectLst/>
                <a:latin typeface="+mj-lt"/>
              </a:rPr>
              <a:t> </a:t>
            </a:r>
            <a:r>
              <a:rPr lang="en-US" sz="5200" b="1" dirty="0" err="1" smtClean="0">
                <a:solidFill>
                  <a:srgbClr val="003399"/>
                </a:solidFill>
                <a:effectLst/>
                <a:latin typeface="+mj-lt"/>
              </a:rPr>
              <a:t>nói</a:t>
            </a:r>
            <a:r>
              <a:rPr lang="en-US" sz="5200" b="1" dirty="0" smtClean="0">
                <a:solidFill>
                  <a:srgbClr val="003399"/>
                </a:solidFill>
                <a:effectLst/>
                <a:latin typeface="+mj-lt"/>
              </a:rPr>
              <a:t> </a:t>
            </a:r>
            <a:r>
              <a:rPr lang="en-US" sz="5200" b="1" dirty="0" err="1" smtClean="0">
                <a:solidFill>
                  <a:srgbClr val="003399"/>
                </a:solidFill>
                <a:effectLst/>
                <a:latin typeface="+mj-lt"/>
              </a:rPr>
              <a:t>lời</a:t>
            </a:r>
            <a:r>
              <a:rPr lang="en-US" sz="5200" b="1" dirty="0" smtClean="0">
                <a:solidFill>
                  <a:srgbClr val="003399"/>
                </a:solidFill>
                <a:effectLst/>
                <a:latin typeface="+mj-lt"/>
              </a:rPr>
              <a:t> </a:t>
            </a:r>
            <a:r>
              <a:rPr lang="en-US" sz="5200" b="1" dirty="0" err="1" smtClean="0">
                <a:solidFill>
                  <a:srgbClr val="003399"/>
                </a:solidFill>
                <a:effectLst/>
                <a:latin typeface="+mj-lt"/>
              </a:rPr>
              <a:t>xin</a:t>
            </a:r>
            <a:r>
              <a:rPr lang="en-US" sz="5200" b="1" dirty="0" smtClean="0">
                <a:solidFill>
                  <a:srgbClr val="003399"/>
                </a:solidFill>
                <a:effectLst/>
                <a:latin typeface="+mj-lt"/>
              </a:rPr>
              <a:t> </a:t>
            </a:r>
            <a:r>
              <a:rPr lang="en-US" sz="5200" b="1" dirty="0" err="1" smtClean="0">
                <a:solidFill>
                  <a:srgbClr val="003399"/>
                </a:solidFill>
                <a:effectLst/>
                <a:latin typeface="+mj-lt"/>
              </a:rPr>
              <a:t>vâng</a:t>
            </a:r>
            <a:r>
              <a:rPr lang="en-US" sz="5200" b="1" dirty="0" smtClean="0">
                <a:solidFill>
                  <a:srgbClr val="003399"/>
                </a:solidFill>
                <a:effectLst/>
                <a:latin typeface="+mj-lt"/>
              </a:rPr>
              <a:t>, </a:t>
            </a:r>
            <a:r>
              <a:rPr lang="en-US" sz="5200" b="1" dirty="0" err="1" smtClean="0">
                <a:solidFill>
                  <a:srgbClr val="003399"/>
                </a:solidFill>
                <a:effectLst/>
                <a:latin typeface="+mj-lt"/>
              </a:rPr>
              <a:t>trời</a:t>
            </a:r>
            <a:r>
              <a:rPr lang="en-US" sz="5200" b="1" dirty="0" smtClean="0">
                <a:solidFill>
                  <a:srgbClr val="003399"/>
                </a:solidFill>
                <a:effectLst/>
                <a:latin typeface="+mj-lt"/>
              </a:rPr>
              <a:t> </a:t>
            </a:r>
            <a:r>
              <a:rPr lang="en-US" sz="5200" b="1" dirty="0" err="1" smtClean="0">
                <a:solidFill>
                  <a:srgbClr val="003399"/>
                </a:solidFill>
                <a:effectLst/>
                <a:latin typeface="+mj-lt"/>
              </a:rPr>
              <a:t>với</a:t>
            </a:r>
            <a:r>
              <a:rPr lang="en-US" sz="5200" b="1" dirty="0" smtClean="0">
                <a:solidFill>
                  <a:srgbClr val="003399"/>
                </a:solidFill>
                <a:effectLst/>
                <a:latin typeface="+mj-lt"/>
              </a:rPr>
              <a:t> </a:t>
            </a:r>
            <a:r>
              <a:rPr lang="en-US" sz="5200" b="1" dirty="0" err="1" smtClean="0">
                <a:solidFill>
                  <a:srgbClr val="003399"/>
                </a:solidFill>
                <a:effectLst/>
                <a:latin typeface="+mj-lt"/>
              </a:rPr>
              <a:t>đất</a:t>
            </a:r>
            <a:r>
              <a:rPr lang="en-US" sz="5200" b="1" dirty="0" smtClean="0">
                <a:solidFill>
                  <a:srgbClr val="003399"/>
                </a:solidFill>
                <a:effectLst/>
                <a:latin typeface="+mj-lt"/>
              </a:rPr>
              <a:t> </a:t>
            </a:r>
            <a:r>
              <a:rPr lang="en-US" sz="5200" b="1" dirty="0" err="1" smtClean="0">
                <a:solidFill>
                  <a:srgbClr val="003399"/>
                </a:solidFill>
                <a:effectLst/>
                <a:latin typeface="+mj-lt"/>
              </a:rPr>
              <a:t>rất</a:t>
            </a:r>
            <a:r>
              <a:rPr lang="en-US" sz="5200" b="1" dirty="0" smtClean="0">
                <a:solidFill>
                  <a:srgbClr val="003399"/>
                </a:solidFill>
                <a:effectLst/>
                <a:latin typeface="+mj-lt"/>
              </a:rPr>
              <a:t> </a:t>
            </a:r>
            <a:r>
              <a:rPr lang="en-US" sz="5200" b="1" dirty="0" err="1" smtClean="0">
                <a:solidFill>
                  <a:srgbClr val="003399"/>
                </a:solidFill>
                <a:effectLst/>
                <a:latin typeface="+mj-lt"/>
              </a:rPr>
              <a:t>đỗi</a:t>
            </a:r>
            <a:r>
              <a:rPr lang="en-US" sz="5200" b="1" dirty="0" smtClean="0">
                <a:solidFill>
                  <a:srgbClr val="003399"/>
                </a:solidFill>
                <a:effectLst/>
                <a:latin typeface="+mj-lt"/>
              </a:rPr>
              <a:t> </a:t>
            </a:r>
            <a:r>
              <a:rPr lang="en-US" sz="5200" b="1" dirty="0" err="1" smtClean="0">
                <a:solidFill>
                  <a:srgbClr val="003399"/>
                </a:solidFill>
                <a:effectLst/>
                <a:latin typeface="+mj-lt"/>
              </a:rPr>
              <a:t>vui</a:t>
            </a:r>
            <a:r>
              <a:rPr lang="en-US" sz="5200" b="1" dirty="0" smtClean="0">
                <a:solidFill>
                  <a:srgbClr val="003399"/>
                </a:solidFill>
                <a:effectLst/>
                <a:latin typeface="+mj-lt"/>
              </a:rPr>
              <a:t> </a:t>
            </a:r>
            <a:r>
              <a:rPr lang="en-US" sz="5200" b="1" dirty="0" err="1" smtClean="0">
                <a:solidFill>
                  <a:srgbClr val="003399"/>
                </a:solidFill>
                <a:effectLst/>
                <a:latin typeface="+mj-lt"/>
              </a:rPr>
              <a:t>mừng</a:t>
            </a:r>
            <a:r>
              <a:rPr lang="en-US" sz="5200" b="1" dirty="0" smtClean="0">
                <a:solidFill>
                  <a:srgbClr val="003399"/>
                </a:solidFill>
                <a:effectLst/>
                <a:latin typeface="+mj-lt"/>
              </a:rPr>
              <a:t>. </a:t>
            </a:r>
            <a:r>
              <a:rPr lang="en-US" sz="5200" b="1" dirty="0" err="1" smtClean="0">
                <a:solidFill>
                  <a:srgbClr val="003399"/>
                </a:solidFill>
                <a:effectLst/>
                <a:latin typeface="+mj-lt"/>
              </a:rPr>
              <a:t>Ngọt</a:t>
            </a:r>
            <a:r>
              <a:rPr lang="en-US" sz="5200" b="1" dirty="0" smtClean="0">
                <a:solidFill>
                  <a:srgbClr val="003399"/>
                </a:solidFill>
                <a:effectLst/>
                <a:latin typeface="+mj-lt"/>
              </a:rPr>
              <a:t> </a:t>
            </a:r>
            <a:r>
              <a:rPr lang="en-US" sz="5200" b="1" dirty="0" err="1" smtClean="0">
                <a:solidFill>
                  <a:srgbClr val="003399"/>
                </a:solidFill>
                <a:effectLst/>
                <a:latin typeface="+mj-lt"/>
              </a:rPr>
              <a:t>ngào</a:t>
            </a:r>
            <a:r>
              <a:rPr lang="en-US" sz="5200" b="1" dirty="0" smtClean="0">
                <a:solidFill>
                  <a:srgbClr val="003399"/>
                </a:solidFill>
                <a:effectLst/>
                <a:latin typeface="+mj-lt"/>
              </a:rPr>
              <a:t> </a:t>
            </a:r>
            <a:r>
              <a:rPr lang="en-US" sz="5200" b="1" dirty="0" err="1" smtClean="0">
                <a:solidFill>
                  <a:srgbClr val="003399"/>
                </a:solidFill>
                <a:effectLst/>
                <a:latin typeface="+mj-lt"/>
              </a:rPr>
              <a:t>như</a:t>
            </a:r>
            <a:r>
              <a:rPr lang="en-US" sz="5200" b="1" dirty="0" smtClean="0">
                <a:solidFill>
                  <a:srgbClr val="003399"/>
                </a:solidFill>
                <a:effectLst/>
                <a:latin typeface="+mj-lt"/>
              </a:rPr>
              <a:t> </a:t>
            </a:r>
            <a:r>
              <a:rPr lang="en-US" sz="5200" b="1" dirty="0" err="1" smtClean="0">
                <a:solidFill>
                  <a:srgbClr val="003399"/>
                </a:solidFill>
                <a:effectLst/>
                <a:latin typeface="+mj-lt"/>
              </a:rPr>
              <a:t>giòng</a:t>
            </a:r>
            <a:r>
              <a:rPr lang="en-US" sz="5200" b="1" dirty="0" smtClean="0">
                <a:solidFill>
                  <a:srgbClr val="003399"/>
                </a:solidFill>
                <a:effectLst/>
                <a:latin typeface="+mj-lt"/>
              </a:rPr>
              <a:t> </a:t>
            </a:r>
            <a:r>
              <a:rPr lang="en-US" sz="5200" b="1" dirty="0" err="1" smtClean="0">
                <a:solidFill>
                  <a:srgbClr val="003399"/>
                </a:solidFill>
                <a:effectLst/>
                <a:latin typeface="+mj-lt"/>
              </a:rPr>
              <a:t>suối</a:t>
            </a:r>
            <a:r>
              <a:rPr lang="en-US" sz="5200" b="1" dirty="0" smtClean="0">
                <a:solidFill>
                  <a:srgbClr val="003399"/>
                </a:solidFill>
                <a:effectLst/>
                <a:latin typeface="+mj-lt"/>
              </a:rPr>
              <a:t> </a:t>
            </a:r>
            <a:r>
              <a:rPr lang="en-US" sz="5200" b="1" dirty="0" err="1" smtClean="0">
                <a:solidFill>
                  <a:srgbClr val="003399"/>
                </a:solidFill>
                <a:effectLst/>
                <a:latin typeface="+mj-lt"/>
              </a:rPr>
              <a:t>mát</a:t>
            </a:r>
            <a:r>
              <a:rPr lang="en-US" sz="5200" b="1" dirty="0" smtClean="0">
                <a:solidFill>
                  <a:srgbClr val="003399"/>
                </a:solidFill>
                <a:effectLst/>
                <a:latin typeface="+mj-lt"/>
              </a:rPr>
              <a:t> </a:t>
            </a:r>
            <a:r>
              <a:rPr lang="en-US" sz="5200" b="1" dirty="0" err="1" smtClean="0">
                <a:solidFill>
                  <a:srgbClr val="003399"/>
                </a:solidFill>
                <a:effectLst/>
                <a:latin typeface="+mj-lt"/>
              </a:rPr>
              <a:t>giữa</a:t>
            </a:r>
            <a:r>
              <a:rPr lang="en-US" sz="5200" b="1" dirty="0" smtClean="0">
                <a:solidFill>
                  <a:srgbClr val="003399"/>
                </a:solidFill>
                <a:effectLst/>
                <a:latin typeface="+mj-lt"/>
              </a:rPr>
              <a:t> </a:t>
            </a:r>
            <a:r>
              <a:rPr lang="en-US" sz="5200" b="1" dirty="0" err="1" smtClean="0">
                <a:solidFill>
                  <a:srgbClr val="003399"/>
                </a:solidFill>
                <a:effectLst/>
                <a:latin typeface="+mj-lt"/>
              </a:rPr>
              <a:t>nơi</a:t>
            </a:r>
            <a:r>
              <a:rPr lang="en-US" sz="5200" b="1" dirty="0" smtClean="0">
                <a:solidFill>
                  <a:srgbClr val="003399"/>
                </a:solidFill>
                <a:effectLst/>
                <a:latin typeface="+mj-lt"/>
              </a:rPr>
              <a:t> </a:t>
            </a:r>
            <a:r>
              <a:rPr lang="en-US" sz="5200" b="1" dirty="0" err="1" smtClean="0">
                <a:solidFill>
                  <a:srgbClr val="003399"/>
                </a:solidFill>
                <a:effectLst/>
                <a:latin typeface="+mj-lt"/>
              </a:rPr>
              <a:t>sa</a:t>
            </a:r>
            <a:r>
              <a:rPr lang="en-US" sz="5200" b="1" dirty="0" smtClean="0">
                <a:solidFill>
                  <a:srgbClr val="003399"/>
                </a:solidFill>
                <a:effectLst/>
                <a:latin typeface="+mj-lt"/>
              </a:rPr>
              <a:t> </a:t>
            </a:r>
            <a:r>
              <a:rPr lang="en-US" sz="5200" b="1" dirty="0" err="1" smtClean="0">
                <a:solidFill>
                  <a:srgbClr val="003399"/>
                </a:solidFill>
                <a:effectLst/>
                <a:latin typeface="+mj-lt"/>
              </a:rPr>
              <a:t>mạc</a:t>
            </a:r>
            <a:r>
              <a:rPr lang="en-US" sz="5200" b="1" dirty="0" smtClean="0">
                <a:solidFill>
                  <a:srgbClr val="003399"/>
                </a:solidFill>
                <a:effectLst/>
                <a:latin typeface="+mj-lt"/>
              </a:rPr>
              <a:t>. </a:t>
            </a:r>
            <a:r>
              <a:rPr lang="en-US" sz="5200" b="1" dirty="0" err="1" smtClean="0">
                <a:solidFill>
                  <a:srgbClr val="003399"/>
                </a:solidFill>
                <a:effectLst/>
                <a:latin typeface="+mj-lt"/>
              </a:rPr>
              <a:t>Huyền</a:t>
            </a:r>
            <a:r>
              <a:rPr lang="en-US" sz="5200" b="1" dirty="0" smtClean="0">
                <a:solidFill>
                  <a:srgbClr val="003399"/>
                </a:solidFill>
                <a:effectLst/>
                <a:latin typeface="+mj-lt"/>
              </a:rPr>
              <a:t> </a:t>
            </a:r>
            <a:r>
              <a:rPr lang="en-US" sz="5200" b="1" dirty="0" err="1" smtClean="0">
                <a:solidFill>
                  <a:srgbClr val="003399"/>
                </a:solidFill>
                <a:effectLst/>
                <a:latin typeface="+mj-lt"/>
              </a:rPr>
              <a:t>nhiệm</a:t>
            </a:r>
            <a:r>
              <a:rPr lang="en-US" sz="5200" b="1" dirty="0" smtClean="0">
                <a:solidFill>
                  <a:srgbClr val="003399"/>
                </a:solidFill>
                <a:effectLst/>
                <a:latin typeface="+mj-lt"/>
              </a:rPr>
              <a:t> </a:t>
            </a:r>
            <a:r>
              <a:rPr lang="en-US" sz="5200" b="1" dirty="0" err="1" smtClean="0">
                <a:solidFill>
                  <a:srgbClr val="003399"/>
                </a:solidFill>
                <a:effectLst/>
                <a:latin typeface="+mj-lt"/>
              </a:rPr>
              <a:t>quá</a:t>
            </a:r>
            <a:r>
              <a:rPr lang="en-US" sz="5200" b="1" dirty="0" smtClean="0">
                <a:solidFill>
                  <a:srgbClr val="003399"/>
                </a:solidFill>
                <a:effectLst/>
                <a:latin typeface="+mj-lt"/>
              </a:rPr>
              <a:t> </a:t>
            </a:r>
            <a:r>
              <a:rPr lang="en-US" sz="5200" b="1" dirty="0" err="1" smtClean="0">
                <a:solidFill>
                  <a:srgbClr val="003399"/>
                </a:solidFill>
                <a:effectLst/>
                <a:latin typeface="+mj-lt"/>
              </a:rPr>
              <a:t>muôn</a:t>
            </a:r>
            <a:r>
              <a:rPr lang="en-US" sz="5200" b="1" dirty="0" smtClean="0">
                <a:solidFill>
                  <a:srgbClr val="003399"/>
                </a:solidFill>
                <a:effectLst/>
                <a:latin typeface="+mj-lt"/>
              </a:rPr>
              <a:t> </a:t>
            </a:r>
            <a:r>
              <a:rPr lang="en-US" sz="5200" b="1" dirty="0" err="1" smtClean="0">
                <a:solidFill>
                  <a:srgbClr val="003399"/>
                </a:solidFill>
                <a:effectLst/>
                <a:latin typeface="+mj-lt"/>
              </a:rPr>
              <a:t>đời</a:t>
            </a:r>
            <a:r>
              <a:rPr lang="en-US" sz="5200" b="1" dirty="0" smtClean="0">
                <a:solidFill>
                  <a:srgbClr val="003399"/>
                </a:solidFill>
                <a:effectLst/>
                <a:latin typeface="+mj-lt"/>
              </a:rPr>
              <a:t> </a:t>
            </a:r>
            <a:r>
              <a:rPr lang="en-US" sz="5200" b="1" dirty="0" err="1" smtClean="0">
                <a:solidFill>
                  <a:srgbClr val="003399"/>
                </a:solidFill>
                <a:effectLst/>
                <a:latin typeface="+mj-lt"/>
              </a:rPr>
              <a:t>tiếng</a:t>
            </a:r>
            <a:r>
              <a:rPr lang="en-US" sz="5200" b="1" dirty="0" smtClean="0">
                <a:solidFill>
                  <a:srgbClr val="003399"/>
                </a:solidFill>
                <a:effectLst/>
                <a:latin typeface="+mj-lt"/>
              </a:rPr>
              <a:t> </a:t>
            </a:r>
            <a:r>
              <a:rPr lang="en-US" sz="5200" b="1" dirty="0" err="1" smtClean="0">
                <a:solidFill>
                  <a:srgbClr val="003399"/>
                </a:solidFill>
                <a:effectLst/>
                <a:latin typeface="+mj-lt"/>
              </a:rPr>
              <a:t>xin</a:t>
            </a:r>
            <a:r>
              <a:rPr lang="en-US" sz="5200" b="1" dirty="0" smtClean="0">
                <a:solidFill>
                  <a:srgbClr val="003399"/>
                </a:solidFill>
                <a:effectLst/>
                <a:latin typeface="+mj-lt"/>
              </a:rPr>
              <a:t> </a:t>
            </a:r>
            <a:r>
              <a:rPr lang="en-US" sz="5200" b="1" dirty="0" err="1" smtClean="0">
                <a:solidFill>
                  <a:srgbClr val="003399"/>
                </a:solidFill>
                <a:effectLst/>
                <a:latin typeface="+mj-lt"/>
              </a:rPr>
              <a:t>vâng</a:t>
            </a:r>
            <a:r>
              <a:rPr lang="en-US" sz="5200" b="1" dirty="0" smtClean="0">
                <a:solidFill>
                  <a:srgbClr val="003399"/>
                </a:solidFill>
                <a:effectLst/>
                <a:latin typeface="+mj-lt"/>
              </a:rPr>
              <a:t>.</a:t>
            </a:r>
            <a:endParaRPr lang="en-US" sz="5200" b="1" u="sng" dirty="0">
              <a:solidFill>
                <a:srgbClr val="003399"/>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8049090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chor="ctr" anchorCtr="0">
            <a:noAutofit/>
          </a:bodyPr>
          <a:lstStyle/>
          <a:p>
            <a:pPr marL="27432" indent="0" algn="just">
              <a:lnSpc>
                <a:spcPct val="130000"/>
              </a:lnSpc>
              <a:buNone/>
            </a:pPr>
            <a:r>
              <a:rPr lang="en-US" sz="5600" b="1" u="sng" dirty="0" err="1" smtClean="0">
                <a:solidFill>
                  <a:srgbClr val="FF0000"/>
                </a:solidFill>
                <a:latin typeface="+mj-lt"/>
                <a:ea typeface="Tahoma" pitchFamily="34" charset="0"/>
                <a:cs typeface="Times New Roman" pitchFamily="18" charset="0"/>
              </a:rPr>
              <a:t>Đk</a:t>
            </a:r>
            <a:r>
              <a:rPr lang="en-US" sz="5600" b="1" u="sng" dirty="0" smtClean="0">
                <a:solidFill>
                  <a:srgbClr val="FF0000"/>
                </a:solidFill>
                <a:latin typeface="+mj-lt"/>
                <a:ea typeface="Tahoma" pitchFamily="34" charset="0"/>
                <a:cs typeface="Times New Roman" pitchFamily="18" charset="0"/>
              </a:rPr>
              <a:t>:</a:t>
            </a:r>
            <a:r>
              <a:rPr lang="en-US" sz="5600" b="1" dirty="0" smtClean="0">
                <a:solidFill>
                  <a:srgbClr val="FF0000"/>
                </a:solidFill>
                <a:latin typeface="+mj-lt"/>
                <a:ea typeface="Tahoma" pitchFamily="34" charset="0"/>
                <a:cs typeface="Times New Roman" pitchFamily="18" charset="0"/>
              </a:rPr>
              <a:t> </a:t>
            </a:r>
            <a:r>
              <a:rPr lang="en-US" sz="5600" b="1" dirty="0" err="1" smtClean="0">
                <a:solidFill>
                  <a:srgbClr val="003399"/>
                </a:solidFill>
                <a:effectLst/>
                <a:latin typeface="+mj-lt"/>
              </a:rPr>
              <a:t>Mẹ</a:t>
            </a:r>
            <a:r>
              <a:rPr lang="en-US" sz="5600" b="1" dirty="0" smtClean="0">
                <a:solidFill>
                  <a:srgbClr val="003399"/>
                </a:solidFill>
                <a:effectLst/>
                <a:latin typeface="+mj-lt"/>
              </a:rPr>
              <a:t> </a:t>
            </a:r>
            <a:r>
              <a:rPr lang="en-US" sz="5600" b="1" dirty="0" err="1" smtClean="0">
                <a:solidFill>
                  <a:srgbClr val="003399"/>
                </a:solidFill>
                <a:effectLst/>
                <a:latin typeface="+mj-lt"/>
              </a:rPr>
              <a:t>thưa</a:t>
            </a:r>
            <a:r>
              <a:rPr lang="en-US" sz="5600" b="1" dirty="0" smtClean="0">
                <a:solidFill>
                  <a:srgbClr val="003399"/>
                </a:solidFill>
                <a:effectLst/>
                <a:latin typeface="+mj-lt"/>
              </a:rPr>
              <a:t> </a:t>
            </a:r>
            <a:r>
              <a:rPr lang="en-US" sz="5600" b="1" dirty="0" err="1" smtClean="0">
                <a:solidFill>
                  <a:srgbClr val="003399"/>
                </a:solidFill>
                <a:effectLst/>
                <a:latin typeface="+mj-lt"/>
              </a:rPr>
              <a:t>xin</a:t>
            </a:r>
            <a:r>
              <a:rPr lang="en-US" sz="5600" b="1" dirty="0" smtClean="0">
                <a:solidFill>
                  <a:srgbClr val="003399"/>
                </a:solidFill>
                <a:effectLst/>
                <a:latin typeface="+mj-lt"/>
              </a:rPr>
              <a:t> </a:t>
            </a:r>
            <a:r>
              <a:rPr lang="en-US" sz="5600" b="1" dirty="0" err="1" smtClean="0">
                <a:solidFill>
                  <a:srgbClr val="003399"/>
                </a:solidFill>
                <a:effectLst/>
                <a:latin typeface="+mj-lt"/>
              </a:rPr>
              <a:t>vâng</a:t>
            </a:r>
            <a:r>
              <a:rPr lang="en-US" sz="5600" b="1" dirty="0" smtClean="0">
                <a:solidFill>
                  <a:srgbClr val="003399"/>
                </a:solidFill>
                <a:effectLst/>
                <a:latin typeface="+mj-lt"/>
              </a:rPr>
              <a:t>, </a:t>
            </a:r>
            <a:r>
              <a:rPr lang="en-US" sz="5600" b="1" dirty="0" err="1" smtClean="0">
                <a:solidFill>
                  <a:srgbClr val="003399"/>
                </a:solidFill>
                <a:effectLst/>
                <a:latin typeface="+mj-lt"/>
              </a:rPr>
              <a:t>xin</a:t>
            </a:r>
            <a:r>
              <a:rPr lang="en-US" sz="5600" b="1" dirty="0" smtClean="0">
                <a:solidFill>
                  <a:srgbClr val="003399"/>
                </a:solidFill>
                <a:effectLst/>
                <a:latin typeface="+mj-lt"/>
              </a:rPr>
              <a:t> </a:t>
            </a:r>
            <a:r>
              <a:rPr lang="en-US" sz="5600" b="1" dirty="0" err="1" smtClean="0">
                <a:solidFill>
                  <a:srgbClr val="003399"/>
                </a:solidFill>
                <a:effectLst/>
                <a:latin typeface="+mj-lt"/>
              </a:rPr>
              <a:t>vâng</a:t>
            </a:r>
            <a:r>
              <a:rPr lang="en-US" sz="5600" b="1" dirty="0" smtClean="0">
                <a:solidFill>
                  <a:srgbClr val="003399"/>
                </a:solidFill>
                <a:effectLst/>
                <a:latin typeface="+mj-lt"/>
              </a:rPr>
              <a:t> </a:t>
            </a:r>
            <a:r>
              <a:rPr lang="en-US" sz="5600" b="1" dirty="0" err="1" smtClean="0">
                <a:solidFill>
                  <a:srgbClr val="003399"/>
                </a:solidFill>
                <a:effectLst/>
                <a:latin typeface="+mj-lt"/>
              </a:rPr>
              <a:t>trọn</a:t>
            </a:r>
            <a:r>
              <a:rPr lang="en-US" sz="5600" b="1" dirty="0" smtClean="0">
                <a:solidFill>
                  <a:srgbClr val="003399"/>
                </a:solidFill>
                <a:effectLst/>
                <a:latin typeface="+mj-lt"/>
              </a:rPr>
              <a:t> </a:t>
            </a:r>
            <a:r>
              <a:rPr lang="en-US" sz="5600" b="1" dirty="0" err="1" smtClean="0">
                <a:solidFill>
                  <a:srgbClr val="003399"/>
                </a:solidFill>
                <a:effectLst/>
                <a:latin typeface="+mj-lt"/>
              </a:rPr>
              <a:t>thánh</a:t>
            </a:r>
            <a:r>
              <a:rPr lang="en-US" sz="5600" b="1" dirty="0" smtClean="0">
                <a:solidFill>
                  <a:srgbClr val="003399"/>
                </a:solidFill>
                <a:effectLst/>
                <a:latin typeface="+mj-lt"/>
              </a:rPr>
              <a:t> ý </a:t>
            </a:r>
            <a:r>
              <a:rPr lang="en-US" sz="5600" b="1" dirty="0" err="1" smtClean="0">
                <a:solidFill>
                  <a:srgbClr val="003399"/>
                </a:solidFill>
                <a:effectLst/>
                <a:latin typeface="+mj-lt"/>
              </a:rPr>
              <a:t>Chúa</a:t>
            </a:r>
            <a:r>
              <a:rPr lang="en-US" sz="5600" b="1" dirty="0" smtClean="0">
                <a:solidFill>
                  <a:srgbClr val="003399"/>
                </a:solidFill>
                <a:effectLst/>
                <a:latin typeface="+mj-lt"/>
              </a:rPr>
              <a:t> Cha. </a:t>
            </a:r>
            <a:r>
              <a:rPr lang="en-US" sz="5600" b="1" dirty="0" err="1" smtClean="0">
                <a:solidFill>
                  <a:srgbClr val="003399"/>
                </a:solidFill>
                <a:effectLst/>
                <a:latin typeface="+mj-lt"/>
              </a:rPr>
              <a:t>Mẹ</a:t>
            </a:r>
            <a:r>
              <a:rPr lang="en-US" sz="5600" b="1" dirty="0" smtClean="0">
                <a:solidFill>
                  <a:srgbClr val="003399"/>
                </a:solidFill>
                <a:effectLst/>
                <a:latin typeface="+mj-lt"/>
              </a:rPr>
              <a:t> </a:t>
            </a:r>
            <a:r>
              <a:rPr lang="en-US" sz="5600" b="1" dirty="0" err="1" smtClean="0">
                <a:solidFill>
                  <a:srgbClr val="003399"/>
                </a:solidFill>
                <a:effectLst/>
                <a:latin typeface="+mj-lt"/>
              </a:rPr>
              <a:t>thưa</a:t>
            </a:r>
            <a:r>
              <a:rPr lang="en-US" sz="5600" b="1" dirty="0" smtClean="0">
                <a:solidFill>
                  <a:srgbClr val="003399"/>
                </a:solidFill>
                <a:effectLst/>
                <a:latin typeface="+mj-lt"/>
              </a:rPr>
              <a:t> </a:t>
            </a:r>
            <a:r>
              <a:rPr lang="en-US" sz="5600" b="1" dirty="0" err="1" smtClean="0">
                <a:solidFill>
                  <a:srgbClr val="003399"/>
                </a:solidFill>
                <a:effectLst/>
                <a:latin typeface="+mj-lt"/>
              </a:rPr>
              <a:t>xin</a:t>
            </a:r>
            <a:r>
              <a:rPr lang="en-US" sz="5600" b="1" dirty="0" smtClean="0">
                <a:solidFill>
                  <a:srgbClr val="003399"/>
                </a:solidFill>
                <a:effectLst/>
                <a:latin typeface="+mj-lt"/>
              </a:rPr>
              <a:t> </a:t>
            </a:r>
            <a:r>
              <a:rPr lang="en-US" sz="5600" b="1" dirty="0" err="1" smtClean="0">
                <a:solidFill>
                  <a:srgbClr val="003399"/>
                </a:solidFill>
                <a:effectLst/>
                <a:latin typeface="+mj-lt"/>
              </a:rPr>
              <a:t>vâng</a:t>
            </a:r>
            <a:r>
              <a:rPr lang="en-US" sz="5600" b="1" dirty="0" smtClean="0">
                <a:solidFill>
                  <a:srgbClr val="003399"/>
                </a:solidFill>
                <a:effectLst/>
                <a:latin typeface="+mj-lt"/>
              </a:rPr>
              <a:t> </a:t>
            </a:r>
            <a:r>
              <a:rPr lang="en-US" sz="5600" b="1" dirty="0" err="1" smtClean="0">
                <a:solidFill>
                  <a:srgbClr val="003399"/>
                </a:solidFill>
                <a:effectLst/>
                <a:latin typeface="+mj-lt"/>
              </a:rPr>
              <a:t>với</a:t>
            </a:r>
            <a:r>
              <a:rPr lang="en-US" sz="5600" b="1" dirty="0" smtClean="0">
                <a:solidFill>
                  <a:srgbClr val="003399"/>
                </a:solidFill>
                <a:effectLst/>
                <a:latin typeface="+mj-lt"/>
              </a:rPr>
              <a:t> Tin </a:t>
            </a:r>
            <a:r>
              <a:rPr lang="en-US" sz="5600" b="1" dirty="0" err="1" smtClean="0">
                <a:solidFill>
                  <a:srgbClr val="003399"/>
                </a:solidFill>
                <a:effectLst/>
                <a:latin typeface="+mj-lt"/>
              </a:rPr>
              <a:t>Mừng</a:t>
            </a:r>
            <a:r>
              <a:rPr lang="en-US" sz="5600" b="1" dirty="0" smtClean="0">
                <a:solidFill>
                  <a:srgbClr val="003399"/>
                </a:solidFill>
                <a:effectLst/>
                <a:latin typeface="+mj-lt"/>
              </a:rPr>
              <a:t> </a:t>
            </a:r>
            <a:r>
              <a:rPr lang="en-US" sz="5600" b="1" dirty="0" err="1" smtClean="0">
                <a:solidFill>
                  <a:srgbClr val="003399"/>
                </a:solidFill>
                <a:effectLst/>
                <a:latin typeface="+mj-lt"/>
              </a:rPr>
              <a:t>của</a:t>
            </a:r>
            <a:r>
              <a:rPr lang="en-US" sz="5600" b="1" dirty="0" smtClean="0">
                <a:solidFill>
                  <a:srgbClr val="003399"/>
                </a:solidFill>
                <a:effectLst/>
                <a:latin typeface="+mj-lt"/>
              </a:rPr>
              <a:t> Con </a:t>
            </a:r>
            <a:r>
              <a:rPr lang="en-US" sz="5600" b="1" dirty="0" err="1" smtClean="0">
                <a:solidFill>
                  <a:srgbClr val="003399"/>
                </a:solidFill>
                <a:effectLst/>
                <a:latin typeface="+mj-lt"/>
              </a:rPr>
              <a:t>Chí</a:t>
            </a:r>
            <a:r>
              <a:rPr lang="en-US" sz="5600" b="1" dirty="0" smtClean="0">
                <a:solidFill>
                  <a:srgbClr val="003399"/>
                </a:solidFill>
                <a:effectLst/>
                <a:latin typeface="+mj-lt"/>
              </a:rPr>
              <a:t> </a:t>
            </a:r>
            <a:r>
              <a:rPr lang="en-US" sz="5600" b="1" dirty="0" err="1" smtClean="0">
                <a:solidFill>
                  <a:srgbClr val="003399"/>
                </a:solidFill>
                <a:effectLst/>
                <a:latin typeface="+mj-lt"/>
              </a:rPr>
              <a:t>Thánh</a:t>
            </a:r>
            <a:r>
              <a:rPr lang="en-US" sz="5600" b="1" dirty="0" smtClean="0">
                <a:solidFill>
                  <a:srgbClr val="003399"/>
                </a:solidFill>
                <a:effectLst/>
                <a:latin typeface="+mj-lt"/>
              </a:rPr>
              <a:t>. </a:t>
            </a:r>
            <a:endParaRPr lang="en-US" sz="5600" b="1" u="sng" dirty="0">
              <a:solidFill>
                <a:srgbClr val="003399"/>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74333306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chor="ctr" anchorCtr="0">
            <a:noAutofit/>
          </a:bodyPr>
          <a:lstStyle/>
          <a:p>
            <a:pPr marL="27432" indent="0" algn="just">
              <a:lnSpc>
                <a:spcPct val="130000"/>
              </a:lnSpc>
              <a:buNone/>
            </a:pPr>
            <a:r>
              <a:rPr lang="en-US" sz="5600" b="1" u="sng" dirty="0" smtClean="0">
                <a:solidFill>
                  <a:srgbClr val="FF0000"/>
                </a:solidFill>
                <a:latin typeface="+mj-lt"/>
                <a:ea typeface="Tahoma" pitchFamily="34" charset="0"/>
                <a:cs typeface="Times New Roman" pitchFamily="18" charset="0"/>
              </a:rPr>
              <a:t>**:</a:t>
            </a:r>
            <a:r>
              <a:rPr lang="en-US" sz="5600" b="1" dirty="0" smtClean="0">
                <a:solidFill>
                  <a:srgbClr val="FF0000"/>
                </a:solidFill>
                <a:latin typeface="+mj-lt"/>
                <a:ea typeface="Tahoma" pitchFamily="34" charset="0"/>
                <a:cs typeface="Times New Roman" pitchFamily="18" charset="0"/>
              </a:rPr>
              <a:t> </a:t>
            </a:r>
            <a:r>
              <a:rPr lang="en-US" sz="5600" b="1" dirty="0" err="1" smtClean="0">
                <a:solidFill>
                  <a:srgbClr val="003399"/>
                </a:solidFill>
                <a:effectLst/>
                <a:latin typeface="+mj-lt"/>
              </a:rPr>
              <a:t>Mẹ</a:t>
            </a:r>
            <a:r>
              <a:rPr lang="en-US" sz="5600" b="1" dirty="0" smtClean="0">
                <a:solidFill>
                  <a:srgbClr val="003399"/>
                </a:solidFill>
                <a:effectLst/>
                <a:latin typeface="+mj-lt"/>
              </a:rPr>
              <a:t> </a:t>
            </a:r>
            <a:r>
              <a:rPr lang="en-US" sz="5600" b="1" dirty="0" err="1" smtClean="0">
                <a:solidFill>
                  <a:srgbClr val="003399"/>
                </a:solidFill>
                <a:effectLst/>
                <a:latin typeface="+mj-lt"/>
              </a:rPr>
              <a:t>thưa</a:t>
            </a:r>
            <a:r>
              <a:rPr lang="en-US" sz="5600" b="1" dirty="0" smtClean="0">
                <a:solidFill>
                  <a:srgbClr val="003399"/>
                </a:solidFill>
                <a:effectLst/>
                <a:latin typeface="+mj-lt"/>
              </a:rPr>
              <a:t> </a:t>
            </a:r>
            <a:r>
              <a:rPr lang="en-US" sz="5600" b="1" dirty="0" err="1" smtClean="0">
                <a:solidFill>
                  <a:srgbClr val="003399"/>
                </a:solidFill>
                <a:effectLst/>
                <a:latin typeface="+mj-lt"/>
              </a:rPr>
              <a:t>xin</a:t>
            </a:r>
            <a:r>
              <a:rPr lang="en-US" sz="5600" b="1" dirty="0" smtClean="0">
                <a:solidFill>
                  <a:srgbClr val="003399"/>
                </a:solidFill>
                <a:effectLst/>
                <a:latin typeface="+mj-lt"/>
              </a:rPr>
              <a:t> </a:t>
            </a:r>
            <a:r>
              <a:rPr lang="en-US" sz="5600" b="1" dirty="0" err="1" smtClean="0">
                <a:solidFill>
                  <a:srgbClr val="003399"/>
                </a:solidFill>
                <a:effectLst/>
                <a:latin typeface="+mj-lt"/>
              </a:rPr>
              <a:t>vâng</a:t>
            </a:r>
            <a:r>
              <a:rPr lang="en-US" sz="5600" b="1" dirty="0" smtClean="0">
                <a:solidFill>
                  <a:srgbClr val="003399"/>
                </a:solidFill>
                <a:effectLst/>
                <a:latin typeface="+mj-lt"/>
              </a:rPr>
              <a:t> </a:t>
            </a:r>
            <a:r>
              <a:rPr lang="en-US" sz="5600" b="1" dirty="0" err="1" smtClean="0">
                <a:solidFill>
                  <a:srgbClr val="003399"/>
                </a:solidFill>
                <a:effectLst/>
                <a:latin typeface="+mj-lt"/>
              </a:rPr>
              <a:t>với</a:t>
            </a:r>
            <a:r>
              <a:rPr lang="en-US" sz="5600" b="1" dirty="0" smtClean="0">
                <a:solidFill>
                  <a:srgbClr val="003399"/>
                </a:solidFill>
                <a:effectLst/>
                <a:latin typeface="+mj-lt"/>
              </a:rPr>
              <a:t> </a:t>
            </a:r>
            <a:r>
              <a:rPr lang="en-US" sz="5600" b="1" dirty="0" err="1" smtClean="0">
                <a:solidFill>
                  <a:srgbClr val="003399"/>
                </a:solidFill>
                <a:effectLst/>
                <a:latin typeface="+mj-lt"/>
              </a:rPr>
              <a:t>tác</a:t>
            </a:r>
            <a:r>
              <a:rPr lang="en-US" sz="5600" b="1" dirty="0" smtClean="0">
                <a:solidFill>
                  <a:srgbClr val="003399"/>
                </a:solidFill>
                <a:effectLst/>
                <a:latin typeface="+mj-lt"/>
              </a:rPr>
              <a:t> </a:t>
            </a:r>
            <a:r>
              <a:rPr lang="en-US" sz="5600" b="1" dirty="0" err="1" smtClean="0">
                <a:solidFill>
                  <a:srgbClr val="003399"/>
                </a:solidFill>
                <a:effectLst/>
                <a:latin typeface="+mj-lt"/>
              </a:rPr>
              <a:t>động</a:t>
            </a:r>
            <a:r>
              <a:rPr lang="en-US" sz="5600" b="1" dirty="0" smtClean="0">
                <a:solidFill>
                  <a:srgbClr val="003399"/>
                </a:solidFill>
                <a:effectLst/>
                <a:latin typeface="+mj-lt"/>
              </a:rPr>
              <a:t> </a:t>
            </a:r>
            <a:r>
              <a:rPr lang="en-US" sz="5600" b="1" dirty="0" err="1" smtClean="0">
                <a:solidFill>
                  <a:srgbClr val="003399"/>
                </a:solidFill>
                <a:effectLst/>
                <a:latin typeface="+mj-lt"/>
              </a:rPr>
              <a:t>của</a:t>
            </a:r>
            <a:r>
              <a:rPr lang="en-US" sz="5600" b="1" dirty="0" smtClean="0">
                <a:solidFill>
                  <a:srgbClr val="003399"/>
                </a:solidFill>
                <a:effectLst/>
                <a:latin typeface="+mj-lt"/>
              </a:rPr>
              <a:t> </a:t>
            </a:r>
            <a:r>
              <a:rPr lang="en-US" sz="5600" b="1" dirty="0" err="1" smtClean="0">
                <a:solidFill>
                  <a:srgbClr val="003399"/>
                </a:solidFill>
                <a:effectLst/>
                <a:latin typeface="+mj-lt"/>
              </a:rPr>
              <a:t>Chúa</a:t>
            </a:r>
            <a:r>
              <a:rPr lang="en-US" sz="5600" b="1" dirty="0" smtClean="0">
                <a:solidFill>
                  <a:srgbClr val="003399"/>
                </a:solidFill>
                <a:effectLst/>
                <a:latin typeface="+mj-lt"/>
              </a:rPr>
              <a:t> </a:t>
            </a:r>
            <a:r>
              <a:rPr lang="en-US" sz="5600" b="1" dirty="0" err="1" smtClean="0">
                <a:solidFill>
                  <a:srgbClr val="003399"/>
                </a:solidFill>
                <a:effectLst/>
                <a:latin typeface="+mj-lt"/>
              </a:rPr>
              <a:t>Thánh</a:t>
            </a:r>
            <a:r>
              <a:rPr lang="en-US" sz="5600" b="1" dirty="0" smtClean="0">
                <a:solidFill>
                  <a:srgbClr val="003399"/>
                </a:solidFill>
                <a:effectLst/>
                <a:latin typeface="+mj-lt"/>
              </a:rPr>
              <a:t> </a:t>
            </a:r>
            <a:r>
              <a:rPr lang="en-US" sz="5600" b="1" dirty="0" err="1" smtClean="0">
                <a:solidFill>
                  <a:srgbClr val="003399"/>
                </a:solidFill>
                <a:effectLst/>
                <a:latin typeface="+mj-lt"/>
              </a:rPr>
              <a:t>Linh</a:t>
            </a:r>
            <a:r>
              <a:rPr lang="en-US" sz="5600" b="1" dirty="0" smtClean="0">
                <a:solidFill>
                  <a:srgbClr val="003399"/>
                </a:solidFill>
                <a:effectLst/>
                <a:latin typeface="+mj-lt"/>
              </a:rPr>
              <a:t>. Con </a:t>
            </a:r>
            <a:r>
              <a:rPr lang="en-US" sz="5600" b="1" dirty="0" err="1" smtClean="0">
                <a:solidFill>
                  <a:srgbClr val="003399"/>
                </a:solidFill>
                <a:effectLst/>
                <a:latin typeface="+mj-lt"/>
              </a:rPr>
              <a:t>muốn</a:t>
            </a:r>
            <a:r>
              <a:rPr lang="en-US" sz="5600" b="1" dirty="0" smtClean="0">
                <a:solidFill>
                  <a:srgbClr val="003399"/>
                </a:solidFill>
                <a:effectLst/>
                <a:latin typeface="+mj-lt"/>
              </a:rPr>
              <a:t> </a:t>
            </a:r>
            <a:r>
              <a:rPr lang="en-US" sz="5600" b="1" dirty="0" err="1" smtClean="0">
                <a:solidFill>
                  <a:srgbClr val="003399"/>
                </a:solidFill>
                <a:effectLst/>
                <a:latin typeface="+mj-lt"/>
              </a:rPr>
              <a:t>theo</a:t>
            </a:r>
            <a:r>
              <a:rPr lang="en-US" sz="5600" b="1" dirty="0" smtClean="0">
                <a:solidFill>
                  <a:srgbClr val="003399"/>
                </a:solidFill>
                <a:effectLst/>
                <a:latin typeface="+mj-lt"/>
              </a:rPr>
              <a:t> </a:t>
            </a:r>
            <a:r>
              <a:rPr lang="en-US" sz="5600" b="1" dirty="0" err="1" smtClean="0">
                <a:solidFill>
                  <a:srgbClr val="003399"/>
                </a:solidFill>
                <a:effectLst/>
                <a:latin typeface="+mj-lt"/>
              </a:rPr>
              <a:t>Mẹ</a:t>
            </a:r>
            <a:r>
              <a:rPr lang="en-US" sz="5600" b="1" dirty="0" smtClean="0">
                <a:solidFill>
                  <a:srgbClr val="003399"/>
                </a:solidFill>
                <a:effectLst/>
                <a:latin typeface="+mj-lt"/>
              </a:rPr>
              <a:t>: </a:t>
            </a:r>
            <a:r>
              <a:rPr lang="en-US" sz="5600" b="1" dirty="0" err="1" smtClean="0">
                <a:solidFill>
                  <a:srgbClr val="003399"/>
                </a:solidFill>
                <a:effectLst/>
                <a:latin typeface="+mj-lt"/>
              </a:rPr>
              <a:t>sống</a:t>
            </a:r>
            <a:r>
              <a:rPr lang="en-US" sz="5600" b="1" dirty="0" smtClean="0">
                <a:solidFill>
                  <a:srgbClr val="003399"/>
                </a:solidFill>
                <a:effectLst/>
                <a:latin typeface="+mj-lt"/>
              </a:rPr>
              <a:t> </a:t>
            </a:r>
            <a:r>
              <a:rPr lang="en-US" sz="5600" b="1" dirty="0" err="1" smtClean="0">
                <a:solidFill>
                  <a:srgbClr val="003399"/>
                </a:solidFill>
                <a:effectLst/>
                <a:latin typeface="+mj-lt"/>
              </a:rPr>
              <a:t>xin</a:t>
            </a:r>
            <a:r>
              <a:rPr lang="en-US" sz="5600" b="1" dirty="0" smtClean="0">
                <a:solidFill>
                  <a:srgbClr val="003399"/>
                </a:solidFill>
                <a:effectLst/>
                <a:latin typeface="+mj-lt"/>
              </a:rPr>
              <a:t> </a:t>
            </a:r>
            <a:r>
              <a:rPr lang="en-US" sz="5600" b="1" dirty="0" err="1" smtClean="0">
                <a:solidFill>
                  <a:srgbClr val="003399"/>
                </a:solidFill>
                <a:effectLst/>
                <a:latin typeface="+mj-lt"/>
              </a:rPr>
              <a:t>vâng</a:t>
            </a:r>
            <a:r>
              <a:rPr lang="en-US" sz="5600" b="1" dirty="0" smtClean="0">
                <a:solidFill>
                  <a:srgbClr val="003399"/>
                </a:solidFill>
                <a:effectLst/>
                <a:latin typeface="+mj-lt"/>
              </a:rPr>
              <a:t> </a:t>
            </a:r>
            <a:r>
              <a:rPr lang="en-US" sz="5600" b="1" dirty="0" err="1" smtClean="0">
                <a:solidFill>
                  <a:srgbClr val="003399"/>
                </a:solidFill>
                <a:effectLst/>
                <a:latin typeface="+mj-lt"/>
              </a:rPr>
              <a:t>với</a:t>
            </a:r>
            <a:r>
              <a:rPr lang="en-US" sz="5600" b="1" dirty="0" smtClean="0">
                <a:solidFill>
                  <a:srgbClr val="003399"/>
                </a:solidFill>
                <a:effectLst/>
                <a:latin typeface="+mj-lt"/>
              </a:rPr>
              <a:t> </a:t>
            </a:r>
            <a:r>
              <a:rPr lang="en-US" sz="5600" b="1" dirty="0" err="1" smtClean="0">
                <a:solidFill>
                  <a:srgbClr val="003399"/>
                </a:solidFill>
                <a:effectLst/>
                <a:latin typeface="+mj-lt"/>
              </a:rPr>
              <a:t>trái</a:t>
            </a:r>
            <a:r>
              <a:rPr lang="en-US" sz="5600" b="1" dirty="0" smtClean="0">
                <a:solidFill>
                  <a:srgbClr val="003399"/>
                </a:solidFill>
                <a:effectLst/>
                <a:latin typeface="+mj-lt"/>
              </a:rPr>
              <a:t> </a:t>
            </a:r>
            <a:r>
              <a:rPr lang="en-US" sz="5600" b="1" dirty="0" err="1" smtClean="0">
                <a:solidFill>
                  <a:srgbClr val="003399"/>
                </a:solidFill>
                <a:effectLst/>
                <a:latin typeface="+mj-lt"/>
              </a:rPr>
              <a:t>tim</a:t>
            </a:r>
            <a:r>
              <a:rPr lang="en-US" sz="5600" b="1" dirty="0" smtClean="0">
                <a:solidFill>
                  <a:srgbClr val="003399"/>
                </a:solidFill>
                <a:effectLst/>
                <a:latin typeface="+mj-lt"/>
              </a:rPr>
              <a:t> </a:t>
            </a:r>
            <a:r>
              <a:rPr lang="en-US" sz="5600" b="1" dirty="0" err="1" smtClean="0">
                <a:solidFill>
                  <a:srgbClr val="003399"/>
                </a:solidFill>
                <a:effectLst/>
                <a:latin typeface="+mj-lt"/>
              </a:rPr>
              <a:t>thảo</a:t>
            </a:r>
            <a:r>
              <a:rPr lang="en-US" sz="5600" b="1" dirty="0" smtClean="0">
                <a:solidFill>
                  <a:srgbClr val="003399"/>
                </a:solidFill>
                <a:effectLst/>
                <a:latin typeface="+mj-lt"/>
              </a:rPr>
              <a:t> </a:t>
            </a:r>
            <a:r>
              <a:rPr lang="en-US" sz="5600" b="1" dirty="0" err="1" smtClean="0">
                <a:solidFill>
                  <a:srgbClr val="003399"/>
                </a:solidFill>
                <a:effectLst/>
                <a:latin typeface="+mj-lt"/>
              </a:rPr>
              <a:t>hiền</a:t>
            </a:r>
            <a:r>
              <a:rPr lang="en-US" sz="5600" b="1" dirty="0" smtClean="0">
                <a:solidFill>
                  <a:srgbClr val="003399"/>
                </a:solidFill>
                <a:effectLst/>
                <a:latin typeface="+mj-lt"/>
              </a:rPr>
              <a:t>.</a:t>
            </a:r>
            <a:endParaRPr lang="en-US" sz="5600" b="1" u="sng" dirty="0">
              <a:solidFill>
                <a:srgbClr val="003399"/>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54718851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chor="ctr" anchorCtr="0">
            <a:noAutofit/>
          </a:bodyPr>
          <a:lstStyle/>
          <a:p>
            <a:pPr marL="27432" indent="0" algn="just">
              <a:lnSpc>
                <a:spcPct val="120000"/>
              </a:lnSpc>
              <a:buNone/>
            </a:pPr>
            <a:r>
              <a:rPr lang="en-US" sz="5200" b="1" u="sng" dirty="0" smtClean="0">
                <a:solidFill>
                  <a:srgbClr val="FF0000"/>
                </a:solidFill>
                <a:effectLst/>
                <a:latin typeface="+mj-lt"/>
                <a:ea typeface="Tahoma" pitchFamily="34" charset="0"/>
                <a:cs typeface="Times New Roman" pitchFamily="18" charset="0"/>
              </a:rPr>
              <a:t>Tk2:</a:t>
            </a:r>
            <a:r>
              <a:rPr lang="en-US" sz="5200" b="1" dirty="0" smtClean="0">
                <a:solidFill>
                  <a:srgbClr val="003399"/>
                </a:solidFill>
                <a:effectLst/>
                <a:latin typeface="+mj-lt"/>
                <a:ea typeface="Tahoma" pitchFamily="34" charset="0"/>
                <a:cs typeface="Times New Roman" pitchFamily="18" charset="0"/>
              </a:rPr>
              <a:t> </a:t>
            </a:r>
            <a:r>
              <a:rPr lang="en-US" sz="5200" b="1" dirty="0" err="1" smtClean="0">
                <a:solidFill>
                  <a:srgbClr val="003399"/>
                </a:solidFill>
                <a:effectLst/>
                <a:latin typeface="+mj-lt"/>
              </a:rPr>
              <a:t>Từ</a:t>
            </a:r>
            <a:r>
              <a:rPr lang="en-US" sz="5200" b="1" dirty="0" smtClean="0">
                <a:solidFill>
                  <a:srgbClr val="003399"/>
                </a:solidFill>
                <a:effectLst/>
                <a:latin typeface="+mj-lt"/>
              </a:rPr>
              <a:t> </a:t>
            </a:r>
            <a:r>
              <a:rPr lang="en-US" sz="5200" b="1" dirty="0" err="1" smtClean="0">
                <a:solidFill>
                  <a:srgbClr val="003399"/>
                </a:solidFill>
                <a:effectLst/>
                <a:latin typeface="+mj-lt"/>
              </a:rPr>
              <a:t>lúc</a:t>
            </a:r>
            <a:r>
              <a:rPr lang="en-US" sz="5200" b="1" dirty="0" smtClean="0">
                <a:solidFill>
                  <a:srgbClr val="003399"/>
                </a:solidFill>
                <a:effectLst/>
                <a:latin typeface="+mj-lt"/>
              </a:rPr>
              <a:t> </a:t>
            </a:r>
            <a:r>
              <a:rPr lang="en-US" sz="5200" b="1" dirty="0" err="1" smtClean="0">
                <a:solidFill>
                  <a:srgbClr val="003399"/>
                </a:solidFill>
                <a:effectLst/>
                <a:latin typeface="+mj-lt"/>
              </a:rPr>
              <a:t>Mẹ</a:t>
            </a:r>
            <a:r>
              <a:rPr lang="en-US" sz="5200" b="1" dirty="0" smtClean="0">
                <a:solidFill>
                  <a:srgbClr val="003399"/>
                </a:solidFill>
                <a:effectLst/>
                <a:latin typeface="+mj-lt"/>
              </a:rPr>
              <a:t> </a:t>
            </a:r>
            <a:r>
              <a:rPr lang="en-US" sz="5200" b="1" dirty="0" err="1" smtClean="0">
                <a:solidFill>
                  <a:srgbClr val="003399"/>
                </a:solidFill>
                <a:effectLst/>
                <a:latin typeface="+mj-lt"/>
              </a:rPr>
              <a:t>nói</a:t>
            </a:r>
            <a:r>
              <a:rPr lang="en-US" sz="5200" b="1" dirty="0" smtClean="0">
                <a:solidFill>
                  <a:srgbClr val="003399"/>
                </a:solidFill>
                <a:effectLst/>
                <a:latin typeface="+mj-lt"/>
              </a:rPr>
              <a:t> </a:t>
            </a:r>
            <a:r>
              <a:rPr lang="en-US" sz="5200" b="1" dirty="0" err="1" smtClean="0">
                <a:solidFill>
                  <a:srgbClr val="003399"/>
                </a:solidFill>
                <a:effectLst/>
                <a:latin typeface="+mj-lt"/>
              </a:rPr>
              <a:t>lời</a:t>
            </a:r>
            <a:r>
              <a:rPr lang="en-US" sz="5200" b="1" dirty="0" smtClean="0">
                <a:solidFill>
                  <a:srgbClr val="003399"/>
                </a:solidFill>
                <a:effectLst/>
                <a:latin typeface="+mj-lt"/>
              </a:rPr>
              <a:t> </a:t>
            </a:r>
            <a:r>
              <a:rPr lang="en-US" sz="5200" b="1" dirty="0" err="1" smtClean="0">
                <a:solidFill>
                  <a:srgbClr val="003399"/>
                </a:solidFill>
                <a:effectLst/>
                <a:latin typeface="+mj-lt"/>
              </a:rPr>
              <a:t>xin</a:t>
            </a:r>
            <a:r>
              <a:rPr lang="en-US" sz="5200" b="1" dirty="0" smtClean="0">
                <a:solidFill>
                  <a:srgbClr val="003399"/>
                </a:solidFill>
                <a:effectLst/>
                <a:latin typeface="+mj-lt"/>
              </a:rPr>
              <a:t> </a:t>
            </a:r>
            <a:r>
              <a:rPr lang="en-US" sz="5200" b="1" dirty="0" err="1" smtClean="0">
                <a:solidFill>
                  <a:srgbClr val="003399"/>
                </a:solidFill>
                <a:effectLst/>
                <a:latin typeface="+mj-lt"/>
              </a:rPr>
              <a:t>vâng</a:t>
            </a:r>
            <a:r>
              <a:rPr lang="en-US" sz="5200" b="1" dirty="0" smtClean="0">
                <a:solidFill>
                  <a:srgbClr val="003399"/>
                </a:solidFill>
                <a:effectLst/>
                <a:latin typeface="+mj-lt"/>
              </a:rPr>
              <a:t>, </a:t>
            </a:r>
            <a:r>
              <a:rPr lang="en-US" sz="5200" b="1" dirty="0" err="1" smtClean="0">
                <a:solidFill>
                  <a:srgbClr val="003399"/>
                </a:solidFill>
                <a:effectLst/>
                <a:latin typeface="+mj-lt"/>
              </a:rPr>
              <a:t>kỷ</a:t>
            </a:r>
            <a:r>
              <a:rPr lang="en-US" sz="5200" b="1" dirty="0" smtClean="0">
                <a:solidFill>
                  <a:srgbClr val="003399"/>
                </a:solidFill>
                <a:effectLst/>
                <a:latin typeface="+mj-lt"/>
              </a:rPr>
              <a:t> </a:t>
            </a:r>
            <a:r>
              <a:rPr lang="en-US" sz="5200" b="1" dirty="0" err="1" smtClean="0">
                <a:solidFill>
                  <a:srgbClr val="003399"/>
                </a:solidFill>
                <a:effectLst/>
                <a:latin typeface="+mj-lt"/>
              </a:rPr>
              <a:t>nguyên</a:t>
            </a:r>
            <a:r>
              <a:rPr lang="en-US" sz="5200" b="1" dirty="0" smtClean="0">
                <a:solidFill>
                  <a:srgbClr val="003399"/>
                </a:solidFill>
                <a:effectLst/>
                <a:latin typeface="+mj-lt"/>
              </a:rPr>
              <a:t> </a:t>
            </a:r>
            <a:r>
              <a:rPr lang="en-US" sz="5200" b="1" dirty="0" err="1" smtClean="0">
                <a:solidFill>
                  <a:srgbClr val="003399"/>
                </a:solidFill>
                <a:effectLst/>
                <a:latin typeface="+mj-lt"/>
              </a:rPr>
              <a:t>mới</a:t>
            </a:r>
            <a:r>
              <a:rPr lang="en-US" sz="5200" b="1" dirty="0" smtClean="0">
                <a:solidFill>
                  <a:srgbClr val="003399"/>
                </a:solidFill>
                <a:effectLst/>
                <a:latin typeface="+mj-lt"/>
              </a:rPr>
              <a:t> </a:t>
            </a:r>
            <a:r>
              <a:rPr lang="en-US" sz="5200" b="1" dirty="0" err="1" smtClean="0">
                <a:solidFill>
                  <a:srgbClr val="003399"/>
                </a:solidFill>
                <a:effectLst/>
                <a:latin typeface="+mj-lt"/>
              </a:rPr>
              <a:t>đã</a:t>
            </a:r>
            <a:r>
              <a:rPr lang="en-US" sz="5200" b="1" dirty="0" smtClean="0">
                <a:solidFill>
                  <a:srgbClr val="003399"/>
                </a:solidFill>
                <a:effectLst/>
                <a:latin typeface="+mj-lt"/>
              </a:rPr>
              <a:t> </a:t>
            </a:r>
            <a:r>
              <a:rPr lang="en-US" sz="5200" b="1" dirty="0" err="1" smtClean="0">
                <a:solidFill>
                  <a:srgbClr val="003399"/>
                </a:solidFill>
                <a:latin typeface="+mj-lt"/>
              </a:rPr>
              <a:t>đến</a:t>
            </a:r>
            <a:r>
              <a:rPr lang="en-US" sz="5200" b="1" dirty="0" smtClean="0">
                <a:solidFill>
                  <a:srgbClr val="003399"/>
                </a:solidFill>
                <a:latin typeface="+mj-lt"/>
              </a:rPr>
              <a:t> </a:t>
            </a:r>
            <a:r>
              <a:rPr lang="en-US" sz="5200" b="1" dirty="0" err="1" smtClean="0">
                <a:solidFill>
                  <a:srgbClr val="003399"/>
                </a:solidFill>
                <a:latin typeface="+mj-lt"/>
              </a:rPr>
              <a:t>trong</a:t>
            </a:r>
            <a:r>
              <a:rPr lang="en-US" sz="5200" b="1" dirty="0" smtClean="0">
                <a:solidFill>
                  <a:srgbClr val="003399"/>
                </a:solidFill>
                <a:latin typeface="+mj-lt"/>
              </a:rPr>
              <a:t> </a:t>
            </a:r>
            <a:r>
              <a:rPr lang="en-US" sz="5200" b="1" dirty="0" err="1" smtClean="0">
                <a:solidFill>
                  <a:srgbClr val="003399"/>
                </a:solidFill>
                <a:latin typeface="+mj-lt"/>
              </a:rPr>
              <a:t>đời</a:t>
            </a:r>
            <a:r>
              <a:rPr lang="en-US" sz="5200" b="1" dirty="0" smtClean="0">
                <a:solidFill>
                  <a:srgbClr val="003399"/>
                </a:solidFill>
                <a:latin typeface="+mj-lt"/>
              </a:rPr>
              <a:t>. </a:t>
            </a:r>
            <a:r>
              <a:rPr lang="en-US" sz="5200" b="1" dirty="0" err="1" smtClean="0">
                <a:solidFill>
                  <a:srgbClr val="003399"/>
                </a:solidFill>
                <a:effectLst/>
                <a:latin typeface="+mj-lt"/>
              </a:rPr>
              <a:t>Dịu</a:t>
            </a:r>
            <a:r>
              <a:rPr lang="en-US" sz="5200" b="1" dirty="0" smtClean="0">
                <a:solidFill>
                  <a:srgbClr val="003399"/>
                </a:solidFill>
                <a:effectLst/>
                <a:latin typeface="+mj-lt"/>
              </a:rPr>
              <a:t> </a:t>
            </a:r>
            <a:r>
              <a:rPr lang="en-US" sz="5200" b="1" dirty="0" err="1" smtClean="0">
                <a:solidFill>
                  <a:srgbClr val="003399"/>
                </a:solidFill>
                <a:effectLst/>
                <a:latin typeface="+mj-lt"/>
              </a:rPr>
              <a:t>dàng</a:t>
            </a:r>
            <a:r>
              <a:rPr lang="en-US" sz="5200" b="1" dirty="0" smtClean="0">
                <a:solidFill>
                  <a:srgbClr val="003399"/>
                </a:solidFill>
                <a:effectLst/>
                <a:latin typeface="+mj-lt"/>
              </a:rPr>
              <a:t> </a:t>
            </a:r>
            <a:r>
              <a:rPr lang="en-US" sz="5200" b="1" dirty="0" err="1" smtClean="0">
                <a:solidFill>
                  <a:srgbClr val="003399"/>
                </a:solidFill>
                <a:effectLst/>
                <a:latin typeface="+mj-lt"/>
              </a:rPr>
              <a:t>như</a:t>
            </a:r>
            <a:r>
              <a:rPr lang="en-US" sz="5200" b="1" dirty="0" smtClean="0">
                <a:solidFill>
                  <a:srgbClr val="003399"/>
                </a:solidFill>
                <a:effectLst/>
                <a:latin typeface="+mj-lt"/>
              </a:rPr>
              <a:t> </a:t>
            </a:r>
            <a:r>
              <a:rPr lang="en-US" sz="5200" b="1" dirty="0" err="1" smtClean="0">
                <a:solidFill>
                  <a:srgbClr val="003399"/>
                </a:solidFill>
                <a:effectLst/>
                <a:latin typeface="+mj-lt"/>
              </a:rPr>
              <a:t>làn</a:t>
            </a:r>
            <a:r>
              <a:rPr lang="en-US" sz="5200" b="1" dirty="0" smtClean="0">
                <a:solidFill>
                  <a:srgbClr val="003399"/>
                </a:solidFill>
                <a:effectLst/>
                <a:latin typeface="+mj-lt"/>
              </a:rPr>
              <a:t> </a:t>
            </a:r>
            <a:r>
              <a:rPr lang="en-US" sz="5200" b="1" dirty="0" err="1" smtClean="0">
                <a:solidFill>
                  <a:srgbClr val="003399"/>
                </a:solidFill>
                <a:effectLst/>
                <a:latin typeface="+mj-lt"/>
              </a:rPr>
              <a:t>gió</a:t>
            </a:r>
            <a:r>
              <a:rPr lang="en-US" sz="5200" b="1" dirty="0" smtClean="0">
                <a:solidFill>
                  <a:srgbClr val="003399"/>
                </a:solidFill>
                <a:effectLst/>
                <a:latin typeface="+mj-lt"/>
              </a:rPr>
              <a:t> </a:t>
            </a:r>
            <a:r>
              <a:rPr lang="en-US" sz="5200" b="1" dirty="0" err="1" smtClean="0">
                <a:solidFill>
                  <a:srgbClr val="003399"/>
                </a:solidFill>
                <a:effectLst/>
                <a:latin typeface="+mj-lt"/>
              </a:rPr>
              <a:t>mát</a:t>
            </a:r>
            <a:r>
              <a:rPr lang="en-US" sz="5200" b="1" dirty="0" smtClean="0">
                <a:solidFill>
                  <a:srgbClr val="003399"/>
                </a:solidFill>
                <a:effectLst/>
                <a:latin typeface="+mj-lt"/>
              </a:rPr>
              <a:t> </a:t>
            </a:r>
            <a:r>
              <a:rPr lang="en-US" sz="5200" b="1" dirty="0" err="1" smtClean="0">
                <a:solidFill>
                  <a:srgbClr val="003399"/>
                </a:solidFill>
                <a:effectLst/>
                <a:latin typeface="+mj-lt"/>
              </a:rPr>
              <a:t>giữa</a:t>
            </a:r>
            <a:r>
              <a:rPr lang="en-US" sz="5200" b="1" dirty="0" smtClean="0">
                <a:solidFill>
                  <a:srgbClr val="003399"/>
                </a:solidFill>
                <a:effectLst/>
                <a:latin typeface="+mj-lt"/>
              </a:rPr>
              <a:t> </a:t>
            </a:r>
            <a:r>
              <a:rPr lang="en-US" sz="5200" b="1" dirty="0" err="1" smtClean="0">
                <a:solidFill>
                  <a:srgbClr val="003399"/>
                </a:solidFill>
                <a:effectLst/>
                <a:latin typeface="+mj-lt"/>
              </a:rPr>
              <a:t>cơn</a:t>
            </a:r>
            <a:r>
              <a:rPr lang="en-US" sz="5200" b="1" dirty="0" smtClean="0">
                <a:solidFill>
                  <a:srgbClr val="003399"/>
                </a:solidFill>
                <a:effectLst/>
                <a:latin typeface="+mj-lt"/>
              </a:rPr>
              <a:t> </a:t>
            </a:r>
            <a:r>
              <a:rPr lang="en-US" sz="5200" b="1" dirty="0" err="1" smtClean="0">
                <a:solidFill>
                  <a:srgbClr val="003399"/>
                </a:solidFill>
                <a:effectLst/>
                <a:latin typeface="+mj-lt"/>
              </a:rPr>
              <a:t>nắng</a:t>
            </a:r>
            <a:r>
              <a:rPr lang="en-US" sz="5200" b="1" dirty="0" smtClean="0">
                <a:solidFill>
                  <a:srgbClr val="003399"/>
                </a:solidFill>
                <a:effectLst/>
                <a:latin typeface="+mj-lt"/>
              </a:rPr>
              <a:t> </a:t>
            </a:r>
            <a:r>
              <a:rPr lang="en-US" sz="5200" b="1" dirty="0" err="1" smtClean="0">
                <a:solidFill>
                  <a:srgbClr val="003399"/>
                </a:solidFill>
                <a:effectLst/>
                <a:latin typeface="+mj-lt"/>
              </a:rPr>
              <a:t>hạ</a:t>
            </a:r>
            <a:r>
              <a:rPr lang="en-US" sz="5200" b="1" dirty="0" smtClean="0">
                <a:solidFill>
                  <a:srgbClr val="003399"/>
                </a:solidFill>
                <a:effectLst/>
                <a:latin typeface="+mj-lt"/>
              </a:rPr>
              <a:t>. </a:t>
            </a:r>
            <a:r>
              <a:rPr lang="en-US" sz="5200" b="1" dirty="0" err="1" smtClean="0">
                <a:solidFill>
                  <a:srgbClr val="003399"/>
                </a:solidFill>
                <a:effectLst/>
                <a:latin typeface="+mj-lt"/>
              </a:rPr>
              <a:t>Huyền</a:t>
            </a:r>
            <a:r>
              <a:rPr lang="en-US" sz="5200" b="1" dirty="0" smtClean="0">
                <a:solidFill>
                  <a:srgbClr val="003399"/>
                </a:solidFill>
                <a:effectLst/>
                <a:latin typeface="+mj-lt"/>
              </a:rPr>
              <a:t> </a:t>
            </a:r>
            <a:r>
              <a:rPr lang="en-US" sz="5200" b="1" dirty="0" err="1" smtClean="0">
                <a:solidFill>
                  <a:srgbClr val="003399"/>
                </a:solidFill>
                <a:effectLst/>
                <a:latin typeface="+mj-lt"/>
              </a:rPr>
              <a:t>nhiệm</a:t>
            </a:r>
            <a:r>
              <a:rPr lang="en-US" sz="5200" b="1" dirty="0" smtClean="0">
                <a:solidFill>
                  <a:srgbClr val="003399"/>
                </a:solidFill>
                <a:effectLst/>
                <a:latin typeface="+mj-lt"/>
              </a:rPr>
              <a:t> </a:t>
            </a:r>
            <a:r>
              <a:rPr lang="en-US" sz="5200" b="1" dirty="0" err="1" smtClean="0">
                <a:solidFill>
                  <a:srgbClr val="003399"/>
                </a:solidFill>
                <a:effectLst/>
                <a:latin typeface="+mj-lt"/>
              </a:rPr>
              <a:t>quá</a:t>
            </a:r>
            <a:r>
              <a:rPr lang="en-US" sz="5200" b="1" dirty="0" smtClean="0">
                <a:solidFill>
                  <a:srgbClr val="003399"/>
                </a:solidFill>
                <a:effectLst/>
                <a:latin typeface="+mj-lt"/>
              </a:rPr>
              <a:t> </a:t>
            </a:r>
            <a:r>
              <a:rPr lang="en-US" sz="5200" b="1" dirty="0" err="1" smtClean="0">
                <a:solidFill>
                  <a:srgbClr val="003399"/>
                </a:solidFill>
                <a:effectLst/>
                <a:latin typeface="+mj-lt"/>
              </a:rPr>
              <a:t>muôn</a:t>
            </a:r>
            <a:r>
              <a:rPr lang="en-US" sz="5200" b="1" dirty="0" smtClean="0">
                <a:solidFill>
                  <a:srgbClr val="003399"/>
                </a:solidFill>
                <a:effectLst/>
                <a:latin typeface="+mj-lt"/>
              </a:rPr>
              <a:t> </a:t>
            </a:r>
            <a:r>
              <a:rPr lang="en-US" sz="5200" b="1" dirty="0" err="1" smtClean="0">
                <a:solidFill>
                  <a:srgbClr val="003399"/>
                </a:solidFill>
                <a:effectLst/>
                <a:latin typeface="+mj-lt"/>
              </a:rPr>
              <a:t>đời</a:t>
            </a:r>
            <a:r>
              <a:rPr lang="en-US" sz="5200" b="1" dirty="0" smtClean="0">
                <a:solidFill>
                  <a:srgbClr val="003399"/>
                </a:solidFill>
                <a:effectLst/>
                <a:latin typeface="+mj-lt"/>
              </a:rPr>
              <a:t> </a:t>
            </a:r>
            <a:r>
              <a:rPr lang="en-US" sz="5200" b="1" dirty="0" err="1" smtClean="0">
                <a:solidFill>
                  <a:srgbClr val="003399"/>
                </a:solidFill>
                <a:effectLst/>
                <a:latin typeface="+mj-lt"/>
              </a:rPr>
              <a:t>tiếng</a:t>
            </a:r>
            <a:r>
              <a:rPr lang="en-US" sz="5200" b="1" dirty="0" smtClean="0">
                <a:solidFill>
                  <a:srgbClr val="003399"/>
                </a:solidFill>
                <a:effectLst/>
                <a:latin typeface="+mj-lt"/>
              </a:rPr>
              <a:t> </a:t>
            </a:r>
            <a:r>
              <a:rPr lang="en-US" sz="5200" b="1" dirty="0" err="1" smtClean="0">
                <a:solidFill>
                  <a:srgbClr val="003399"/>
                </a:solidFill>
                <a:effectLst/>
                <a:latin typeface="+mj-lt"/>
              </a:rPr>
              <a:t>xin</a:t>
            </a:r>
            <a:r>
              <a:rPr lang="en-US" sz="5200" b="1" dirty="0" smtClean="0">
                <a:solidFill>
                  <a:srgbClr val="003399"/>
                </a:solidFill>
                <a:effectLst/>
                <a:latin typeface="+mj-lt"/>
              </a:rPr>
              <a:t> </a:t>
            </a:r>
            <a:r>
              <a:rPr lang="en-US" sz="5200" b="1" dirty="0" err="1" smtClean="0">
                <a:solidFill>
                  <a:srgbClr val="003399"/>
                </a:solidFill>
                <a:effectLst/>
                <a:latin typeface="+mj-lt"/>
              </a:rPr>
              <a:t>vâng</a:t>
            </a:r>
            <a:r>
              <a:rPr lang="en-US" sz="5200" b="1" dirty="0" smtClean="0">
                <a:solidFill>
                  <a:srgbClr val="003399"/>
                </a:solidFill>
                <a:effectLst/>
                <a:latin typeface="+mj-lt"/>
              </a:rPr>
              <a:t>.</a:t>
            </a:r>
            <a:endParaRPr lang="en-US" sz="5200" b="1" u="sng" dirty="0">
              <a:solidFill>
                <a:srgbClr val="003399"/>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94422218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chor="ctr" anchorCtr="0">
            <a:noAutofit/>
          </a:bodyPr>
          <a:lstStyle/>
          <a:p>
            <a:pPr marL="27432" indent="0" algn="just">
              <a:lnSpc>
                <a:spcPct val="130000"/>
              </a:lnSpc>
              <a:buNone/>
            </a:pPr>
            <a:r>
              <a:rPr lang="en-US" sz="5600" b="1" u="sng" dirty="0" err="1" smtClean="0">
                <a:solidFill>
                  <a:srgbClr val="FF0000"/>
                </a:solidFill>
                <a:latin typeface="+mj-lt"/>
                <a:ea typeface="Tahoma" pitchFamily="34" charset="0"/>
                <a:cs typeface="Times New Roman" pitchFamily="18" charset="0"/>
              </a:rPr>
              <a:t>Đk</a:t>
            </a:r>
            <a:r>
              <a:rPr lang="en-US" sz="5600" b="1" u="sng" dirty="0" smtClean="0">
                <a:solidFill>
                  <a:srgbClr val="FF0000"/>
                </a:solidFill>
                <a:latin typeface="+mj-lt"/>
                <a:ea typeface="Tahoma" pitchFamily="34" charset="0"/>
                <a:cs typeface="Times New Roman" pitchFamily="18" charset="0"/>
              </a:rPr>
              <a:t>:</a:t>
            </a:r>
            <a:r>
              <a:rPr lang="en-US" sz="5600" b="1" dirty="0" smtClean="0">
                <a:solidFill>
                  <a:srgbClr val="FF0000"/>
                </a:solidFill>
                <a:latin typeface="+mj-lt"/>
                <a:ea typeface="Tahoma" pitchFamily="34" charset="0"/>
                <a:cs typeface="Times New Roman" pitchFamily="18" charset="0"/>
              </a:rPr>
              <a:t> </a:t>
            </a:r>
            <a:r>
              <a:rPr lang="en-US" sz="5600" b="1" dirty="0" err="1" smtClean="0">
                <a:solidFill>
                  <a:srgbClr val="003399"/>
                </a:solidFill>
                <a:effectLst/>
                <a:latin typeface="+mj-lt"/>
              </a:rPr>
              <a:t>Mẹ</a:t>
            </a:r>
            <a:r>
              <a:rPr lang="en-US" sz="5600" b="1" dirty="0" smtClean="0">
                <a:solidFill>
                  <a:srgbClr val="003399"/>
                </a:solidFill>
                <a:effectLst/>
                <a:latin typeface="+mj-lt"/>
              </a:rPr>
              <a:t> </a:t>
            </a:r>
            <a:r>
              <a:rPr lang="en-US" sz="5600" b="1" dirty="0" err="1" smtClean="0">
                <a:solidFill>
                  <a:srgbClr val="003399"/>
                </a:solidFill>
                <a:effectLst/>
                <a:latin typeface="+mj-lt"/>
              </a:rPr>
              <a:t>thưa</a:t>
            </a:r>
            <a:r>
              <a:rPr lang="en-US" sz="5600" b="1" dirty="0" smtClean="0">
                <a:solidFill>
                  <a:srgbClr val="003399"/>
                </a:solidFill>
                <a:effectLst/>
                <a:latin typeface="+mj-lt"/>
              </a:rPr>
              <a:t> </a:t>
            </a:r>
            <a:r>
              <a:rPr lang="en-US" sz="5600" b="1" dirty="0" err="1" smtClean="0">
                <a:solidFill>
                  <a:srgbClr val="003399"/>
                </a:solidFill>
                <a:effectLst/>
                <a:latin typeface="+mj-lt"/>
              </a:rPr>
              <a:t>xin</a:t>
            </a:r>
            <a:r>
              <a:rPr lang="en-US" sz="5600" b="1" dirty="0" smtClean="0">
                <a:solidFill>
                  <a:srgbClr val="003399"/>
                </a:solidFill>
                <a:effectLst/>
                <a:latin typeface="+mj-lt"/>
              </a:rPr>
              <a:t> </a:t>
            </a:r>
            <a:r>
              <a:rPr lang="en-US" sz="5600" b="1" dirty="0" err="1" smtClean="0">
                <a:solidFill>
                  <a:srgbClr val="003399"/>
                </a:solidFill>
                <a:effectLst/>
                <a:latin typeface="+mj-lt"/>
              </a:rPr>
              <a:t>vâng</a:t>
            </a:r>
            <a:r>
              <a:rPr lang="en-US" sz="5600" b="1" dirty="0" smtClean="0">
                <a:solidFill>
                  <a:srgbClr val="003399"/>
                </a:solidFill>
                <a:effectLst/>
                <a:latin typeface="+mj-lt"/>
              </a:rPr>
              <a:t>, </a:t>
            </a:r>
            <a:r>
              <a:rPr lang="en-US" sz="5600" b="1" dirty="0" err="1" smtClean="0">
                <a:solidFill>
                  <a:srgbClr val="003399"/>
                </a:solidFill>
                <a:effectLst/>
                <a:latin typeface="+mj-lt"/>
              </a:rPr>
              <a:t>xin</a:t>
            </a:r>
            <a:r>
              <a:rPr lang="en-US" sz="5600" b="1" dirty="0" smtClean="0">
                <a:solidFill>
                  <a:srgbClr val="003399"/>
                </a:solidFill>
                <a:effectLst/>
                <a:latin typeface="+mj-lt"/>
              </a:rPr>
              <a:t> </a:t>
            </a:r>
            <a:r>
              <a:rPr lang="en-US" sz="5600" b="1" dirty="0" err="1" smtClean="0">
                <a:solidFill>
                  <a:srgbClr val="003399"/>
                </a:solidFill>
                <a:effectLst/>
                <a:latin typeface="+mj-lt"/>
              </a:rPr>
              <a:t>vâng</a:t>
            </a:r>
            <a:r>
              <a:rPr lang="en-US" sz="5600" b="1" dirty="0" smtClean="0">
                <a:solidFill>
                  <a:srgbClr val="003399"/>
                </a:solidFill>
                <a:effectLst/>
                <a:latin typeface="+mj-lt"/>
              </a:rPr>
              <a:t> </a:t>
            </a:r>
            <a:r>
              <a:rPr lang="en-US" sz="5600" b="1" dirty="0" err="1" smtClean="0">
                <a:solidFill>
                  <a:srgbClr val="003399"/>
                </a:solidFill>
                <a:effectLst/>
                <a:latin typeface="+mj-lt"/>
              </a:rPr>
              <a:t>trọn</a:t>
            </a:r>
            <a:r>
              <a:rPr lang="en-US" sz="5600" b="1" dirty="0" smtClean="0">
                <a:solidFill>
                  <a:srgbClr val="003399"/>
                </a:solidFill>
                <a:effectLst/>
                <a:latin typeface="+mj-lt"/>
              </a:rPr>
              <a:t> </a:t>
            </a:r>
            <a:r>
              <a:rPr lang="en-US" sz="5600" b="1" dirty="0" err="1" smtClean="0">
                <a:solidFill>
                  <a:srgbClr val="003399"/>
                </a:solidFill>
                <a:effectLst/>
                <a:latin typeface="+mj-lt"/>
              </a:rPr>
              <a:t>thánh</a:t>
            </a:r>
            <a:r>
              <a:rPr lang="en-US" sz="5600" b="1" dirty="0" smtClean="0">
                <a:solidFill>
                  <a:srgbClr val="003399"/>
                </a:solidFill>
                <a:effectLst/>
                <a:latin typeface="+mj-lt"/>
              </a:rPr>
              <a:t> ý </a:t>
            </a:r>
            <a:r>
              <a:rPr lang="en-US" sz="5600" b="1" dirty="0" err="1" smtClean="0">
                <a:solidFill>
                  <a:srgbClr val="003399"/>
                </a:solidFill>
                <a:effectLst/>
                <a:latin typeface="+mj-lt"/>
              </a:rPr>
              <a:t>Chúa</a:t>
            </a:r>
            <a:r>
              <a:rPr lang="en-US" sz="5600" b="1" dirty="0" smtClean="0">
                <a:solidFill>
                  <a:srgbClr val="003399"/>
                </a:solidFill>
                <a:effectLst/>
                <a:latin typeface="+mj-lt"/>
              </a:rPr>
              <a:t> Cha. </a:t>
            </a:r>
            <a:r>
              <a:rPr lang="en-US" sz="5600" b="1" dirty="0" err="1" smtClean="0">
                <a:solidFill>
                  <a:srgbClr val="003399"/>
                </a:solidFill>
                <a:effectLst/>
                <a:latin typeface="+mj-lt"/>
              </a:rPr>
              <a:t>Mẹ</a:t>
            </a:r>
            <a:r>
              <a:rPr lang="en-US" sz="5600" b="1" dirty="0" smtClean="0">
                <a:solidFill>
                  <a:srgbClr val="003399"/>
                </a:solidFill>
                <a:effectLst/>
                <a:latin typeface="+mj-lt"/>
              </a:rPr>
              <a:t> </a:t>
            </a:r>
            <a:r>
              <a:rPr lang="en-US" sz="5600" b="1" dirty="0" err="1" smtClean="0">
                <a:solidFill>
                  <a:srgbClr val="003399"/>
                </a:solidFill>
                <a:effectLst/>
                <a:latin typeface="+mj-lt"/>
              </a:rPr>
              <a:t>thưa</a:t>
            </a:r>
            <a:r>
              <a:rPr lang="en-US" sz="5600" b="1" dirty="0" smtClean="0">
                <a:solidFill>
                  <a:srgbClr val="003399"/>
                </a:solidFill>
                <a:effectLst/>
                <a:latin typeface="+mj-lt"/>
              </a:rPr>
              <a:t> </a:t>
            </a:r>
            <a:r>
              <a:rPr lang="en-US" sz="5600" b="1" dirty="0" err="1" smtClean="0">
                <a:solidFill>
                  <a:srgbClr val="003399"/>
                </a:solidFill>
                <a:effectLst/>
                <a:latin typeface="+mj-lt"/>
              </a:rPr>
              <a:t>xin</a:t>
            </a:r>
            <a:r>
              <a:rPr lang="en-US" sz="5600" b="1" dirty="0" smtClean="0">
                <a:solidFill>
                  <a:srgbClr val="003399"/>
                </a:solidFill>
                <a:effectLst/>
                <a:latin typeface="+mj-lt"/>
              </a:rPr>
              <a:t> </a:t>
            </a:r>
            <a:r>
              <a:rPr lang="en-US" sz="5600" b="1" dirty="0" err="1" smtClean="0">
                <a:solidFill>
                  <a:srgbClr val="003399"/>
                </a:solidFill>
                <a:effectLst/>
                <a:latin typeface="+mj-lt"/>
              </a:rPr>
              <a:t>vâng</a:t>
            </a:r>
            <a:r>
              <a:rPr lang="en-US" sz="5600" b="1" dirty="0" smtClean="0">
                <a:solidFill>
                  <a:srgbClr val="003399"/>
                </a:solidFill>
                <a:effectLst/>
                <a:latin typeface="+mj-lt"/>
              </a:rPr>
              <a:t> </a:t>
            </a:r>
            <a:r>
              <a:rPr lang="en-US" sz="5600" b="1" dirty="0" err="1" smtClean="0">
                <a:solidFill>
                  <a:srgbClr val="003399"/>
                </a:solidFill>
                <a:effectLst/>
                <a:latin typeface="+mj-lt"/>
              </a:rPr>
              <a:t>với</a:t>
            </a:r>
            <a:r>
              <a:rPr lang="en-US" sz="5600" b="1" dirty="0" smtClean="0">
                <a:solidFill>
                  <a:srgbClr val="003399"/>
                </a:solidFill>
                <a:effectLst/>
                <a:latin typeface="+mj-lt"/>
              </a:rPr>
              <a:t> Tin </a:t>
            </a:r>
            <a:r>
              <a:rPr lang="en-US" sz="5600" b="1" dirty="0" err="1" smtClean="0">
                <a:solidFill>
                  <a:srgbClr val="003399"/>
                </a:solidFill>
                <a:effectLst/>
                <a:latin typeface="+mj-lt"/>
              </a:rPr>
              <a:t>Mừng</a:t>
            </a:r>
            <a:r>
              <a:rPr lang="en-US" sz="5600" b="1" dirty="0" smtClean="0">
                <a:solidFill>
                  <a:srgbClr val="003399"/>
                </a:solidFill>
                <a:effectLst/>
                <a:latin typeface="+mj-lt"/>
              </a:rPr>
              <a:t> </a:t>
            </a:r>
            <a:r>
              <a:rPr lang="en-US" sz="5600" b="1" dirty="0" err="1" smtClean="0">
                <a:solidFill>
                  <a:srgbClr val="003399"/>
                </a:solidFill>
                <a:effectLst/>
                <a:latin typeface="+mj-lt"/>
              </a:rPr>
              <a:t>của</a:t>
            </a:r>
            <a:r>
              <a:rPr lang="en-US" sz="5600" b="1" dirty="0" smtClean="0">
                <a:solidFill>
                  <a:srgbClr val="003399"/>
                </a:solidFill>
                <a:effectLst/>
                <a:latin typeface="+mj-lt"/>
              </a:rPr>
              <a:t> Con </a:t>
            </a:r>
            <a:r>
              <a:rPr lang="en-US" sz="5600" b="1" dirty="0" err="1" smtClean="0">
                <a:solidFill>
                  <a:srgbClr val="003399"/>
                </a:solidFill>
                <a:effectLst/>
                <a:latin typeface="+mj-lt"/>
              </a:rPr>
              <a:t>Chí</a:t>
            </a:r>
            <a:r>
              <a:rPr lang="en-US" sz="5600" b="1" dirty="0" smtClean="0">
                <a:solidFill>
                  <a:srgbClr val="003399"/>
                </a:solidFill>
                <a:effectLst/>
                <a:latin typeface="+mj-lt"/>
              </a:rPr>
              <a:t> </a:t>
            </a:r>
            <a:r>
              <a:rPr lang="en-US" sz="5600" b="1" dirty="0" err="1" smtClean="0">
                <a:solidFill>
                  <a:srgbClr val="003399"/>
                </a:solidFill>
                <a:effectLst/>
                <a:latin typeface="+mj-lt"/>
              </a:rPr>
              <a:t>Thánh</a:t>
            </a:r>
            <a:r>
              <a:rPr lang="en-US" sz="5600" b="1" dirty="0" smtClean="0">
                <a:solidFill>
                  <a:srgbClr val="003399"/>
                </a:solidFill>
                <a:effectLst/>
                <a:latin typeface="+mj-lt"/>
              </a:rPr>
              <a:t>. </a:t>
            </a:r>
            <a:endParaRPr lang="en-US" sz="5600" b="1" u="sng" dirty="0">
              <a:solidFill>
                <a:srgbClr val="003399"/>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11514872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chor="ctr" anchorCtr="0">
            <a:noAutofit/>
          </a:bodyPr>
          <a:lstStyle/>
          <a:p>
            <a:pPr marL="27432" indent="0" algn="just">
              <a:lnSpc>
                <a:spcPct val="130000"/>
              </a:lnSpc>
              <a:buNone/>
            </a:pPr>
            <a:r>
              <a:rPr lang="en-US" sz="5600" b="1" u="sng" dirty="0" smtClean="0">
                <a:solidFill>
                  <a:srgbClr val="FF0000"/>
                </a:solidFill>
                <a:latin typeface="+mj-lt"/>
                <a:ea typeface="Tahoma" pitchFamily="34" charset="0"/>
                <a:cs typeface="Times New Roman" pitchFamily="18" charset="0"/>
              </a:rPr>
              <a:t>**:</a:t>
            </a:r>
            <a:r>
              <a:rPr lang="en-US" sz="5600" b="1" dirty="0" smtClean="0">
                <a:solidFill>
                  <a:srgbClr val="FF0000"/>
                </a:solidFill>
                <a:latin typeface="+mj-lt"/>
                <a:ea typeface="Tahoma" pitchFamily="34" charset="0"/>
                <a:cs typeface="Times New Roman" pitchFamily="18" charset="0"/>
              </a:rPr>
              <a:t> </a:t>
            </a:r>
            <a:r>
              <a:rPr lang="en-US" sz="5600" b="1" dirty="0" err="1" smtClean="0">
                <a:solidFill>
                  <a:srgbClr val="003399"/>
                </a:solidFill>
                <a:effectLst/>
                <a:latin typeface="+mj-lt"/>
              </a:rPr>
              <a:t>Mẹ</a:t>
            </a:r>
            <a:r>
              <a:rPr lang="en-US" sz="5600" b="1" dirty="0" smtClean="0">
                <a:solidFill>
                  <a:srgbClr val="003399"/>
                </a:solidFill>
                <a:effectLst/>
                <a:latin typeface="+mj-lt"/>
              </a:rPr>
              <a:t> </a:t>
            </a:r>
            <a:r>
              <a:rPr lang="en-US" sz="5600" b="1" dirty="0" err="1" smtClean="0">
                <a:solidFill>
                  <a:srgbClr val="003399"/>
                </a:solidFill>
                <a:effectLst/>
                <a:latin typeface="+mj-lt"/>
              </a:rPr>
              <a:t>thưa</a:t>
            </a:r>
            <a:r>
              <a:rPr lang="en-US" sz="5600" b="1" dirty="0" smtClean="0">
                <a:solidFill>
                  <a:srgbClr val="003399"/>
                </a:solidFill>
                <a:effectLst/>
                <a:latin typeface="+mj-lt"/>
              </a:rPr>
              <a:t> </a:t>
            </a:r>
            <a:r>
              <a:rPr lang="en-US" sz="5600" b="1" dirty="0" err="1" smtClean="0">
                <a:solidFill>
                  <a:srgbClr val="003399"/>
                </a:solidFill>
                <a:effectLst/>
                <a:latin typeface="+mj-lt"/>
              </a:rPr>
              <a:t>xin</a:t>
            </a:r>
            <a:r>
              <a:rPr lang="en-US" sz="5600" b="1" dirty="0" smtClean="0">
                <a:solidFill>
                  <a:srgbClr val="003399"/>
                </a:solidFill>
                <a:effectLst/>
                <a:latin typeface="+mj-lt"/>
              </a:rPr>
              <a:t> </a:t>
            </a:r>
            <a:r>
              <a:rPr lang="en-US" sz="5600" b="1" dirty="0" err="1" smtClean="0">
                <a:solidFill>
                  <a:srgbClr val="003399"/>
                </a:solidFill>
                <a:effectLst/>
                <a:latin typeface="+mj-lt"/>
              </a:rPr>
              <a:t>vâng</a:t>
            </a:r>
            <a:r>
              <a:rPr lang="en-US" sz="5600" b="1" dirty="0" smtClean="0">
                <a:solidFill>
                  <a:srgbClr val="003399"/>
                </a:solidFill>
                <a:effectLst/>
                <a:latin typeface="+mj-lt"/>
              </a:rPr>
              <a:t> </a:t>
            </a:r>
            <a:r>
              <a:rPr lang="en-US" sz="5600" b="1" dirty="0" err="1" smtClean="0">
                <a:solidFill>
                  <a:srgbClr val="003399"/>
                </a:solidFill>
                <a:effectLst/>
                <a:latin typeface="+mj-lt"/>
              </a:rPr>
              <a:t>với</a:t>
            </a:r>
            <a:r>
              <a:rPr lang="en-US" sz="5600" b="1" dirty="0" smtClean="0">
                <a:solidFill>
                  <a:srgbClr val="003399"/>
                </a:solidFill>
                <a:effectLst/>
                <a:latin typeface="+mj-lt"/>
              </a:rPr>
              <a:t> </a:t>
            </a:r>
            <a:r>
              <a:rPr lang="en-US" sz="5600" b="1" dirty="0" err="1" smtClean="0">
                <a:solidFill>
                  <a:srgbClr val="003399"/>
                </a:solidFill>
                <a:effectLst/>
                <a:latin typeface="+mj-lt"/>
              </a:rPr>
              <a:t>tác</a:t>
            </a:r>
            <a:r>
              <a:rPr lang="en-US" sz="5600" b="1" dirty="0" smtClean="0">
                <a:solidFill>
                  <a:srgbClr val="003399"/>
                </a:solidFill>
                <a:effectLst/>
                <a:latin typeface="+mj-lt"/>
              </a:rPr>
              <a:t> </a:t>
            </a:r>
            <a:r>
              <a:rPr lang="en-US" sz="5600" b="1" dirty="0" err="1" smtClean="0">
                <a:solidFill>
                  <a:srgbClr val="003399"/>
                </a:solidFill>
                <a:effectLst/>
                <a:latin typeface="+mj-lt"/>
              </a:rPr>
              <a:t>động</a:t>
            </a:r>
            <a:r>
              <a:rPr lang="en-US" sz="5600" b="1" dirty="0" smtClean="0">
                <a:solidFill>
                  <a:srgbClr val="003399"/>
                </a:solidFill>
                <a:effectLst/>
                <a:latin typeface="+mj-lt"/>
              </a:rPr>
              <a:t> </a:t>
            </a:r>
            <a:r>
              <a:rPr lang="en-US" sz="5600" b="1" dirty="0" err="1" smtClean="0">
                <a:solidFill>
                  <a:srgbClr val="003399"/>
                </a:solidFill>
                <a:effectLst/>
                <a:latin typeface="+mj-lt"/>
              </a:rPr>
              <a:t>của</a:t>
            </a:r>
            <a:r>
              <a:rPr lang="en-US" sz="5600" b="1" dirty="0" smtClean="0">
                <a:solidFill>
                  <a:srgbClr val="003399"/>
                </a:solidFill>
                <a:effectLst/>
                <a:latin typeface="+mj-lt"/>
              </a:rPr>
              <a:t> </a:t>
            </a:r>
            <a:r>
              <a:rPr lang="en-US" sz="5600" b="1" dirty="0" err="1" smtClean="0">
                <a:solidFill>
                  <a:srgbClr val="003399"/>
                </a:solidFill>
                <a:effectLst/>
                <a:latin typeface="+mj-lt"/>
              </a:rPr>
              <a:t>Chúa</a:t>
            </a:r>
            <a:r>
              <a:rPr lang="en-US" sz="5600" b="1" dirty="0" smtClean="0">
                <a:solidFill>
                  <a:srgbClr val="003399"/>
                </a:solidFill>
                <a:effectLst/>
                <a:latin typeface="+mj-lt"/>
              </a:rPr>
              <a:t> </a:t>
            </a:r>
            <a:r>
              <a:rPr lang="en-US" sz="5600" b="1" dirty="0" err="1" smtClean="0">
                <a:solidFill>
                  <a:srgbClr val="003399"/>
                </a:solidFill>
                <a:effectLst/>
                <a:latin typeface="+mj-lt"/>
              </a:rPr>
              <a:t>Thánh</a:t>
            </a:r>
            <a:r>
              <a:rPr lang="en-US" sz="5600" b="1" dirty="0" smtClean="0">
                <a:solidFill>
                  <a:srgbClr val="003399"/>
                </a:solidFill>
                <a:effectLst/>
                <a:latin typeface="+mj-lt"/>
              </a:rPr>
              <a:t> </a:t>
            </a:r>
            <a:r>
              <a:rPr lang="en-US" sz="5600" b="1" dirty="0" err="1" smtClean="0">
                <a:solidFill>
                  <a:srgbClr val="003399"/>
                </a:solidFill>
                <a:effectLst/>
                <a:latin typeface="+mj-lt"/>
              </a:rPr>
              <a:t>Linh</a:t>
            </a:r>
            <a:r>
              <a:rPr lang="en-US" sz="5600" b="1" dirty="0" smtClean="0">
                <a:solidFill>
                  <a:srgbClr val="003399"/>
                </a:solidFill>
                <a:effectLst/>
                <a:latin typeface="+mj-lt"/>
              </a:rPr>
              <a:t>. Con </a:t>
            </a:r>
            <a:r>
              <a:rPr lang="en-US" sz="5600" b="1" dirty="0" err="1" smtClean="0">
                <a:solidFill>
                  <a:srgbClr val="003399"/>
                </a:solidFill>
                <a:effectLst/>
                <a:latin typeface="+mj-lt"/>
              </a:rPr>
              <a:t>muốn</a:t>
            </a:r>
            <a:r>
              <a:rPr lang="en-US" sz="5600" b="1" dirty="0" smtClean="0">
                <a:solidFill>
                  <a:srgbClr val="003399"/>
                </a:solidFill>
                <a:effectLst/>
                <a:latin typeface="+mj-lt"/>
              </a:rPr>
              <a:t> </a:t>
            </a:r>
            <a:r>
              <a:rPr lang="en-US" sz="5600" b="1" dirty="0" err="1" smtClean="0">
                <a:solidFill>
                  <a:srgbClr val="003399"/>
                </a:solidFill>
                <a:effectLst/>
                <a:latin typeface="+mj-lt"/>
              </a:rPr>
              <a:t>theo</a:t>
            </a:r>
            <a:r>
              <a:rPr lang="en-US" sz="5600" b="1" dirty="0" smtClean="0">
                <a:solidFill>
                  <a:srgbClr val="003399"/>
                </a:solidFill>
                <a:effectLst/>
                <a:latin typeface="+mj-lt"/>
              </a:rPr>
              <a:t> </a:t>
            </a:r>
            <a:r>
              <a:rPr lang="en-US" sz="5600" b="1" dirty="0" err="1" smtClean="0">
                <a:solidFill>
                  <a:srgbClr val="003399"/>
                </a:solidFill>
                <a:effectLst/>
                <a:latin typeface="+mj-lt"/>
              </a:rPr>
              <a:t>Mẹ</a:t>
            </a:r>
            <a:r>
              <a:rPr lang="en-US" sz="5600" b="1" dirty="0" smtClean="0">
                <a:solidFill>
                  <a:srgbClr val="003399"/>
                </a:solidFill>
                <a:effectLst/>
                <a:latin typeface="+mj-lt"/>
              </a:rPr>
              <a:t>: </a:t>
            </a:r>
            <a:r>
              <a:rPr lang="en-US" sz="5600" b="1" dirty="0" err="1" smtClean="0">
                <a:solidFill>
                  <a:srgbClr val="003399"/>
                </a:solidFill>
                <a:effectLst/>
                <a:latin typeface="+mj-lt"/>
              </a:rPr>
              <a:t>sống</a:t>
            </a:r>
            <a:r>
              <a:rPr lang="en-US" sz="5600" b="1" dirty="0" smtClean="0">
                <a:solidFill>
                  <a:srgbClr val="003399"/>
                </a:solidFill>
                <a:effectLst/>
                <a:latin typeface="+mj-lt"/>
              </a:rPr>
              <a:t> </a:t>
            </a:r>
            <a:r>
              <a:rPr lang="en-US" sz="5600" b="1" dirty="0" err="1" smtClean="0">
                <a:solidFill>
                  <a:srgbClr val="003399"/>
                </a:solidFill>
                <a:effectLst/>
                <a:latin typeface="+mj-lt"/>
              </a:rPr>
              <a:t>xin</a:t>
            </a:r>
            <a:r>
              <a:rPr lang="en-US" sz="5600" b="1" dirty="0" smtClean="0">
                <a:solidFill>
                  <a:srgbClr val="003399"/>
                </a:solidFill>
                <a:effectLst/>
                <a:latin typeface="+mj-lt"/>
              </a:rPr>
              <a:t> </a:t>
            </a:r>
            <a:r>
              <a:rPr lang="en-US" sz="5600" b="1" dirty="0" err="1" smtClean="0">
                <a:solidFill>
                  <a:srgbClr val="003399"/>
                </a:solidFill>
                <a:effectLst/>
                <a:latin typeface="+mj-lt"/>
              </a:rPr>
              <a:t>vâng</a:t>
            </a:r>
            <a:r>
              <a:rPr lang="en-US" sz="5600" b="1" dirty="0" smtClean="0">
                <a:solidFill>
                  <a:srgbClr val="003399"/>
                </a:solidFill>
                <a:effectLst/>
                <a:latin typeface="+mj-lt"/>
              </a:rPr>
              <a:t> </a:t>
            </a:r>
            <a:r>
              <a:rPr lang="en-US" sz="5600" b="1" dirty="0" err="1" smtClean="0">
                <a:solidFill>
                  <a:srgbClr val="003399"/>
                </a:solidFill>
                <a:effectLst/>
                <a:latin typeface="+mj-lt"/>
              </a:rPr>
              <a:t>với</a:t>
            </a:r>
            <a:r>
              <a:rPr lang="en-US" sz="5600" b="1" dirty="0" smtClean="0">
                <a:solidFill>
                  <a:srgbClr val="003399"/>
                </a:solidFill>
                <a:effectLst/>
                <a:latin typeface="+mj-lt"/>
              </a:rPr>
              <a:t> </a:t>
            </a:r>
            <a:r>
              <a:rPr lang="en-US" sz="5600" b="1" dirty="0" err="1" smtClean="0">
                <a:solidFill>
                  <a:srgbClr val="003399"/>
                </a:solidFill>
                <a:effectLst/>
                <a:latin typeface="+mj-lt"/>
              </a:rPr>
              <a:t>trái</a:t>
            </a:r>
            <a:r>
              <a:rPr lang="en-US" sz="5600" b="1" dirty="0" smtClean="0">
                <a:solidFill>
                  <a:srgbClr val="003399"/>
                </a:solidFill>
                <a:effectLst/>
                <a:latin typeface="+mj-lt"/>
              </a:rPr>
              <a:t> </a:t>
            </a:r>
            <a:r>
              <a:rPr lang="en-US" sz="5600" b="1" dirty="0" err="1" smtClean="0">
                <a:solidFill>
                  <a:srgbClr val="003399"/>
                </a:solidFill>
                <a:effectLst/>
                <a:latin typeface="+mj-lt"/>
              </a:rPr>
              <a:t>tim</a:t>
            </a:r>
            <a:r>
              <a:rPr lang="en-US" sz="5600" b="1" dirty="0" smtClean="0">
                <a:solidFill>
                  <a:srgbClr val="003399"/>
                </a:solidFill>
                <a:effectLst/>
                <a:latin typeface="+mj-lt"/>
              </a:rPr>
              <a:t> </a:t>
            </a:r>
            <a:r>
              <a:rPr lang="en-US" sz="5600" b="1" dirty="0" err="1" smtClean="0">
                <a:solidFill>
                  <a:srgbClr val="003399"/>
                </a:solidFill>
                <a:effectLst/>
                <a:latin typeface="+mj-lt"/>
              </a:rPr>
              <a:t>thảo</a:t>
            </a:r>
            <a:r>
              <a:rPr lang="en-US" sz="5600" b="1" dirty="0" smtClean="0">
                <a:solidFill>
                  <a:srgbClr val="003399"/>
                </a:solidFill>
                <a:effectLst/>
                <a:latin typeface="+mj-lt"/>
              </a:rPr>
              <a:t> </a:t>
            </a:r>
            <a:r>
              <a:rPr lang="en-US" sz="5600" b="1" dirty="0" err="1" smtClean="0">
                <a:solidFill>
                  <a:srgbClr val="003399"/>
                </a:solidFill>
                <a:effectLst/>
                <a:latin typeface="+mj-lt"/>
              </a:rPr>
              <a:t>hiền</a:t>
            </a:r>
            <a:r>
              <a:rPr lang="en-US" sz="5600" b="1" dirty="0" smtClean="0">
                <a:solidFill>
                  <a:srgbClr val="003399"/>
                </a:solidFill>
                <a:effectLst/>
                <a:latin typeface="+mj-lt"/>
              </a:rPr>
              <a:t>.</a:t>
            </a:r>
            <a:endParaRPr lang="en-US" sz="5600" b="1" u="sng" dirty="0">
              <a:solidFill>
                <a:srgbClr val="003399"/>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61560242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chor="ctr" anchorCtr="0">
            <a:noAutofit/>
          </a:bodyPr>
          <a:lstStyle/>
          <a:p>
            <a:pPr marL="27432" indent="0" algn="just">
              <a:lnSpc>
                <a:spcPct val="120000"/>
              </a:lnSpc>
              <a:buNone/>
            </a:pPr>
            <a:r>
              <a:rPr lang="en-US" sz="5000" b="1" u="sng" dirty="0" smtClean="0">
                <a:solidFill>
                  <a:srgbClr val="FF0000"/>
                </a:solidFill>
                <a:effectLst/>
                <a:latin typeface="+mj-lt"/>
                <a:ea typeface="Tahoma" pitchFamily="34" charset="0"/>
                <a:cs typeface="Times New Roman" pitchFamily="18" charset="0"/>
              </a:rPr>
              <a:t>Tk3:</a:t>
            </a:r>
            <a:r>
              <a:rPr lang="en-US" sz="5000" b="1" dirty="0" smtClean="0">
                <a:solidFill>
                  <a:srgbClr val="003399"/>
                </a:solidFill>
                <a:effectLst/>
                <a:latin typeface="+mj-lt"/>
                <a:ea typeface="Tahoma" pitchFamily="34" charset="0"/>
                <a:cs typeface="Times New Roman" pitchFamily="18" charset="0"/>
              </a:rPr>
              <a:t> </a:t>
            </a:r>
            <a:r>
              <a:rPr lang="en-US" sz="5000" b="1" dirty="0" err="1" smtClean="0">
                <a:solidFill>
                  <a:srgbClr val="003399"/>
                </a:solidFill>
                <a:effectLst/>
                <a:latin typeface="+mj-lt"/>
              </a:rPr>
              <a:t>Từ</a:t>
            </a:r>
            <a:r>
              <a:rPr lang="en-US" sz="5000" b="1" dirty="0" smtClean="0">
                <a:solidFill>
                  <a:srgbClr val="003399"/>
                </a:solidFill>
                <a:effectLst/>
                <a:latin typeface="+mj-lt"/>
              </a:rPr>
              <a:t> </a:t>
            </a:r>
            <a:r>
              <a:rPr lang="en-US" sz="5000" b="1" dirty="0" err="1" smtClean="0">
                <a:solidFill>
                  <a:srgbClr val="003399"/>
                </a:solidFill>
                <a:effectLst/>
                <a:latin typeface="+mj-lt"/>
              </a:rPr>
              <a:t>lúc</a:t>
            </a:r>
            <a:r>
              <a:rPr lang="en-US" sz="5000" b="1" dirty="0" smtClean="0">
                <a:solidFill>
                  <a:srgbClr val="003399"/>
                </a:solidFill>
                <a:effectLst/>
                <a:latin typeface="+mj-lt"/>
              </a:rPr>
              <a:t> </a:t>
            </a:r>
            <a:r>
              <a:rPr lang="en-US" sz="5000" b="1" dirty="0" err="1" smtClean="0">
                <a:solidFill>
                  <a:srgbClr val="003399"/>
                </a:solidFill>
                <a:effectLst/>
                <a:latin typeface="+mj-lt"/>
              </a:rPr>
              <a:t>Mẹ</a:t>
            </a:r>
            <a:r>
              <a:rPr lang="en-US" sz="5000" b="1" dirty="0" smtClean="0">
                <a:solidFill>
                  <a:srgbClr val="003399"/>
                </a:solidFill>
                <a:effectLst/>
                <a:latin typeface="+mj-lt"/>
              </a:rPr>
              <a:t> </a:t>
            </a:r>
            <a:r>
              <a:rPr lang="en-US" sz="5000" b="1" dirty="0" err="1" smtClean="0">
                <a:solidFill>
                  <a:srgbClr val="003399"/>
                </a:solidFill>
                <a:effectLst/>
                <a:latin typeface="+mj-lt"/>
              </a:rPr>
              <a:t>nói</a:t>
            </a:r>
            <a:r>
              <a:rPr lang="en-US" sz="5000" b="1" dirty="0" smtClean="0">
                <a:solidFill>
                  <a:srgbClr val="003399"/>
                </a:solidFill>
                <a:effectLst/>
                <a:latin typeface="+mj-lt"/>
              </a:rPr>
              <a:t> </a:t>
            </a:r>
            <a:r>
              <a:rPr lang="en-US" sz="5000" b="1" dirty="0" err="1" smtClean="0">
                <a:solidFill>
                  <a:srgbClr val="003399"/>
                </a:solidFill>
                <a:effectLst/>
                <a:latin typeface="+mj-lt"/>
              </a:rPr>
              <a:t>lời</a:t>
            </a:r>
            <a:r>
              <a:rPr lang="en-US" sz="5000" b="1" dirty="0" smtClean="0">
                <a:solidFill>
                  <a:srgbClr val="003399"/>
                </a:solidFill>
                <a:effectLst/>
                <a:latin typeface="+mj-lt"/>
              </a:rPr>
              <a:t> </a:t>
            </a:r>
            <a:r>
              <a:rPr lang="en-US" sz="5000" b="1" dirty="0" err="1" smtClean="0">
                <a:solidFill>
                  <a:srgbClr val="003399"/>
                </a:solidFill>
                <a:effectLst/>
                <a:latin typeface="+mj-lt"/>
              </a:rPr>
              <a:t>xin</a:t>
            </a:r>
            <a:r>
              <a:rPr lang="en-US" sz="5000" b="1" dirty="0" smtClean="0">
                <a:solidFill>
                  <a:srgbClr val="003399"/>
                </a:solidFill>
                <a:effectLst/>
                <a:latin typeface="+mj-lt"/>
              </a:rPr>
              <a:t> </a:t>
            </a:r>
            <a:r>
              <a:rPr lang="en-US" sz="5000" b="1" dirty="0" err="1" smtClean="0">
                <a:solidFill>
                  <a:srgbClr val="003399"/>
                </a:solidFill>
                <a:effectLst/>
                <a:latin typeface="+mj-lt"/>
              </a:rPr>
              <a:t>vâng</a:t>
            </a:r>
            <a:r>
              <a:rPr lang="en-US" sz="5000" b="1" dirty="0" smtClean="0">
                <a:solidFill>
                  <a:srgbClr val="003399"/>
                </a:solidFill>
                <a:effectLst/>
                <a:latin typeface="+mj-lt"/>
              </a:rPr>
              <a:t>, </a:t>
            </a:r>
            <a:r>
              <a:rPr lang="en-US" sz="5000" b="1" dirty="0" err="1" smtClean="0">
                <a:solidFill>
                  <a:srgbClr val="003399"/>
                </a:solidFill>
                <a:effectLst/>
                <a:latin typeface="+mj-lt"/>
              </a:rPr>
              <a:t>Mẹ</a:t>
            </a:r>
            <a:r>
              <a:rPr lang="en-US" sz="5000" b="1" dirty="0" smtClean="0">
                <a:solidFill>
                  <a:srgbClr val="003399"/>
                </a:solidFill>
                <a:effectLst/>
                <a:latin typeface="+mj-lt"/>
              </a:rPr>
              <a:t> </a:t>
            </a:r>
            <a:r>
              <a:rPr lang="en-US" sz="5000" b="1" dirty="0" err="1" smtClean="0">
                <a:solidFill>
                  <a:srgbClr val="003399"/>
                </a:solidFill>
                <a:effectLst/>
                <a:latin typeface="+mj-lt"/>
              </a:rPr>
              <a:t>trở</a:t>
            </a:r>
            <a:r>
              <a:rPr lang="en-US" sz="5000" b="1" dirty="0" smtClean="0">
                <a:solidFill>
                  <a:srgbClr val="003399"/>
                </a:solidFill>
                <a:effectLst/>
                <a:latin typeface="+mj-lt"/>
              </a:rPr>
              <a:t> </a:t>
            </a:r>
            <a:r>
              <a:rPr lang="en-US" sz="5000" b="1" dirty="0" err="1" smtClean="0">
                <a:solidFill>
                  <a:srgbClr val="003399"/>
                </a:solidFill>
                <a:effectLst/>
                <a:latin typeface="+mj-lt"/>
              </a:rPr>
              <a:t>nên</a:t>
            </a:r>
            <a:r>
              <a:rPr lang="en-US" sz="5000" b="1" dirty="0" smtClean="0">
                <a:solidFill>
                  <a:srgbClr val="003399"/>
                </a:solidFill>
                <a:effectLst/>
                <a:latin typeface="+mj-lt"/>
              </a:rPr>
              <a:t> </a:t>
            </a:r>
            <a:r>
              <a:rPr lang="en-US" sz="5000" b="1" dirty="0" err="1" smtClean="0">
                <a:solidFill>
                  <a:srgbClr val="003399"/>
                </a:solidFill>
                <a:effectLst/>
                <a:latin typeface="+mj-lt"/>
              </a:rPr>
              <a:t>Thánh</a:t>
            </a:r>
            <a:r>
              <a:rPr lang="en-US" sz="5000" b="1" dirty="0" smtClean="0">
                <a:solidFill>
                  <a:srgbClr val="003399"/>
                </a:solidFill>
                <a:effectLst/>
                <a:latin typeface="+mj-lt"/>
              </a:rPr>
              <a:t> </a:t>
            </a:r>
            <a:r>
              <a:rPr lang="en-US" sz="5000" b="1" dirty="0" err="1" smtClean="0">
                <a:solidFill>
                  <a:srgbClr val="003399"/>
                </a:solidFill>
                <a:effectLst/>
                <a:latin typeface="+mj-lt"/>
              </a:rPr>
              <a:t>mẫu</a:t>
            </a:r>
            <a:r>
              <a:rPr lang="en-US" sz="5000" b="1" dirty="0" smtClean="0">
                <a:solidFill>
                  <a:srgbClr val="003399"/>
                </a:solidFill>
                <a:effectLst/>
                <a:latin typeface="+mj-lt"/>
              </a:rPr>
              <a:t> </a:t>
            </a:r>
            <a:r>
              <a:rPr lang="en-US" sz="5000" b="1" dirty="0" err="1" smtClean="0">
                <a:solidFill>
                  <a:srgbClr val="003399"/>
                </a:solidFill>
                <a:effectLst/>
                <a:latin typeface="+mj-lt"/>
              </a:rPr>
              <a:t>tuyệt</a:t>
            </a:r>
            <a:r>
              <a:rPr lang="en-US" sz="5000" b="1" dirty="0" smtClean="0">
                <a:solidFill>
                  <a:srgbClr val="003399"/>
                </a:solidFill>
                <a:effectLst/>
                <a:latin typeface="+mj-lt"/>
              </a:rPr>
              <a:t> </a:t>
            </a:r>
            <a:r>
              <a:rPr lang="en-US" sz="5000" b="1" dirty="0" err="1" smtClean="0">
                <a:solidFill>
                  <a:srgbClr val="003399"/>
                </a:solidFill>
                <a:effectLst/>
                <a:latin typeface="+mj-lt"/>
              </a:rPr>
              <a:t>vời</a:t>
            </a:r>
            <a:r>
              <a:rPr lang="en-US" sz="5000" b="1" dirty="0" smtClean="0">
                <a:solidFill>
                  <a:srgbClr val="003399"/>
                </a:solidFill>
                <a:latin typeface="+mj-lt"/>
              </a:rPr>
              <a:t>. </a:t>
            </a:r>
            <a:r>
              <a:rPr lang="en-US" sz="5000" b="1" dirty="0" err="1" smtClean="0">
                <a:solidFill>
                  <a:srgbClr val="003399"/>
                </a:solidFill>
                <a:effectLst/>
                <a:latin typeface="+mj-lt"/>
              </a:rPr>
              <a:t>Nhờ</a:t>
            </a:r>
            <a:r>
              <a:rPr lang="en-US" sz="5000" b="1" dirty="0" smtClean="0">
                <a:solidFill>
                  <a:srgbClr val="003399"/>
                </a:solidFill>
                <a:effectLst/>
                <a:latin typeface="+mj-lt"/>
              </a:rPr>
              <a:t> </a:t>
            </a:r>
            <a:r>
              <a:rPr lang="en-US" sz="5000" b="1" dirty="0" err="1" smtClean="0">
                <a:solidFill>
                  <a:srgbClr val="003399"/>
                </a:solidFill>
                <a:effectLst/>
                <a:latin typeface="+mj-lt"/>
              </a:rPr>
              <a:t>Mẹ</a:t>
            </a:r>
            <a:r>
              <a:rPr lang="en-US" sz="5000" b="1" dirty="0" smtClean="0">
                <a:solidFill>
                  <a:srgbClr val="003399"/>
                </a:solidFill>
                <a:effectLst/>
                <a:latin typeface="+mj-lt"/>
              </a:rPr>
              <a:t> </a:t>
            </a:r>
            <a:r>
              <a:rPr lang="en-US" sz="5000" b="1" dirty="0" err="1" smtClean="0">
                <a:solidFill>
                  <a:srgbClr val="003399"/>
                </a:solidFill>
                <a:effectLst/>
                <a:latin typeface="+mj-lt"/>
              </a:rPr>
              <a:t>Ngôi</a:t>
            </a:r>
            <a:r>
              <a:rPr lang="en-US" sz="5000" b="1" dirty="0" smtClean="0">
                <a:solidFill>
                  <a:srgbClr val="003399"/>
                </a:solidFill>
                <a:effectLst/>
                <a:latin typeface="+mj-lt"/>
              </a:rPr>
              <a:t> </a:t>
            </a:r>
            <a:r>
              <a:rPr lang="en-US" sz="5000" b="1" dirty="0" err="1" smtClean="0">
                <a:solidFill>
                  <a:srgbClr val="003399"/>
                </a:solidFill>
                <a:effectLst/>
                <a:latin typeface="+mj-lt"/>
              </a:rPr>
              <a:t>Lời</a:t>
            </a:r>
            <a:r>
              <a:rPr lang="en-US" sz="5000" b="1" dirty="0" smtClean="0">
                <a:solidFill>
                  <a:srgbClr val="003399"/>
                </a:solidFill>
                <a:effectLst/>
                <a:latin typeface="+mj-lt"/>
              </a:rPr>
              <a:t> </a:t>
            </a:r>
            <a:r>
              <a:rPr lang="en-US" sz="5000" b="1" dirty="0" err="1" smtClean="0">
                <a:solidFill>
                  <a:srgbClr val="003399"/>
                </a:solidFill>
                <a:effectLst/>
                <a:latin typeface="+mj-lt"/>
              </a:rPr>
              <a:t>Thiên</a:t>
            </a:r>
            <a:r>
              <a:rPr lang="en-US" sz="5000" b="1" dirty="0" smtClean="0">
                <a:solidFill>
                  <a:srgbClr val="003399"/>
                </a:solidFill>
                <a:effectLst/>
                <a:latin typeface="+mj-lt"/>
              </a:rPr>
              <a:t> </a:t>
            </a:r>
            <a:r>
              <a:rPr lang="en-US" sz="5000" b="1" dirty="0" err="1" smtClean="0">
                <a:solidFill>
                  <a:srgbClr val="003399"/>
                </a:solidFill>
                <a:effectLst/>
                <a:latin typeface="+mj-lt"/>
              </a:rPr>
              <a:t>Chúa</a:t>
            </a:r>
            <a:r>
              <a:rPr lang="en-US" sz="5000" b="1" dirty="0" smtClean="0">
                <a:solidFill>
                  <a:srgbClr val="003399"/>
                </a:solidFill>
                <a:effectLst/>
                <a:latin typeface="+mj-lt"/>
              </a:rPr>
              <a:t> </a:t>
            </a:r>
            <a:r>
              <a:rPr lang="en-US" sz="5000" b="1" dirty="0" err="1" smtClean="0">
                <a:solidFill>
                  <a:srgbClr val="003399"/>
                </a:solidFill>
                <a:effectLst/>
                <a:latin typeface="+mj-lt"/>
              </a:rPr>
              <a:t>đến</a:t>
            </a:r>
            <a:r>
              <a:rPr lang="en-US" sz="5000" b="1" dirty="0" smtClean="0">
                <a:solidFill>
                  <a:srgbClr val="003399"/>
                </a:solidFill>
                <a:effectLst/>
                <a:latin typeface="+mj-lt"/>
              </a:rPr>
              <a:t> </a:t>
            </a:r>
            <a:r>
              <a:rPr lang="en-US" sz="5000" b="1" dirty="0" err="1" smtClean="0">
                <a:solidFill>
                  <a:srgbClr val="003399"/>
                </a:solidFill>
                <a:effectLst/>
                <a:latin typeface="+mj-lt"/>
              </a:rPr>
              <a:t>với</a:t>
            </a:r>
            <a:r>
              <a:rPr lang="en-US" sz="5000" b="1" dirty="0" smtClean="0">
                <a:solidFill>
                  <a:srgbClr val="003399"/>
                </a:solidFill>
                <a:effectLst/>
                <a:latin typeface="+mj-lt"/>
              </a:rPr>
              <a:t> </a:t>
            </a:r>
            <a:r>
              <a:rPr lang="en-US" sz="5000" b="1" dirty="0" err="1" smtClean="0">
                <a:solidFill>
                  <a:srgbClr val="003399"/>
                </a:solidFill>
                <a:effectLst/>
                <a:latin typeface="+mj-lt"/>
              </a:rPr>
              <a:t>nhân</a:t>
            </a:r>
            <a:r>
              <a:rPr lang="en-US" sz="5000" b="1" dirty="0" smtClean="0">
                <a:solidFill>
                  <a:srgbClr val="003399"/>
                </a:solidFill>
                <a:effectLst/>
                <a:latin typeface="+mj-lt"/>
              </a:rPr>
              <a:t> </a:t>
            </a:r>
            <a:r>
              <a:rPr lang="en-US" sz="5000" b="1" dirty="0" err="1" smtClean="0">
                <a:solidFill>
                  <a:srgbClr val="003399"/>
                </a:solidFill>
                <a:effectLst/>
                <a:latin typeface="+mj-lt"/>
              </a:rPr>
              <a:t>loại</a:t>
            </a:r>
            <a:r>
              <a:rPr lang="en-US" sz="5000" b="1" dirty="0" smtClean="0">
                <a:solidFill>
                  <a:srgbClr val="003399"/>
                </a:solidFill>
                <a:effectLst/>
                <a:latin typeface="+mj-lt"/>
              </a:rPr>
              <a:t>. </a:t>
            </a:r>
            <a:r>
              <a:rPr lang="en-US" sz="5000" b="1" dirty="0" err="1" smtClean="0">
                <a:solidFill>
                  <a:srgbClr val="003399"/>
                </a:solidFill>
                <a:effectLst/>
                <a:latin typeface="+mj-lt"/>
              </a:rPr>
              <a:t>Huyền</a:t>
            </a:r>
            <a:r>
              <a:rPr lang="en-US" sz="5000" b="1" dirty="0" smtClean="0">
                <a:solidFill>
                  <a:srgbClr val="003399"/>
                </a:solidFill>
                <a:effectLst/>
                <a:latin typeface="+mj-lt"/>
              </a:rPr>
              <a:t> </a:t>
            </a:r>
            <a:r>
              <a:rPr lang="en-US" sz="5000" b="1" dirty="0" err="1" smtClean="0">
                <a:solidFill>
                  <a:srgbClr val="003399"/>
                </a:solidFill>
                <a:effectLst/>
                <a:latin typeface="+mj-lt"/>
              </a:rPr>
              <a:t>nhiệm</a:t>
            </a:r>
            <a:r>
              <a:rPr lang="en-US" sz="5000" b="1" dirty="0" smtClean="0">
                <a:solidFill>
                  <a:srgbClr val="003399"/>
                </a:solidFill>
                <a:effectLst/>
                <a:latin typeface="+mj-lt"/>
              </a:rPr>
              <a:t> </a:t>
            </a:r>
            <a:r>
              <a:rPr lang="en-US" sz="5000" b="1" dirty="0" err="1" smtClean="0">
                <a:solidFill>
                  <a:srgbClr val="003399"/>
                </a:solidFill>
                <a:effectLst/>
                <a:latin typeface="+mj-lt"/>
              </a:rPr>
              <a:t>quá</a:t>
            </a:r>
            <a:r>
              <a:rPr lang="en-US" sz="5000" b="1" dirty="0" smtClean="0">
                <a:solidFill>
                  <a:srgbClr val="003399"/>
                </a:solidFill>
                <a:effectLst/>
                <a:latin typeface="+mj-lt"/>
              </a:rPr>
              <a:t> </a:t>
            </a:r>
            <a:r>
              <a:rPr lang="en-US" sz="5000" b="1" dirty="0" err="1" smtClean="0">
                <a:solidFill>
                  <a:srgbClr val="003399"/>
                </a:solidFill>
                <a:effectLst/>
                <a:latin typeface="+mj-lt"/>
              </a:rPr>
              <a:t>muôn</a:t>
            </a:r>
            <a:r>
              <a:rPr lang="en-US" sz="5000" b="1" dirty="0" smtClean="0">
                <a:solidFill>
                  <a:srgbClr val="003399"/>
                </a:solidFill>
                <a:effectLst/>
                <a:latin typeface="+mj-lt"/>
              </a:rPr>
              <a:t> </a:t>
            </a:r>
            <a:r>
              <a:rPr lang="en-US" sz="5000" b="1" dirty="0" err="1" smtClean="0">
                <a:solidFill>
                  <a:srgbClr val="003399"/>
                </a:solidFill>
                <a:effectLst/>
                <a:latin typeface="+mj-lt"/>
              </a:rPr>
              <a:t>đời</a:t>
            </a:r>
            <a:r>
              <a:rPr lang="en-US" sz="5000" b="1" dirty="0" smtClean="0">
                <a:solidFill>
                  <a:srgbClr val="003399"/>
                </a:solidFill>
                <a:effectLst/>
                <a:latin typeface="+mj-lt"/>
              </a:rPr>
              <a:t> </a:t>
            </a:r>
            <a:r>
              <a:rPr lang="en-US" sz="5000" b="1" dirty="0" err="1" smtClean="0">
                <a:solidFill>
                  <a:srgbClr val="003399"/>
                </a:solidFill>
                <a:effectLst/>
                <a:latin typeface="+mj-lt"/>
              </a:rPr>
              <a:t>tiếng</a:t>
            </a:r>
            <a:r>
              <a:rPr lang="en-US" sz="5000" b="1" dirty="0" smtClean="0">
                <a:solidFill>
                  <a:srgbClr val="003399"/>
                </a:solidFill>
                <a:effectLst/>
                <a:latin typeface="+mj-lt"/>
              </a:rPr>
              <a:t> </a:t>
            </a:r>
            <a:r>
              <a:rPr lang="en-US" sz="5000" b="1" dirty="0" err="1" smtClean="0">
                <a:solidFill>
                  <a:srgbClr val="003399"/>
                </a:solidFill>
                <a:effectLst/>
                <a:latin typeface="+mj-lt"/>
              </a:rPr>
              <a:t>xin</a:t>
            </a:r>
            <a:r>
              <a:rPr lang="en-US" sz="5000" b="1" dirty="0" smtClean="0">
                <a:solidFill>
                  <a:srgbClr val="003399"/>
                </a:solidFill>
                <a:effectLst/>
                <a:latin typeface="+mj-lt"/>
              </a:rPr>
              <a:t> </a:t>
            </a:r>
            <a:r>
              <a:rPr lang="en-US" sz="5000" b="1" dirty="0" err="1" smtClean="0">
                <a:solidFill>
                  <a:srgbClr val="003399"/>
                </a:solidFill>
                <a:effectLst/>
                <a:latin typeface="+mj-lt"/>
              </a:rPr>
              <a:t>vâng</a:t>
            </a:r>
            <a:r>
              <a:rPr lang="en-US" sz="5000" b="1" dirty="0" smtClean="0">
                <a:solidFill>
                  <a:srgbClr val="003399"/>
                </a:solidFill>
                <a:effectLst/>
                <a:latin typeface="+mj-lt"/>
              </a:rPr>
              <a:t>.</a:t>
            </a:r>
            <a:endParaRPr lang="en-US" sz="5000" b="1" u="sng" dirty="0">
              <a:solidFill>
                <a:srgbClr val="003399"/>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2599674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438150"/>
            <a:ext cx="9144000" cy="3943350"/>
          </a:xfrm>
        </p:spPr>
        <p:txBody>
          <a:bodyPr>
            <a:normAutofit lnSpcReduction="10000"/>
          </a:bodyPr>
          <a:lstStyle/>
          <a:p>
            <a:pPr marL="27432" indent="0" algn="ctr">
              <a:lnSpc>
                <a:spcPct val="120000"/>
              </a:lnSpc>
              <a:buNone/>
            </a:pPr>
            <a:r>
              <a:rPr lang="en-US" sz="7200" b="1" u="sng" dirty="0" err="1" smtClean="0">
                <a:solidFill>
                  <a:srgbClr val="FF0000"/>
                </a:solidFill>
                <a:effectLst/>
                <a:latin typeface="+mj-lt"/>
                <a:ea typeface="Tahoma" pitchFamily="34" charset="0"/>
                <a:cs typeface="Times New Roman" pitchFamily="18" charset="0"/>
              </a:rPr>
              <a:t>Rước</a:t>
            </a:r>
            <a:r>
              <a:rPr lang="en-US" sz="7200" b="1" u="sng" dirty="0" smtClean="0">
                <a:solidFill>
                  <a:srgbClr val="FF0000"/>
                </a:solidFill>
                <a:effectLst/>
                <a:latin typeface="+mj-lt"/>
                <a:ea typeface="Tahoma" pitchFamily="34" charset="0"/>
                <a:cs typeface="Times New Roman" pitchFamily="18" charset="0"/>
              </a:rPr>
              <a:t> </a:t>
            </a:r>
            <a:r>
              <a:rPr lang="en-US" sz="7200" b="1" u="sng" dirty="0" err="1" smtClean="0">
                <a:solidFill>
                  <a:srgbClr val="FF0000"/>
                </a:solidFill>
                <a:effectLst/>
                <a:latin typeface="+mj-lt"/>
                <a:ea typeface="Tahoma" pitchFamily="34" charset="0"/>
                <a:cs typeface="Times New Roman" pitchFamily="18" charset="0"/>
              </a:rPr>
              <a:t>kiệu</a:t>
            </a:r>
            <a:r>
              <a:rPr lang="en-US" sz="7200" b="1" u="sng" dirty="0" smtClean="0">
                <a:solidFill>
                  <a:srgbClr val="FF0000"/>
                </a:solidFill>
                <a:effectLst/>
                <a:latin typeface="+mj-lt"/>
                <a:ea typeface="Tahoma" pitchFamily="34" charset="0"/>
                <a:cs typeface="Times New Roman" pitchFamily="18" charset="0"/>
              </a:rPr>
              <a:t> 1</a:t>
            </a:r>
            <a:endParaRPr lang="en-US" sz="6600" b="1" dirty="0">
              <a:solidFill>
                <a:srgbClr val="FF0000"/>
              </a:solidFill>
              <a:latin typeface="+mj-lt"/>
              <a:ea typeface="Tahoma" pitchFamily="34" charset="0"/>
              <a:cs typeface="Times New Roman" pitchFamily="18" charset="0"/>
            </a:endParaRPr>
          </a:p>
          <a:p>
            <a:pPr marL="27432" indent="0" algn="ctr">
              <a:lnSpc>
                <a:spcPct val="120000"/>
              </a:lnSpc>
              <a:buNone/>
            </a:pPr>
            <a:r>
              <a:rPr lang="en-US" sz="6600" b="1" dirty="0" err="1" smtClean="0">
                <a:solidFill>
                  <a:srgbClr val="FF0000"/>
                </a:solidFill>
                <a:latin typeface="+mj-lt"/>
                <a:ea typeface="Tahoma" pitchFamily="34" charset="0"/>
                <a:cs typeface="Times New Roman" pitchFamily="18" charset="0"/>
              </a:rPr>
              <a:t>Tấu</a:t>
            </a:r>
            <a:r>
              <a:rPr lang="en-US" sz="6600" b="1" dirty="0" smtClean="0">
                <a:solidFill>
                  <a:srgbClr val="FF0000"/>
                </a:solidFill>
                <a:latin typeface="+mj-lt"/>
                <a:ea typeface="Tahoma" pitchFamily="34" charset="0"/>
                <a:cs typeface="Times New Roman" pitchFamily="18" charset="0"/>
              </a:rPr>
              <a:t> </a:t>
            </a:r>
            <a:r>
              <a:rPr lang="en-US" sz="6600" b="1" dirty="0" err="1" smtClean="0">
                <a:solidFill>
                  <a:srgbClr val="FF0000"/>
                </a:solidFill>
                <a:latin typeface="+mj-lt"/>
                <a:ea typeface="Tahoma" pitchFamily="34" charset="0"/>
                <a:cs typeface="Times New Roman" pitchFamily="18" charset="0"/>
              </a:rPr>
              <a:t>Lạy</a:t>
            </a:r>
            <a:r>
              <a:rPr lang="en-US" sz="6600" b="1" dirty="0" smtClean="0">
                <a:solidFill>
                  <a:srgbClr val="FF0000"/>
                </a:solidFill>
                <a:latin typeface="+mj-lt"/>
                <a:ea typeface="Tahoma" pitchFamily="34" charset="0"/>
                <a:cs typeface="Times New Roman" pitchFamily="18" charset="0"/>
              </a:rPr>
              <a:t> </a:t>
            </a:r>
            <a:r>
              <a:rPr lang="en-US" sz="6600" b="1" dirty="0" err="1" smtClean="0">
                <a:solidFill>
                  <a:srgbClr val="FF0000"/>
                </a:solidFill>
                <a:latin typeface="+mj-lt"/>
                <a:ea typeface="Tahoma" pitchFamily="34" charset="0"/>
                <a:cs typeface="Times New Roman" pitchFamily="18" charset="0"/>
              </a:rPr>
              <a:t>Bà</a:t>
            </a:r>
            <a:endParaRPr lang="en-US" sz="6600" b="1" dirty="0" smtClean="0">
              <a:solidFill>
                <a:srgbClr val="FF0000"/>
              </a:solidFill>
              <a:latin typeface="+mj-lt"/>
              <a:ea typeface="Tahoma" pitchFamily="34" charset="0"/>
              <a:cs typeface="Times New Roman" pitchFamily="18" charset="0"/>
            </a:endParaRPr>
          </a:p>
          <a:p>
            <a:pPr marL="27432" indent="0" algn="ctr">
              <a:lnSpc>
                <a:spcPct val="120000"/>
              </a:lnSpc>
              <a:buNone/>
            </a:pPr>
            <a:r>
              <a:rPr lang="en-US" sz="5600" b="1" dirty="0" err="1" smtClean="0">
                <a:solidFill>
                  <a:srgbClr val="FF0000"/>
                </a:solidFill>
                <a:effectLst/>
                <a:latin typeface="+mj-lt"/>
                <a:ea typeface="Tahoma" pitchFamily="34" charset="0"/>
                <a:cs typeface="Times New Roman" pitchFamily="18" charset="0"/>
              </a:rPr>
              <a:t>Vinh</a:t>
            </a:r>
            <a:r>
              <a:rPr lang="en-US" sz="5600" b="1" dirty="0" smtClean="0">
                <a:solidFill>
                  <a:srgbClr val="FF0000"/>
                </a:solidFill>
                <a:effectLst/>
                <a:latin typeface="+mj-lt"/>
                <a:ea typeface="Tahoma" pitchFamily="34" charset="0"/>
                <a:cs typeface="Times New Roman" pitchFamily="18" charset="0"/>
              </a:rPr>
              <a:t> </a:t>
            </a:r>
            <a:r>
              <a:rPr lang="en-US" sz="5600" b="1" dirty="0" err="1" smtClean="0">
                <a:solidFill>
                  <a:srgbClr val="FF0000"/>
                </a:solidFill>
                <a:effectLst/>
                <a:latin typeface="+mj-lt"/>
                <a:ea typeface="Tahoma" pitchFamily="34" charset="0"/>
                <a:cs typeface="Times New Roman" pitchFamily="18" charset="0"/>
              </a:rPr>
              <a:t>Hạnh</a:t>
            </a:r>
            <a:endParaRPr lang="en-US" sz="5600" b="1" dirty="0">
              <a:solidFill>
                <a:srgbClr val="FF0000"/>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51000802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chor="ctr" anchorCtr="0">
            <a:noAutofit/>
          </a:bodyPr>
          <a:lstStyle/>
          <a:p>
            <a:pPr marL="27432" indent="0" algn="just">
              <a:lnSpc>
                <a:spcPct val="130000"/>
              </a:lnSpc>
              <a:buNone/>
            </a:pPr>
            <a:r>
              <a:rPr lang="en-US" sz="5600" b="1" u="sng" dirty="0" err="1" smtClean="0">
                <a:solidFill>
                  <a:srgbClr val="FF0000"/>
                </a:solidFill>
                <a:latin typeface="+mj-lt"/>
                <a:ea typeface="Tahoma" pitchFamily="34" charset="0"/>
                <a:cs typeface="Times New Roman" pitchFamily="18" charset="0"/>
              </a:rPr>
              <a:t>Đk</a:t>
            </a:r>
            <a:r>
              <a:rPr lang="en-US" sz="5600" b="1" u="sng" dirty="0" smtClean="0">
                <a:solidFill>
                  <a:srgbClr val="FF0000"/>
                </a:solidFill>
                <a:latin typeface="+mj-lt"/>
                <a:ea typeface="Tahoma" pitchFamily="34" charset="0"/>
                <a:cs typeface="Times New Roman" pitchFamily="18" charset="0"/>
              </a:rPr>
              <a:t>:</a:t>
            </a:r>
            <a:r>
              <a:rPr lang="en-US" sz="5600" b="1" dirty="0" smtClean="0">
                <a:solidFill>
                  <a:srgbClr val="FF0000"/>
                </a:solidFill>
                <a:latin typeface="+mj-lt"/>
                <a:ea typeface="Tahoma" pitchFamily="34" charset="0"/>
                <a:cs typeface="Times New Roman" pitchFamily="18" charset="0"/>
              </a:rPr>
              <a:t> </a:t>
            </a:r>
            <a:r>
              <a:rPr lang="en-US" sz="5600" b="1" dirty="0" err="1" smtClean="0">
                <a:solidFill>
                  <a:srgbClr val="003399"/>
                </a:solidFill>
                <a:effectLst/>
                <a:latin typeface="+mj-lt"/>
              </a:rPr>
              <a:t>Mẹ</a:t>
            </a:r>
            <a:r>
              <a:rPr lang="en-US" sz="5600" b="1" dirty="0" smtClean="0">
                <a:solidFill>
                  <a:srgbClr val="003399"/>
                </a:solidFill>
                <a:effectLst/>
                <a:latin typeface="+mj-lt"/>
              </a:rPr>
              <a:t> </a:t>
            </a:r>
            <a:r>
              <a:rPr lang="en-US" sz="5600" b="1" dirty="0" err="1" smtClean="0">
                <a:solidFill>
                  <a:srgbClr val="003399"/>
                </a:solidFill>
                <a:effectLst/>
                <a:latin typeface="+mj-lt"/>
              </a:rPr>
              <a:t>thưa</a:t>
            </a:r>
            <a:r>
              <a:rPr lang="en-US" sz="5600" b="1" dirty="0" smtClean="0">
                <a:solidFill>
                  <a:srgbClr val="003399"/>
                </a:solidFill>
                <a:effectLst/>
                <a:latin typeface="+mj-lt"/>
              </a:rPr>
              <a:t> </a:t>
            </a:r>
            <a:r>
              <a:rPr lang="en-US" sz="5600" b="1" dirty="0" err="1" smtClean="0">
                <a:solidFill>
                  <a:srgbClr val="003399"/>
                </a:solidFill>
                <a:effectLst/>
                <a:latin typeface="+mj-lt"/>
              </a:rPr>
              <a:t>xin</a:t>
            </a:r>
            <a:r>
              <a:rPr lang="en-US" sz="5600" b="1" dirty="0" smtClean="0">
                <a:solidFill>
                  <a:srgbClr val="003399"/>
                </a:solidFill>
                <a:effectLst/>
                <a:latin typeface="+mj-lt"/>
              </a:rPr>
              <a:t> </a:t>
            </a:r>
            <a:r>
              <a:rPr lang="en-US" sz="5600" b="1" dirty="0" err="1" smtClean="0">
                <a:solidFill>
                  <a:srgbClr val="003399"/>
                </a:solidFill>
                <a:effectLst/>
                <a:latin typeface="+mj-lt"/>
              </a:rPr>
              <a:t>vâng</a:t>
            </a:r>
            <a:r>
              <a:rPr lang="en-US" sz="5600" b="1" dirty="0" smtClean="0">
                <a:solidFill>
                  <a:srgbClr val="003399"/>
                </a:solidFill>
                <a:effectLst/>
                <a:latin typeface="+mj-lt"/>
              </a:rPr>
              <a:t>, </a:t>
            </a:r>
            <a:r>
              <a:rPr lang="en-US" sz="5600" b="1" dirty="0" err="1" smtClean="0">
                <a:solidFill>
                  <a:srgbClr val="003399"/>
                </a:solidFill>
                <a:effectLst/>
                <a:latin typeface="+mj-lt"/>
              </a:rPr>
              <a:t>xin</a:t>
            </a:r>
            <a:r>
              <a:rPr lang="en-US" sz="5600" b="1" dirty="0" smtClean="0">
                <a:solidFill>
                  <a:srgbClr val="003399"/>
                </a:solidFill>
                <a:effectLst/>
                <a:latin typeface="+mj-lt"/>
              </a:rPr>
              <a:t> </a:t>
            </a:r>
            <a:r>
              <a:rPr lang="en-US" sz="5600" b="1" dirty="0" err="1" smtClean="0">
                <a:solidFill>
                  <a:srgbClr val="003399"/>
                </a:solidFill>
                <a:effectLst/>
                <a:latin typeface="+mj-lt"/>
              </a:rPr>
              <a:t>vâng</a:t>
            </a:r>
            <a:r>
              <a:rPr lang="en-US" sz="5600" b="1" dirty="0" smtClean="0">
                <a:solidFill>
                  <a:srgbClr val="003399"/>
                </a:solidFill>
                <a:effectLst/>
                <a:latin typeface="+mj-lt"/>
              </a:rPr>
              <a:t> </a:t>
            </a:r>
            <a:r>
              <a:rPr lang="en-US" sz="5600" b="1" dirty="0" err="1" smtClean="0">
                <a:solidFill>
                  <a:srgbClr val="003399"/>
                </a:solidFill>
                <a:effectLst/>
                <a:latin typeface="+mj-lt"/>
              </a:rPr>
              <a:t>trọn</a:t>
            </a:r>
            <a:r>
              <a:rPr lang="en-US" sz="5600" b="1" dirty="0" smtClean="0">
                <a:solidFill>
                  <a:srgbClr val="003399"/>
                </a:solidFill>
                <a:effectLst/>
                <a:latin typeface="+mj-lt"/>
              </a:rPr>
              <a:t> </a:t>
            </a:r>
            <a:r>
              <a:rPr lang="en-US" sz="5600" b="1" dirty="0" err="1" smtClean="0">
                <a:solidFill>
                  <a:srgbClr val="003399"/>
                </a:solidFill>
                <a:effectLst/>
                <a:latin typeface="+mj-lt"/>
              </a:rPr>
              <a:t>thánh</a:t>
            </a:r>
            <a:r>
              <a:rPr lang="en-US" sz="5600" b="1" dirty="0" smtClean="0">
                <a:solidFill>
                  <a:srgbClr val="003399"/>
                </a:solidFill>
                <a:effectLst/>
                <a:latin typeface="+mj-lt"/>
              </a:rPr>
              <a:t> ý </a:t>
            </a:r>
            <a:r>
              <a:rPr lang="en-US" sz="5600" b="1" dirty="0" err="1" smtClean="0">
                <a:solidFill>
                  <a:srgbClr val="003399"/>
                </a:solidFill>
                <a:effectLst/>
                <a:latin typeface="+mj-lt"/>
              </a:rPr>
              <a:t>Chúa</a:t>
            </a:r>
            <a:r>
              <a:rPr lang="en-US" sz="5600" b="1" dirty="0" smtClean="0">
                <a:solidFill>
                  <a:srgbClr val="003399"/>
                </a:solidFill>
                <a:effectLst/>
                <a:latin typeface="+mj-lt"/>
              </a:rPr>
              <a:t> Cha. </a:t>
            </a:r>
            <a:r>
              <a:rPr lang="en-US" sz="5600" b="1" dirty="0" err="1" smtClean="0">
                <a:solidFill>
                  <a:srgbClr val="003399"/>
                </a:solidFill>
                <a:effectLst/>
                <a:latin typeface="+mj-lt"/>
              </a:rPr>
              <a:t>Mẹ</a:t>
            </a:r>
            <a:r>
              <a:rPr lang="en-US" sz="5600" b="1" dirty="0" smtClean="0">
                <a:solidFill>
                  <a:srgbClr val="003399"/>
                </a:solidFill>
                <a:effectLst/>
                <a:latin typeface="+mj-lt"/>
              </a:rPr>
              <a:t> </a:t>
            </a:r>
            <a:r>
              <a:rPr lang="en-US" sz="5600" b="1" dirty="0" err="1" smtClean="0">
                <a:solidFill>
                  <a:srgbClr val="003399"/>
                </a:solidFill>
                <a:effectLst/>
                <a:latin typeface="+mj-lt"/>
              </a:rPr>
              <a:t>thưa</a:t>
            </a:r>
            <a:r>
              <a:rPr lang="en-US" sz="5600" b="1" dirty="0" smtClean="0">
                <a:solidFill>
                  <a:srgbClr val="003399"/>
                </a:solidFill>
                <a:effectLst/>
                <a:latin typeface="+mj-lt"/>
              </a:rPr>
              <a:t> </a:t>
            </a:r>
            <a:r>
              <a:rPr lang="en-US" sz="5600" b="1" dirty="0" err="1" smtClean="0">
                <a:solidFill>
                  <a:srgbClr val="003399"/>
                </a:solidFill>
                <a:effectLst/>
                <a:latin typeface="+mj-lt"/>
              </a:rPr>
              <a:t>xin</a:t>
            </a:r>
            <a:r>
              <a:rPr lang="en-US" sz="5600" b="1" dirty="0" smtClean="0">
                <a:solidFill>
                  <a:srgbClr val="003399"/>
                </a:solidFill>
                <a:effectLst/>
                <a:latin typeface="+mj-lt"/>
              </a:rPr>
              <a:t> </a:t>
            </a:r>
            <a:r>
              <a:rPr lang="en-US" sz="5600" b="1" dirty="0" err="1" smtClean="0">
                <a:solidFill>
                  <a:srgbClr val="003399"/>
                </a:solidFill>
                <a:effectLst/>
                <a:latin typeface="+mj-lt"/>
              </a:rPr>
              <a:t>vâng</a:t>
            </a:r>
            <a:r>
              <a:rPr lang="en-US" sz="5600" b="1" dirty="0" smtClean="0">
                <a:solidFill>
                  <a:srgbClr val="003399"/>
                </a:solidFill>
                <a:effectLst/>
                <a:latin typeface="+mj-lt"/>
              </a:rPr>
              <a:t> </a:t>
            </a:r>
            <a:r>
              <a:rPr lang="en-US" sz="5600" b="1" dirty="0" err="1" smtClean="0">
                <a:solidFill>
                  <a:srgbClr val="003399"/>
                </a:solidFill>
                <a:effectLst/>
                <a:latin typeface="+mj-lt"/>
              </a:rPr>
              <a:t>với</a:t>
            </a:r>
            <a:r>
              <a:rPr lang="en-US" sz="5600" b="1" dirty="0" smtClean="0">
                <a:solidFill>
                  <a:srgbClr val="003399"/>
                </a:solidFill>
                <a:effectLst/>
                <a:latin typeface="+mj-lt"/>
              </a:rPr>
              <a:t> Tin </a:t>
            </a:r>
            <a:r>
              <a:rPr lang="en-US" sz="5600" b="1" dirty="0" err="1" smtClean="0">
                <a:solidFill>
                  <a:srgbClr val="003399"/>
                </a:solidFill>
                <a:effectLst/>
                <a:latin typeface="+mj-lt"/>
              </a:rPr>
              <a:t>Mừng</a:t>
            </a:r>
            <a:r>
              <a:rPr lang="en-US" sz="5600" b="1" dirty="0" smtClean="0">
                <a:solidFill>
                  <a:srgbClr val="003399"/>
                </a:solidFill>
                <a:effectLst/>
                <a:latin typeface="+mj-lt"/>
              </a:rPr>
              <a:t> </a:t>
            </a:r>
            <a:r>
              <a:rPr lang="en-US" sz="5600" b="1" dirty="0" err="1" smtClean="0">
                <a:solidFill>
                  <a:srgbClr val="003399"/>
                </a:solidFill>
                <a:effectLst/>
                <a:latin typeface="+mj-lt"/>
              </a:rPr>
              <a:t>của</a:t>
            </a:r>
            <a:r>
              <a:rPr lang="en-US" sz="5600" b="1" dirty="0" smtClean="0">
                <a:solidFill>
                  <a:srgbClr val="003399"/>
                </a:solidFill>
                <a:effectLst/>
                <a:latin typeface="+mj-lt"/>
              </a:rPr>
              <a:t> Con </a:t>
            </a:r>
            <a:r>
              <a:rPr lang="en-US" sz="5600" b="1" dirty="0" err="1" smtClean="0">
                <a:solidFill>
                  <a:srgbClr val="003399"/>
                </a:solidFill>
                <a:effectLst/>
                <a:latin typeface="+mj-lt"/>
              </a:rPr>
              <a:t>Chí</a:t>
            </a:r>
            <a:r>
              <a:rPr lang="en-US" sz="5600" b="1" dirty="0" smtClean="0">
                <a:solidFill>
                  <a:srgbClr val="003399"/>
                </a:solidFill>
                <a:effectLst/>
                <a:latin typeface="+mj-lt"/>
              </a:rPr>
              <a:t> </a:t>
            </a:r>
            <a:r>
              <a:rPr lang="en-US" sz="5600" b="1" dirty="0" err="1" smtClean="0">
                <a:solidFill>
                  <a:srgbClr val="003399"/>
                </a:solidFill>
                <a:effectLst/>
                <a:latin typeface="+mj-lt"/>
              </a:rPr>
              <a:t>Thánh</a:t>
            </a:r>
            <a:r>
              <a:rPr lang="en-US" sz="5600" b="1" dirty="0" smtClean="0">
                <a:solidFill>
                  <a:srgbClr val="003399"/>
                </a:solidFill>
                <a:effectLst/>
                <a:latin typeface="+mj-lt"/>
              </a:rPr>
              <a:t>. </a:t>
            </a:r>
            <a:endParaRPr lang="en-US" sz="5600" b="1" u="sng" dirty="0">
              <a:solidFill>
                <a:srgbClr val="003399"/>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15739949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chor="ctr" anchorCtr="0">
            <a:noAutofit/>
          </a:bodyPr>
          <a:lstStyle/>
          <a:p>
            <a:pPr marL="27432" indent="0" algn="just">
              <a:lnSpc>
                <a:spcPct val="130000"/>
              </a:lnSpc>
              <a:buNone/>
            </a:pPr>
            <a:r>
              <a:rPr lang="en-US" sz="5600" b="1" u="sng" dirty="0" smtClean="0">
                <a:solidFill>
                  <a:srgbClr val="FF0000"/>
                </a:solidFill>
                <a:latin typeface="+mj-lt"/>
                <a:ea typeface="Tahoma" pitchFamily="34" charset="0"/>
                <a:cs typeface="Times New Roman" pitchFamily="18" charset="0"/>
              </a:rPr>
              <a:t>**:</a:t>
            </a:r>
            <a:r>
              <a:rPr lang="en-US" sz="5600" b="1" dirty="0" smtClean="0">
                <a:solidFill>
                  <a:srgbClr val="FF0000"/>
                </a:solidFill>
                <a:latin typeface="+mj-lt"/>
                <a:ea typeface="Tahoma" pitchFamily="34" charset="0"/>
                <a:cs typeface="Times New Roman" pitchFamily="18" charset="0"/>
              </a:rPr>
              <a:t> </a:t>
            </a:r>
            <a:r>
              <a:rPr lang="en-US" sz="5600" b="1" dirty="0" err="1" smtClean="0">
                <a:solidFill>
                  <a:srgbClr val="003399"/>
                </a:solidFill>
                <a:effectLst/>
                <a:latin typeface="+mj-lt"/>
              </a:rPr>
              <a:t>Mẹ</a:t>
            </a:r>
            <a:r>
              <a:rPr lang="en-US" sz="5600" b="1" dirty="0" smtClean="0">
                <a:solidFill>
                  <a:srgbClr val="003399"/>
                </a:solidFill>
                <a:effectLst/>
                <a:latin typeface="+mj-lt"/>
              </a:rPr>
              <a:t> </a:t>
            </a:r>
            <a:r>
              <a:rPr lang="en-US" sz="5600" b="1" dirty="0" err="1" smtClean="0">
                <a:solidFill>
                  <a:srgbClr val="003399"/>
                </a:solidFill>
                <a:effectLst/>
                <a:latin typeface="+mj-lt"/>
              </a:rPr>
              <a:t>thưa</a:t>
            </a:r>
            <a:r>
              <a:rPr lang="en-US" sz="5600" b="1" dirty="0" smtClean="0">
                <a:solidFill>
                  <a:srgbClr val="003399"/>
                </a:solidFill>
                <a:effectLst/>
                <a:latin typeface="+mj-lt"/>
              </a:rPr>
              <a:t> </a:t>
            </a:r>
            <a:r>
              <a:rPr lang="en-US" sz="5600" b="1" dirty="0" err="1" smtClean="0">
                <a:solidFill>
                  <a:srgbClr val="003399"/>
                </a:solidFill>
                <a:effectLst/>
                <a:latin typeface="+mj-lt"/>
              </a:rPr>
              <a:t>xin</a:t>
            </a:r>
            <a:r>
              <a:rPr lang="en-US" sz="5600" b="1" dirty="0" smtClean="0">
                <a:solidFill>
                  <a:srgbClr val="003399"/>
                </a:solidFill>
                <a:effectLst/>
                <a:latin typeface="+mj-lt"/>
              </a:rPr>
              <a:t> </a:t>
            </a:r>
            <a:r>
              <a:rPr lang="en-US" sz="5600" b="1" dirty="0" err="1" smtClean="0">
                <a:solidFill>
                  <a:srgbClr val="003399"/>
                </a:solidFill>
                <a:effectLst/>
                <a:latin typeface="+mj-lt"/>
              </a:rPr>
              <a:t>vâng</a:t>
            </a:r>
            <a:r>
              <a:rPr lang="en-US" sz="5600" b="1" dirty="0" smtClean="0">
                <a:solidFill>
                  <a:srgbClr val="003399"/>
                </a:solidFill>
                <a:effectLst/>
                <a:latin typeface="+mj-lt"/>
              </a:rPr>
              <a:t> </a:t>
            </a:r>
            <a:r>
              <a:rPr lang="en-US" sz="5600" b="1" dirty="0" err="1" smtClean="0">
                <a:solidFill>
                  <a:srgbClr val="003399"/>
                </a:solidFill>
                <a:effectLst/>
                <a:latin typeface="+mj-lt"/>
              </a:rPr>
              <a:t>với</a:t>
            </a:r>
            <a:r>
              <a:rPr lang="en-US" sz="5600" b="1" dirty="0" smtClean="0">
                <a:solidFill>
                  <a:srgbClr val="003399"/>
                </a:solidFill>
                <a:effectLst/>
                <a:latin typeface="+mj-lt"/>
              </a:rPr>
              <a:t> </a:t>
            </a:r>
            <a:r>
              <a:rPr lang="en-US" sz="5600" b="1" dirty="0" err="1" smtClean="0">
                <a:solidFill>
                  <a:srgbClr val="003399"/>
                </a:solidFill>
                <a:effectLst/>
                <a:latin typeface="+mj-lt"/>
              </a:rPr>
              <a:t>tác</a:t>
            </a:r>
            <a:r>
              <a:rPr lang="en-US" sz="5600" b="1" dirty="0" smtClean="0">
                <a:solidFill>
                  <a:srgbClr val="003399"/>
                </a:solidFill>
                <a:effectLst/>
                <a:latin typeface="+mj-lt"/>
              </a:rPr>
              <a:t> </a:t>
            </a:r>
            <a:r>
              <a:rPr lang="en-US" sz="5600" b="1" dirty="0" err="1" smtClean="0">
                <a:solidFill>
                  <a:srgbClr val="003399"/>
                </a:solidFill>
                <a:effectLst/>
                <a:latin typeface="+mj-lt"/>
              </a:rPr>
              <a:t>động</a:t>
            </a:r>
            <a:r>
              <a:rPr lang="en-US" sz="5600" b="1" dirty="0" smtClean="0">
                <a:solidFill>
                  <a:srgbClr val="003399"/>
                </a:solidFill>
                <a:effectLst/>
                <a:latin typeface="+mj-lt"/>
              </a:rPr>
              <a:t> </a:t>
            </a:r>
            <a:r>
              <a:rPr lang="en-US" sz="5600" b="1" dirty="0" err="1" smtClean="0">
                <a:solidFill>
                  <a:srgbClr val="003399"/>
                </a:solidFill>
                <a:effectLst/>
                <a:latin typeface="+mj-lt"/>
              </a:rPr>
              <a:t>của</a:t>
            </a:r>
            <a:r>
              <a:rPr lang="en-US" sz="5600" b="1" dirty="0" smtClean="0">
                <a:solidFill>
                  <a:srgbClr val="003399"/>
                </a:solidFill>
                <a:effectLst/>
                <a:latin typeface="+mj-lt"/>
              </a:rPr>
              <a:t> </a:t>
            </a:r>
            <a:r>
              <a:rPr lang="en-US" sz="5600" b="1" dirty="0" err="1" smtClean="0">
                <a:solidFill>
                  <a:srgbClr val="003399"/>
                </a:solidFill>
                <a:effectLst/>
                <a:latin typeface="+mj-lt"/>
              </a:rPr>
              <a:t>Chúa</a:t>
            </a:r>
            <a:r>
              <a:rPr lang="en-US" sz="5600" b="1" dirty="0" smtClean="0">
                <a:solidFill>
                  <a:srgbClr val="003399"/>
                </a:solidFill>
                <a:effectLst/>
                <a:latin typeface="+mj-lt"/>
              </a:rPr>
              <a:t> </a:t>
            </a:r>
            <a:r>
              <a:rPr lang="en-US" sz="5600" b="1" dirty="0" err="1" smtClean="0">
                <a:solidFill>
                  <a:srgbClr val="003399"/>
                </a:solidFill>
                <a:effectLst/>
                <a:latin typeface="+mj-lt"/>
              </a:rPr>
              <a:t>Thánh</a:t>
            </a:r>
            <a:r>
              <a:rPr lang="en-US" sz="5600" b="1" dirty="0" smtClean="0">
                <a:solidFill>
                  <a:srgbClr val="003399"/>
                </a:solidFill>
                <a:effectLst/>
                <a:latin typeface="+mj-lt"/>
              </a:rPr>
              <a:t> </a:t>
            </a:r>
            <a:r>
              <a:rPr lang="en-US" sz="5600" b="1" dirty="0" err="1" smtClean="0">
                <a:solidFill>
                  <a:srgbClr val="003399"/>
                </a:solidFill>
                <a:effectLst/>
                <a:latin typeface="+mj-lt"/>
              </a:rPr>
              <a:t>Linh</a:t>
            </a:r>
            <a:r>
              <a:rPr lang="en-US" sz="5600" b="1" dirty="0" smtClean="0">
                <a:solidFill>
                  <a:srgbClr val="003399"/>
                </a:solidFill>
                <a:effectLst/>
                <a:latin typeface="+mj-lt"/>
              </a:rPr>
              <a:t>. Con </a:t>
            </a:r>
            <a:r>
              <a:rPr lang="en-US" sz="5600" b="1" dirty="0" err="1" smtClean="0">
                <a:solidFill>
                  <a:srgbClr val="003399"/>
                </a:solidFill>
                <a:effectLst/>
                <a:latin typeface="+mj-lt"/>
              </a:rPr>
              <a:t>muốn</a:t>
            </a:r>
            <a:r>
              <a:rPr lang="en-US" sz="5600" b="1" dirty="0" smtClean="0">
                <a:solidFill>
                  <a:srgbClr val="003399"/>
                </a:solidFill>
                <a:effectLst/>
                <a:latin typeface="+mj-lt"/>
              </a:rPr>
              <a:t> </a:t>
            </a:r>
            <a:r>
              <a:rPr lang="en-US" sz="5600" b="1" dirty="0" err="1" smtClean="0">
                <a:solidFill>
                  <a:srgbClr val="003399"/>
                </a:solidFill>
                <a:effectLst/>
                <a:latin typeface="+mj-lt"/>
              </a:rPr>
              <a:t>theo</a:t>
            </a:r>
            <a:r>
              <a:rPr lang="en-US" sz="5600" b="1" dirty="0" smtClean="0">
                <a:solidFill>
                  <a:srgbClr val="003399"/>
                </a:solidFill>
                <a:effectLst/>
                <a:latin typeface="+mj-lt"/>
              </a:rPr>
              <a:t> </a:t>
            </a:r>
            <a:r>
              <a:rPr lang="en-US" sz="5600" b="1" dirty="0" err="1" smtClean="0">
                <a:solidFill>
                  <a:srgbClr val="003399"/>
                </a:solidFill>
                <a:effectLst/>
                <a:latin typeface="+mj-lt"/>
              </a:rPr>
              <a:t>Mẹ</a:t>
            </a:r>
            <a:r>
              <a:rPr lang="en-US" sz="5600" b="1" dirty="0" smtClean="0">
                <a:solidFill>
                  <a:srgbClr val="003399"/>
                </a:solidFill>
                <a:effectLst/>
                <a:latin typeface="+mj-lt"/>
              </a:rPr>
              <a:t> </a:t>
            </a:r>
            <a:r>
              <a:rPr lang="en-US" sz="5600" b="1" dirty="0" err="1" smtClean="0">
                <a:solidFill>
                  <a:srgbClr val="003399"/>
                </a:solidFill>
                <a:effectLst/>
                <a:latin typeface="+mj-lt"/>
              </a:rPr>
              <a:t>sống</a:t>
            </a:r>
            <a:r>
              <a:rPr lang="en-US" sz="5600" b="1" dirty="0" smtClean="0">
                <a:solidFill>
                  <a:srgbClr val="003399"/>
                </a:solidFill>
                <a:effectLst/>
                <a:latin typeface="+mj-lt"/>
              </a:rPr>
              <a:t>: </a:t>
            </a:r>
            <a:r>
              <a:rPr lang="en-US" sz="5600" b="1" dirty="0" err="1" smtClean="0">
                <a:solidFill>
                  <a:srgbClr val="003399"/>
                </a:solidFill>
                <a:effectLst/>
                <a:latin typeface="+mj-lt"/>
              </a:rPr>
              <a:t>xin</a:t>
            </a:r>
            <a:r>
              <a:rPr lang="en-US" sz="5600" b="1" dirty="0" smtClean="0">
                <a:solidFill>
                  <a:srgbClr val="003399"/>
                </a:solidFill>
                <a:effectLst/>
                <a:latin typeface="+mj-lt"/>
              </a:rPr>
              <a:t> </a:t>
            </a:r>
            <a:r>
              <a:rPr lang="en-US" sz="5600" b="1" dirty="0" err="1" smtClean="0">
                <a:solidFill>
                  <a:srgbClr val="003399"/>
                </a:solidFill>
                <a:effectLst/>
                <a:latin typeface="+mj-lt"/>
              </a:rPr>
              <a:t>vâng</a:t>
            </a:r>
            <a:r>
              <a:rPr lang="en-US" sz="5600" b="1" dirty="0" smtClean="0">
                <a:solidFill>
                  <a:srgbClr val="003399"/>
                </a:solidFill>
                <a:effectLst/>
                <a:latin typeface="+mj-lt"/>
              </a:rPr>
              <a:t> </a:t>
            </a:r>
            <a:r>
              <a:rPr lang="en-US" sz="5600" b="1" dirty="0" err="1" smtClean="0">
                <a:solidFill>
                  <a:srgbClr val="003399"/>
                </a:solidFill>
                <a:effectLst/>
                <a:latin typeface="+mj-lt"/>
              </a:rPr>
              <a:t>với</a:t>
            </a:r>
            <a:r>
              <a:rPr lang="en-US" sz="5600" b="1" dirty="0" smtClean="0">
                <a:solidFill>
                  <a:srgbClr val="003399"/>
                </a:solidFill>
                <a:effectLst/>
                <a:latin typeface="+mj-lt"/>
              </a:rPr>
              <a:t> </a:t>
            </a:r>
            <a:r>
              <a:rPr lang="en-US" sz="5600" b="1" dirty="0" err="1" smtClean="0">
                <a:solidFill>
                  <a:srgbClr val="003399"/>
                </a:solidFill>
                <a:effectLst/>
                <a:latin typeface="+mj-lt"/>
              </a:rPr>
              <a:t>trái</a:t>
            </a:r>
            <a:r>
              <a:rPr lang="en-US" sz="5600" b="1" dirty="0" smtClean="0">
                <a:solidFill>
                  <a:srgbClr val="003399"/>
                </a:solidFill>
                <a:effectLst/>
                <a:latin typeface="+mj-lt"/>
              </a:rPr>
              <a:t> </a:t>
            </a:r>
            <a:r>
              <a:rPr lang="en-US" sz="5600" b="1" dirty="0" err="1" smtClean="0">
                <a:solidFill>
                  <a:srgbClr val="003399"/>
                </a:solidFill>
                <a:effectLst/>
                <a:latin typeface="+mj-lt"/>
              </a:rPr>
              <a:t>tim</a:t>
            </a:r>
            <a:r>
              <a:rPr lang="en-US" sz="5600" b="1" dirty="0" smtClean="0">
                <a:solidFill>
                  <a:srgbClr val="003399"/>
                </a:solidFill>
                <a:effectLst/>
                <a:latin typeface="+mj-lt"/>
              </a:rPr>
              <a:t> </a:t>
            </a:r>
            <a:r>
              <a:rPr lang="en-US" sz="5600" b="1" dirty="0" err="1" smtClean="0">
                <a:solidFill>
                  <a:srgbClr val="003399"/>
                </a:solidFill>
                <a:effectLst/>
                <a:latin typeface="+mj-lt"/>
              </a:rPr>
              <a:t>thảo</a:t>
            </a:r>
            <a:r>
              <a:rPr lang="en-US" sz="5600" b="1" dirty="0" smtClean="0">
                <a:solidFill>
                  <a:srgbClr val="003399"/>
                </a:solidFill>
                <a:effectLst/>
                <a:latin typeface="+mj-lt"/>
              </a:rPr>
              <a:t> </a:t>
            </a:r>
            <a:r>
              <a:rPr lang="en-US" sz="5600" b="1" dirty="0" err="1" smtClean="0">
                <a:solidFill>
                  <a:srgbClr val="003399"/>
                </a:solidFill>
                <a:effectLst/>
                <a:latin typeface="+mj-lt"/>
              </a:rPr>
              <a:t>hiền</a:t>
            </a:r>
            <a:r>
              <a:rPr lang="en-US" sz="5600" b="1" dirty="0" smtClean="0">
                <a:solidFill>
                  <a:srgbClr val="003399"/>
                </a:solidFill>
                <a:effectLst/>
                <a:latin typeface="+mj-lt"/>
              </a:rPr>
              <a:t>.</a:t>
            </a:r>
            <a:endParaRPr lang="en-US" sz="5600" b="1" u="sng" dirty="0">
              <a:solidFill>
                <a:srgbClr val="003399"/>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71082494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10600" y="90170"/>
            <a:ext cx="456287" cy="43815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61039451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normAutofit fontScale="90000"/>
          </a:bodyPr>
          <a:lstStyle/>
          <a:p>
            <a:pPr eaLnBrk="1" hangingPunct="1"/>
            <a:r>
              <a:rPr lang="en-US" b="0">
                <a:solidFill>
                  <a:srgbClr val="003399"/>
                </a:solidFill>
                <a:effectLst>
                  <a:outerShdw blurRad="38100" dist="38100" dir="2700000" algn="tl">
                    <a:srgbClr val="000000">
                      <a:alpha val="43137"/>
                    </a:srgbClr>
                  </a:outerShdw>
                </a:effectLst>
                <a:latin typeface="+mj-lt"/>
              </a:rPr>
              <a:t/>
            </a:r>
            <a:br>
              <a:rPr lang="en-US" b="0">
                <a:solidFill>
                  <a:srgbClr val="003399"/>
                </a:solidFill>
                <a:effectLst>
                  <a:outerShdw blurRad="38100" dist="38100" dir="2700000" algn="tl">
                    <a:srgbClr val="000000">
                      <a:alpha val="43137"/>
                    </a:srgbClr>
                  </a:outerShdw>
                </a:effectLst>
                <a:latin typeface="+mj-lt"/>
              </a:rPr>
            </a:br>
            <a:endParaRPr lang="en-US" b="0">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7200" b="0">
                <a:solidFill>
                  <a:srgbClr val="FF0000"/>
                </a:solidFill>
                <a:effectLst>
                  <a:outerShdw blurRad="38100" dist="38100" dir="2700000" algn="tl">
                    <a:srgbClr val="000000">
                      <a:alpha val="43137"/>
                    </a:srgbClr>
                  </a:outerShdw>
                </a:effectLst>
                <a:latin typeface="+mj-lt"/>
                <a:cs typeface="Times New Roman" panose="02020603050405020304" pitchFamily="18" charset="0"/>
              </a:rPr>
              <a:t>KINH VINH DANH</a:t>
            </a:r>
            <a:endParaRPr lang="vi-VN" sz="7200" b="0">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1360861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1" u="sng"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Chủ</a:t>
            </a:r>
            <a:r>
              <a:rPr lang="en-US" sz="40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u="sng"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tế</a:t>
            </a:r>
            <a:r>
              <a:rPr lang="en-US" sz="40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t>
            </a:r>
            <a:r>
              <a:rPr lang="en-US" sz="40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Vinh</a:t>
            </a:r>
            <a:r>
              <a:rPr lang="en-US" sz="54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danh</a:t>
            </a:r>
            <a:r>
              <a:rPr lang="en-US" sz="54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Thiên</a:t>
            </a:r>
            <a:r>
              <a:rPr lang="en-US" sz="54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Chúa</a:t>
            </a:r>
            <a:r>
              <a:rPr lang="en-US" sz="54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trên</a:t>
            </a:r>
            <a:r>
              <a:rPr lang="en-US" sz="54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các</a:t>
            </a:r>
            <a:r>
              <a:rPr lang="en-US" sz="54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tầng</a:t>
            </a:r>
            <a:r>
              <a:rPr lang="en-US" sz="54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trời</a:t>
            </a:r>
            <a:r>
              <a:rPr lang="en-US" sz="54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t>
            </a:r>
            <a:br>
              <a:rPr lang="en-US" sz="54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br>
            <a:r>
              <a:rPr lang="vi-VN" sz="54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A+B:</a:t>
            </a:r>
            <a:r>
              <a:rPr lang="vi-VN"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Và bình an dưới thế cho người thiện tâm</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endParaRPr lang="vi-VN"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272692465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Chúng</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con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ca</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ngợi</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p>
          <a:p>
            <a:pPr algn="l" eaLnBrk="1" hangingPunct="1">
              <a:lnSpc>
                <a:spcPct val="140000"/>
              </a:lnSpc>
            </a:pPr>
            <a:r>
              <a:rPr lang="en-US" sz="50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Chúng</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con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chúc</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tụng</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b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r>
              <a:rPr lang="en-US" sz="50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Chúng</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con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thờ</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lạy</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p>
          <a:p>
            <a:pPr algn="l" eaLnBrk="1" hangingPunct="1">
              <a:lnSpc>
                <a:spcPct val="140000"/>
              </a:lnSpc>
            </a:pPr>
            <a:r>
              <a:rPr lang="en-US" sz="50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Chúng</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con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tôn</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vinh</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p>
        </p:txBody>
      </p:sp>
    </p:spTree>
    <p:extLst>
      <p:ext uri="{BB962C8B-B14F-4D97-AF65-F5344CB8AC3E}">
        <p14:creationId xmlns:p14="http://schemas.microsoft.com/office/powerpoint/2010/main" val="86087170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Chúng</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con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cảm</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tạ</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vì</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vinh</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quang</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cao</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cả</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p>
          <a:p>
            <a:pPr marL="0" indent="0" algn="just" eaLnBrk="1" hangingPunct="1">
              <a:lnSpc>
                <a:spcPct val="140000"/>
              </a:lnSpc>
              <a:buFontTx/>
              <a:buNone/>
            </a:pPr>
            <a:r>
              <a:rPr lang="vi-VN" sz="48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23022995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Lạy</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con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một</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Thiên</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Giêsu</a:t>
            </a:r>
            <a:r>
              <a:rPr lang="en-US" sz="48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Kitô</a:t>
            </a:r>
            <a:r>
              <a:rPr lang="en-US" sz="48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t>
            </a:r>
          </a:p>
          <a:p>
            <a:pPr marL="0" indent="0" algn="just" eaLnBrk="1" hangingPunct="1">
              <a:lnSpc>
                <a:spcPct val="145000"/>
              </a:lnSpc>
              <a:buFontTx/>
              <a:buNone/>
            </a:pPr>
            <a:r>
              <a:rPr lang="vi-VN" sz="48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7418541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Chúa xóa tội trần gian, xin thương xót chúng con.</a:t>
            </a:r>
          </a:p>
          <a:p>
            <a:pPr marL="0" indent="0" algn="just" eaLnBrk="1" hangingPunct="1">
              <a:lnSpc>
                <a:spcPct val="145000"/>
              </a:lnSpc>
              <a:buFontTx/>
              <a:buNone/>
            </a:pPr>
            <a:r>
              <a:rPr lang="en-US" sz="5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Chúa xóa tội trần gian, xin nhậm lời chúng con cầu khẩn.</a:t>
            </a:r>
          </a:p>
        </p:txBody>
      </p:sp>
    </p:spTree>
    <p:extLst>
      <p:ext uri="{BB962C8B-B14F-4D97-AF65-F5344CB8AC3E}">
        <p14:creationId xmlns:p14="http://schemas.microsoft.com/office/powerpoint/2010/main" val="428259797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Chúa ngự bên hữu Đức Chúa Cha, xin thương xót chúng con.</a:t>
            </a:r>
          </a:p>
          <a:p>
            <a:pPr marL="0" indent="0" algn="just" eaLnBrk="1" hangingPunct="1">
              <a:lnSpc>
                <a:spcPct val="150000"/>
              </a:lnSpc>
              <a:buFontTx/>
              <a:buNone/>
            </a:pPr>
            <a:r>
              <a:rPr lang="vi-VN" sz="48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Vì lạy </a:t>
            </a:r>
            <a:r>
              <a:rPr lang="vi-VN" sz="48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Chúa Giêsu Kitô, </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chỉ có Chúa là Đấng Thánh.</a:t>
            </a:r>
          </a:p>
        </p:txBody>
      </p:sp>
    </p:spTree>
    <p:extLst>
      <p:ext uri="{BB962C8B-B14F-4D97-AF65-F5344CB8AC3E}">
        <p14:creationId xmlns:p14="http://schemas.microsoft.com/office/powerpoint/2010/main" val="30569568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chor="ctr" anchorCtr="0">
            <a:noAutofit/>
          </a:bodyPr>
          <a:lstStyle/>
          <a:p>
            <a:pPr marL="27432" indent="0" algn="just">
              <a:lnSpc>
                <a:spcPct val="114000"/>
              </a:lnSpc>
              <a:buNone/>
            </a:pPr>
            <a:r>
              <a:rPr lang="en-US" sz="5000" b="1" u="sng" dirty="0" smtClean="0">
                <a:solidFill>
                  <a:srgbClr val="FF0000"/>
                </a:solidFill>
                <a:effectLst/>
                <a:ea typeface="Tahoma" pitchFamily="34" charset="0"/>
                <a:cs typeface="Times New Roman" pitchFamily="18" charset="0"/>
              </a:rPr>
              <a:t>Tk1:</a:t>
            </a:r>
            <a:r>
              <a:rPr lang="en-US" sz="5000" b="1" dirty="0" smtClean="0">
                <a:solidFill>
                  <a:srgbClr val="003399"/>
                </a:solidFill>
                <a:effectLst/>
                <a:ea typeface="Tahoma" pitchFamily="34" charset="0"/>
                <a:cs typeface="Times New Roman" pitchFamily="18" charset="0"/>
              </a:rPr>
              <a:t> </a:t>
            </a:r>
            <a:r>
              <a:rPr lang="en-US" sz="5000" b="1" dirty="0" err="1" smtClean="0">
                <a:solidFill>
                  <a:srgbClr val="003399"/>
                </a:solidFill>
                <a:effectLst/>
              </a:rPr>
              <a:t>Tấu</a:t>
            </a:r>
            <a:r>
              <a:rPr lang="en-US" sz="5000" b="1" dirty="0" smtClean="0">
                <a:solidFill>
                  <a:srgbClr val="003399"/>
                </a:solidFill>
                <a:effectLst/>
              </a:rPr>
              <a:t> </a:t>
            </a:r>
            <a:r>
              <a:rPr lang="en-US" sz="5000" b="1" dirty="0" err="1" smtClean="0">
                <a:solidFill>
                  <a:srgbClr val="003399"/>
                </a:solidFill>
                <a:effectLst/>
              </a:rPr>
              <a:t>lạy</a:t>
            </a:r>
            <a:r>
              <a:rPr lang="en-US" sz="5000" b="1" dirty="0" smtClean="0">
                <a:solidFill>
                  <a:srgbClr val="003399"/>
                </a:solidFill>
                <a:effectLst/>
              </a:rPr>
              <a:t> </a:t>
            </a:r>
            <a:r>
              <a:rPr lang="en-US" sz="5000" b="1" dirty="0" err="1" smtClean="0">
                <a:solidFill>
                  <a:srgbClr val="003399"/>
                </a:solidFill>
                <a:effectLst/>
              </a:rPr>
              <a:t>Bà</a:t>
            </a:r>
            <a:r>
              <a:rPr lang="en-US" sz="5000" b="1" dirty="0" smtClean="0">
                <a:solidFill>
                  <a:srgbClr val="003399"/>
                </a:solidFill>
                <a:effectLst/>
              </a:rPr>
              <a:t> </a:t>
            </a:r>
            <a:r>
              <a:rPr lang="en-US" sz="5000" b="1" dirty="0" err="1" smtClean="0">
                <a:solidFill>
                  <a:srgbClr val="003399"/>
                </a:solidFill>
                <a:effectLst/>
              </a:rPr>
              <a:t>chở</a:t>
            </a:r>
            <a:r>
              <a:rPr lang="en-US" sz="5000" b="1" dirty="0" smtClean="0">
                <a:solidFill>
                  <a:srgbClr val="003399"/>
                </a:solidFill>
                <a:effectLst/>
              </a:rPr>
              <a:t> </a:t>
            </a:r>
            <a:r>
              <a:rPr lang="en-US" sz="5000" b="1" dirty="0" err="1" smtClean="0">
                <a:solidFill>
                  <a:srgbClr val="003399"/>
                </a:solidFill>
                <a:effectLst/>
              </a:rPr>
              <a:t>che</a:t>
            </a:r>
            <a:r>
              <a:rPr lang="en-US" sz="5000" b="1" dirty="0" smtClean="0">
                <a:solidFill>
                  <a:srgbClr val="003399"/>
                </a:solidFill>
                <a:effectLst/>
              </a:rPr>
              <a:t> </a:t>
            </a:r>
            <a:r>
              <a:rPr lang="en-US" sz="5000" b="1" dirty="0" err="1" smtClean="0">
                <a:solidFill>
                  <a:srgbClr val="003399"/>
                </a:solidFill>
                <a:effectLst/>
              </a:rPr>
              <a:t>kẻ</a:t>
            </a:r>
            <a:r>
              <a:rPr lang="en-US" sz="5000" b="1" dirty="0" smtClean="0">
                <a:solidFill>
                  <a:srgbClr val="003399"/>
                </a:solidFill>
                <a:effectLst/>
              </a:rPr>
              <a:t> </a:t>
            </a:r>
            <a:r>
              <a:rPr lang="en-US" sz="5000" b="1" dirty="0" err="1" smtClean="0">
                <a:solidFill>
                  <a:srgbClr val="003399"/>
                </a:solidFill>
                <a:effectLst/>
              </a:rPr>
              <a:t>đồng</a:t>
            </a:r>
            <a:r>
              <a:rPr lang="en-US" sz="5000" b="1" dirty="0" smtClean="0">
                <a:solidFill>
                  <a:srgbClr val="003399"/>
                </a:solidFill>
                <a:effectLst/>
              </a:rPr>
              <a:t> </a:t>
            </a:r>
            <a:r>
              <a:rPr lang="en-US" sz="5000" b="1" dirty="0" err="1" smtClean="0">
                <a:solidFill>
                  <a:srgbClr val="003399"/>
                </a:solidFill>
                <a:effectLst/>
              </a:rPr>
              <a:t>trinh</a:t>
            </a:r>
            <a:r>
              <a:rPr lang="en-US" sz="5000" b="1" dirty="0" smtClean="0">
                <a:solidFill>
                  <a:srgbClr val="003399"/>
                </a:solidFill>
                <a:effectLst/>
              </a:rPr>
              <a:t>, </a:t>
            </a:r>
            <a:r>
              <a:rPr lang="en-US" sz="5000" b="1" dirty="0" err="1" smtClean="0">
                <a:solidFill>
                  <a:srgbClr val="003399"/>
                </a:solidFill>
                <a:effectLst/>
              </a:rPr>
              <a:t>Mẹ</a:t>
            </a:r>
            <a:r>
              <a:rPr lang="en-US" sz="5000" b="1" dirty="0" smtClean="0">
                <a:solidFill>
                  <a:srgbClr val="003399"/>
                </a:solidFill>
                <a:effectLst/>
              </a:rPr>
              <a:t> </a:t>
            </a:r>
            <a:r>
              <a:rPr lang="en-US" sz="5000" b="1" dirty="0" err="1" smtClean="0">
                <a:solidFill>
                  <a:srgbClr val="003399"/>
                </a:solidFill>
                <a:effectLst/>
              </a:rPr>
              <a:t>Thiên</a:t>
            </a:r>
            <a:r>
              <a:rPr lang="en-US" sz="5000" b="1" dirty="0" smtClean="0">
                <a:solidFill>
                  <a:srgbClr val="003399"/>
                </a:solidFill>
                <a:effectLst/>
              </a:rPr>
              <a:t> </a:t>
            </a:r>
            <a:r>
              <a:rPr lang="en-US" sz="5000" b="1" dirty="0" err="1" smtClean="0">
                <a:solidFill>
                  <a:srgbClr val="003399"/>
                </a:solidFill>
                <a:effectLst/>
              </a:rPr>
              <a:t>Chúa</a:t>
            </a:r>
            <a:r>
              <a:rPr lang="en-US" sz="5000" b="1" dirty="0" smtClean="0">
                <a:solidFill>
                  <a:srgbClr val="003399"/>
                </a:solidFill>
                <a:effectLst/>
              </a:rPr>
              <a:t> </a:t>
            </a:r>
            <a:r>
              <a:rPr lang="en-US" sz="5000" b="1" dirty="0" err="1" smtClean="0">
                <a:solidFill>
                  <a:srgbClr val="003399"/>
                </a:solidFill>
                <a:effectLst/>
              </a:rPr>
              <a:t>hiển</a:t>
            </a:r>
            <a:r>
              <a:rPr lang="en-US" sz="5000" b="1" dirty="0" smtClean="0">
                <a:solidFill>
                  <a:srgbClr val="003399"/>
                </a:solidFill>
                <a:effectLst/>
              </a:rPr>
              <a:t> </a:t>
            </a:r>
            <a:r>
              <a:rPr lang="en-US" sz="5000" b="1" dirty="0" err="1" smtClean="0">
                <a:solidFill>
                  <a:srgbClr val="003399"/>
                </a:solidFill>
                <a:effectLst/>
              </a:rPr>
              <a:t>vinh</a:t>
            </a:r>
            <a:r>
              <a:rPr lang="en-US" sz="5000" b="1" dirty="0" smtClean="0">
                <a:solidFill>
                  <a:srgbClr val="003399"/>
                </a:solidFill>
                <a:effectLst/>
              </a:rPr>
              <a:t>, </a:t>
            </a:r>
            <a:r>
              <a:rPr lang="en-US" sz="5000" b="1" dirty="0" err="1" smtClean="0">
                <a:solidFill>
                  <a:srgbClr val="003399"/>
                </a:solidFill>
                <a:effectLst/>
              </a:rPr>
              <a:t>Mẹ</a:t>
            </a:r>
            <a:r>
              <a:rPr lang="en-US" sz="5000" b="1" dirty="0" smtClean="0">
                <a:solidFill>
                  <a:srgbClr val="003399"/>
                </a:solidFill>
                <a:effectLst/>
              </a:rPr>
              <a:t> </a:t>
            </a:r>
            <a:r>
              <a:rPr lang="en-US" sz="5000" b="1" dirty="0" err="1" smtClean="0">
                <a:solidFill>
                  <a:srgbClr val="003399"/>
                </a:solidFill>
                <a:effectLst/>
              </a:rPr>
              <a:t>Thiên</a:t>
            </a:r>
            <a:r>
              <a:rPr lang="en-US" sz="5000" b="1" dirty="0" smtClean="0">
                <a:solidFill>
                  <a:srgbClr val="003399"/>
                </a:solidFill>
                <a:effectLst/>
              </a:rPr>
              <a:t> </a:t>
            </a:r>
            <a:r>
              <a:rPr lang="en-US" sz="5000" b="1" dirty="0" err="1" smtClean="0">
                <a:solidFill>
                  <a:srgbClr val="003399"/>
                </a:solidFill>
                <a:effectLst/>
              </a:rPr>
              <a:t>Chúa</a:t>
            </a:r>
            <a:r>
              <a:rPr lang="en-US" sz="5000" b="1" dirty="0" smtClean="0">
                <a:solidFill>
                  <a:srgbClr val="003399"/>
                </a:solidFill>
                <a:effectLst/>
              </a:rPr>
              <a:t> </a:t>
            </a:r>
            <a:r>
              <a:rPr lang="en-US" sz="5000" b="1" dirty="0" err="1" smtClean="0">
                <a:solidFill>
                  <a:srgbClr val="003399"/>
                </a:solidFill>
                <a:effectLst/>
              </a:rPr>
              <a:t>uy</a:t>
            </a:r>
            <a:r>
              <a:rPr lang="en-US" sz="5000" b="1" dirty="0" smtClean="0">
                <a:solidFill>
                  <a:srgbClr val="003399"/>
                </a:solidFill>
                <a:effectLst/>
              </a:rPr>
              <a:t> </a:t>
            </a:r>
            <a:r>
              <a:rPr lang="en-US" sz="5000" b="1" dirty="0" err="1" smtClean="0">
                <a:solidFill>
                  <a:srgbClr val="003399"/>
                </a:solidFill>
                <a:effectLst/>
              </a:rPr>
              <a:t>quyền</a:t>
            </a:r>
            <a:r>
              <a:rPr lang="vi-VN" sz="5000" b="1" dirty="0" smtClean="0">
                <a:solidFill>
                  <a:srgbClr val="003399"/>
                </a:solidFill>
                <a:effectLst/>
              </a:rPr>
              <a:t>.</a:t>
            </a:r>
            <a:r>
              <a:rPr lang="en-US" sz="5000" b="1" dirty="0" smtClean="0">
                <a:solidFill>
                  <a:srgbClr val="003399"/>
                </a:solidFill>
                <a:effectLst/>
              </a:rPr>
              <a:t> </a:t>
            </a:r>
            <a:r>
              <a:rPr lang="en-US" sz="5000" b="1" dirty="0" err="1">
                <a:solidFill>
                  <a:srgbClr val="003399"/>
                </a:solidFill>
              </a:rPr>
              <a:t>Cửa</a:t>
            </a:r>
            <a:r>
              <a:rPr lang="en-US" sz="5000" b="1" dirty="0">
                <a:solidFill>
                  <a:srgbClr val="003399"/>
                </a:solidFill>
              </a:rPr>
              <a:t> </a:t>
            </a:r>
            <a:r>
              <a:rPr lang="en-US" sz="5000" b="1" dirty="0" err="1">
                <a:solidFill>
                  <a:srgbClr val="003399"/>
                </a:solidFill>
              </a:rPr>
              <a:t>rộng</a:t>
            </a:r>
            <a:r>
              <a:rPr lang="en-US" sz="5000" b="1" dirty="0">
                <a:solidFill>
                  <a:srgbClr val="003399"/>
                </a:solidFill>
              </a:rPr>
              <a:t> </a:t>
            </a:r>
            <a:r>
              <a:rPr lang="en-US" sz="5000" b="1" dirty="0" err="1">
                <a:solidFill>
                  <a:srgbClr val="003399"/>
                </a:solidFill>
              </a:rPr>
              <a:t>mở</a:t>
            </a:r>
            <a:r>
              <a:rPr lang="en-US" sz="5000" b="1" dirty="0">
                <a:solidFill>
                  <a:srgbClr val="003399"/>
                </a:solidFill>
              </a:rPr>
              <a:t> </a:t>
            </a:r>
            <a:r>
              <a:rPr lang="en-US" sz="5000" b="1" dirty="0" err="1">
                <a:solidFill>
                  <a:srgbClr val="003399"/>
                </a:solidFill>
              </a:rPr>
              <a:t>nơi</a:t>
            </a:r>
            <a:r>
              <a:rPr lang="en-US" sz="5000" b="1" dirty="0">
                <a:solidFill>
                  <a:srgbClr val="003399"/>
                </a:solidFill>
              </a:rPr>
              <a:t> </a:t>
            </a:r>
            <a:r>
              <a:rPr lang="en-US" sz="5000" b="1" dirty="0" err="1">
                <a:solidFill>
                  <a:srgbClr val="003399"/>
                </a:solidFill>
              </a:rPr>
              <a:t>cung</a:t>
            </a:r>
            <a:r>
              <a:rPr lang="en-US" sz="5000" b="1" dirty="0">
                <a:solidFill>
                  <a:srgbClr val="003399"/>
                </a:solidFill>
              </a:rPr>
              <a:t> </a:t>
            </a:r>
            <a:r>
              <a:rPr lang="en-US" sz="5000" b="1" dirty="0" err="1">
                <a:solidFill>
                  <a:srgbClr val="003399"/>
                </a:solidFill>
              </a:rPr>
              <a:t>điện</a:t>
            </a:r>
            <a:r>
              <a:rPr lang="en-US" sz="5000" b="1" dirty="0">
                <a:solidFill>
                  <a:srgbClr val="003399"/>
                </a:solidFill>
              </a:rPr>
              <a:t> </a:t>
            </a:r>
            <a:r>
              <a:rPr lang="en-US" sz="5000" b="1" dirty="0" err="1">
                <a:solidFill>
                  <a:srgbClr val="003399"/>
                </a:solidFill>
              </a:rPr>
              <a:t>Thiên</a:t>
            </a:r>
            <a:r>
              <a:rPr lang="en-US" sz="5000" b="1" dirty="0">
                <a:solidFill>
                  <a:srgbClr val="003399"/>
                </a:solidFill>
              </a:rPr>
              <a:t> </a:t>
            </a:r>
            <a:r>
              <a:rPr lang="en-US" sz="5000" b="1" dirty="0" err="1">
                <a:solidFill>
                  <a:srgbClr val="003399"/>
                </a:solidFill>
              </a:rPr>
              <a:t>Quốc</a:t>
            </a:r>
            <a:r>
              <a:rPr lang="en-US" sz="5000" b="1" dirty="0">
                <a:solidFill>
                  <a:srgbClr val="003399"/>
                </a:solidFill>
              </a:rPr>
              <a:t>. </a:t>
            </a:r>
            <a:r>
              <a:rPr lang="en-US" sz="5000" b="1" dirty="0" err="1">
                <a:solidFill>
                  <a:srgbClr val="003399"/>
                </a:solidFill>
              </a:rPr>
              <a:t>Niềm</a:t>
            </a:r>
            <a:r>
              <a:rPr lang="en-US" sz="5000" b="1" dirty="0">
                <a:solidFill>
                  <a:srgbClr val="003399"/>
                </a:solidFill>
              </a:rPr>
              <a:t> tin </a:t>
            </a:r>
            <a:r>
              <a:rPr lang="en-US" sz="5000" b="1" dirty="0" err="1">
                <a:solidFill>
                  <a:srgbClr val="003399"/>
                </a:solidFill>
              </a:rPr>
              <a:t>tưởng</a:t>
            </a:r>
            <a:r>
              <a:rPr lang="en-US" sz="5000" b="1" dirty="0">
                <a:solidFill>
                  <a:srgbClr val="003399"/>
                </a:solidFill>
              </a:rPr>
              <a:t> </a:t>
            </a:r>
            <a:r>
              <a:rPr lang="en-US" sz="5000" b="1" dirty="0" err="1">
                <a:solidFill>
                  <a:srgbClr val="003399"/>
                </a:solidFill>
              </a:rPr>
              <a:t>niềm</a:t>
            </a:r>
            <a:r>
              <a:rPr lang="en-US" sz="5000" b="1" dirty="0">
                <a:solidFill>
                  <a:srgbClr val="003399"/>
                </a:solidFill>
              </a:rPr>
              <a:t> </a:t>
            </a:r>
            <a:r>
              <a:rPr lang="en-US" sz="5000" b="1" dirty="0" err="1">
                <a:solidFill>
                  <a:srgbClr val="003399"/>
                </a:solidFill>
              </a:rPr>
              <a:t>hoan</a:t>
            </a:r>
            <a:r>
              <a:rPr lang="en-US" sz="5000" b="1" dirty="0">
                <a:solidFill>
                  <a:srgbClr val="003399"/>
                </a:solidFill>
              </a:rPr>
              <a:t> </a:t>
            </a:r>
            <a:r>
              <a:rPr lang="en-US" sz="5000" b="1" dirty="0" err="1">
                <a:solidFill>
                  <a:srgbClr val="003399"/>
                </a:solidFill>
              </a:rPr>
              <a:t>hỉ</a:t>
            </a:r>
            <a:r>
              <a:rPr lang="en-US" sz="5000" b="1" dirty="0">
                <a:solidFill>
                  <a:srgbClr val="003399"/>
                </a:solidFill>
              </a:rPr>
              <a:t> </a:t>
            </a:r>
            <a:r>
              <a:rPr lang="en-US" sz="5000" b="1" dirty="0" err="1">
                <a:solidFill>
                  <a:srgbClr val="003399"/>
                </a:solidFill>
              </a:rPr>
              <a:t>Thiên</a:t>
            </a:r>
            <a:r>
              <a:rPr lang="en-US" sz="5000" b="1" dirty="0">
                <a:solidFill>
                  <a:srgbClr val="003399"/>
                </a:solidFill>
              </a:rPr>
              <a:t> </a:t>
            </a:r>
            <a:r>
              <a:rPr lang="en-US" sz="5000" b="1" dirty="0" err="1" smtClean="0">
                <a:solidFill>
                  <a:srgbClr val="003399"/>
                </a:solidFill>
              </a:rPr>
              <a:t>Đình</a:t>
            </a:r>
            <a:r>
              <a:rPr lang="en-US" sz="5000" b="1" dirty="0">
                <a:solidFill>
                  <a:srgbClr val="003399"/>
                </a:solidFill>
              </a:rPr>
              <a:t>.</a:t>
            </a:r>
            <a:endParaRPr lang="en-US" sz="5000" b="1" u="sng" dirty="0">
              <a:solidFill>
                <a:srgbClr val="003399"/>
              </a:solidFill>
              <a:effectLst/>
              <a:ea typeface="Tahoma" pitchFamily="34" charset="0"/>
              <a:cs typeface="Times New Roman" pitchFamily="18" charset="0"/>
            </a:endParaRPr>
          </a:p>
        </p:txBody>
      </p:sp>
    </p:spTree>
    <p:extLst>
      <p:ext uri="{BB962C8B-B14F-4D97-AF65-F5344CB8AC3E}">
        <p14:creationId xmlns:p14="http://schemas.microsoft.com/office/powerpoint/2010/main" val="353462148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Chỉ</a:t>
            </a:r>
            <a:r>
              <a:rPr lang="en-US" sz="4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có</a:t>
            </a:r>
            <a:r>
              <a:rPr lang="en-US" sz="4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4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là</a:t>
            </a:r>
            <a:r>
              <a:rPr lang="en-US" sz="4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4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chỉ</a:t>
            </a:r>
            <a:r>
              <a:rPr lang="en-US" sz="4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có</a:t>
            </a:r>
            <a:r>
              <a:rPr lang="en-US" sz="4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4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là</a:t>
            </a:r>
            <a:r>
              <a:rPr lang="en-US" sz="4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đấng</a:t>
            </a:r>
            <a:r>
              <a:rPr lang="en-US" sz="4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tối</a:t>
            </a:r>
            <a:r>
              <a:rPr lang="en-US" sz="4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cao</a:t>
            </a:r>
            <a:r>
              <a:rPr lang="en-US" sz="4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p>
          <a:p>
            <a:pPr marL="0" indent="0" algn="just" eaLnBrk="1" hangingPunct="1">
              <a:lnSpc>
                <a:spcPct val="140000"/>
              </a:lnSpc>
              <a:buFontTx/>
              <a:buNone/>
            </a:pPr>
            <a:r>
              <a:rPr lang="vi-VN" sz="44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4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4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t>
            </a:r>
            <a:r>
              <a:rPr lang="vi-VN" sz="4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Amen.</a:t>
            </a:r>
          </a:p>
        </p:txBody>
      </p:sp>
    </p:spTree>
    <p:extLst>
      <p:ext uri="{BB962C8B-B14F-4D97-AF65-F5344CB8AC3E}">
        <p14:creationId xmlns:p14="http://schemas.microsoft.com/office/powerpoint/2010/main" val="369133901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10600" y="90170"/>
            <a:ext cx="456287" cy="43815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5916909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7859"/>
            <a:ext cx="9144000" cy="5107781"/>
          </a:xfrm>
          <a:prstGeom prst="rect">
            <a:avLst/>
          </a:prstGeom>
        </p:spPr>
      </p:pic>
      <p:sp>
        <p:nvSpPr>
          <p:cNvPr id="4" name="TextBox 3"/>
          <p:cNvSpPr txBox="1"/>
          <p:nvPr/>
        </p:nvSpPr>
        <p:spPr>
          <a:xfrm>
            <a:off x="2514600" y="361950"/>
            <a:ext cx="6553200" cy="523220"/>
          </a:xfrm>
          <a:prstGeom prst="rect">
            <a:avLst/>
          </a:prstGeom>
          <a:noFill/>
          <a:ln>
            <a:solidFill>
              <a:srgbClr val="FFFF00"/>
            </a:solidFill>
          </a:ln>
          <a:effectLst>
            <a:outerShdw blurRad="50800" dist="38100" dir="2700000" algn="tl" rotWithShape="0">
              <a:prstClr val="black">
                <a:alpha val="40000"/>
              </a:prstClr>
            </a:outerShdw>
          </a:effectLst>
        </p:spPr>
        <p:txBody>
          <a:bodyPr wrap="square" rtlCol="0">
            <a:spAutoFit/>
          </a:bodyPr>
          <a:lstStyle/>
          <a:p>
            <a:r>
              <a:rPr lang="vi-VN" sz="2800" b="1" dirty="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rPr>
              <a:t>Này đây người trinh nữ sẽ mang thai.</a:t>
            </a:r>
            <a:endParaRPr lang="en-US" sz="2400" b="1" dirty="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endParaRPr>
          </a:p>
        </p:txBody>
      </p:sp>
      <p:sp>
        <p:nvSpPr>
          <p:cNvPr id="5" name="TextBox 4"/>
          <p:cNvSpPr txBox="1"/>
          <p:nvPr/>
        </p:nvSpPr>
        <p:spPr>
          <a:xfrm>
            <a:off x="2476500" y="1123950"/>
            <a:ext cx="6629400" cy="646331"/>
          </a:xfrm>
          <a:prstGeom prst="rect">
            <a:avLst/>
          </a:prstGeom>
          <a:noFill/>
        </p:spPr>
        <p:txBody>
          <a:bodyPr wrap="square" rtlCol="0">
            <a:spAutoFit/>
          </a:bodyPr>
          <a:lstStyle/>
          <a:p>
            <a:r>
              <a:rPr lang="en-US" sz="3600" dirty="0" err="1">
                <a:solidFill>
                  <a:srgbClr val="FFFF00"/>
                </a:solidFill>
              </a:rPr>
              <a:t>Bài</a:t>
            </a:r>
            <a:r>
              <a:rPr lang="en-US" sz="3600" dirty="0">
                <a:solidFill>
                  <a:srgbClr val="FFFF00"/>
                </a:solidFill>
              </a:rPr>
              <a:t> </a:t>
            </a:r>
            <a:r>
              <a:rPr lang="en-US" sz="3600" dirty="0" err="1">
                <a:solidFill>
                  <a:srgbClr val="FFFF00"/>
                </a:solidFill>
              </a:rPr>
              <a:t>trích</a:t>
            </a:r>
            <a:r>
              <a:rPr lang="en-US" sz="3600" dirty="0">
                <a:solidFill>
                  <a:srgbClr val="FFFF00"/>
                </a:solidFill>
              </a:rPr>
              <a:t> </a:t>
            </a:r>
            <a:r>
              <a:rPr lang="en-US" sz="3600" dirty="0" err="1">
                <a:solidFill>
                  <a:srgbClr val="FFFF00"/>
                </a:solidFill>
              </a:rPr>
              <a:t>sách</a:t>
            </a:r>
            <a:r>
              <a:rPr lang="en-US" sz="3600" dirty="0">
                <a:solidFill>
                  <a:srgbClr val="FFFF00"/>
                </a:solidFill>
              </a:rPr>
              <a:t> </a:t>
            </a:r>
            <a:r>
              <a:rPr lang="en-US" sz="3600" dirty="0" err="1">
                <a:solidFill>
                  <a:srgbClr val="FFFF00"/>
                </a:solidFill>
              </a:rPr>
              <a:t>ngôn</a:t>
            </a:r>
            <a:r>
              <a:rPr lang="en-US" sz="3600" dirty="0">
                <a:solidFill>
                  <a:srgbClr val="FFFF00"/>
                </a:solidFill>
              </a:rPr>
              <a:t> </a:t>
            </a:r>
            <a:r>
              <a:rPr lang="en-US" sz="3600" dirty="0" err="1">
                <a:solidFill>
                  <a:srgbClr val="FFFF00"/>
                </a:solidFill>
              </a:rPr>
              <a:t>sứ</a:t>
            </a:r>
            <a:r>
              <a:rPr lang="en-US" sz="3600" dirty="0">
                <a:solidFill>
                  <a:srgbClr val="FFFF00"/>
                </a:solidFill>
              </a:rPr>
              <a:t> I-</a:t>
            </a:r>
            <a:r>
              <a:rPr lang="en-US" sz="3600" dirty="0" err="1">
                <a:solidFill>
                  <a:srgbClr val="FFFF00"/>
                </a:solidFill>
              </a:rPr>
              <a:t>sai</a:t>
            </a:r>
            <a:r>
              <a:rPr lang="en-US" sz="3600" dirty="0">
                <a:solidFill>
                  <a:srgbClr val="FFFF00"/>
                </a:solidFill>
              </a:rPr>
              <a:t>-a.</a:t>
            </a:r>
            <a:endParaRPr lang="en-US" sz="3600" dirty="0">
              <a:solidFill>
                <a:srgbClr val="FFFF00"/>
              </a:solidFill>
            </a:endParaRPr>
          </a:p>
        </p:txBody>
      </p:sp>
    </p:spTree>
    <p:extLst>
      <p:ext uri="{BB962C8B-B14F-4D97-AF65-F5344CB8AC3E}">
        <p14:creationId xmlns:p14="http://schemas.microsoft.com/office/powerpoint/2010/main" val="52283463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normAutofit fontScale="90000"/>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2051" name="Rectangle 3"/>
          <p:cNvSpPr>
            <a:spLocks noGrp="1" noChangeArrowheads="1"/>
          </p:cNvSpPr>
          <p:nvPr>
            <p:ph type="subTitle" idx="1"/>
          </p:nvPr>
        </p:nvSpPr>
        <p:spPr>
          <a:xfrm>
            <a:off x="0" y="0"/>
            <a:ext cx="9144000" cy="5143500"/>
          </a:xfrm>
        </p:spPr>
        <p:txBody>
          <a:bodyPr anchor="ctr">
            <a:normAutofit/>
          </a:bodyPr>
          <a:lstStyle/>
          <a:p>
            <a:pPr eaLnBrk="1" hangingPunct="1">
              <a:lnSpc>
                <a:spcPct val="120000"/>
              </a:lnSpc>
            </a:pPr>
            <a:r>
              <a:rPr lang="en-US" sz="5400" b="1" dirty="0" smtClean="0">
                <a:solidFill>
                  <a:srgbClr val="FF0000"/>
                </a:solidFill>
                <a:latin typeface="+mj-lt"/>
                <a:cs typeface="Tahoma" pitchFamily="34" charset="0"/>
              </a:rPr>
              <a:t>THÁNH VỊNH 39</a:t>
            </a:r>
          </a:p>
          <a:p>
            <a:pPr eaLnBrk="1" hangingPunct="1">
              <a:lnSpc>
                <a:spcPct val="120000"/>
              </a:lnSpc>
            </a:pPr>
            <a:r>
              <a:rPr lang="en-US" sz="5400" b="1" dirty="0" smtClean="0">
                <a:solidFill>
                  <a:srgbClr val="FF0000"/>
                </a:solidFill>
                <a:latin typeface="+mj-lt"/>
                <a:cs typeface="Tahoma" pitchFamily="34" charset="0"/>
              </a:rPr>
              <a:t>Lm Kim Long</a:t>
            </a:r>
          </a:p>
          <a:p>
            <a:pPr eaLnBrk="1" hangingPunct="1">
              <a:lnSpc>
                <a:spcPct val="120000"/>
              </a:lnSpc>
            </a:pPr>
            <a:r>
              <a:rPr lang="en-US" sz="5400" b="1" dirty="0" smtClean="0">
                <a:solidFill>
                  <a:srgbClr val="FF0000"/>
                </a:solidFill>
                <a:latin typeface="+mj-lt"/>
                <a:cs typeface="Tahoma" pitchFamily="34" charset="0"/>
              </a:rPr>
              <a:t>04 </a:t>
            </a:r>
            <a:r>
              <a:rPr lang="en-US" sz="5400" b="1" dirty="0" err="1" smtClean="0">
                <a:solidFill>
                  <a:srgbClr val="FF0000"/>
                </a:solidFill>
                <a:latin typeface="+mj-lt"/>
                <a:cs typeface="Tahoma" pitchFamily="34" charset="0"/>
              </a:rPr>
              <a:t>câu</a:t>
            </a:r>
            <a:endParaRPr lang="en-US" sz="5400" b="1" dirty="0">
              <a:solidFill>
                <a:srgbClr val="FF0000"/>
              </a:solidFill>
              <a:latin typeface="+mj-lt"/>
              <a:cs typeface="Tahoma" pitchFamily="34" charset="0"/>
            </a:endParaRPr>
          </a:p>
        </p:txBody>
      </p:sp>
      <p:sp>
        <p:nvSpPr>
          <p:cNvPr id="2052" name="Rectangle 4"/>
          <p:cNvSpPr>
            <a:spLocks noChangeArrowheads="1"/>
          </p:cNvSpPr>
          <p:nvPr/>
        </p:nvSpPr>
        <p:spPr bwMode="auto">
          <a:xfrm>
            <a:off x="3786187" y="16669"/>
            <a:ext cx="26161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1350">
                <a:solidFill>
                  <a:srgbClr val="000000"/>
                </a:solidFill>
              </a:rPr>
              <a:t>  </a:t>
            </a:r>
          </a:p>
        </p:txBody>
      </p:sp>
    </p:spTree>
    <p:extLst>
      <p:ext uri="{BB962C8B-B14F-4D97-AF65-F5344CB8AC3E}">
        <p14:creationId xmlns:p14="http://schemas.microsoft.com/office/powerpoint/2010/main" val="257753845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30000"/>
              </a:lnSpc>
            </a:pPr>
            <a:r>
              <a:rPr lang="en-US" sz="80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8000" b="1" u="sng" dirty="0">
                <a:solidFill>
                  <a:srgbClr val="FF0000"/>
                </a:solidFill>
                <a:effectLst>
                  <a:outerShdw blurRad="38100" dist="38100" dir="2700000" algn="tl">
                    <a:srgbClr val="000000">
                      <a:alpha val="43137"/>
                    </a:srgbClr>
                  </a:outerShdw>
                </a:effectLst>
                <a:latin typeface="+mj-lt"/>
                <a:cs typeface="Times New Roman" pitchFamily="18" charset="0"/>
              </a:rPr>
              <a:t>:</a:t>
            </a:r>
            <a:r>
              <a:rPr lang="en-US" sz="80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8000" b="1" dirty="0" err="1" smtClean="0">
                <a:solidFill>
                  <a:srgbClr val="003399"/>
                </a:solidFill>
                <a:latin typeface="+mj-lt"/>
                <a:cs typeface="Times New Roman" panose="02020603050405020304" pitchFamily="18" charset="0"/>
              </a:rPr>
              <a:t>Lạy</a:t>
            </a:r>
            <a:r>
              <a:rPr lang="en-US" sz="8000" b="1" dirty="0" smtClean="0">
                <a:solidFill>
                  <a:srgbClr val="003399"/>
                </a:solidFill>
                <a:latin typeface="+mj-lt"/>
                <a:cs typeface="Times New Roman" panose="02020603050405020304" pitchFamily="18" charset="0"/>
              </a:rPr>
              <a:t> </a:t>
            </a:r>
            <a:r>
              <a:rPr lang="en-US" sz="8000" b="1" dirty="0" err="1" smtClean="0">
                <a:solidFill>
                  <a:srgbClr val="003399"/>
                </a:solidFill>
                <a:latin typeface="+mj-lt"/>
                <a:cs typeface="Times New Roman" panose="02020603050405020304" pitchFamily="18" charset="0"/>
              </a:rPr>
              <a:t>Chúa</a:t>
            </a:r>
            <a:r>
              <a:rPr lang="en-US" sz="8000" b="1" dirty="0" smtClean="0">
                <a:solidFill>
                  <a:srgbClr val="003399"/>
                </a:solidFill>
                <a:latin typeface="+mj-lt"/>
                <a:cs typeface="Times New Roman" panose="02020603050405020304" pitchFamily="18" charset="0"/>
              </a:rPr>
              <a:t> </a:t>
            </a:r>
            <a:r>
              <a:rPr lang="en-US" sz="8000" b="1" dirty="0" err="1" smtClean="0">
                <a:solidFill>
                  <a:srgbClr val="003399"/>
                </a:solidFill>
                <a:latin typeface="+mj-lt"/>
                <a:cs typeface="Times New Roman" panose="02020603050405020304" pitchFamily="18" charset="0"/>
              </a:rPr>
              <a:t>này</a:t>
            </a:r>
            <a:r>
              <a:rPr lang="en-US" sz="8000" b="1" dirty="0" smtClean="0">
                <a:solidFill>
                  <a:srgbClr val="003399"/>
                </a:solidFill>
                <a:latin typeface="+mj-lt"/>
                <a:cs typeface="Times New Roman" panose="02020603050405020304" pitchFamily="18" charset="0"/>
              </a:rPr>
              <a:t> con </a:t>
            </a:r>
            <a:r>
              <a:rPr lang="en-US" sz="8000" b="1" dirty="0" err="1" smtClean="0">
                <a:solidFill>
                  <a:srgbClr val="003399"/>
                </a:solidFill>
                <a:latin typeface="+mj-lt"/>
                <a:cs typeface="Times New Roman" panose="02020603050405020304" pitchFamily="18" charset="0"/>
              </a:rPr>
              <a:t>xin</a:t>
            </a:r>
            <a:r>
              <a:rPr lang="en-US" sz="8000" b="1" dirty="0" smtClean="0">
                <a:solidFill>
                  <a:srgbClr val="003399"/>
                </a:solidFill>
                <a:latin typeface="+mj-lt"/>
                <a:cs typeface="Times New Roman" panose="02020603050405020304" pitchFamily="18" charset="0"/>
              </a:rPr>
              <a:t> </a:t>
            </a:r>
            <a:r>
              <a:rPr lang="en-US" sz="8000" b="1" dirty="0" err="1" smtClean="0">
                <a:solidFill>
                  <a:srgbClr val="003399"/>
                </a:solidFill>
                <a:latin typeface="+mj-lt"/>
                <a:cs typeface="Times New Roman" panose="02020603050405020304" pitchFamily="18" charset="0"/>
              </a:rPr>
              <a:t>đến</a:t>
            </a:r>
            <a:r>
              <a:rPr lang="en-US" sz="8000" b="1" dirty="0" smtClean="0">
                <a:solidFill>
                  <a:srgbClr val="003399"/>
                </a:solidFill>
                <a:latin typeface="+mj-lt"/>
                <a:cs typeface="Times New Roman" panose="02020603050405020304" pitchFamily="18" charset="0"/>
              </a:rPr>
              <a:t> </a:t>
            </a:r>
            <a:r>
              <a:rPr lang="en-US" sz="8000" b="1" dirty="0" err="1" smtClean="0">
                <a:solidFill>
                  <a:srgbClr val="003399"/>
                </a:solidFill>
                <a:latin typeface="+mj-lt"/>
                <a:cs typeface="Times New Roman" panose="02020603050405020304" pitchFamily="18" charset="0"/>
              </a:rPr>
              <a:t>thực</a:t>
            </a:r>
            <a:r>
              <a:rPr lang="en-US" sz="8000" b="1" dirty="0" smtClean="0">
                <a:solidFill>
                  <a:srgbClr val="003399"/>
                </a:solidFill>
                <a:latin typeface="+mj-lt"/>
                <a:cs typeface="Times New Roman" panose="02020603050405020304" pitchFamily="18" charset="0"/>
              </a:rPr>
              <a:t> </a:t>
            </a:r>
            <a:r>
              <a:rPr lang="en-US" sz="8000" b="1" dirty="0" err="1" smtClean="0">
                <a:solidFill>
                  <a:srgbClr val="003399"/>
                </a:solidFill>
                <a:latin typeface="+mj-lt"/>
                <a:cs typeface="Times New Roman" panose="02020603050405020304" pitchFamily="18" charset="0"/>
              </a:rPr>
              <a:t>thi</a:t>
            </a:r>
            <a:r>
              <a:rPr lang="en-US" sz="8000" b="1" dirty="0" smtClean="0">
                <a:solidFill>
                  <a:srgbClr val="003399"/>
                </a:solidFill>
                <a:latin typeface="+mj-lt"/>
                <a:cs typeface="Times New Roman" panose="02020603050405020304" pitchFamily="18" charset="0"/>
              </a:rPr>
              <a:t> </a:t>
            </a:r>
            <a:r>
              <a:rPr lang="en-US" sz="8000" b="1" dirty="0" err="1" smtClean="0">
                <a:solidFill>
                  <a:srgbClr val="003399"/>
                </a:solidFill>
                <a:latin typeface="+mj-lt"/>
                <a:cs typeface="Times New Roman" panose="02020603050405020304" pitchFamily="18" charset="0"/>
              </a:rPr>
              <a:t>thánh</a:t>
            </a:r>
            <a:r>
              <a:rPr lang="en-US" sz="8000" b="1" dirty="0" smtClean="0">
                <a:solidFill>
                  <a:srgbClr val="003399"/>
                </a:solidFill>
                <a:latin typeface="+mj-lt"/>
                <a:cs typeface="Times New Roman" panose="02020603050405020304" pitchFamily="18" charset="0"/>
              </a:rPr>
              <a:t> ý </a:t>
            </a:r>
            <a:r>
              <a:rPr lang="en-US" sz="8000" b="1" dirty="0" err="1" smtClean="0">
                <a:solidFill>
                  <a:srgbClr val="003399"/>
                </a:solidFill>
                <a:latin typeface="+mj-lt"/>
                <a:cs typeface="Times New Roman" panose="02020603050405020304" pitchFamily="18" charset="0"/>
              </a:rPr>
              <a:t>Ngài</a:t>
            </a:r>
            <a:r>
              <a:rPr lang="en-US" sz="8000" b="1" dirty="0" smtClean="0">
                <a:solidFill>
                  <a:srgbClr val="003399"/>
                </a:solidFill>
                <a:latin typeface="+mj-lt"/>
                <a:cs typeface="Times New Roman" panose="02020603050405020304" pitchFamily="18" charset="0"/>
              </a:rPr>
              <a:t>.</a:t>
            </a:r>
            <a:endParaRPr lang="en-US" sz="8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00272915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200" b="1" u="sng" dirty="0" smtClean="0">
                <a:solidFill>
                  <a:srgbClr val="FF0000"/>
                </a:solidFill>
                <a:effectLst>
                  <a:outerShdw blurRad="38100" dist="38100" dir="2700000" algn="tl">
                    <a:srgbClr val="000000">
                      <a:alpha val="43137"/>
                    </a:srgbClr>
                  </a:outerShdw>
                </a:effectLst>
                <a:cs typeface="Times New Roman" pitchFamily="18" charset="0"/>
              </a:rPr>
              <a:t>Tk1:</a:t>
            </a:r>
            <a:r>
              <a:rPr lang="en-US" sz="5200" b="1" dirty="0" smtClean="0">
                <a:solidFill>
                  <a:srgbClr val="003399"/>
                </a:solidFill>
                <a:effectLst>
                  <a:outerShdw blurRad="38100" dist="38100" dir="2700000" algn="tl">
                    <a:srgbClr val="000000">
                      <a:alpha val="43137"/>
                    </a:srgbClr>
                  </a:outerShdw>
                </a:effectLst>
                <a:cs typeface="Times New Roman" pitchFamily="18" charset="0"/>
              </a:rPr>
              <a:t> </a:t>
            </a:r>
            <a:r>
              <a:rPr lang="en-US" sz="5200" b="1" dirty="0" err="1" smtClean="0">
                <a:solidFill>
                  <a:srgbClr val="003399"/>
                </a:solidFill>
                <a:cs typeface="Times New Roman" panose="02020603050405020304" pitchFamily="18" charset="0"/>
              </a:rPr>
              <a:t>Tôi</a:t>
            </a:r>
            <a:r>
              <a:rPr lang="en-US" sz="5200" b="1" dirty="0" smtClean="0">
                <a:solidFill>
                  <a:srgbClr val="003399"/>
                </a:solidFill>
                <a:cs typeface="Times New Roman" panose="02020603050405020304" pitchFamily="18" charset="0"/>
              </a:rPr>
              <a:t> </a:t>
            </a:r>
            <a:r>
              <a:rPr lang="en-US" sz="5200" b="1" dirty="0" err="1" smtClean="0">
                <a:solidFill>
                  <a:srgbClr val="003399"/>
                </a:solidFill>
                <a:cs typeface="Times New Roman" panose="02020603050405020304" pitchFamily="18" charset="0"/>
              </a:rPr>
              <a:t>hằng</a:t>
            </a:r>
            <a:r>
              <a:rPr lang="en-US" sz="5200" b="1" dirty="0" smtClean="0">
                <a:solidFill>
                  <a:srgbClr val="003399"/>
                </a:solidFill>
                <a:cs typeface="Times New Roman" panose="02020603050405020304" pitchFamily="18" charset="0"/>
              </a:rPr>
              <a:t> </a:t>
            </a:r>
            <a:r>
              <a:rPr lang="en-US" sz="5200" b="1" dirty="0" err="1" smtClean="0">
                <a:solidFill>
                  <a:srgbClr val="003399"/>
                </a:solidFill>
                <a:cs typeface="Times New Roman" panose="02020603050405020304" pitchFamily="18" charset="0"/>
              </a:rPr>
              <a:t>trông</a:t>
            </a:r>
            <a:r>
              <a:rPr lang="en-US" sz="5200" b="1" dirty="0" smtClean="0">
                <a:solidFill>
                  <a:srgbClr val="003399"/>
                </a:solidFill>
                <a:cs typeface="Times New Roman" panose="02020603050405020304" pitchFamily="18" charset="0"/>
              </a:rPr>
              <a:t> </a:t>
            </a:r>
            <a:r>
              <a:rPr lang="en-US" sz="5200" b="1" dirty="0" err="1" smtClean="0">
                <a:solidFill>
                  <a:srgbClr val="003399"/>
                </a:solidFill>
                <a:cs typeface="Times New Roman" panose="02020603050405020304" pitchFamily="18" charset="0"/>
              </a:rPr>
              <a:t>đợi</a:t>
            </a:r>
            <a:r>
              <a:rPr lang="en-US" sz="5200" b="1" dirty="0" smtClean="0">
                <a:solidFill>
                  <a:srgbClr val="003399"/>
                </a:solidFill>
                <a:cs typeface="Times New Roman" panose="02020603050405020304" pitchFamily="18" charset="0"/>
              </a:rPr>
              <a:t> </a:t>
            </a:r>
            <a:r>
              <a:rPr lang="en-US" sz="5200" b="1" dirty="0" err="1" smtClean="0">
                <a:solidFill>
                  <a:srgbClr val="003399"/>
                </a:solidFill>
                <a:cs typeface="Times New Roman" panose="02020603050405020304" pitchFamily="18" charset="0"/>
              </a:rPr>
              <a:t>hết</a:t>
            </a:r>
            <a:r>
              <a:rPr lang="en-US" sz="5200" b="1" dirty="0" smtClean="0">
                <a:solidFill>
                  <a:srgbClr val="003399"/>
                </a:solidFill>
                <a:cs typeface="Times New Roman" panose="02020603050405020304" pitchFamily="18" charset="0"/>
              </a:rPr>
              <a:t> </a:t>
            </a:r>
            <a:r>
              <a:rPr lang="en-US" sz="5200" b="1" dirty="0" err="1" smtClean="0">
                <a:solidFill>
                  <a:srgbClr val="003399"/>
                </a:solidFill>
                <a:cs typeface="Times New Roman" panose="02020603050405020304" pitchFamily="18" charset="0"/>
              </a:rPr>
              <a:t>lòng</a:t>
            </a:r>
            <a:r>
              <a:rPr lang="en-US" sz="5200" b="1" dirty="0" smtClean="0">
                <a:solidFill>
                  <a:srgbClr val="003399"/>
                </a:solidFill>
                <a:cs typeface="Times New Roman" panose="02020603050405020304" pitchFamily="18" charset="0"/>
              </a:rPr>
              <a:t> ở </a:t>
            </a:r>
            <a:r>
              <a:rPr lang="en-US" sz="5200" b="1" dirty="0" err="1" smtClean="0">
                <a:solidFill>
                  <a:srgbClr val="003399"/>
                </a:solidFill>
                <a:cs typeface="Times New Roman" panose="02020603050405020304" pitchFamily="18" charset="0"/>
              </a:rPr>
              <a:t>nơi</a:t>
            </a:r>
            <a:r>
              <a:rPr lang="en-US" sz="5200" b="1" dirty="0" smtClean="0">
                <a:solidFill>
                  <a:srgbClr val="003399"/>
                </a:solidFill>
                <a:cs typeface="Times New Roman" panose="02020603050405020304" pitchFamily="18" charset="0"/>
              </a:rPr>
              <a:t> </a:t>
            </a:r>
            <a:r>
              <a:rPr lang="en-US" sz="5200" b="1" dirty="0" err="1" smtClean="0">
                <a:solidFill>
                  <a:srgbClr val="003399"/>
                </a:solidFill>
                <a:cs typeface="Times New Roman" panose="02020603050405020304" pitchFamily="18" charset="0"/>
              </a:rPr>
              <a:t>Chúa</a:t>
            </a:r>
            <a:r>
              <a:rPr lang="en-US" sz="5200" b="1" dirty="0" smtClean="0">
                <a:solidFill>
                  <a:srgbClr val="003399"/>
                </a:solidFill>
                <a:cs typeface="Times New Roman" panose="02020603050405020304" pitchFamily="18" charset="0"/>
              </a:rPr>
              <a:t>, </a:t>
            </a:r>
            <a:r>
              <a:rPr lang="en-US" sz="5200" b="1" dirty="0" err="1" smtClean="0">
                <a:solidFill>
                  <a:srgbClr val="003399"/>
                </a:solidFill>
                <a:cs typeface="Times New Roman" panose="02020603050405020304" pitchFamily="18" charset="0"/>
              </a:rPr>
              <a:t>nên</a:t>
            </a:r>
            <a:r>
              <a:rPr lang="en-US" sz="5200" b="1" dirty="0" smtClean="0">
                <a:solidFill>
                  <a:srgbClr val="003399"/>
                </a:solidFill>
                <a:cs typeface="Times New Roman" panose="02020603050405020304" pitchFamily="18" charset="0"/>
              </a:rPr>
              <a:t> </a:t>
            </a:r>
            <a:r>
              <a:rPr lang="en-US" sz="5200" b="1" dirty="0" err="1" smtClean="0">
                <a:solidFill>
                  <a:srgbClr val="003399"/>
                </a:solidFill>
                <a:cs typeface="Times New Roman" panose="02020603050405020304" pitchFamily="18" charset="0"/>
              </a:rPr>
              <a:t>Ngài</a:t>
            </a:r>
            <a:r>
              <a:rPr lang="en-US" sz="5200" b="1" dirty="0" smtClean="0">
                <a:solidFill>
                  <a:srgbClr val="003399"/>
                </a:solidFill>
                <a:cs typeface="Times New Roman" panose="02020603050405020304" pitchFamily="18" charset="0"/>
              </a:rPr>
              <a:t> </a:t>
            </a:r>
            <a:r>
              <a:rPr lang="en-US" sz="5200" b="1" dirty="0" err="1" smtClean="0">
                <a:solidFill>
                  <a:srgbClr val="003399"/>
                </a:solidFill>
                <a:cs typeface="Times New Roman" panose="02020603050405020304" pitchFamily="18" charset="0"/>
              </a:rPr>
              <a:t>cúi</a:t>
            </a:r>
            <a:r>
              <a:rPr lang="en-US" sz="5200" b="1" dirty="0" smtClean="0">
                <a:solidFill>
                  <a:srgbClr val="003399"/>
                </a:solidFill>
                <a:cs typeface="Times New Roman" panose="02020603050405020304" pitchFamily="18" charset="0"/>
              </a:rPr>
              <a:t> </a:t>
            </a:r>
            <a:r>
              <a:rPr lang="en-US" sz="5200" b="1" dirty="0" err="1" smtClean="0">
                <a:solidFill>
                  <a:srgbClr val="003399"/>
                </a:solidFill>
                <a:cs typeface="Times New Roman" panose="02020603050405020304" pitchFamily="18" charset="0"/>
              </a:rPr>
              <a:t>mình</a:t>
            </a:r>
            <a:r>
              <a:rPr lang="en-US" sz="5200" b="1" dirty="0" smtClean="0">
                <a:solidFill>
                  <a:srgbClr val="003399"/>
                </a:solidFill>
                <a:cs typeface="Times New Roman" panose="02020603050405020304" pitchFamily="18" charset="0"/>
              </a:rPr>
              <a:t> </a:t>
            </a:r>
            <a:r>
              <a:rPr lang="en-US" sz="5200" b="1" dirty="0" err="1" smtClean="0">
                <a:solidFill>
                  <a:srgbClr val="003399"/>
                </a:solidFill>
                <a:cs typeface="Times New Roman" panose="02020603050405020304" pitchFamily="18" charset="0"/>
              </a:rPr>
              <a:t>nghe</a:t>
            </a:r>
            <a:r>
              <a:rPr lang="en-US" sz="5200" b="1" dirty="0" smtClean="0">
                <a:solidFill>
                  <a:srgbClr val="003399"/>
                </a:solidFill>
                <a:cs typeface="Times New Roman" panose="02020603050405020304" pitchFamily="18" charset="0"/>
              </a:rPr>
              <a:t> </a:t>
            </a:r>
            <a:r>
              <a:rPr lang="en-US" sz="5200" b="1" dirty="0" err="1" smtClean="0">
                <a:solidFill>
                  <a:srgbClr val="003399"/>
                </a:solidFill>
                <a:cs typeface="Times New Roman" panose="02020603050405020304" pitchFamily="18" charset="0"/>
              </a:rPr>
              <a:t>tôi</a:t>
            </a:r>
            <a:r>
              <a:rPr lang="en-US" sz="5200" b="1" dirty="0" smtClean="0">
                <a:solidFill>
                  <a:srgbClr val="003399"/>
                </a:solidFill>
                <a:cs typeface="Times New Roman" panose="02020603050405020304" pitchFamily="18" charset="0"/>
              </a:rPr>
              <a:t>. </a:t>
            </a:r>
            <a:r>
              <a:rPr lang="en-US" sz="5200" b="1" dirty="0" err="1" smtClean="0">
                <a:solidFill>
                  <a:srgbClr val="003399"/>
                </a:solidFill>
                <a:cs typeface="Times New Roman" panose="02020603050405020304" pitchFamily="18" charset="0"/>
              </a:rPr>
              <a:t>Khiến</a:t>
            </a:r>
            <a:r>
              <a:rPr lang="en-US" sz="5200" b="1" dirty="0" smtClean="0">
                <a:solidFill>
                  <a:srgbClr val="003399"/>
                </a:solidFill>
                <a:cs typeface="Times New Roman" panose="02020603050405020304" pitchFamily="18" charset="0"/>
              </a:rPr>
              <a:t> </a:t>
            </a:r>
            <a:r>
              <a:rPr lang="en-US" sz="5200" b="1" dirty="0" err="1" smtClean="0">
                <a:solidFill>
                  <a:srgbClr val="003399"/>
                </a:solidFill>
                <a:cs typeface="Times New Roman" panose="02020603050405020304" pitchFamily="18" charset="0"/>
              </a:rPr>
              <a:t>tôi</a:t>
            </a:r>
            <a:r>
              <a:rPr lang="en-US" sz="5200" b="1" dirty="0" smtClean="0">
                <a:solidFill>
                  <a:srgbClr val="003399"/>
                </a:solidFill>
                <a:cs typeface="Times New Roman" panose="02020603050405020304" pitchFamily="18" charset="0"/>
              </a:rPr>
              <a:t> </a:t>
            </a:r>
            <a:r>
              <a:rPr lang="en-US" sz="5200" b="1" dirty="0" err="1" smtClean="0">
                <a:solidFill>
                  <a:srgbClr val="003399"/>
                </a:solidFill>
                <a:cs typeface="Times New Roman" panose="02020603050405020304" pitchFamily="18" charset="0"/>
              </a:rPr>
              <a:t>mở</a:t>
            </a:r>
            <a:r>
              <a:rPr lang="en-US" sz="5200" b="1" dirty="0" smtClean="0">
                <a:solidFill>
                  <a:srgbClr val="003399"/>
                </a:solidFill>
                <a:cs typeface="Times New Roman" panose="02020603050405020304" pitchFamily="18" charset="0"/>
              </a:rPr>
              <a:t> </a:t>
            </a:r>
            <a:r>
              <a:rPr lang="en-US" sz="5200" b="1" dirty="0" err="1" smtClean="0">
                <a:solidFill>
                  <a:srgbClr val="003399"/>
                </a:solidFill>
                <a:cs typeface="Times New Roman" panose="02020603050405020304" pitchFamily="18" charset="0"/>
              </a:rPr>
              <a:t>miệng</a:t>
            </a:r>
            <a:r>
              <a:rPr lang="en-US" sz="5200" b="1" dirty="0" smtClean="0">
                <a:solidFill>
                  <a:srgbClr val="003399"/>
                </a:solidFill>
                <a:cs typeface="Times New Roman" panose="02020603050405020304" pitchFamily="18" charset="0"/>
              </a:rPr>
              <a:t> </a:t>
            </a:r>
            <a:r>
              <a:rPr lang="en-US" sz="5200" b="1" dirty="0" err="1" smtClean="0">
                <a:solidFill>
                  <a:srgbClr val="003399"/>
                </a:solidFill>
                <a:cs typeface="Times New Roman" panose="02020603050405020304" pitchFamily="18" charset="0"/>
              </a:rPr>
              <a:t>xướng</a:t>
            </a:r>
            <a:r>
              <a:rPr lang="en-US" sz="5200" b="1" dirty="0" smtClean="0">
                <a:solidFill>
                  <a:srgbClr val="003399"/>
                </a:solidFill>
                <a:cs typeface="Times New Roman" panose="02020603050405020304" pitchFamily="18" charset="0"/>
              </a:rPr>
              <a:t> </a:t>
            </a:r>
            <a:r>
              <a:rPr lang="en-US" sz="5200" b="1" dirty="0" err="1" smtClean="0">
                <a:solidFill>
                  <a:srgbClr val="003399"/>
                </a:solidFill>
                <a:cs typeface="Times New Roman" panose="02020603050405020304" pitchFamily="18" charset="0"/>
              </a:rPr>
              <a:t>bài</a:t>
            </a:r>
            <a:r>
              <a:rPr lang="en-US" sz="5200" b="1" dirty="0" smtClean="0">
                <a:solidFill>
                  <a:srgbClr val="003399"/>
                </a:solidFill>
                <a:cs typeface="Times New Roman" panose="02020603050405020304" pitchFamily="18" charset="0"/>
              </a:rPr>
              <a:t> ca. </a:t>
            </a:r>
            <a:r>
              <a:rPr lang="en-US" sz="5200" b="1" dirty="0" err="1" smtClean="0">
                <a:solidFill>
                  <a:srgbClr val="003399"/>
                </a:solidFill>
                <a:cs typeface="Times New Roman" panose="02020603050405020304" pitchFamily="18" charset="0"/>
              </a:rPr>
              <a:t>Xin</a:t>
            </a:r>
            <a:r>
              <a:rPr lang="en-US" sz="5200" b="1" dirty="0" smtClean="0">
                <a:solidFill>
                  <a:srgbClr val="003399"/>
                </a:solidFill>
                <a:cs typeface="Times New Roman" panose="02020603050405020304" pitchFamily="18" charset="0"/>
              </a:rPr>
              <a:t> </a:t>
            </a:r>
            <a:r>
              <a:rPr lang="en-US" sz="5200" b="1" dirty="0" err="1" smtClean="0">
                <a:solidFill>
                  <a:srgbClr val="003399"/>
                </a:solidFill>
                <a:cs typeface="Times New Roman" panose="02020603050405020304" pitchFamily="18" charset="0"/>
              </a:rPr>
              <a:t>hát</a:t>
            </a:r>
            <a:r>
              <a:rPr lang="en-US" sz="5200" b="1" dirty="0" smtClean="0">
                <a:solidFill>
                  <a:srgbClr val="003399"/>
                </a:solidFill>
                <a:cs typeface="Times New Roman" panose="02020603050405020304" pitchFamily="18" charset="0"/>
              </a:rPr>
              <a:t> </a:t>
            </a:r>
            <a:r>
              <a:rPr lang="en-US" sz="5200" b="1" dirty="0" err="1" smtClean="0">
                <a:solidFill>
                  <a:srgbClr val="003399"/>
                </a:solidFill>
                <a:cs typeface="Times New Roman" panose="02020603050405020304" pitchFamily="18" charset="0"/>
              </a:rPr>
              <a:t>kính</a:t>
            </a:r>
            <a:r>
              <a:rPr lang="en-US" sz="5200" b="1" dirty="0" smtClean="0">
                <a:solidFill>
                  <a:srgbClr val="003399"/>
                </a:solidFill>
                <a:cs typeface="Times New Roman" panose="02020603050405020304" pitchFamily="18" charset="0"/>
              </a:rPr>
              <a:t> </a:t>
            </a:r>
            <a:r>
              <a:rPr lang="en-US" sz="5200" b="1" dirty="0" err="1" smtClean="0">
                <a:solidFill>
                  <a:srgbClr val="003399"/>
                </a:solidFill>
                <a:cs typeface="Times New Roman" panose="02020603050405020304" pitchFamily="18" charset="0"/>
              </a:rPr>
              <a:t>Ngài</a:t>
            </a:r>
            <a:r>
              <a:rPr lang="en-US" sz="5200" b="1" dirty="0" smtClean="0">
                <a:solidFill>
                  <a:srgbClr val="003399"/>
                </a:solidFill>
                <a:cs typeface="Times New Roman" panose="02020603050405020304" pitchFamily="18" charset="0"/>
              </a:rPr>
              <a:t>, </a:t>
            </a:r>
            <a:r>
              <a:rPr lang="en-US" sz="5200" b="1" dirty="0" err="1" smtClean="0">
                <a:solidFill>
                  <a:srgbClr val="003399"/>
                </a:solidFill>
                <a:cs typeface="Times New Roman" panose="02020603050405020304" pitchFamily="18" charset="0"/>
              </a:rPr>
              <a:t>đây</a:t>
            </a:r>
            <a:r>
              <a:rPr lang="en-US" sz="5200" b="1" dirty="0" smtClean="0">
                <a:solidFill>
                  <a:srgbClr val="003399"/>
                </a:solidFill>
                <a:cs typeface="Times New Roman" panose="02020603050405020304" pitchFamily="18" charset="0"/>
              </a:rPr>
              <a:t> </a:t>
            </a:r>
            <a:r>
              <a:rPr lang="en-US" sz="5200" b="1" dirty="0" err="1" smtClean="0">
                <a:solidFill>
                  <a:srgbClr val="003399"/>
                </a:solidFill>
                <a:cs typeface="Times New Roman" panose="02020603050405020304" pitchFamily="18" charset="0"/>
              </a:rPr>
              <a:t>bài</a:t>
            </a:r>
            <a:r>
              <a:rPr lang="en-US" sz="5200" b="1" dirty="0" smtClean="0">
                <a:solidFill>
                  <a:srgbClr val="003399"/>
                </a:solidFill>
                <a:cs typeface="Times New Roman" panose="02020603050405020304" pitchFamily="18" charset="0"/>
              </a:rPr>
              <a:t> </a:t>
            </a:r>
            <a:r>
              <a:rPr lang="en-US" sz="5200" b="1" dirty="0" err="1" smtClean="0">
                <a:solidFill>
                  <a:srgbClr val="003399"/>
                </a:solidFill>
                <a:cs typeface="Times New Roman" panose="02020603050405020304" pitchFamily="18" charset="0"/>
              </a:rPr>
              <a:t>ca</a:t>
            </a:r>
            <a:r>
              <a:rPr lang="en-US" sz="5200" b="1" dirty="0" smtClean="0">
                <a:solidFill>
                  <a:srgbClr val="003399"/>
                </a:solidFill>
                <a:cs typeface="Times New Roman" panose="02020603050405020304" pitchFamily="18" charset="0"/>
              </a:rPr>
              <a:t>, </a:t>
            </a:r>
            <a:r>
              <a:rPr lang="en-US" sz="5200" b="1" dirty="0" err="1" smtClean="0">
                <a:solidFill>
                  <a:srgbClr val="003399"/>
                </a:solidFill>
                <a:cs typeface="Times New Roman" panose="02020603050405020304" pitchFamily="18" charset="0"/>
              </a:rPr>
              <a:t>một</a:t>
            </a:r>
            <a:r>
              <a:rPr lang="en-US" sz="5200" b="1" dirty="0" smtClean="0">
                <a:solidFill>
                  <a:srgbClr val="003399"/>
                </a:solidFill>
                <a:cs typeface="Times New Roman" panose="02020603050405020304" pitchFamily="18" charset="0"/>
              </a:rPr>
              <a:t> </a:t>
            </a:r>
            <a:r>
              <a:rPr lang="en-US" sz="5200" b="1" dirty="0" err="1" smtClean="0">
                <a:solidFill>
                  <a:srgbClr val="003399"/>
                </a:solidFill>
                <a:cs typeface="Times New Roman" panose="02020603050405020304" pitchFamily="18" charset="0"/>
              </a:rPr>
              <a:t>bài</a:t>
            </a:r>
            <a:r>
              <a:rPr lang="en-US" sz="5200" b="1" dirty="0" smtClean="0">
                <a:solidFill>
                  <a:srgbClr val="003399"/>
                </a:solidFill>
                <a:cs typeface="Times New Roman" panose="02020603050405020304" pitchFamily="18" charset="0"/>
              </a:rPr>
              <a:t> </a:t>
            </a:r>
            <a:r>
              <a:rPr lang="en-US" sz="5200" b="1" dirty="0" err="1" smtClean="0">
                <a:solidFill>
                  <a:srgbClr val="003399"/>
                </a:solidFill>
                <a:cs typeface="Times New Roman" panose="02020603050405020304" pitchFamily="18" charset="0"/>
              </a:rPr>
              <a:t>ca</a:t>
            </a:r>
            <a:r>
              <a:rPr lang="en-US" sz="5200" b="1" dirty="0" smtClean="0">
                <a:solidFill>
                  <a:srgbClr val="003399"/>
                </a:solidFill>
                <a:cs typeface="Times New Roman" panose="02020603050405020304" pitchFamily="18" charset="0"/>
              </a:rPr>
              <a:t> </a:t>
            </a:r>
            <a:r>
              <a:rPr lang="en-US" sz="5200" b="1" dirty="0" err="1" smtClean="0">
                <a:solidFill>
                  <a:srgbClr val="003399"/>
                </a:solidFill>
                <a:cs typeface="Times New Roman" panose="02020603050405020304" pitchFamily="18" charset="0"/>
              </a:rPr>
              <a:t>mới</a:t>
            </a:r>
            <a:r>
              <a:rPr lang="en-US" sz="5200" b="1" dirty="0" smtClean="0">
                <a:solidFill>
                  <a:srgbClr val="003399"/>
                </a:solidFill>
                <a:cs typeface="Times New Roman" panose="02020603050405020304" pitchFamily="18" charset="0"/>
              </a:rPr>
              <a:t>.</a:t>
            </a:r>
            <a:endParaRPr lang="en-US" sz="5200" b="1" dirty="0">
              <a:solidFill>
                <a:srgbClr val="003399"/>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9532368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30000"/>
              </a:lnSpc>
            </a:pPr>
            <a:r>
              <a:rPr lang="en-US" sz="80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8000" b="1" u="sng" dirty="0">
                <a:solidFill>
                  <a:srgbClr val="FF0000"/>
                </a:solidFill>
                <a:effectLst>
                  <a:outerShdw blurRad="38100" dist="38100" dir="2700000" algn="tl">
                    <a:srgbClr val="000000">
                      <a:alpha val="43137"/>
                    </a:srgbClr>
                  </a:outerShdw>
                </a:effectLst>
                <a:latin typeface="+mj-lt"/>
                <a:cs typeface="Times New Roman" pitchFamily="18" charset="0"/>
              </a:rPr>
              <a:t>:</a:t>
            </a:r>
            <a:r>
              <a:rPr lang="en-US" sz="80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8000" b="1" dirty="0" err="1" smtClean="0">
                <a:solidFill>
                  <a:srgbClr val="003399"/>
                </a:solidFill>
                <a:latin typeface="+mj-lt"/>
                <a:cs typeface="Times New Roman" panose="02020603050405020304" pitchFamily="18" charset="0"/>
              </a:rPr>
              <a:t>Lạy</a:t>
            </a:r>
            <a:r>
              <a:rPr lang="en-US" sz="8000" b="1" dirty="0" smtClean="0">
                <a:solidFill>
                  <a:srgbClr val="003399"/>
                </a:solidFill>
                <a:latin typeface="+mj-lt"/>
                <a:cs typeface="Times New Roman" panose="02020603050405020304" pitchFamily="18" charset="0"/>
              </a:rPr>
              <a:t> </a:t>
            </a:r>
            <a:r>
              <a:rPr lang="en-US" sz="8000" b="1" dirty="0" err="1" smtClean="0">
                <a:solidFill>
                  <a:srgbClr val="003399"/>
                </a:solidFill>
                <a:latin typeface="+mj-lt"/>
                <a:cs typeface="Times New Roman" panose="02020603050405020304" pitchFamily="18" charset="0"/>
              </a:rPr>
              <a:t>Chúa</a:t>
            </a:r>
            <a:r>
              <a:rPr lang="en-US" sz="8000" b="1" dirty="0" smtClean="0">
                <a:solidFill>
                  <a:srgbClr val="003399"/>
                </a:solidFill>
                <a:latin typeface="+mj-lt"/>
                <a:cs typeface="Times New Roman" panose="02020603050405020304" pitchFamily="18" charset="0"/>
              </a:rPr>
              <a:t> </a:t>
            </a:r>
            <a:r>
              <a:rPr lang="en-US" sz="8000" b="1" dirty="0" err="1" smtClean="0">
                <a:solidFill>
                  <a:srgbClr val="003399"/>
                </a:solidFill>
                <a:latin typeface="+mj-lt"/>
                <a:cs typeface="Times New Roman" panose="02020603050405020304" pitchFamily="18" charset="0"/>
              </a:rPr>
              <a:t>này</a:t>
            </a:r>
            <a:r>
              <a:rPr lang="en-US" sz="8000" b="1" dirty="0" smtClean="0">
                <a:solidFill>
                  <a:srgbClr val="003399"/>
                </a:solidFill>
                <a:latin typeface="+mj-lt"/>
                <a:cs typeface="Times New Roman" panose="02020603050405020304" pitchFamily="18" charset="0"/>
              </a:rPr>
              <a:t> con </a:t>
            </a:r>
            <a:r>
              <a:rPr lang="en-US" sz="8000" b="1" dirty="0" err="1" smtClean="0">
                <a:solidFill>
                  <a:srgbClr val="003399"/>
                </a:solidFill>
                <a:latin typeface="+mj-lt"/>
                <a:cs typeface="Times New Roman" panose="02020603050405020304" pitchFamily="18" charset="0"/>
              </a:rPr>
              <a:t>xin</a:t>
            </a:r>
            <a:r>
              <a:rPr lang="en-US" sz="8000" b="1" dirty="0" smtClean="0">
                <a:solidFill>
                  <a:srgbClr val="003399"/>
                </a:solidFill>
                <a:latin typeface="+mj-lt"/>
                <a:cs typeface="Times New Roman" panose="02020603050405020304" pitchFamily="18" charset="0"/>
              </a:rPr>
              <a:t> </a:t>
            </a:r>
            <a:r>
              <a:rPr lang="en-US" sz="8000" b="1" dirty="0" err="1" smtClean="0">
                <a:solidFill>
                  <a:srgbClr val="003399"/>
                </a:solidFill>
                <a:latin typeface="+mj-lt"/>
                <a:cs typeface="Times New Roman" panose="02020603050405020304" pitchFamily="18" charset="0"/>
              </a:rPr>
              <a:t>đến</a:t>
            </a:r>
            <a:r>
              <a:rPr lang="en-US" sz="8000" b="1" dirty="0" smtClean="0">
                <a:solidFill>
                  <a:srgbClr val="003399"/>
                </a:solidFill>
                <a:latin typeface="+mj-lt"/>
                <a:cs typeface="Times New Roman" panose="02020603050405020304" pitchFamily="18" charset="0"/>
              </a:rPr>
              <a:t> </a:t>
            </a:r>
            <a:r>
              <a:rPr lang="en-US" sz="8000" b="1" dirty="0" err="1" smtClean="0">
                <a:solidFill>
                  <a:srgbClr val="003399"/>
                </a:solidFill>
                <a:latin typeface="+mj-lt"/>
                <a:cs typeface="Times New Roman" panose="02020603050405020304" pitchFamily="18" charset="0"/>
              </a:rPr>
              <a:t>thực</a:t>
            </a:r>
            <a:r>
              <a:rPr lang="en-US" sz="8000" b="1" dirty="0" smtClean="0">
                <a:solidFill>
                  <a:srgbClr val="003399"/>
                </a:solidFill>
                <a:latin typeface="+mj-lt"/>
                <a:cs typeface="Times New Roman" panose="02020603050405020304" pitchFamily="18" charset="0"/>
              </a:rPr>
              <a:t> </a:t>
            </a:r>
            <a:r>
              <a:rPr lang="en-US" sz="8000" b="1" dirty="0" err="1" smtClean="0">
                <a:solidFill>
                  <a:srgbClr val="003399"/>
                </a:solidFill>
                <a:latin typeface="+mj-lt"/>
                <a:cs typeface="Times New Roman" panose="02020603050405020304" pitchFamily="18" charset="0"/>
              </a:rPr>
              <a:t>thi</a:t>
            </a:r>
            <a:r>
              <a:rPr lang="en-US" sz="8000" b="1" dirty="0" smtClean="0">
                <a:solidFill>
                  <a:srgbClr val="003399"/>
                </a:solidFill>
                <a:latin typeface="+mj-lt"/>
                <a:cs typeface="Times New Roman" panose="02020603050405020304" pitchFamily="18" charset="0"/>
              </a:rPr>
              <a:t> </a:t>
            </a:r>
            <a:r>
              <a:rPr lang="en-US" sz="8000" b="1" dirty="0" err="1" smtClean="0">
                <a:solidFill>
                  <a:srgbClr val="003399"/>
                </a:solidFill>
                <a:latin typeface="+mj-lt"/>
                <a:cs typeface="Times New Roman" panose="02020603050405020304" pitchFamily="18" charset="0"/>
              </a:rPr>
              <a:t>thánh</a:t>
            </a:r>
            <a:r>
              <a:rPr lang="en-US" sz="8000" b="1" dirty="0" smtClean="0">
                <a:solidFill>
                  <a:srgbClr val="003399"/>
                </a:solidFill>
                <a:latin typeface="+mj-lt"/>
                <a:cs typeface="Times New Roman" panose="02020603050405020304" pitchFamily="18" charset="0"/>
              </a:rPr>
              <a:t> ý </a:t>
            </a:r>
            <a:r>
              <a:rPr lang="en-US" sz="8000" b="1" dirty="0" err="1" smtClean="0">
                <a:solidFill>
                  <a:srgbClr val="003399"/>
                </a:solidFill>
                <a:latin typeface="+mj-lt"/>
                <a:cs typeface="Times New Roman" panose="02020603050405020304" pitchFamily="18" charset="0"/>
              </a:rPr>
              <a:t>Ngài</a:t>
            </a:r>
            <a:r>
              <a:rPr lang="en-US" sz="8000" b="1" dirty="0" smtClean="0">
                <a:solidFill>
                  <a:srgbClr val="003399"/>
                </a:solidFill>
                <a:latin typeface="+mj-lt"/>
                <a:cs typeface="Times New Roman" panose="02020603050405020304" pitchFamily="18" charset="0"/>
              </a:rPr>
              <a:t>.</a:t>
            </a:r>
            <a:endParaRPr lang="en-US" sz="8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75773046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400" b="1" u="sng" dirty="0" smtClean="0">
                <a:solidFill>
                  <a:srgbClr val="FF0000"/>
                </a:solidFill>
                <a:effectLst>
                  <a:outerShdw blurRad="38100" dist="38100" dir="2700000" algn="tl">
                    <a:srgbClr val="000000">
                      <a:alpha val="43137"/>
                    </a:srgbClr>
                  </a:outerShdw>
                </a:effectLst>
                <a:cs typeface="Times New Roman" pitchFamily="18" charset="0"/>
              </a:rPr>
              <a:t>Tk2:</a:t>
            </a:r>
            <a:r>
              <a:rPr lang="en-US" sz="5400" b="1" dirty="0" smtClean="0">
                <a:solidFill>
                  <a:srgbClr val="003399"/>
                </a:solidFill>
                <a:effectLst>
                  <a:outerShdw blurRad="38100" dist="38100" dir="2700000" algn="tl">
                    <a:srgbClr val="000000">
                      <a:alpha val="43137"/>
                    </a:srgbClr>
                  </a:outerShdw>
                </a:effectLst>
                <a:cs typeface="Times New Roman" pitchFamily="18" charset="0"/>
              </a:rPr>
              <a:t> </a:t>
            </a:r>
            <a:r>
              <a:rPr lang="en-US" sz="5400" b="1" dirty="0" err="1" smtClean="0">
                <a:solidFill>
                  <a:srgbClr val="003399"/>
                </a:solidFill>
                <a:cs typeface="Times New Roman" panose="02020603050405020304" pitchFamily="18" charset="0"/>
              </a:rPr>
              <a:t>Chúa</a:t>
            </a:r>
            <a:r>
              <a:rPr lang="en-US" sz="5400" b="1" dirty="0" smtClean="0">
                <a:solidFill>
                  <a:srgbClr val="003399"/>
                </a:solidFill>
                <a:cs typeface="Times New Roman" panose="02020603050405020304" pitchFamily="18" charset="0"/>
              </a:rPr>
              <a:t> </a:t>
            </a:r>
            <a:r>
              <a:rPr lang="en-US" sz="5400" b="1" dirty="0" err="1" smtClean="0">
                <a:solidFill>
                  <a:srgbClr val="003399"/>
                </a:solidFill>
                <a:cs typeface="Times New Roman" panose="02020603050405020304" pitchFamily="18" charset="0"/>
              </a:rPr>
              <a:t>đâu</a:t>
            </a:r>
            <a:r>
              <a:rPr lang="en-US" sz="5400" b="1" dirty="0" smtClean="0">
                <a:solidFill>
                  <a:srgbClr val="003399"/>
                </a:solidFill>
                <a:cs typeface="Times New Roman" panose="02020603050405020304" pitchFamily="18" charset="0"/>
              </a:rPr>
              <a:t> </a:t>
            </a:r>
            <a:r>
              <a:rPr lang="en-US" sz="5400" b="1" dirty="0" err="1" smtClean="0">
                <a:solidFill>
                  <a:srgbClr val="003399"/>
                </a:solidFill>
                <a:cs typeface="Times New Roman" panose="02020603050405020304" pitchFamily="18" charset="0"/>
              </a:rPr>
              <a:t>thích</a:t>
            </a:r>
            <a:r>
              <a:rPr lang="en-US" sz="5400" b="1" dirty="0" smtClean="0">
                <a:solidFill>
                  <a:srgbClr val="003399"/>
                </a:solidFill>
                <a:cs typeface="Times New Roman" panose="02020603050405020304" pitchFamily="18" charset="0"/>
              </a:rPr>
              <a:t> </a:t>
            </a:r>
            <a:r>
              <a:rPr lang="en-US" sz="5400" b="1" dirty="0" err="1" smtClean="0">
                <a:solidFill>
                  <a:srgbClr val="003399"/>
                </a:solidFill>
                <a:cs typeface="Times New Roman" panose="02020603050405020304" pitchFamily="18" charset="0"/>
              </a:rPr>
              <a:t>gì</a:t>
            </a:r>
            <a:r>
              <a:rPr lang="en-US" sz="5400" b="1" dirty="0" smtClean="0">
                <a:solidFill>
                  <a:srgbClr val="003399"/>
                </a:solidFill>
                <a:cs typeface="Times New Roman" panose="02020603050405020304" pitchFamily="18" charset="0"/>
              </a:rPr>
              <a:t> </a:t>
            </a:r>
            <a:r>
              <a:rPr lang="en-US" sz="5400" b="1" dirty="0" err="1" smtClean="0">
                <a:solidFill>
                  <a:srgbClr val="003399"/>
                </a:solidFill>
                <a:cs typeface="Times New Roman" panose="02020603050405020304" pitchFamily="18" charset="0"/>
              </a:rPr>
              <a:t>phẩm</a:t>
            </a:r>
            <a:r>
              <a:rPr lang="en-US" sz="5400" b="1" dirty="0" smtClean="0">
                <a:solidFill>
                  <a:srgbClr val="003399"/>
                </a:solidFill>
                <a:cs typeface="Times New Roman" panose="02020603050405020304" pitchFamily="18" charset="0"/>
              </a:rPr>
              <a:t> </a:t>
            </a:r>
            <a:r>
              <a:rPr lang="en-US" sz="5400" b="1" dirty="0" err="1" smtClean="0">
                <a:solidFill>
                  <a:srgbClr val="003399"/>
                </a:solidFill>
                <a:cs typeface="Times New Roman" panose="02020603050405020304" pitchFamily="18" charset="0"/>
              </a:rPr>
              <a:t>vật</a:t>
            </a:r>
            <a:r>
              <a:rPr lang="en-US" sz="5400" b="1" dirty="0" smtClean="0">
                <a:solidFill>
                  <a:srgbClr val="003399"/>
                </a:solidFill>
                <a:cs typeface="Times New Roman" panose="02020603050405020304" pitchFamily="18" charset="0"/>
              </a:rPr>
              <a:t> </a:t>
            </a:r>
            <a:r>
              <a:rPr lang="en-US" sz="5400" b="1" dirty="0" err="1" smtClean="0">
                <a:solidFill>
                  <a:srgbClr val="003399"/>
                </a:solidFill>
                <a:cs typeface="Times New Roman" panose="02020603050405020304" pitchFamily="18" charset="0"/>
              </a:rPr>
              <a:t>và</a:t>
            </a:r>
            <a:r>
              <a:rPr lang="en-US" sz="5400" b="1" dirty="0" smtClean="0">
                <a:solidFill>
                  <a:srgbClr val="003399"/>
                </a:solidFill>
                <a:cs typeface="Times New Roman" panose="02020603050405020304" pitchFamily="18" charset="0"/>
              </a:rPr>
              <a:t> </a:t>
            </a:r>
            <a:r>
              <a:rPr lang="en-US" sz="5400" b="1" dirty="0" err="1" smtClean="0">
                <a:solidFill>
                  <a:srgbClr val="003399"/>
                </a:solidFill>
                <a:cs typeface="Times New Roman" panose="02020603050405020304" pitchFamily="18" charset="0"/>
              </a:rPr>
              <a:t>hy</a:t>
            </a:r>
            <a:r>
              <a:rPr lang="en-US" sz="5400" b="1" dirty="0" smtClean="0">
                <a:solidFill>
                  <a:srgbClr val="003399"/>
                </a:solidFill>
                <a:cs typeface="Times New Roman" panose="02020603050405020304" pitchFamily="18" charset="0"/>
              </a:rPr>
              <a:t> </a:t>
            </a:r>
            <a:r>
              <a:rPr lang="en-US" sz="5400" b="1" dirty="0" err="1" smtClean="0">
                <a:solidFill>
                  <a:srgbClr val="003399"/>
                </a:solidFill>
                <a:cs typeface="Times New Roman" panose="02020603050405020304" pitchFamily="18" charset="0"/>
              </a:rPr>
              <a:t>lễ</a:t>
            </a:r>
            <a:r>
              <a:rPr lang="en-US" sz="5400" b="1" dirty="0" smtClean="0">
                <a:solidFill>
                  <a:srgbClr val="003399"/>
                </a:solidFill>
                <a:cs typeface="Times New Roman" panose="02020603050405020304" pitchFamily="18" charset="0"/>
              </a:rPr>
              <a:t>, </a:t>
            </a:r>
            <a:r>
              <a:rPr lang="en-US" sz="5400" b="1" dirty="0" err="1" smtClean="0">
                <a:solidFill>
                  <a:srgbClr val="003399"/>
                </a:solidFill>
                <a:cs typeface="Times New Roman" panose="02020603050405020304" pitchFamily="18" charset="0"/>
              </a:rPr>
              <a:t>nhưng</a:t>
            </a:r>
            <a:r>
              <a:rPr lang="en-US" sz="5400" b="1" dirty="0" smtClean="0">
                <a:solidFill>
                  <a:srgbClr val="003399"/>
                </a:solidFill>
                <a:cs typeface="Times New Roman" panose="02020603050405020304" pitchFamily="18" charset="0"/>
              </a:rPr>
              <a:t> </a:t>
            </a:r>
            <a:r>
              <a:rPr lang="en-US" sz="5400" b="1" dirty="0" err="1" smtClean="0">
                <a:solidFill>
                  <a:srgbClr val="003399"/>
                </a:solidFill>
                <a:cs typeface="Times New Roman" panose="02020603050405020304" pitchFamily="18" charset="0"/>
              </a:rPr>
              <a:t>Ngài</a:t>
            </a:r>
            <a:r>
              <a:rPr lang="en-US" sz="5400" b="1" dirty="0" smtClean="0">
                <a:solidFill>
                  <a:srgbClr val="003399"/>
                </a:solidFill>
                <a:cs typeface="Times New Roman" panose="02020603050405020304" pitchFamily="18" charset="0"/>
              </a:rPr>
              <a:t> </a:t>
            </a:r>
            <a:r>
              <a:rPr lang="en-US" sz="5400" b="1" dirty="0" err="1" smtClean="0">
                <a:solidFill>
                  <a:srgbClr val="003399"/>
                </a:solidFill>
                <a:cs typeface="Times New Roman" panose="02020603050405020304" pitchFamily="18" charset="0"/>
              </a:rPr>
              <a:t>đã</a:t>
            </a:r>
            <a:r>
              <a:rPr lang="en-US" sz="5400" b="1" dirty="0" smtClean="0">
                <a:solidFill>
                  <a:srgbClr val="003399"/>
                </a:solidFill>
                <a:cs typeface="Times New Roman" panose="02020603050405020304" pitchFamily="18" charset="0"/>
              </a:rPr>
              <a:t> </a:t>
            </a:r>
            <a:r>
              <a:rPr lang="en-US" sz="5400" b="1" dirty="0" err="1" smtClean="0">
                <a:solidFill>
                  <a:srgbClr val="003399"/>
                </a:solidFill>
                <a:cs typeface="Times New Roman" panose="02020603050405020304" pitchFamily="18" charset="0"/>
              </a:rPr>
              <a:t>mở</a:t>
            </a:r>
            <a:r>
              <a:rPr lang="en-US" sz="5400" b="1" dirty="0" smtClean="0">
                <a:solidFill>
                  <a:srgbClr val="003399"/>
                </a:solidFill>
                <a:cs typeface="Times New Roman" panose="02020603050405020304" pitchFamily="18" charset="0"/>
              </a:rPr>
              <a:t> tai </a:t>
            </a:r>
            <a:r>
              <a:rPr lang="en-US" sz="5400" b="1" dirty="0" err="1" smtClean="0">
                <a:solidFill>
                  <a:srgbClr val="003399"/>
                </a:solidFill>
                <a:cs typeface="Times New Roman" panose="02020603050405020304" pitchFamily="18" charset="0"/>
              </a:rPr>
              <a:t>tôi</a:t>
            </a:r>
            <a:r>
              <a:rPr lang="en-US" sz="5400" b="1" dirty="0" smtClean="0">
                <a:solidFill>
                  <a:srgbClr val="003399"/>
                </a:solidFill>
                <a:cs typeface="Times New Roman" panose="02020603050405020304" pitchFamily="18" charset="0"/>
              </a:rPr>
              <a:t>. </a:t>
            </a:r>
            <a:r>
              <a:rPr lang="en-US" sz="5400" b="1" dirty="0" err="1" smtClean="0">
                <a:solidFill>
                  <a:srgbClr val="003399"/>
                </a:solidFill>
                <a:cs typeface="Times New Roman" panose="02020603050405020304" pitchFamily="18" charset="0"/>
              </a:rPr>
              <a:t>Chúa</a:t>
            </a:r>
            <a:r>
              <a:rPr lang="en-US" sz="5400" b="1" dirty="0" smtClean="0">
                <a:solidFill>
                  <a:srgbClr val="003399"/>
                </a:solidFill>
                <a:cs typeface="Times New Roman" panose="02020603050405020304" pitchFamily="18" charset="0"/>
              </a:rPr>
              <a:t> </a:t>
            </a:r>
            <a:r>
              <a:rPr lang="en-US" sz="5400" b="1" dirty="0" err="1" smtClean="0">
                <a:solidFill>
                  <a:srgbClr val="003399"/>
                </a:solidFill>
                <a:cs typeface="Times New Roman" panose="02020603050405020304" pitchFamily="18" charset="0"/>
              </a:rPr>
              <a:t>đâu</a:t>
            </a:r>
            <a:r>
              <a:rPr lang="en-US" sz="5400" b="1" dirty="0" smtClean="0">
                <a:solidFill>
                  <a:srgbClr val="003399"/>
                </a:solidFill>
                <a:cs typeface="Times New Roman" panose="02020603050405020304" pitchFamily="18" charset="0"/>
              </a:rPr>
              <a:t> </a:t>
            </a:r>
            <a:r>
              <a:rPr lang="en-US" sz="5400" b="1" dirty="0" err="1" smtClean="0">
                <a:solidFill>
                  <a:srgbClr val="003399"/>
                </a:solidFill>
                <a:cs typeface="Times New Roman" panose="02020603050405020304" pitchFamily="18" charset="0"/>
              </a:rPr>
              <a:t>có</a:t>
            </a:r>
            <a:r>
              <a:rPr lang="en-US" sz="5400" b="1" dirty="0" smtClean="0">
                <a:solidFill>
                  <a:srgbClr val="003399"/>
                </a:solidFill>
                <a:cs typeface="Times New Roman" panose="02020603050405020304" pitchFamily="18" charset="0"/>
              </a:rPr>
              <a:t> </a:t>
            </a:r>
            <a:r>
              <a:rPr lang="en-US" sz="5400" b="1" dirty="0" err="1" smtClean="0">
                <a:solidFill>
                  <a:srgbClr val="003399"/>
                </a:solidFill>
                <a:cs typeface="Times New Roman" panose="02020603050405020304" pitchFamily="18" charset="0"/>
              </a:rPr>
              <a:t>đòi</a:t>
            </a:r>
            <a:r>
              <a:rPr lang="en-US" sz="5400" b="1" dirty="0" smtClean="0">
                <a:solidFill>
                  <a:srgbClr val="003399"/>
                </a:solidFill>
                <a:cs typeface="Times New Roman" panose="02020603050405020304" pitchFamily="18" charset="0"/>
              </a:rPr>
              <a:t> </a:t>
            </a:r>
            <a:r>
              <a:rPr lang="en-US" sz="5400" b="1" dirty="0" err="1" smtClean="0">
                <a:solidFill>
                  <a:srgbClr val="003399"/>
                </a:solidFill>
                <a:cs typeface="Times New Roman" panose="02020603050405020304" pitchFamily="18" charset="0"/>
              </a:rPr>
              <a:t>lễ</a:t>
            </a:r>
            <a:r>
              <a:rPr lang="en-US" sz="5400" b="1" dirty="0">
                <a:solidFill>
                  <a:srgbClr val="003399"/>
                </a:solidFill>
                <a:cs typeface="Times New Roman" panose="02020603050405020304" pitchFamily="18" charset="0"/>
              </a:rPr>
              <a:t> </a:t>
            </a:r>
            <a:r>
              <a:rPr lang="en-US" sz="5400" b="1" dirty="0" err="1" smtClean="0">
                <a:solidFill>
                  <a:srgbClr val="003399"/>
                </a:solidFill>
                <a:cs typeface="Times New Roman" panose="02020603050405020304" pitchFamily="18" charset="0"/>
              </a:rPr>
              <a:t>toàn</a:t>
            </a:r>
            <a:r>
              <a:rPr lang="en-US" sz="5400" b="1" dirty="0" smtClean="0">
                <a:solidFill>
                  <a:srgbClr val="003399"/>
                </a:solidFill>
                <a:cs typeface="Times New Roman" panose="02020603050405020304" pitchFamily="18" charset="0"/>
              </a:rPr>
              <a:t> </a:t>
            </a:r>
            <a:r>
              <a:rPr lang="en-US" sz="5400" b="1" dirty="0" err="1" smtClean="0">
                <a:solidFill>
                  <a:srgbClr val="003399"/>
                </a:solidFill>
                <a:cs typeface="Times New Roman" panose="02020603050405020304" pitchFamily="18" charset="0"/>
              </a:rPr>
              <a:t>thiêu</a:t>
            </a:r>
            <a:r>
              <a:rPr lang="en-US" sz="5400" b="1" dirty="0" smtClean="0">
                <a:solidFill>
                  <a:srgbClr val="003399"/>
                </a:solidFill>
                <a:cs typeface="Times New Roman" panose="02020603050405020304" pitchFamily="18" charset="0"/>
              </a:rPr>
              <a:t> hay </a:t>
            </a:r>
            <a:r>
              <a:rPr lang="en-US" sz="5400" b="1" dirty="0" err="1" smtClean="0">
                <a:solidFill>
                  <a:srgbClr val="003399"/>
                </a:solidFill>
                <a:cs typeface="Times New Roman" panose="02020603050405020304" pitchFamily="18" charset="0"/>
              </a:rPr>
              <a:t>lễ</a:t>
            </a:r>
            <a:r>
              <a:rPr lang="en-US" sz="5400" b="1" dirty="0" smtClean="0">
                <a:solidFill>
                  <a:srgbClr val="003399"/>
                </a:solidFill>
                <a:cs typeface="Times New Roman" panose="02020603050405020304" pitchFamily="18" charset="0"/>
              </a:rPr>
              <a:t> </a:t>
            </a:r>
            <a:r>
              <a:rPr lang="en-US" sz="5400" b="1" dirty="0" err="1" smtClean="0">
                <a:solidFill>
                  <a:srgbClr val="003399"/>
                </a:solidFill>
                <a:cs typeface="Times New Roman" panose="02020603050405020304" pitchFamily="18" charset="0"/>
              </a:rPr>
              <a:t>xá</a:t>
            </a:r>
            <a:r>
              <a:rPr lang="en-US" sz="5400" b="1" dirty="0" smtClean="0">
                <a:solidFill>
                  <a:srgbClr val="003399"/>
                </a:solidFill>
                <a:cs typeface="Times New Roman" panose="02020603050405020304" pitchFamily="18" charset="0"/>
              </a:rPr>
              <a:t> </a:t>
            </a:r>
            <a:r>
              <a:rPr lang="en-US" sz="5400" b="1" dirty="0" err="1" smtClean="0">
                <a:solidFill>
                  <a:srgbClr val="003399"/>
                </a:solidFill>
                <a:cs typeface="Times New Roman" panose="02020603050405020304" pitchFamily="18" charset="0"/>
              </a:rPr>
              <a:t>tội</a:t>
            </a:r>
            <a:r>
              <a:rPr lang="en-US" sz="5400" b="1" dirty="0" smtClean="0">
                <a:solidFill>
                  <a:srgbClr val="003399"/>
                </a:solidFill>
                <a:cs typeface="Times New Roman" panose="02020603050405020304" pitchFamily="18" charset="0"/>
              </a:rPr>
              <a:t>, con </a:t>
            </a:r>
            <a:r>
              <a:rPr lang="en-US" sz="5400" b="1" dirty="0" err="1" smtClean="0">
                <a:solidFill>
                  <a:srgbClr val="003399"/>
                </a:solidFill>
                <a:cs typeface="Times New Roman" panose="02020603050405020304" pitchFamily="18" charset="0"/>
              </a:rPr>
              <a:t>liền</a:t>
            </a:r>
            <a:r>
              <a:rPr lang="en-US" sz="5400" b="1" dirty="0" smtClean="0">
                <a:solidFill>
                  <a:srgbClr val="003399"/>
                </a:solidFill>
                <a:cs typeface="Times New Roman" panose="02020603050405020304" pitchFamily="18" charset="0"/>
              </a:rPr>
              <a:t> </a:t>
            </a:r>
            <a:r>
              <a:rPr lang="en-US" sz="5400" b="1" dirty="0" err="1" smtClean="0">
                <a:solidFill>
                  <a:srgbClr val="003399"/>
                </a:solidFill>
                <a:cs typeface="Times New Roman" panose="02020603050405020304" pitchFamily="18" charset="0"/>
              </a:rPr>
              <a:t>thưa</a:t>
            </a:r>
            <a:r>
              <a:rPr lang="en-US" sz="5400" b="1" dirty="0" smtClean="0">
                <a:solidFill>
                  <a:srgbClr val="003399"/>
                </a:solidFill>
                <a:cs typeface="Times New Roman" panose="02020603050405020304" pitchFamily="18" charset="0"/>
              </a:rPr>
              <a:t>: </a:t>
            </a:r>
            <a:r>
              <a:rPr lang="en-US" sz="5400" b="1" dirty="0" err="1" smtClean="0">
                <a:solidFill>
                  <a:srgbClr val="003399"/>
                </a:solidFill>
                <a:cs typeface="Times New Roman" panose="02020603050405020304" pitchFamily="18" charset="0"/>
              </a:rPr>
              <a:t>Này</a:t>
            </a:r>
            <a:r>
              <a:rPr lang="en-US" sz="5400" b="1" dirty="0" smtClean="0">
                <a:solidFill>
                  <a:srgbClr val="003399"/>
                </a:solidFill>
                <a:cs typeface="Times New Roman" panose="02020603050405020304" pitchFamily="18" charset="0"/>
              </a:rPr>
              <a:t> con </a:t>
            </a:r>
            <a:r>
              <a:rPr lang="en-US" sz="5400" b="1" dirty="0" err="1" smtClean="0">
                <a:solidFill>
                  <a:srgbClr val="003399"/>
                </a:solidFill>
                <a:cs typeface="Times New Roman" panose="02020603050405020304" pitchFamily="18" charset="0"/>
              </a:rPr>
              <a:t>xin</a:t>
            </a:r>
            <a:r>
              <a:rPr lang="en-US" sz="5400" b="1" dirty="0" smtClean="0">
                <a:solidFill>
                  <a:srgbClr val="003399"/>
                </a:solidFill>
                <a:cs typeface="Times New Roman" panose="02020603050405020304" pitchFamily="18" charset="0"/>
              </a:rPr>
              <a:t> </a:t>
            </a:r>
            <a:r>
              <a:rPr lang="en-US" sz="5400" b="1" dirty="0" err="1" smtClean="0">
                <a:solidFill>
                  <a:srgbClr val="003399"/>
                </a:solidFill>
                <a:cs typeface="Times New Roman" panose="02020603050405020304" pitchFamily="18" charset="0"/>
              </a:rPr>
              <a:t>đến</a:t>
            </a:r>
            <a:r>
              <a:rPr lang="en-US" sz="5400" b="1" dirty="0" smtClean="0">
                <a:solidFill>
                  <a:srgbClr val="003399"/>
                </a:solidFill>
                <a:cs typeface="Times New Roman" panose="02020603050405020304" pitchFamily="18" charset="0"/>
              </a:rPr>
              <a:t>.</a:t>
            </a:r>
            <a:endParaRPr lang="en-US" sz="5400" b="1" dirty="0">
              <a:solidFill>
                <a:srgbClr val="003399"/>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408724307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30000"/>
              </a:lnSpc>
            </a:pPr>
            <a:r>
              <a:rPr lang="en-US" sz="80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8000" b="1" u="sng" dirty="0">
                <a:solidFill>
                  <a:srgbClr val="FF0000"/>
                </a:solidFill>
                <a:effectLst>
                  <a:outerShdw blurRad="38100" dist="38100" dir="2700000" algn="tl">
                    <a:srgbClr val="000000">
                      <a:alpha val="43137"/>
                    </a:srgbClr>
                  </a:outerShdw>
                </a:effectLst>
                <a:latin typeface="+mj-lt"/>
                <a:cs typeface="Times New Roman" pitchFamily="18" charset="0"/>
              </a:rPr>
              <a:t>:</a:t>
            </a:r>
            <a:r>
              <a:rPr lang="en-US" sz="80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8000" b="1" dirty="0" err="1" smtClean="0">
                <a:solidFill>
                  <a:srgbClr val="003399"/>
                </a:solidFill>
                <a:latin typeface="+mj-lt"/>
                <a:cs typeface="Times New Roman" panose="02020603050405020304" pitchFamily="18" charset="0"/>
              </a:rPr>
              <a:t>Lạy</a:t>
            </a:r>
            <a:r>
              <a:rPr lang="en-US" sz="8000" b="1" dirty="0" smtClean="0">
                <a:solidFill>
                  <a:srgbClr val="003399"/>
                </a:solidFill>
                <a:latin typeface="+mj-lt"/>
                <a:cs typeface="Times New Roman" panose="02020603050405020304" pitchFamily="18" charset="0"/>
              </a:rPr>
              <a:t> </a:t>
            </a:r>
            <a:r>
              <a:rPr lang="en-US" sz="8000" b="1" dirty="0" err="1" smtClean="0">
                <a:solidFill>
                  <a:srgbClr val="003399"/>
                </a:solidFill>
                <a:latin typeface="+mj-lt"/>
                <a:cs typeface="Times New Roman" panose="02020603050405020304" pitchFamily="18" charset="0"/>
              </a:rPr>
              <a:t>Chúa</a:t>
            </a:r>
            <a:r>
              <a:rPr lang="en-US" sz="8000" b="1" dirty="0" smtClean="0">
                <a:solidFill>
                  <a:srgbClr val="003399"/>
                </a:solidFill>
                <a:latin typeface="+mj-lt"/>
                <a:cs typeface="Times New Roman" panose="02020603050405020304" pitchFamily="18" charset="0"/>
              </a:rPr>
              <a:t> </a:t>
            </a:r>
            <a:r>
              <a:rPr lang="en-US" sz="8000" b="1" dirty="0" err="1" smtClean="0">
                <a:solidFill>
                  <a:srgbClr val="003399"/>
                </a:solidFill>
                <a:latin typeface="+mj-lt"/>
                <a:cs typeface="Times New Roman" panose="02020603050405020304" pitchFamily="18" charset="0"/>
              </a:rPr>
              <a:t>này</a:t>
            </a:r>
            <a:r>
              <a:rPr lang="en-US" sz="8000" b="1" dirty="0" smtClean="0">
                <a:solidFill>
                  <a:srgbClr val="003399"/>
                </a:solidFill>
                <a:latin typeface="+mj-lt"/>
                <a:cs typeface="Times New Roman" panose="02020603050405020304" pitchFamily="18" charset="0"/>
              </a:rPr>
              <a:t> con </a:t>
            </a:r>
            <a:r>
              <a:rPr lang="en-US" sz="8000" b="1" dirty="0" err="1" smtClean="0">
                <a:solidFill>
                  <a:srgbClr val="003399"/>
                </a:solidFill>
                <a:latin typeface="+mj-lt"/>
                <a:cs typeface="Times New Roman" panose="02020603050405020304" pitchFamily="18" charset="0"/>
              </a:rPr>
              <a:t>xin</a:t>
            </a:r>
            <a:r>
              <a:rPr lang="en-US" sz="8000" b="1" dirty="0" smtClean="0">
                <a:solidFill>
                  <a:srgbClr val="003399"/>
                </a:solidFill>
                <a:latin typeface="+mj-lt"/>
                <a:cs typeface="Times New Roman" panose="02020603050405020304" pitchFamily="18" charset="0"/>
              </a:rPr>
              <a:t> </a:t>
            </a:r>
            <a:r>
              <a:rPr lang="en-US" sz="8000" b="1" dirty="0" err="1" smtClean="0">
                <a:solidFill>
                  <a:srgbClr val="003399"/>
                </a:solidFill>
                <a:latin typeface="+mj-lt"/>
                <a:cs typeface="Times New Roman" panose="02020603050405020304" pitchFamily="18" charset="0"/>
              </a:rPr>
              <a:t>đến</a:t>
            </a:r>
            <a:r>
              <a:rPr lang="en-US" sz="8000" b="1" dirty="0" smtClean="0">
                <a:solidFill>
                  <a:srgbClr val="003399"/>
                </a:solidFill>
                <a:latin typeface="+mj-lt"/>
                <a:cs typeface="Times New Roman" panose="02020603050405020304" pitchFamily="18" charset="0"/>
              </a:rPr>
              <a:t> </a:t>
            </a:r>
            <a:r>
              <a:rPr lang="en-US" sz="8000" b="1" dirty="0" err="1" smtClean="0">
                <a:solidFill>
                  <a:srgbClr val="003399"/>
                </a:solidFill>
                <a:latin typeface="+mj-lt"/>
                <a:cs typeface="Times New Roman" panose="02020603050405020304" pitchFamily="18" charset="0"/>
              </a:rPr>
              <a:t>thực</a:t>
            </a:r>
            <a:r>
              <a:rPr lang="en-US" sz="8000" b="1" dirty="0" smtClean="0">
                <a:solidFill>
                  <a:srgbClr val="003399"/>
                </a:solidFill>
                <a:latin typeface="+mj-lt"/>
                <a:cs typeface="Times New Roman" panose="02020603050405020304" pitchFamily="18" charset="0"/>
              </a:rPr>
              <a:t> </a:t>
            </a:r>
            <a:r>
              <a:rPr lang="en-US" sz="8000" b="1" dirty="0" err="1" smtClean="0">
                <a:solidFill>
                  <a:srgbClr val="003399"/>
                </a:solidFill>
                <a:latin typeface="+mj-lt"/>
                <a:cs typeface="Times New Roman" panose="02020603050405020304" pitchFamily="18" charset="0"/>
              </a:rPr>
              <a:t>thi</a:t>
            </a:r>
            <a:r>
              <a:rPr lang="en-US" sz="8000" b="1" dirty="0" smtClean="0">
                <a:solidFill>
                  <a:srgbClr val="003399"/>
                </a:solidFill>
                <a:latin typeface="+mj-lt"/>
                <a:cs typeface="Times New Roman" panose="02020603050405020304" pitchFamily="18" charset="0"/>
              </a:rPr>
              <a:t> </a:t>
            </a:r>
            <a:r>
              <a:rPr lang="en-US" sz="8000" b="1" dirty="0" err="1" smtClean="0">
                <a:solidFill>
                  <a:srgbClr val="003399"/>
                </a:solidFill>
                <a:latin typeface="+mj-lt"/>
                <a:cs typeface="Times New Roman" panose="02020603050405020304" pitchFamily="18" charset="0"/>
              </a:rPr>
              <a:t>thánh</a:t>
            </a:r>
            <a:r>
              <a:rPr lang="en-US" sz="8000" b="1" dirty="0" smtClean="0">
                <a:solidFill>
                  <a:srgbClr val="003399"/>
                </a:solidFill>
                <a:latin typeface="+mj-lt"/>
                <a:cs typeface="Times New Roman" panose="02020603050405020304" pitchFamily="18" charset="0"/>
              </a:rPr>
              <a:t> ý </a:t>
            </a:r>
            <a:r>
              <a:rPr lang="en-US" sz="8000" b="1" dirty="0" err="1" smtClean="0">
                <a:solidFill>
                  <a:srgbClr val="003399"/>
                </a:solidFill>
                <a:latin typeface="+mj-lt"/>
                <a:cs typeface="Times New Roman" panose="02020603050405020304" pitchFamily="18" charset="0"/>
              </a:rPr>
              <a:t>Ngài</a:t>
            </a:r>
            <a:r>
              <a:rPr lang="en-US" sz="8000" b="1" dirty="0" smtClean="0">
                <a:solidFill>
                  <a:srgbClr val="003399"/>
                </a:solidFill>
                <a:latin typeface="+mj-lt"/>
                <a:cs typeface="Times New Roman" panose="02020603050405020304" pitchFamily="18" charset="0"/>
              </a:rPr>
              <a:t>.</a:t>
            </a:r>
            <a:endParaRPr lang="en-US" sz="8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43995670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200" b="1" u="sng" dirty="0" smtClean="0">
                <a:solidFill>
                  <a:srgbClr val="FF0000"/>
                </a:solidFill>
                <a:effectLst>
                  <a:outerShdw blurRad="38100" dist="38100" dir="2700000" algn="tl">
                    <a:srgbClr val="000000">
                      <a:alpha val="43137"/>
                    </a:srgbClr>
                  </a:outerShdw>
                </a:effectLst>
                <a:cs typeface="Times New Roman" pitchFamily="18" charset="0"/>
              </a:rPr>
              <a:t>Tk3:</a:t>
            </a:r>
            <a:r>
              <a:rPr lang="en-US" sz="5200" b="1" dirty="0" smtClean="0">
                <a:solidFill>
                  <a:srgbClr val="003399"/>
                </a:solidFill>
                <a:effectLst>
                  <a:outerShdw blurRad="38100" dist="38100" dir="2700000" algn="tl">
                    <a:srgbClr val="000000">
                      <a:alpha val="43137"/>
                    </a:srgbClr>
                  </a:outerShdw>
                </a:effectLst>
                <a:cs typeface="Times New Roman" pitchFamily="18" charset="0"/>
              </a:rPr>
              <a:t> </a:t>
            </a:r>
            <a:r>
              <a:rPr lang="en-US" sz="5200" b="1" dirty="0" err="1" smtClean="0">
                <a:solidFill>
                  <a:srgbClr val="003399"/>
                </a:solidFill>
                <a:cs typeface="Times New Roman" panose="02020603050405020304" pitchFamily="18" charset="0"/>
              </a:rPr>
              <a:t>Sách</a:t>
            </a:r>
            <a:r>
              <a:rPr lang="en-US" sz="5200" b="1" dirty="0" smtClean="0">
                <a:solidFill>
                  <a:srgbClr val="003399"/>
                </a:solidFill>
                <a:cs typeface="Times New Roman" panose="02020603050405020304" pitchFamily="18" charset="0"/>
              </a:rPr>
              <a:t> </a:t>
            </a:r>
            <a:r>
              <a:rPr lang="en-US" sz="5200" b="1" dirty="0" err="1" smtClean="0">
                <a:solidFill>
                  <a:srgbClr val="003399"/>
                </a:solidFill>
                <a:cs typeface="Times New Roman" panose="02020603050405020304" pitchFamily="18" charset="0"/>
              </a:rPr>
              <a:t>ghi</a:t>
            </a:r>
            <a:r>
              <a:rPr lang="en-US" sz="5200" b="1" dirty="0" smtClean="0">
                <a:solidFill>
                  <a:srgbClr val="003399"/>
                </a:solidFill>
                <a:cs typeface="Times New Roman" panose="02020603050405020304" pitchFamily="18" charset="0"/>
              </a:rPr>
              <a:t> </a:t>
            </a:r>
            <a:r>
              <a:rPr lang="en-US" sz="5200" b="1" dirty="0" err="1" smtClean="0">
                <a:solidFill>
                  <a:srgbClr val="003399"/>
                </a:solidFill>
                <a:cs typeface="Times New Roman" panose="02020603050405020304" pitchFamily="18" charset="0"/>
              </a:rPr>
              <a:t>rõ</a:t>
            </a:r>
            <a:r>
              <a:rPr lang="en-US" sz="5200" b="1" dirty="0" smtClean="0">
                <a:solidFill>
                  <a:srgbClr val="003399"/>
                </a:solidFill>
                <a:cs typeface="Times New Roman" panose="02020603050405020304" pitchFamily="18" charset="0"/>
              </a:rPr>
              <a:t> </a:t>
            </a:r>
            <a:r>
              <a:rPr lang="en-US" sz="5200" b="1" dirty="0" err="1" smtClean="0">
                <a:solidFill>
                  <a:srgbClr val="003399"/>
                </a:solidFill>
                <a:cs typeface="Times New Roman" panose="02020603050405020304" pitchFamily="18" charset="0"/>
              </a:rPr>
              <a:t>ràng</a:t>
            </a:r>
            <a:r>
              <a:rPr lang="en-US" sz="5200" b="1" dirty="0" smtClean="0">
                <a:solidFill>
                  <a:srgbClr val="003399"/>
                </a:solidFill>
                <a:cs typeface="Times New Roman" panose="02020603050405020304" pitchFamily="18" charset="0"/>
              </a:rPr>
              <a:t> </a:t>
            </a:r>
            <a:r>
              <a:rPr lang="en-US" sz="5200" b="1" dirty="0" err="1" smtClean="0">
                <a:solidFill>
                  <a:srgbClr val="003399"/>
                </a:solidFill>
                <a:cs typeface="Times New Roman" panose="02020603050405020304" pitchFamily="18" charset="0"/>
              </a:rPr>
              <a:t>những</a:t>
            </a:r>
            <a:r>
              <a:rPr lang="en-US" sz="5200" b="1" dirty="0" smtClean="0">
                <a:solidFill>
                  <a:srgbClr val="003399"/>
                </a:solidFill>
                <a:cs typeface="Times New Roman" panose="02020603050405020304" pitchFamily="18" charset="0"/>
              </a:rPr>
              <a:t> </a:t>
            </a:r>
            <a:r>
              <a:rPr lang="en-US" sz="5200" b="1" dirty="0" err="1" smtClean="0">
                <a:solidFill>
                  <a:srgbClr val="003399"/>
                </a:solidFill>
                <a:cs typeface="Times New Roman" panose="02020603050405020304" pitchFamily="18" charset="0"/>
              </a:rPr>
              <a:t>lời</a:t>
            </a:r>
            <a:r>
              <a:rPr lang="en-US" sz="5200" b="1" dirty="0" smtClean="0">
                <a:solidFill>
                  <a:srgbClr val="003399"/>
                </a:solidFill>
                <a:cs typeface="Times New Roman" panose="02020603050405020304" pitchFamily="18" charset="0"/>
              </a:rPr>
              <a:t> </a:t>
            </a:r>
            <a:r>
              <a:rPr lang="en-US" sz="5200" b="1" dirty="0" err="1" smtClean="0">
                <a:solidFill>
                  <a:srgbClr val="003399"/>
                </a:solidFill>
                <a:cs typeface="Times New Roman" panose="02020603050405020304" pitchFamily="18" charset="0"/>
              </a:rPr>
              <a:t>về</a:t>
            </a:r>
            <a:r>
              <a:rPr lang="en-US" sz="5200" b="1" dirty="0" smtClean="0">
                <a:solidFill>
                  <a:srgbClr val="003399"/>
                </a:solidFill>
                <a:cs typeface="Times New Roman" panose="02020603050405020304" pitchFamily="18" charset="0"/>
              </a:rPr>
              <a:t> con </a:t>
            </a:r>
            <a:r>
              <a:rPr lang="en-US" sz="5200" b="1" dirty="0" err="1" smtClean="0">
                <a:solidFill>
                  <a:srgbClr val="003399"/>
                </a:solidFill>
                <a:cs typeface="Times New Roman" panose="02020603050405020304" pitchFamily="18" charset="0"/>
              </a:rPr>
              <a:t>đó</a:t>
            </a:r>
            <a:r>
              <a:rPr lang="en-US" sz="5200" b="1" dirty="0" smtClean="0">
                <a:solidFill>
                  <a:srgbClr val="003399"/>
                </a:solidFill>
                <a:cs typeface="Times New Roman" panose="02020603050405020304" pitchFamily="18" charset="0"/>
              </a:rPr>
              <a:t>: Con </a:t>
            </a:r>
            <a:r>
              <a:rPr lang="en-US" sz="5200" b="1" dirty="0" err="1" smtClean="0">
                <a:solidFill>
                  <a:srgbClr val="003399"/>
                </a:solidFill>
                <a:cs typeface="Times New Roman" panose="02020603050405020304" pitchFamily="18" charset="0"/>
              </a:rPr>
              <a:t>tìm</a:t>
            </a:r>
            <a:r>
              <a:rPr lang="en-US" sz="5200" b="1" dirty="0" smtClean="0">
                <a:solidFill>
                  <a:srgbClr val="003399"/>
                </a:solidFill>
                <a:cs typeface="Times New Roman" panose="02020603050405020304" pitchFamily="18" charset="0"/>
              </a:rPr>
              <a:t> ý </a:t>
            </a:r>
            <a:r>
              <a:rPr lang="en-US" sz="5200" b="1" dirty="0" err="1" smtClean="0">
                <a:solidFill>
                  <a:srgbClr val="003399"/>
                </a:solidFill>
                <a:cs typeface="Times New Roman" panose="02020603050405020304" pitchFamily="18" charset="0"/>
              </a:rPr>
              <a:t>Ngài</a:t>
            </a:r>
            <a:r>
              <a:rPr lang="en-US" sz="5200" b="1" dirty="0" smtClean="0">
                <a:solidFill>
                  <a:srgbClr val="003399"/>
                </a:solidFill>
                <a:cs typeface="Times New Roman" panose="02020603050405020304" pitchFamily="18" charset="0"/>
              </a:rPr>
              <a:t> </a:t>
            </a:r>
            <a:r>
              <a:rPr lang="en-US" sz="5200" b="1" dirty="0" err="1" smtClean="0">
                <a:solidFill>
                  <a:srgbClr val="003399"/>
                </a:solidFill>
                <a:cs typeface="Times New Roman" panose="02020603050405020304" pitchFamily="18" charset="0"/>
              </a:rPr>
              <a:t>vâng</a:t>
            </a:r>
            <a:r>
              <a:rPr lang="en-US" sz="5200" b="1" dirty="0" smtClean="0">
                <a:solidFill>
                  <a:srgbClr val="003399"/>
                </a:solidFill>
                <a:cs typeface="Times New Roman" panose="02020603050405020304" pitchFamily="18" charset="0"/>
              </a:rPr>
              <a:t> </a:t>
            </a:r>
            <a:r>
              <a:rPr lang="en-US" sz="5200" b="1" dirty="0" err="1" smtClean="0">
                <a:solidFill>
                  <a:srgbClr val="003399"/>
                </a:solidFill>
                <a:cs typeface="Times New Roman" panose="02020603050405020304" pitchFamily="18" charset="0"/>
              </a:rPr>
              <a:t>theo.</a:t>
            </a:r>
            <a:r>
              <a:rPr lang="en-US" sz="5200" b="1" dirty="0" smtClean="0">
                <a:solidFill>
                  <a:srgbClr val="003399"/>
                </a:solidFill>
                <a:cs typeface="Times New Roman" panose="02020603050405020304" pitchFamily="18" charset="0"/>
              </a:rPr>
              <a:t> </a:t>
            </a:r>
            <a:r>
              <a:rPr lang="en-US" sz="5200" b="1" dirty="0" err="1" smtClean="0">
                <a:solidFill>
                  <a:srgbClr val="003399"/>
                </a:solidFill>
                <a:cs typeface="Times New Roman" panose="02020603050405020304" pitchFamily="18" charset="0"/>
              </a:rPr>
              <a:t>Kính</a:t>
            </a:r>
            <a:r>
              <a:rPr lang="en-US" sz="5200" b="1" dirty="0" smtClean="0">
                <a:solidFill>
                  <a:srgbClr val="003399"/>
                </a:solidFill>
                <a:cs typeface="Times New Roman" panose="02020603050405020304" pitchFamily="18" charset="0"/>
              </a:rPr>
              <a:t> </a:t>
            </a:r>
            <a:r>
              <a:rPr lang="en-US" sz="5200" b="1" dirty="0" err="1" smtClean="0">
                <a:solidFill>
                  <a:srgbClr val="003399"/>
                </a:solidFill>
                <a:cs typeface="Times New Roman" panose="02020603050405020304" pitchFamily="18" charset="0"/>
              </a:rPr>
              <a:t>thân</a:t>
            </a:r>
            <a:r>
              <a:rPr lang="en-US" sz="5200" b="1" dirty="0" smtClean="0">
                <a:solidFill>
                  <a:srgbClr val="003399"/>
                </a:solidFill>
                <a:cs typeface="Times New Roman" panose="02020603050405020304" pitchFamily="18" charset="0"/>
              </a:rPr>
              <a:t> </a:t>
            </a:r>
            <a:r>
              <a:rPr lang="en-US" sz="5200" b="1" dirty="0" err="1" smtClean="0">
                <a:solidFill>
                  <a:srgbClr val="003399"/>
                </a:solidFill>
                <a:cs typeface="Times New Roman" panose="02020603050405020304" pitchFamily="18" charset="0"/>
              </a:rPr>
              <a:t>Chúa</a:t>
            </a:r>
            <a:r>
              <a:rPr lang="en-US" sz="5200" b="1" dirty="0" smtClean="0">
                <a:solidFill>
                  <a:srgbClr val="003399"/>
                </a:solidFill>
                <a:cs typeface="Times New Roman" panose="02020603050405020304" pitchFamily="18" charset="0"/>
              </a:rPr>
              <a:t> </a:t>
            </a:r>
            <a:r>
              <a:rPr lang="en-US" sz="5200" b="1" dirty="0" err="1" smtClean="0">
                <a:solidFill>
                  <a:srgbClr val="003399"/>
                </a:solidFill>
                <a:cs typeface="Times New Roman" panose="02020603050405020304" pitchFamily="18" charset="0"/>
              </a:rPr>
              <a:t>Trời</a:t>
            </a:r>
            <a:r>
              <a:rPr lang="en-US" sz="5200" b="1" dirty="0" smtClean="0">
                <a:solidFill>
                  <a:srgbClr val="003399"/>
                </a:solidFill>
                <a:cs typeface="Times New Roman" panose="02020603050405020304" pitchFamily="18" charset="0"/>
              </a:rPr>
              <a:t>, </a:t>
            </a:r>
            <a:r>
              <a:rPr lang="en-US" sz="5200" b="1" dirty="0" err="1" smtClean="0">
                <a:solidFill>
                  <a:srgbClr val="003399"/>
                </a:solidFill>
                <a:cs typeface="Times New Roman" panose="02020603050405020304" pitchFamily="18" charset="0"/>
              </a:rPr>
              <a:t>Chúa</a:t>
            </a:r>
            <a:r>
              <a:rPr lang="en-US" sz="5200" b="1" dirty="0" smtClean="0">
                <a:solidFill>
                  <a:srgbClr val="003399"/>
                </a:solidFill>
                <a:cs typeface="Times New Roman" panose="02020603050405020304" pitchFamily="18" charset="0"/>
              </a:rPr>
              <a:t> </a:t>
            </a:r>
            <a:r>
              <a:rPr lang="en-US" sz="5200" b="1" dirty="0" err="1" smtClean="0">
                <a:solidFill>
                  <a:srgbClr val="003399"/>
                </a:solidFill>
                <a:cs typeface="Times New Roman" panose="02020603050405020304" pitchFamily="18" charset="0"/>
              </a:rPr>
              <a:t>của</a:t>
            </a:r>
            <a:r>
              <a:rPr lang="en-US" sz="5200" b="1" dirty="0" smtClean="0">
                <a:solidFill>
                  <a:srgbClr val="003399"/>
                </a:solidFill>
                <a:cs typeface="Times New Roman" panose="02020603050405020304" pitchFamily="18" charset="0"/>
              </a:rPr>
              <a:t> con, </a:t>
            </a:r>
            <a:r>
              <a:rPr lang="en-US" sz="5200" b="1" dirty="0" err="1" smtClean="0">
                <a:solidFill>
                  <a:srgbClr val="003399"/>
                </a:solidFill>
                <a:cs typeface="Times New Roman" panose="02020603050405020304" pitchFamily="18" charset="0"/>
              </a:rPr>
              <a:t>bao</a:t>
            </a:r>
            <a:r>
              <a:rPr lang="en-US" sz="5200" b="1" dirty="0" smtClean="0">
                <a:solidFill>
                  <a:srgbClr val="003399"/>
                </a:solidFill>
                <a:cs typeface="Times New Roman" panose="02020603050405020304" pitchFamily="18" charset="0"/>
              </a:rPr>
              <a:t> </a:t>
            </a:r>
            <a:r>
              <a:rPr lang="en-US" sz="5200" b="1" dirty="0" err="1" smtClean="0">
                <a:solidFill>
                  <a:srgbClr val="003399"/>
                </a:solidFill>
                <a:cs typeface="Times New Roman" panose="02020603050405020304" pitchFamily="18" charset="0"/>
              </a:rPr>
              <a:t>huấn</a:t>
            </a:r>
            <a:r>
              <a:rPr lang="en-US" sz="5200" b="1" dirty="0" smtClean="0">
                <a:solidFill>
                  <a:srgbClr val="003399"/>
                </a:solidFill>
                <a:cs typeface="Times New Roman" panose="02020603050405020304" pitchFamily="18" charset="0"/>
              </a:rPr>
              <a:t> </a:t>
            </a:r>
            <a:r>
              <a:rPr lang="en-US" sz="5200" b="1" dirty="0" err="1" smtClean="0">
                <a:solidFill>
                  <a:srgbClr val="003399"/>
                </a:solidFill>
                <a:cs typeface="Times New Roman" panose="02020603050405020304" pitchFamily="18" charset="0"/>
              </a:rPr>
              <a:t>giới</a:t>
            </a:r>
            <a:r>
              <a:rPr lang="en-US" sz="5200" b="1" dirty="0" smtClean="0">
                <a:solidFill>
                  <a:srgbClr val="003399"/>
                </a:solidFill>
                <a:cs typeface="Times New Roman" panose="02020603050405020304" pitchFamily="18" charset="0"/>
              </a:rPr>
              <a:t> </a:t>
            </a:r>
            <a:r>
              <a:rPr lang="en-US" sz="5200" b="1" dirty="0" err="1" smtClean="0">
                <a:solidFill>
                  <a:srgbClr val="003399"/>
                </a:solidFill>
                <a:cs typeface="Times New Roman" panose="02020603050405020304" pitchFamily="18" charset="0"/>
              </a:rPr>
              <a:t>Ngài</a:t>
            </a:r>
            <a:r>
              <a:rPr lang="en-US" sz="5200" b="1" dirty="0" smtClean="0">
                <a:solidFill>
                  <a:srgbClr val="003399"/>
                </a:solidFill>
                <a:cs typeface="Times New Roman" panose="02020603050405020304" pitchFamily="18" charset="0"/>
              </a:rPr>
              <a:t>, </a:t>
            </a:r>
            <a:r>
              <a:rPr lang="en-US" sz="5200" b="1" dirty="0" err="1" smtClean="0">
                <a:solidFill>
                  <a:srgbClr val="003399"/>
                </a:solidFill>
                <a:cs typeface="Times New Roman" panose="02020603050405020304" pitchFamily="18" charset="0"/>
              </a:rPr>
              <a:t>đây</a:t>
            </a:r>
            <a:r>
              <a:rPr lang="en-US" sz="5200" b="1" dirty="0" smtClean="0">
                <a:solidFill>
                  <a:srgbClr val="003399"/>
                </a:solidFill>
                <a:cs typeface="Times New Roman" panose="02020603050405020304" pitchFamily="18" charset="0"/>
              </a:rPr>
              <a:t> </a:t>
            </a:r>
            <a:r>
              <a:rPr lang="en-US" sz="5200" b="1" dirty="0" err="1" smtClean="0">
                <a:solidFill>
                  <a:srgbClr val="003399"/>
                </a:solidFill>
                <a:cs typeface="Times New Roman" panose="02020603050405020304" pitchFamily="18" charset="0"/>
              </a:rPr>
              <a:t>lòng</a:t>
            </a:r>
            <a:r>
              <a:rPr lang="en-US" sz="5200" b="1" dirty="0" smtClean="0">
                <a:solidFill>
                  <a:srgbClr val="003399"/>
                </a:solidFill>
                <a:cs typeface="Times New Roman" panose="02020603050405020304" pitchFamily="18" charset="0"/>
              </a:rPr>
              <a:t> con </a:t>
            </a:r>
            <a:r>
              <a:rPr lang="en-US" sz="5200" b="1" dirty="0" err="1" smtClean="0">
                <a:solidFill>
                  <a:srgbClr val="003399"/>
                </a:solidFill>
                <a:cs typeface="Times New Roman" panose="02020603050405020304" pitchFamily="18" charset="0"/>
              </a:rPr>
              <a:t>hằng</a:t>
            </a:r>
            <a:r>
              <a:rPr lang="en-US" sz="5200" b="1" dirty="0" smtClean="0">
                <a:solidFill>
                  <a:srgbClr val="003399"/>
                </a:solidFill>
                <a:cs typeface="Times New Roman" panose="02020603050405020304" pitchFamily="18" charset="0"/>
              </a:rPr>
              <a:t> </a:t>
            </a:r>
            <a:r>
              <a:rPr lang="en-US" sz="5200" b="1" dirty="0" err="1" smtClean="0">
                <a:solidFill>
                  <a:srgbClr val="003399"/>
                </a:solidFill>
                <a:cs typeface="Times New Roman" panose="02020603050405020304" pitchFamily="18" charset="0"/>
              </a:rPr>
              <a:t>luôn</a:t>
            </a:r>
            <a:r>
              <a:rPr lang="en-US" sz="5200" b="1" dirty="0">
                <a:solidFill>
                  <a:srgbClr val="003399"/>
                </a:solidFill>
                <a:cs typeface="Times New Roman" panose="02020603050405020304" pitchFamily="18" charset="0"/>
              </a:rPr>
              <a:t> </a:t>
            </a:r>
            <a:r>
              <a:rPr lang="en-US" sz="5200" b="1" dirty="0" smtClean="0">
                <a:solidFill>
                  <a:srgbClr val="003399"/>
                </a:solidFill>
                <a:cs typeface="Times New Roman" panose="02020603050405020304" pitchFamily="18" charset="0"/>
              </a:rPr>
              <a:t>ủ </a:t>
            </a:r>
            <a:r>
              <a:rPr lang="en-US" sz="5200" b="1" dirty="0" err="1" smtClean="0">
                <a:solidFill>
                  <a:srgbClr val="003399"/>
                </a:solidFill>
                <a:cs typeface="Times New Roman" panose="02020603050405020304" pitchFamily="18" charset="0"/>
              </a:rPr>
              <a:t>ấp</a:t>
            </a:r>
            <a:r>
              <a:rPr lang="en-US" sz="5200" b="1" dirty="0" smtClean="0">
                <a:solidFill>
                  <a:srgbClr val="003399"/>
                </a:solidFill>
                <a:cs typeface="Times New Roman" panose="02020603050405020304" pitchFamily="18" charset="0"/>
              </a:rPr>
              <a:t>.</a:t>
            </a:r>
            <a:endParaRPr lang="en-US" sz="5200" b="1" dirty="0">
              <a:solidFill>
                <a:srgbClr val="003399"/>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794233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chor="ctr" anchorCtr="0">
            <a:noAutofit/>
          </a:bodyPr>
          <a:lstStyle/>
          <a:p>
            <a:pPr marL="27432" indent="0" algn="just">
              <a:lnSpc>
                <a:spcPct val="120000"/>
              </a:lnSpc>
              <a:buNone/>
            </a:pPr>
            <a:r>
              <a:rPr lang="en-US" sz="5400" b="1" u="sng" dirty="0" smtClean="0">
                <a:solidFill>
                  <a:srgbClr val="FF0000"/>
                </a:solidFill>
                <a:effectLst/>
                <a:latin typeface="+mj-lt"/>
                <a:ea typeface="Tahoma" pitchFamily="34" charset="0"/>
                <a:cs typeface="Times New Roman" pitchFamily="18" charset="0"/>
              </a:rPr>
              <a:t>**:</a:t>
            </a:r>
            <a:r>
              <a:rPr lang="en-US" sz="5400" b="1" dirty="0" smtClean="0">
                <a:solidFill>
                  <a:srgbClr val="003399"/>
                </a:solidFill>
                <a:effectLst/>
                <a:latin typeface="+mj-lt"/>
                <a:ea typeface="Tahoma" pitchFamily="34" charset="0"/>
                <a:cs typeface="Times New Roman" pitchFamily="18" charset="0"/>
              </a:rPr>
              <a:t> </a:t>
            </a:r>
            <a:r>
              <a:rPr lang="en-US" sz="5400" b="1" dirty="0" err="1" smtClean="0">
                <a:solidFill>
                  <a:srgbClr val="003399"/>
                </a:solidFill>
                <a:effectLst/>
                <a:latin typeface="+mj-lt"/>
              </a:rPr>
              <a:t>Mẹ</a:t>
            </a:r>
            <a:r>
              <a:rPr lang="en-US" sz="5400" b="1" dirty="0" smtClean="0">
                <a:solidFill>
                  <a:srgbClr val="003399"/>
                </a:solidFill>
                <a:effectLst/>
                <a:latin typeface="+mj-lt"/>
              </a:rPr>
              <a:t> </a:t>
            </a:r>
            <a:r>
              <a:rPr lang="en-US" sz="5400" b="1" dirty="0" err="1" smtClean="0">
                <a:solidFill>
                  <a:srgbClr val="003399"/>
                </a:solidFill>
                <a:effectLst/>
                <a:latin typeface="+mj-lt"/>
              </a:rPr>
              <a:t>là</a:t>
            </a:r>
            <a:r>
              <a:rPr lang="en-US" sz="5400" b="1" dirty="0" smtClean="0">
                <a:solidFill>
                  <a:srgbClr val="003399"/>
                </a:solidFill>
                <a:effectLst/>
                <a:latin typeface="+mj-lt"/>
              </a:rPr>
              <a:t> </a:t>
            </a:r>
            <a:r>
              <a:rPr lang="en-US" sz="5400" b="1" dirty="0" err="1" smtClean="0">
                <a:solidFill>
                  <a:srgbClr val="003399"/>
                </a:solidFill>
                <a:effectLst/>
                <a:latin typeface="+mj-lt"/>
              </a:rPr>
              <a:t>đóa</a:t>
            </a:r>
            <a:r>
              <a:rPr lang="en-US" sz="5400" b="1" dirty="0" smtClean="0">
                <a:solidFill>
                  <a:srgbClr val="003399"/>
                </a:solidFill>
                <a:effectLst/>
                <a:latin typeface="+mj-lt"/>
              </a:rPr>
              <a:t> </a:t>
            </a:r>
            <a:r>
              <a:rPr lang="en-US" sz="5400" b="1" dirty="0" err="1" smtClean="0">
                <a:solidFill>
                  <a:srgbClr val="003399"/>
                </a:solidFill>
                <a:effectLst/>
                <a:latin typeface="+mj-lt"/>
              </a:rPr>
              <a:t>huệ</a:t>
            </a:r>
            <a:r>
              <a:rPr lang="en-US" sz="5400" b="1" dirty="0" smtClean="0">
                <a:solidFill>
                  <a:srgbClr val="003399"/>
                </a:solidFill>
                <a:effectLst/>
                <a:latin typeface="+mj-lt"/>
              </a:rPr>
              <a:t> </a:t>
            </a:r>
            <a:r>
              <a:rPr lang="en-US" sz="5400" b="1" dirty="0" err="1" smtClean="0">
                <a:solidFill>
                  <a:srgbClr val="003399"/>
                </a:solidFill>
                <a:effectLst/>
                <a:latin typeface="+mj-lt"/>
              </a:rPr>
              <a:t>đẹp</a:t>
            </a:r>
            <a:r>
              <a:rPr lang="en-US" sz="5400" b="1" dirty="0" smtClean="0">
                <a:solidFill>
                  <a:srgbClr val="003399"/>
                </a:solidFill>
                <a:effectLst/>
                <a:latin typeface="+mj-lt"/>
              </a:rPr>
              <a:t> </a:t>
            </a:r>
            <a:r>
              <a:rPr lang="en-US" sz="5400" b="1" dirty="0" err="1" smtClean="0">
                <a:solidFill>
                  <a:srgbClr val="003399"/>
                </a:solidFill>
                <a:effectLst/>
                <a:latin typeface="+mj-lt"/>
              </a:rPr>
              <a:t>giữa</a:t>
            </a:r>
            <a:r>
              <a:rPr lang="en-US" sz="5400" b="1" dirty="0" smtClean="0">
                <a:solidFill>
                  <a:srgbClr val="003399"/>
                </a:solidFill>
                <a:effectLst/>
                <a:latin typeface="+mj-lt"/>
              </a:rPr>
              <a:t> </a:t>
            </a:r>
            <a:r>
              <a:rPr lang="en-US" sz="5400" b="1" dirty="0" err="1" smtClean="0">
                <a:solidFill>
                  <a:srgbClr val="003399"/>
                </a:solidFill>
                <a:effectLst/>
                <a:latin typeface="+mj-lt"/>
              </a:rPr>
              <a:t>bụi</a:t>
            </a:r>
            <a:r>
              <a:rPr lang="en-US" sz="5400" b="1" dirty="0" smtClean="0">
                <a:solidFill>
                  <a:srgbClr val="003399"/>
                </a:solidFill>
                <a:effectLst/>
                <a:latin typeface="+mj-lt"/>
              </a:rPr>
              <a:t> </a:t>
            </a:r>
            <a:r>
              <a:rPr lang="en-US" sz="5400" b="1" dirty="0" err="1" smtClean="0">
                <a:solidFill>
                  <a:srgbClr val="003399"/>
                </a:solidFill>
                <a:effectLst/>
                <a:latin typeface="+mj-lt"/>
              </a:rPr>
              <a:t>gai</a:t>
            </a:r>
            <a:r>
              <a:rPr lang="en-US" sz="5400" b="1" dirty="0" smtClean="0">
                <a:solidFill>
                  <a:srgbClr val="003399"/>
                </a:solidFill>
                <a:latin typeface="+mj-lt"/>
              </a:rPr>
              <a:t>. </a:t>
            </a:r>
            <a:r>
              <a:rPr lang="en-US" sz="5400" b="1" dirty="0" err="1" smtClean="0">
                <a:solidFill>
                  <a:srgbClr val="003399"/>
                </a:solidFill>
                <a:latin typeface="+mj-lt"/>
              </a:rPr>
              <a:t>Là</a:t>
            </a:r>
            <a:r>
              <a:rPr lang="en-US" sz="5400" b="1" dirty="0" smtClean="0">
                <a:solidFill>
                  <a:srgbClr val="003399"/>
                </a:solidFill>
                <a:latin typeface="+mj-lt"/>
              </a:rPr>
              <a:t> </a:t>
            </a:r>
            <a:r>
              <a:rPr lang="en-US" sz="5400" b="1" dirty="0" err="1" smtClean="0">
                <a:solidFill>
                  <a:srgbClr val="003399"/>
                </a:solidFill>
                <a:latin typeface="+mj-lt"/>
              </a:rPr>
              <a:t>bồ</a:t>
            </a:r>
            <a:r>
              <a:rPr lang="en-US" sz="5400" b="1" dirty="0" smtClean="0">
                <a:solidFill>
                  <a:srgbClr val="003399"/>
                </a:solidFill>
                <a:latin typeface="+mj-lt"/>
              </a:rPr>
              <a:t> </a:t>
            </a:r>
            <a:r>
              <a:rPr lang="en-US" sz="5400" b="1" dirty="0" err="1" smtClean="0">
                <a:solidFill>
                  <a:srgbClr val="003399"/>
                </a:solidFill>
                <a:latin typeface="+mj-lt"/>
              </a:rPr>
              <a:t>câu</a:t>
            </a:r>
            <a:r>
              <a:rPr lang="en-US" sz="5400" b="1" dirty="0" smtClean="0">
                <a:solidFill>
                  <a:srgbClr val="003399"/>
                </a:solidFill>
                <a:latin typeface="+mj-lt"/>
              </a:rPr>
              <a:t> </a:t>
            </a:r>
            <a:r>
              <a:rPr lang="en-US" sz="5400" b="1" dirty="0" err="1" smtClean="0">
                <a:solidFill>
                  <a:srgbClr val="003399"/>
                </a:solidFill>
                <a:latin typeface="+mj-lt"/>
              </a:rPr>
              <a:t>xinh</a:t>
            </a:r>
            <a:r>
              <a:rPr lang="en-US" sz="5400" b="1" dirty="0" smtClean="0">
                <a:solidFill>
                  <a:srgbClr val="003399"/>
                </a:solidFill>
                <a:latin typeface="+mj-lt"/>
              </a:rPr>
              <a:t> </a:t>
            </a:r>
            <a:r>
              <a:rPr lang="en-US" sz="5400" b="1" dirty="0" err="1" smtClean="0">
                <a:solidFill>
                  <a:srgbClr val="003399"/>
                </a:solidFill>
                <a:latin typeface="+mj-lt"/>
              </a:rPr>
              <a:t>đẹp</a:t>
            </a:r>
            <a:r>
              <a:rPr lang="en-US" sz="5400" b="1" dirty="0" smtClean="0">
                <a:solidFill>
                  <a:srgbClr val="003399"/>
                </a:solidFill>
                <a:latin typeface="+mj-lt"/>
              </a:rPr>
              <a:t> </a:t>
            </a:r>
            <a:r>
              <a:rPr lang="en-US" sz="5400" b="1" dirty="0" err="1" smtClean="0">
                <a:solidFill>
                  <a:srgbClr val="003399"/>
                </a:solidFill>
                <a:latin typeface="+mj-lt"/>
              </a:rPr>
              <a:t>giữa</a:t>
            </a:r>
            <a:r>
              <a:rPr lang="en-US" sz="5400" b="1" dirty="0" smtClean="0">
                <a:solidFill>
                  <a:srgbClr val="003399"/>
                </a:solidFill>
                <a:latin typeface="+mj-lt"/>
              </a:rPr>
              <a:t> </a:t>
            </a:r>
            <a:r>
              <a:rPr lang="en-US" sz="5400" b="1" dirty="0" err="1" smtClean="0">
                <a:solidFill>
                  <a:srgbClr val="003399"/>
                </a:solidFill>
                <a:latin typeface="+mj-lt"/>
              </a:rPr>
              <a:t>trần</a:t>
            </a:r>
            <a:r>
              <a:rPr lang="en-US" sz="5400" b="1" dirty="0" smtClean="0">
                <a:solidFill>
                  <a:srgbClr val="003399"/>
                </a:solidFill>
                <a:latin typeface="+mj-lt"/>
              </a:rPr>
              <a:t> </a:t>
            </a:r>
            <a:r>
              <a:rPr lang="en-US" sz="5400" b="1" dirty="0" err="1" smtClean="0">
                <a:solidFill>
                  <a:srgbClr val="003399"/>
                </a:solidFill>
                <a:latin typeface="+mj-lt"/>
              </a:rPr>
              <a:t>ai</a:t>
            </a:r>
            <a:r>
              <a:rPr lang="en-US" sz="5400" b="1" dirty="0" smtClean="0">
                <a:solidFill>
                  <a:srgbClr val="003399"/>
                </a:solidFill>
                <a:latin typeface="+mj-lt"/>
              </a:rPr>
              <a:t> </a:t>
            </a:r>
            <a:r>
              <a:rPr lang="en-US" sz="5400" b="1" dirty="0" err="1" smtClean="0">
                <a:solidFill>
                  <a:srgbClr val="003399"/>
                </a:solidFill>
                <a:latin typeface="+mj-lt"/>
              </a:rPr>
              <a:t>xa</a:t>
            </a:r>
            <a:r>
              <a:rPr lang="en-US" sz="5400" b="1" dirty="0" smtClean="0">
                <a:solidFill>
                  <a:srgbClr val="003399"/>
                </a:solidFill>
                <a:latin typeface="+mj-lt"/>
              </a:rPr>
              <a:t> </a:t>
            </a:r>
            <a:r>
              <a:rPr lang="en-US" sz="5400" b="1" dirty="0" err="1" smtClean="0">
                <a:solidFill>
                  <a:srgbClr val="003399"/>
                </a:solidFill>
                <a:latin typeface="+mj-lt"/>
              </a:rPr>
              <a:t>vời</a:t>
            </a:r>
            <a:r>
              <a:rPr lang="en-US" sz="5400" b="1" dirty="0" smtClean="0">
                <a:solidFill>
                  <a:srgbClr val="003399"/>
                </a:solidFill>
                <a:latin typeface="+mj-lt"/>
              </a:rPr>
              <a:t>. </a:t>
            </a:r>
            <a:r>
              <a:rPr lang="en-US" sz="5400" b="1" dirty="0" err="1" smtClean="0">
                <a:solidFill>
                  <a:srgbClr val="003399"/>
                </a:solidFill>
                <a:latin typeface="+mj-lt"/>
              </a:rPr>
              <a:t>Góc</a:t>
            </a:r>
            <a:r>
              <a:rPr lang="en-US" sz="5400" b="1" dirty="0" smtClean="0">
                <a:solidFill>
                  <a:srgbClr val="003399"/>
                </a:solidFill>
                <a:latin typeface="+mj-lt"/>
              </a:rPr>
              <a:t> </a:t>
            </a:r>
            <a:r>
              <a:rPr lang="en-US" sz="5400" b="1" dirty="0" err="1" smtClean="0">
                <a:solidFill>
                  <a:srgbClr val="003399"/>
                </a:solidFill>
                <a:latin typeface="+mj-lt"/>
              </a:rPr>
              <a:t>Jes-sê</a:t>
            </a:r>
            <a:r>
              <a:rPr lang="en-US" sz="5400" b="1" dirty="0" smtClean="0">
                <a:solidFill>
                  <a:srgbClr val="003399"/>
                </a:solidFill>
                <a:latin typeface="+mj-lt"/>
              </a:rPr>
              <a:t> </a:t>
            </a:r>
            <a:r>
              <a:rPr lang="en-US" sz="5400" b="1" dirty="0" err="1" smtClean="0">
                <a:solidFill>
                  <a:srgbClr val="003399"/>
                </a:solidFill>
                <a:latin typeface="+mj-lt"/>
              </a:rPr>
              <a:t>nẩy</a:t>
            </a:r>
            <a:r>
              <a:rPr lang="en-US" sz="5400" b="1" dirty="0" smtClean="0">
                <a:solidFill>
                  <a:srgbClr val="003399"/>
                </a:solidFill>
                <a:latin typeface="+mj-lt"/>
              </a:rPr>
              <a:t> </a:t>
            </a:r>
            <a:r>
              <a:rPr lang="en-US" sz="5400" b="1" dirty="0" err="1" smtClean="0">
                <a:solidFill>
                  <a:srgbClr val="003399"/>
                </a:solidFill>
                <a:latin typeface="+mj-lt"/>
              </a:rPr>
              <a:t>một</a:t>
            </a:r>
            <a:r>
              <a:rPr lang="en-US" sz="5400" b="1" dirty="0" smtClean="0">
                <a:solidFill>
                  <a:srgbClr val="003399"/>
                </a:solidFill>
                <a:latin typeface="+mj-lt"/>
              </a:rPr>
              <a:t> </a:t>
            </a:r>
            <a:r>
              <a:rPr lang="en-US" sz="5400" b="1" dirty="0" err="1" smtClean="0">
                <a:solidFill>
                  <a:srgbClr val="003399"/>
                </a:solidFill>
                <a:latin typeface="+mj-lt"/>
              </a:rPr>
              <a:t>chồi</a:t>
            </a:r>
            <a:r>
              <a:rPr lang="en-US" sz="5400" b="1" dirty="0" smtClean="0">
                <a:solidFill>
                  <a:srgbClr val="003399"/>
                </a:solidFill>
                <a:latin typeface="+mj-lt"/>
              </a:rPr>
              <a:t>, </a:t>
            </a:r>
            <a:r>
              <a:rPr lang="en-US" sz="5400" b="1" dirty="0" err="1" smtClean="0">
                <a:solidFill>
                  <a:srgbClr val="003399"/>
                </a:solidFill>
                <a:latin typeface="+mj-lt"/>
              </a:rPr>
              <a:t>tự</a:t>
            </a:r>
            <a:r>
              <a:rPr lang="en-US" sz="5400" b="1" dirty="0" smtClean="0">
                <a:solidFill>
                  <a:srgbClr val="003399"/>
                </a:solidFill>
                <a:latin typeface="+mj-lt"/>
              </a:rPr>
              <a:t> </a:t>
            </a:r>
            <a:r>
              <a:rPr lang="en-US" sz="5400" b="1" dirty="0" err="1" smtClean="0">
                <a:solidFill>
                  <a:srgbClr val="003399"/>
                </a:solidFill>
                <a:latin typeface="+mj-lt"/>
              </a:rPr>
              <a:t>rễ</a:t>
            </a:r>
            <a:r>
              <a:rPr lang="en-US" sz="5400" b="1" dirty="0" smtClean="0">
                <a:solidFill>
                  <a:srgbClr val="003399"/>
                </a:solidFill>
                <a:latin typeface="+mj-lt"/>
              </a:rPr>
              <a:t>, </a:t>
            </a:r>
            <a:r>
              <a:rPr lang="en-US" sz="5400" b="1" dirty="0" err="1" smtClean="0">
                <a:solidFill>
                  <a:srgbClr val="003399"/>
                </a:solidFill>
                <a:latin typeface="+mj-lt"/>
              </a:rPr>
              <a:t>nở</a:t>
            </a:r>
            <a:r>
              <a:rPr lang="en-US" sz="5400" b="1" dirty="0" smtClean="0">
                <a:solidFill>
                  <a:srgbClr val="003399"/>
                </a:solidFill>
                <a:latin typeface="+mj-lt"/>
              </a:rPr>
              <a:t> </a:t>
            </a:r>
            <a:r>
              <a:rPr lang="en-US" sz="5400" b="1" dirty="0" err="1" smtClean="0">
                <a:solidFill>
                  <a:srgbClr val="003399"/>
                </a:solidFill>
                <a:latin typeface="+mj-lt"/>
              </a:rPr>
              <a:t>tươi</a:t>
            </a:r>
            <a:r>
              <a:rPr lang="en-US" sz="5400" b="1" dirty="0" smtClean="0">
                <a:solidFill>
                  <a:srgbClr val="003399"/>
                </a:solidFill>
                <a:latin typeface="+mj-lt"/>
              </a:rPr>
              <a:t> </a:t>
            </a:r>
            <a:r>
              <a:rPr lang="en-US" sz="5400" b="1" dirty="0" err="1" smtClean="0">
                <a:solidFill>
                  <a:srgbClr val="003399"/>
                </a:solidFill>
                <a:latin typeface="+mj-lt"/>
              </a:rPr>
              <a:t>một</a:t>
            </a:r>
            <a:r>
              <a:rPr lang="en-US" sz="5400" b="1" dirty="0" smtClean="0">
                <a:solidFill>
                  <a:srgbClr val="003399"/>
                </a:solidFill>
                <a:latin typeface="+mj-lt"/>
              </a:rPr>
              <a:t> </a:t>
            </a:r>
            <a:r>
              <a:rPr lang="en-US" sz="5400" b="1" dirty="0" err="1" smtClean="0">
                <a:solidFill>
                  <a:srgbClr val="003399"/>
                </a:solidFill>
                <a:latin typeface="+mj-lt"/>
              </a:rPr>
              <a:t>cánh</a:t>
            </a:r>
            <a:r>
              <a:rPr lang="en-US" sz="5400" b="1" dirty="0" smtClean="0">
                <a:solidFill>
                  <a:srgbClr val="003399"/>
                </a:solidFill>
                <a:latin typeface="+mj-lt"/>
              </a:rPr>
              <a:t> </a:t>
            </a:r>
            <a:r>
              <a:rPr lang="en-US" sz="5400" b="1" dirty="0" err="1" smtClean="0">
                <a:solidFill>
                  <a:srgbClr val="003399"/>
                </a:solidFill>
                <a:latin typeface="+mj-lt"/>
              </a:rPr>
              <a:t>hoa</a:t>
            </a:r>
            <a:r>
              <a:rPr lang="en-US" sz="5400" b="1" dirty="0" smtClean="0">
                <a:solidFill>
                  <a:srgbClr val="003399"/>
                </a:solidFill>
                <a:latin typeface="+mj-lt"/>
              </a:rPr>
              <a:t> </a:t>
            </a:r>
            <a:r>
              <a:rPr lang="en-US" sz="5400" b="1" dirty="0" err="1" smtClean="0">
                <a:solidFill>
                  <a:srgbClr val="003399"/>
                </a:solidFill>
                <a:latin typeface="+mj-lt"/>
              </a:rPr>
              <a:t>thơm</a:t>
            </a:r>
            <a:r>
              <a:rPr lang="en-US" sz="5400" b="1" dirty="0" smtClean="0">
                <a:solidFill>
                  <a:srgbClr val="003399"/>
                </a:solidFill>
                <a:latin typeface="+mj-lt"/>
              </a:rPr>
              <a:t> .</a:t>
            </a:r>
            <a:endParaRPr lang="en-US" sz="5400" b="1" u="sng" dirty="0">
              <a:solidFill>
                <a:srgbClr val="003399"/>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44974104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30000"/>
              </a:lnSpc>
            </a:pPr>
            <a:r>
              <a:rPr lang="en-US" sz="80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8000" b="1" u="sng" dirty="0">
                <a:solidFill>
                  <a:srgbClr val="FF0000"/>
                </a:solidFill>
                <a:effectLst>
                  <a:outerShdw blurRad="38100" dist="38100" dir="2700000" algn="tl">
                    <a:srgbClr val="000000">
                      <a:alpha val="43137"/>
                    </a:srgbClr>
                  </a:outerShdw>
                </a:effectLst>
                <a:latin typeface="+mj-lt"/>
                <a:cs typeface="Times New Roman" pitchFamily="18" charset="0"/>
              </a:rPr>
              <a:t>:</a:t>
            </a:r>
            <a:r>
              <a:rPr lang="en-US" sz="80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8000" b="1" dirty="0" err="1" smtClean="0">
                <a:solidFill>
                  <a:srgbClr val="003399"/>
                </a:solidFill>
                <a:latin typeface="+mj-lt"/>
                <a:cs typeface="Times New Roman" panose="02020603050405020304" pitchFamily="18" charset="0"/>
              </a:rPr>
              <a:t>Lạy</a:t>
            </a:r>
            <a:r>
              <a:rPr lang="en-US" sz="8000" b="1" dirty="0" smtClean="0">
                <a:solidFill>
                  <a:srgbClr val="003399"/>
                </a:solidFill>
                <a:latin typeface="+mj-lt"/>
                <a:cs typeface="Times New Roman" panose="02020603050405020304" pitchFamily="18" charset="0"/>
              </a:rPr>
              <a:t> </a:t>
            </a:r>
            <a:r>
              <a:rPr lang="en-US" sz="8000" b="1" dirty="0" err="1" smtClean="0">
                <a:solidFill>
                  <a:srgbClr val="003399"/>
                </a:solidFill>
                <a:latin typeface="+mj-lt"/>
                <a:cs typeface="Times New Roman" panose="02020603050405020304" pitchFamily="18" charset="0"/>
              </a:rPr>
              <a:t>Chúa</a:t>
            </a:r>
            <a:r>
              <a:rPr lang="en-US" sz="8000" b="1" dirty="0" smtClean="0">
                <a:solidFill>
                  <a:srgbClr val="003399"/>
                </a:solidFill>
                <a:latin typeface="+mj-lt"/>
                <a:cs typeface="Times New Roman" panose="02020603050405020304" pitchFamily="18" charset="0"/>
              </a:rPr>
              <a:t> </a:t>
            </a:r>
            <a:r>
              <a:rPr lang="en-US" sz="8000" b="1" dirty="0" err="1" smtClean="0">
                <a:solidFill>
                  <a:srgbClr val="003399"/>
                </a:solidFill>
                <a:latin typeface="+mj-lt"/>
                <a:cs typeface="Times New Roman" panose="02020603050405020304" pitchFamily="18" charset="0"/>
              </a:rPr>
              <a:t>này</a:t>
            </a:r>
            <a:r>
              <a:rPr lang="en-US" sz="8000" b="1" dirty="0" smtClean="0">
                <a:solidFill>
                  <a:srgbClr val="003399"/>
                </a:solidFill>
                <a:latin typeface="+mj-lt"/>
                <a:cs typeface="Times New Roman" panose="02020603050405020304" pitchFamily="18" charset="0"/>
              </a:rPr>
              <a:t> con </a:t>
            </a:r>
            <a:r>
              <a:rPr lang="en-US" sz="8000" b="1" dirty="0" err="1" smtClean="0">
                <a:solidFill>
                  <a:srgbClr val="003399"/>
                </a:solidFill>
                <a:latin typeface="+mj-lt"/>
                <a:cs typeface="Times New Roman" panose="02020603050405020304" pitchFamily="18" charset="0"/>
              </a:rPr>
              <a:t>xin</a:t>
            </a:r>
            <a:r>
              <a:rPr lang="en-US" sz="8000" b="1" dirty="0" smtClean="0">
                <a:solidFill>
                  <a:srgbClr val="003399"/>
                </a:solidFill>
                <a:latin typeface="+mj-lt"/>
                <a:cs typeface="Times New Roman" panose="02020603050405020304" pitchFamily="18" charset="0"/>
              </a:rPr>
              <a:t> </a:t>
            </a:r>
            <a:r>
              <a:rPr lang="en-US" sz="8000" b="1" dirty="0" err="1" smtClean="0">
                <a:solidFill>
                  <a:srgbClr val="003399"/>
                </a:solidFill>
                <a:latin typeface="+mj-lt"/>
                <a:cs typeface="Times New Roman" panose="02020603050405020304" pitchFamily="18" charset="0"/>
              </a:rPr>
              <a:t>đến</a:t>
            </a:r>
            <a:r>
              <a:rPr lang="en-US" sz="8000" b="1" dirty="0" smtClean="0">
                <a:solidFill>
                  <a:srgbClr val="003399"/>
                </a:solidFill>
                <a:latin typeface="+mj-lt"/>
                <a:cs typeface="Times New Roman" panose="02020603050405020304" pitchFamily="18" charset="0"/>
              </a:rPr>
              <a:t> </a:t>
            </a:r>
            <a:r>
              <a:rPr lang="en-US" sz="8000" b="1" dirty="0" err="1" smtClean="0">
                <a:solidFill>
                  <a:srgbClr val="003399"/>
                </a:solidFill>
                <a:latin typeface="+mj-lt"/>
                <a:cs typeface="Times New Roman" panose="02020603050405020304" pitchFamily="18" charset="0"/>
              </a:rPr>
              <a:t>thực</a:t>
            </a:r>
            <a:r>
              <a:rPr lang="en-US" sz="8000" b="1" dirty="0" smtClean="0">
                <a:solidFill>
                  <a:srgbClr val="003399"/>
                </a:solidFill>
                <a:latin typeface="+mj-lt"/>
                <a:cs typeface="Times New Roman" panose="02020603050405020304" pitchFamily="18" charset="0"/>
              </a:rPr>
              <a:t> </a:t>
            </a:r>
            <a:r>
              <a:rPr lang="en-US" sz="8000" b="1" dirty="0" err="1" smtClean="0">
                <a:solidFill>
                  <a:srgbClr val="003399"/>
                </a:solidFill>
                <a:latin typeface="+mj-lt"/>
                <a:cs typeface="Times New Roman" panose="02020603050405020304" pitchFamily="18" charset="0"/>
              </a:rPr>
              <a:t>thi</a:t>
            </a:r>
            <a:r>
              <a:rPr lang="en-US" sz="8000" b="1" dirty="0" smtClean="0">
                <a:solidFill>
                  <a:srgbClr val="003399"/>
                </a:solidFill>
                <a:latin typeface="+mj-lt"/>
                <a:cs typeface="Times New Roman" panose="02020603050405020304" pitchFamily="18" charset="0"/>
              </a:rPr>
              <a:t> </a:t>
            </a:r>
            <a:r>
              <a:rPr lang="en-US" sz="8000" b="1" dirty="0" err="1" smtClean="0">
                <a:solidFill>
                  <a:srgbClr val="003399"/>
                </a:solidFill>
                <a:latin typeface="+mj-lt"/>
                <a:cs typeface="Times New Roman" panose="02020603050405020304" pitchFamily="18" charset="0"/>
              </a:rPr>
              <a:t>thánh</a:t>
            </a:r>
            <a:r>
              <a:rPr lang="en-US" sz="8000" b="1" dirty="0" smtClean="0">
                <a:solidFill>
                  <a:srgbClr val="003399"/>
                </a:solidFill>
                <a:latin typeface="+mj-lt"/>
                <a:cs typeface="Times New Roman" panose="02020603050405020304" pitchFamily="18" charset="0"/>
              </a:rPr>
              <a:t> ý </a:t>
            </a:r>
            <a:r>
              <a:rPr lang="en-US" sz="8000" b="1" dirty="0" err="1" smtClean="0">
                <a:solidFill>
                  <a:srgbClr val="003399"/>
                </a:solidFill>
                <a:latin typeface="+mj-lt"/>
                <a:cs typeface="Times New Roman" panose="02020603050405020304" pitchFamily="18" charset="0"/>
              </a:rPr>
              <a:t>Ngài</a:t>
            </a:r>
            <a:r>
              <a:rPr lang="en-US" sz="8000" b="1" dirty="0" smtClean="0">
                <a:solidFill>
                  <a:srgbClr val="003399"/>
                </a:solidFill>
                <a:latin typeface="+mj-lt"/>
                <a:cs typeface="Times New Roman" panose="02020603050405020304" pitchFamily="18" charset="0"/>
              </a:rPr>
              <a:t>.</a:t>
            </a:r>
            <a:endParaRPr lang="en-US" sz="8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20720007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200" b="1" u="sng" dirty="0" smtClean="0">
                <a:solidFill>
                  <a:srgbClr val="FF0000"/>
                </a:solidFill>
                <a:effectLst>
                  <a:outerShdw blurRad="38100" dist="38100" dir="2700000" algn="tl">
                    <a:srgbClr val="000000">
                      <a:alpha val="43137"/>
                    </a:srgbClr>
                  </a:outerShdw>
                </a:effectLst>
                <a:cs typeface="Times New Roman" pitchFamily="18" charset="0"/>
              </a:rPr>
              <a:t>Tk4:</a:t>
            </a:r>
            <a:r>
              <a:rPr lang="en-US" sz="5200" b="1" dirty="0" smtClean="0">
                <a:solidFill>
                  <a:srgbClr val="003399"/>
                </a:solidFill>
                <a:effectLst>
                  <a:outerShdw blurRad="38100" dist="38100" dir="2700000" algn="tl">
                    <a:srgbClr val="000000">
                      <a:alpha val="43137"/>
                    </a:srgbClr>
                  </a:outerShdw>
                </a:effectLst>
                <a:cs typeface="Times New Roman" pitchFamily="18" charset="0"/>
              </a:rPr>
              <a:t> </a:t>
            </a:r>
            <a:r>
              <a:rPr lang="en-US" sz="5200" b="1" dirty="0" err="1" smtClean="0">
                <a:solidFill>
                  <a:srgbClr val="003399"/>
                </a:solidFill>
                <a:cs typeface="Times New Roman" panose="02020603050405020304" pitchFamily="18" charset="0"/>
              </a:rPr>
              <a:t>Đức</a:t>
            </a:r>
            <a:r>
              <a:rPr lang="en-US" sz="5200" b="1" dirty="0" smtClean="0">
                <a:solidFill>
                  <a:srgbClr val="003399"/>
                </a:solidFill>
                <a:cs typeface="Times New Roman" panose="02020603050405020304" pitchFamily="18" charset="0"/>
              </a:rPr>
              <a:t> </a:t>
            </a:r>
            <a:r>
              <a:rPr lang="en-US" sz="5200" b="1" dirty="0" err="1" smtClean="0">
                <a:solidFill>
                  <a:srgbClr val="003399"/>
                </a:solidFill>
                <a:cs typeface="Times New Roman" panose="02020603050405020304" pitchFamily="18" charset="0"/>
              </a:rPr>
              <a:t>công</a:t>
            </a:r>
            <a:r>
              <a:rPr lang="en-US" sz="5200" b="1" dirty="0" smtClean="0">
                <a:solidFill>
                  <a:srgbClr val="003399"/>
                </a:solidFill>
                <a:cs typeface="Times New Roman" panose="02020603050405020304" pitchFamily="18" charset="0"/>
              </a:rPr>
              <a:t> </a:t>
            </a:r>
            <a:r>
              <a:rPr lang="en-US" sz="5200" b="1" dirty="0" err="1" smtClean="0">
                <a:solidFill>
                  <a:srgbClr val="003399"/>
                </a:solidFill>
                <a:cs typeface="Times New Roman" panose="02020603050405020304" pitchFamily="18" charset="0"/>
              </a:rPr>
              <a:t>chính</a:t>
            </a:r>
            <a:r>
              <a:rPr lang="en-US" sz="5200" b="1" dirty="0" smtClean="0">
                <a:solidFill>
                  <a:srgbClr val="003399"/>
                </a:solidFill>
                <a:cs typeface="Times New Roman" panose="02020603050405020304" pitchFamily="18" charset="0"/>
              </a:rPr>
              <a:t> </a:t>
            </a:r>
            <a:r>
              <a:rPr lang="en-US" sz="5200" b="1" dirty="0" err="1" smtClean="0">
                <a:solidFill>
                  <a:srgbClr val="003399"/>
                </a:solidFill>
                <a:cs typeface="Times New Roman" panose="02020603050405020304" pitchFamily="18" charset="0"/>
              </a:rPr>
              <a:t>Ngài</a:t>
            </a:r>
            <a:r>
              <a:rPr lang="en-US" sz="5200" b="1" dirty="0" smtClean="0">
                <a:solidFill>
                  <a:srgbClr val="003399"/>
                </a:solidFill>
                <a:cs typeface="Times New Roman" panose="02020603050405020304" pitchFamily="18" charset="0"/>
              </a:rPr>
              <a:t> </a:t>
            </a:r>
            <a:r>
              <a:rPr lang="en-US" sz="5200" b="1" dirty="0" err="1" smtClean="0">
                <a:solidFill>
                  <a:srgbClr val="003399"/>
                </a:solidFill>
                <a:cs typeface="Times New Roman" panose="02020603050405020304" pitchFamily="18" charset="0"/>
              </a:rPr>
              <a:t>khấn</a:t>
            </a:r>
            <a:r>
              <a:rPr lang="en-US" sz="5200" b="1" dirty="0" smtClean="0">
                <a:solidFill>
                  <a:srgbClr val="003399"/>
                </a:solidFill>
                <a:cs typeface="Times New Roman" panose="02020603050405020304" pitchFamily="18" charset="0"/>
              </a:rPr>
              <a:t> </a:t>
            </a:r>
            <a:r>
              <a:rPr lang="en-US" sz="5200" b="1" dirty="0" err="1" smtClean="0">
                <a:solidFill>
                  <a:srgbClr val="003399"/>
                </a:solidFill>
                <a:cs typeface="Times New Roman" panose="02020603050405020304" pitchFamily="18" charset="0"/>
              </a:rPr>
              <a:t>nguyện</a:t>
            </a:r>
            <a:r>
              <a:rPr lang="en-US" sz="5200" b="1" dirty="0" smtClean="0">
                <a:solidFill>
                  <a:srgbClr val="003399"/>
                </a:solidFill>
                <a:cs typeface="Times New Roman" panose="02020603050405020304" pitchFamily="18" charset="0"/>
              </a:rPr>
              <a:t> </a:t>
            </a:r>
            <a:r>
              <a:rPr lang="en-US" sz="5200" b="1" dirty="0" err="1" smtClean="0">
                <a:solidFill>
                  <a:srgbClr val="003399"/>
                </a:solidFill>
                <a:cs typeface="Times New Roman" panose="02020603050405020304" pitchFamily="18" charset="0"/>
              </a:rPr>
              <a:t>truyền</a:t>
            </a:r>
            <a:r>
              <a:rPr lang="en-US" sz="5200" b="1" dirty="0" smtClean="0">
                <a:solidFill>
                  <a:srgbClr val="003399"/>
                </a:solidFill>
                <a:cs typeface="Times New Roman" panose="02020603050405020304" pitchFamily="18" charset="0"/>
              </a:rPr>
              <a:t> </a:t>
            </a:r>
            <a:r>
              <a:rPr lang="en-US" sz="5200" b="1" dirty="0" err="1" smtClean="0">
                <a:solidFill>
                  <a:srgbClr val="003399"/>
                </a:solidFill>
                <a:cs typeface="Times New Roman" panose="02020603050405020304" pitchFamily="18" charset="0"/>
              </a:rPr>
              <a:t>rao</a:t>
            </a:r>
            <a:r>
              <a:rPr lang="en-US" sz="5200" b="1" dirty="0" smtClean="0">
                <a:solidFill>
                  <a:srgbClr val="003399"/>
                </a:solidFill>
                <a:cs typeface="Times New Roman" panose="02020603050405020304" pitchFamily="18" charset="0"/>
              </a:rPr>
              <a:t> </a:t>
            </a:r>
            <a:r>
              <a:rPr lang="en-US" sz="5200" b="1" dirty="0" err="1" smtClean="0">
                <a:solidFill>
                  <a:srgbClr val="003399"/>
                </a:solidFill>
                <a:cs typeface="Times New Roman" panose="02020603050405020304" pitchFamily="18" charset="0"/>
              </a:rPr>
              <a:t>mãi</a:t>
            </a:r>
            <a:r>
              <a:rPr lang="en-US" sz="5200" b="1" dirty="0" smtClean="0">
                <a:solidFill>
                  <a:srgbClr val="003399"/>
                </a:solidFill>
                <a:cs typeface="Times New Roman" panose="02020603050405020304" pitchFamily="18" charset="0"/>
              </a:rPr>
              <a:t> </a:t>
            </a:r>
            <a:r>
              <a:rPr lang="en-US" sz="5200" b="1" dirty="0" err="1" smtClean="0">
                <a:solidFill>
                  <a:srgbClr val="003399"/>
                </a:solidFill>
                <a:cs typeface="Times New Roman" panose="02020603050405020304" pitchFamily="18" charset="0"/>
              </a:rPr>
              <a:t>trong</a:t>
            </a:r>
            <a:r>
              <a:rPr lang="en-US" sz="5200" b="1" dirty="0" smtClean="0">
                <a:solidFill>
                  <a:srgbClr val="003399"/>
                </a:solidFill>
                <a:cs typeface="Times New Roman" panose="02020603050405020304" pitchFamily="18" charset="0"/>
              </a:rPr>
              <a:t> </a:t>
            </a:r>
            <a:r>
              <a:rPr lang="en-US" sz="5200" b="1" dirty="0" err="1" smtClean="0">
                <a:solidFill>
                  <a:srgbClr val="003399"/>
                </a:solidFill>
                <a:cs typeface="Times New Roman" panose="02020603050405020304" pitchFamily="18" charset="0"/>
              </a:rPr>
              <a:t>ngày</a:t>
            </a:r>
            <a:r>
              <a:rPr lang="en-US" sz="5200" b="1" dirty="0" smtClean="0">
                <a:solidFill>
                  <a:srgbClr val="003399"/>
                </a:solidFill>
                <a:cs typeface="Times New Roman" panose="02020603050405020304" pitchFamily="18" charset="0"/>
              </a:rPr>
              <a:t> </a:t>
            </a:r>
            <a:r>
              <a:rPr lang="en-US" sz="5200" b="1" dirty="0" err="1" smtClean="0">
                <a:solidFill>
                  <a:srgbClr val="003399"/>
                </a:solidFill>
                <a:cs typeface="Times New Roman" panose="02020603050405020304" pitchFamily="18" charset="0"/>
              </a:rPr>
              <a:t>nhóm</a:t>
            </a:r>
            <a:r>
              <a:rPr lang="en-US" sz="5200" b="1" dirty="0" smtClean="0">
                <a:solidFill>
                  <a:srgbClr val="003399"/>
                </a:solidFill>
                <a:cs typeface="Times New Roman" panose="02020603050405020304" pitchFamily="18" charset="0"/>
              </a:rPr>
              <a:t> </a:t>
            </a:r>
            <a:r>
              <a:rPr lang="en-US" sz="5200" b="1" dirty="0" err="1" smtClean="0">
                <a:solidFill>
                  <a:srgbClr val="003399"/>
                </a:solidFill>
                <a:cs typeface="Times New Roman" panose="02020603050405020304" pitchFamily="18" charset="0"/>
              </a:rPr>
              <a:t>hội</a:t>
            </a:r>
            <a:r>
              <a:rPr lang="en-US" sz="5200" b="1" dirty="0" smtClean="0">
                <a:solidFill>
                  <a:srgbClr val="003399"/>
                </a:solidFill>
                <a:cs typeface="Times New Roman" panose="02020603050405020304" pitchFamily="18" charset="0"/>
              </a:rPr>
              <a:t> con </a:t>
            </a:r>
            <a:r>
              <a:rPr lang="en-US" sz="5200" b="1" dirty="0" err="1" smtClean="0">
                <a:solidFill>
                  <a:srgbClr val="003399"/>
                </a:solidFill>
                <a:cs typeface="Times New Roman" panose="02020603050405020304" pitchFamily="18" charset="0"/>
              </a:rPr>
              <a:t>dân</a:t>
            </a:r>
            <a:r>
              <a:rPr lang="en-US" sz="5200" b="1" dirty="0" smtClean="0">
                <a:solidFill>
                  <a:srgbClr val="003399"/>
                </a:solidFill>
                <a:cs typeface="Times New Roman" panose="02020603050405020304" pitchFamily="18" charset="0"/>
              </a:rPr>
              <a:t>. </a:t>
            </a:r>
            <a:r>
              <a:rPr lang="en-US" sz="5200" b="1" dirty="0" err="1" smtClean="0">
                <a:solidFill>
                  <a:srgbClr val="003399"/>
                </a:solidFill>
                <a:cs typeface="Times New Roman" panose="02020603050405020304" pitchFamily="18" charset="0"/>
              </a:rPr>
              <a:t>Kính</a:t>
            </a:r>
            <a:r>
              <a:rPr lang="en-US" sz="5200" b="1" dirty="0" smtClean="0">
                <a:solidFill>
                  <a:srgbClr val="003399"/>
                </a:solidFill>
                <a:cs typeface="Times New Roman" panose="02020603050405020304" pitchFamily="18" charset="0"/>
              </a:rPr>
              <a:t> </a:t>
            </a:r>
            <a:r>
              <a:rPr lang="en-US" sz="5200" b="1" dirty="0" err="1" smtClean="0">
                <a:solidFill>
                  <a:srgbClr val="003399"/>
                </a:solidFill>
                <a:cs typeface="Times New Roman" panose="02020603050405020304" pitchFamily="18" charset="0"/>
              </a:rPr>
              <a:t>xin</a:t>
            </a:r>
            <a:r>
              <a:rPr lang="en-US" sz="5200" b="1" dirty="0" smtClean="0">
                <a:solidFill>
                  <a:srgbClr val="003399"/>
                </a:solidFill>
                <a:cs typeface="Times New Roman" panose="02020603050405020304" pitchFamily="18" charset="0"/>
              </a:rPr>
              <a:t> </a:t>
            </a:r>
            <a:r>
              <a:rPr lang="en-US" sz="5200" b="1" dirty="0" err="1" smtClean="0">
                <a:solidFill>
                  <a:srgbClr val="003399"/>
                </a:solidFill>
                <a:cs typeface="Times New Roman" panose="02020603050405020304" pitchFamily="18" charset="0"/>
              </a:rPr>
              <a:t>Chúa</a:t>
            </a:r>
            <a:r>
              <a:rPr lang="en-US" sz="5200" b="1" dirty="0" smtClean="0">
                <a:solidFill>
                  <a:srgbClr val="003399"/>
                </a:solidFill>
                <a:cs typeface="Times New Roman" panose="02020603050405020304" pitchFamily="18" charset="0"/>
              </a:rPr>
              <a:t> </a:t>
            </a:r>
            <a:r>
              <a:rPr lang="en-US" sz="5200" b="1" dirty="0" err="1" smtClean="0">
                <a:solidFill>
                  <a:srgbClr val="003399"/>
                </a:solidFill>
                <a:cs typeface="Times New Roman" panose="02020603050405020304" pitchFamily="18" charset="0"/>
              </a:rPr>
              <a:t>Trời</a:t>
            </a:r>
            <a:r>
              <a:rPr lang="en-US" sz="5200" b="1" dirty="0" smtClean="0">
                <a:solidFill>
                  <a:srgbClr val="003399"/>
                </a:solidFill>
                <a:cs typeface="Times New Roman" panose="02020603050405020304" pitchFamily="18" charset="0"/>
              </a:rPr>
              <a:t> </a:t>
            </a:r>
            <a:r>
              <a:rPr lang="en-US" sz="5200" b="1" dirty="0" err="1" smtClean="0">
                <a:solidFill>
                  <a:srgbClr val="003399"/>
                </a:solidFill>
                <a:cs typeface="Times New Roman" panose="02020603050405020304" pitchFamily="18" charset="0"/>
              </a:rPr>
              <a:t>chứng</a:t>
            </a:r>
            <a:r>
              <a:rPr lang="en-US" sz="5200" b="1" dirty="0" smtClean="0">
                <a:solidFill>
                  <a:srgbClr val="003399"/>
                </a:solidFill>
                <a:cs typeface="Times New Roman" panose="02020603050405020304" pitchFamily="18" charset="0"/>
              </a:rPr>
              <a:t> </a:t>
            </a:r>
            <a:r>
              <a:rPr lang="en-US" sz="5200" b="1" dirty="0" err="1" smtClean="0">
                <a:solidFill>
                  <a:srgbClr val="003399"/>
                </a:solidFill>
                <a:cs typeface="Times New Roman" panose="02020603050405020304" pitchFamily="18" charset="0"/>
              </a:rPr>
              <a:t>nhận</a:t>
            </a:r>
            <a:r>
              <a:rPr lang="en-US" sz="5200" b="1" dirty="0" smtClean="0">
                <a:solidFill>
                  <a:srgbClr val="003399"/>
                </a:solidFill>
                <a:cs typeface="Times New Roman" panose="02020603050405020304" pitchFamily="18" charset="0"/>
              </a:rPr>
              <a:t> </a:t>
            </a:r>
            <a:r>
              <a:rPr lang="en-US" sz="5200" b="1" dirty="0" err="1" smtClean="0">
                <a:solidFill>
                  <a:srgbClr val="003399"/>
                </a:solidFill>
                <a:cs typeface="Times New Roman" panose="02020603050405020304" pitchFamily="18" charset="0"/>
              </a:rPr>
              <a:t>cho</a:t>
            </a:r>
            <a:r>
              <a:rPr lang="en-US" sz="5200" b="1" dirty="0" smtClean="0">
                <a:solidFill>
                  <a:srgbClr val="003399"/>
                </a:solidFill>
                <a:cs typeface="Times New Roman" panose="02020603050405020304" pitchFamily="18" charset="0"/>
              </a:rPr>
              <a:t> </a:t>
            </a:r>
            <a:r>
              <a:rPr lang="en-US" sz="5200" b="1" dirty="0" err="1" smtClean="0">
                <a:solidFill>
                  <a:srgbClr val="003399"/>
                </a:solidFill>
                <a:cs typeface="Times New Roman" panose="02020603050405020304" pitchFamily="18" charset="0"/>
              </a:rPr>
              <a:t>vì</a:t>
            </a:r>
            <a:r>
              <a:rPr lang="en-US" sz="5200" b="1" dirty="0" smtClean="0">
                <a:solidFill>
                  <a:srgbClr val="003399"/>
                </a:solidFill>
                <a:cs typeface="Times New Roman" panose="02020603050405020304" pitchFamily="18" charset="0"/>
              </a:rPr>
              <a:t> </a:t>
            </a:r>
            <a:r>
              <a:rPr lang="en-US" sz="5200" b="1" dirty="0" err="1" smtClean="0">
                <a:solidFill>
                  <a:srgbClr val="003399"/>
                </a:solidFill>
                <a:cs typeface="Times New Roman" panose="02020603050405020304" pitchFamily="18" charset="0"/>
              </a:rPr>
              <a:t>Chúa</a:t>
            </a:r>
            <a:r>
              <a:rPr lang="en-US" sz="5200" b="1" dirty="0" smtClean="0">
                <a:solidFill>
                  <a:srgbClr val="003399"/>
                </a:solidFill>
                <a:cs typeface="Times New Roman" panose="02020603050405020304" pitchFamily="18" charset="0"/>
              </a:rPr>
              <a:t> </a:t>
            </a:r>
            <a:r>
              <a:rPr lang="en-US" sz="5200" b="1" dirty="0" err="1" smtClean="0">
                <a:solidFill>
                  <a:srgbClr val="003399"/>
                </a:solidFill>
                <a:cs typeface="Times New Roman" panose="02020603050405020304" pitchFamily="18" charset="0"/>
              </a:rPr>
              <a:t>biết</a:t>
            </a:r>
            <a:r>
              <a:rPr lang="en-US" sz="5200" b="1" dirty="0" smtClean="0">
                <a:solidFill>
                  <a:srgbClr val="003399"/>
                </a:solidFill>
                <a:cs typeface="Times New Roman" panose="02020603050405020304" pitchFamily="18" charset="0"/>
              </a:rPr>
              <a:t> </a:t>
            </a:r>
            <a:r>
              <a:rPr lang="en-US" sz="5200" b="1" dirty="0" err="1" smtClean="0">
                <a:solidFill>
                  <a:srgbClr val="003399"/>
                </a:solidFill>
                <a:cs typeface="Times New Roman" panose="02020603050405020304" pitchFamily="18" charset="0"/>
              </a:rPr>
              <a:t>rằng</a:t>
            </a:r>
            <a:r>
              <a:rPr lang="en-US" sz="5200" b="1" dirty="0" smtClean="0">
                <a:solidFill>
                  <a:srgbClr val="003399"/>
                </a:solidFill>
                <a:cs typeface="Times New Roman" panose="02020603050405020304" pitchFamily="18" charset="0"/>
              </a:rPr>
              <a:t> </a:t>
            </a:r>
            <a:r>
              <a:rPr lang="en-US" sz="5200" b="1" dirty="0" err="1" smtClean="0">
                <a:solidFill>
                  <a:srgbClr val="003399"/>
                </a:solidFill>
                <a:cs typeface="Times New Roman" panose="02020603050405020304" pitchFamily="18" charset="0"/>
              </a:rPr>
              <a:t>môi</a:t>
            </a:r>
            <a:r>
              <a:rPr lang="en-US" sz="5200" b="1" dirty="0" smtClean="0">
                <a:solidFill>
                  <a:srgbClr val="003399"/>
                </a:solidFill>
                <a:cs typeface="Times New Roman" panose="02020603050405020304" pitchFamily="18" charset="0"/>
              </a:rPr>
              <a:t> </a:t>
            </a:r>
            <a:r>
              <a:rPr lang="en-US" sz="5200" b="1" dirty="0" err="1" smtClean="0">
                <a:solidFill>
                  <a:srgbClr val="003399"/>
                </a:solidFill>
                <a:cs typeface="Times New Roman" panose="02020603050405020304" pitchFamily="18" charset="0"/>
              </a:rPr>
              <a:t>miệng</a:t>
            </a:r>
            <a:r>
              <a:rPr lang="en-US" sz="5200" b="1" dirty="0" smtClean="0">
                <a:solidFill>
                  <a:srgbClr val="003399"/>
                </a:solidFill>
                <a:cs typeface="Times New Roman" panose="02020603050405020304" pitchFamily="18" charset="0"/>
              </a:rPr>
              <a:t> con </a:t>
            </a:r>
            <a:r>
              <a:rPr lang="en-US" sz="5200" b="1" dirty="0" err="1" smtClean="0">
                <a:solidFill>
                  <a:srgbClr val="003399"/>
                </a:solidFill>
                <a:cs typeface="Times New Roman" panose="02020603050405020304" pitchFamily="18" charset="0"/>
              </a:rPr>
              <a:t>nào</a:t>
            </a:r>
            <a:r>
              <a:rPr lang="en-US" sz="5200" b="1" dirty="0" smtClean="0">
                <a:solidFill>
                  <a:srgbClr val="003399"/>
                </a:solidFill>
                <a:cs typeface="Times New Roman" panose="02020603050405020304" pitchFamily="18" charset="0"/>
              </a:rPr>
              <a:t> </a:t>
            </a:r>
            <a:r>
              <a:rPr lang="en-US" sz="5200" b="1" dirty="0" err="1" smtClean="0">
                <a:solidFill>
                  <a:srgbClr val="003399"/>
                </a:solidFill>
                <a:cs typeface="Times New Roman" panose="02020603050405020304" pitchFamily="18" charset="0"/>
              </a:rPr>
              <a:t>đâu</a:t>
            </a:r>
            <a:r>
              <a:rPr lang="en-US" sz="5200" b="1" dirty="0" smtClean="0">
                <a:solidFill>
                  <a:srgbClr val="003399"/>
                </a:solidFill>
                <a:cs typeface="Times New Roman" panose="02020603050405020304" pitchFamily="18" charset="0"/>
              </a:rPr>
              <a:t> </a:t>
            </a:r>
            <a:r>
              <a:rPr lang="en-US" sz="5200" b="1" dirty="0" err="1" smtClean="0">
                <a:solidFill>
                  <a:srgbClr val="003399"/>
                </a:solidFill>
                <a:cs typeface="Times New Roman" panose="02020603050405020304" pitchFamily="18" charset="0"/>
              </a:rPr>
              <a:t>im</a:t>
            </a:r>
            <a:r>
              <a:rPr lang="en-US" sz="5200" b="1" dirty="0" smtClean="0">
                <a:solidFill>
                  <a:srgbClr val="003399"/>
                </a:solidFill>
                <a:cs typeface="Times New Roman" panose="02020603050405020304" pitchFamily="18" charset="0"/>
              </a:rPr>
              <a:t> </a:t>
            </a:r>
            <a:r>
              <a:rPr lang="en-US" sz="5200" b="1" dirty="0" err="1" smtClean="0">
                <a:solidFill>
                  <a:srgbClr val="003399"/>
                </a:solidFill>
                <a:cs typeface="Times New Roman" panose="02020603050405020304" pitchFamily="18" charset="0"/>
              </a:rPr>
              <a:t>tiếng</a:t>
            </a:r>
            <a:r>
              <a:rPr lang="en-US" sz="5200" b="1" dirty="0" smtClean="0">
                <a:solidFill>
                  <a:srgbClr val="003399"/>
                </a:solidFill>
                <a:cs typeface="Times New Roman" panose="02020603050405020304" pitchFamily="18" charset="0"/>
              </a:rPr>
              <a:t>.</a:t>
            </a:r>
            <a:endParaRPr lang="en-US" sz="5200" b="1" dirty="0">
              <a:solidFill>
                <a:srgbClr val="003399"/>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5101054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30000"/>
              </a:lnSpc>
            </a:pPr>
            <a:r>
              <a:rPr lang="en-US" sz="80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8000" b="1" u="sng" dirty="0">
                <a:solidFill>
                  <a:srgbClr val="FF0000"/>
                </a:solidFill>
                <a:effectLst>
                  <a:outerShdw blurRad="38100" dist="38100" dir="2700000" algn="tl">
                    <a:srgbClr val="000000">
                      <a:alpha val="43137"/>
                    </a:srgbClr>
                  </a:outerShdw>
                </a:effectLst>
                <a:latin typeface="+mj-lt"/>
                <a:cs typeface="Times New Roman" pitchFamily="18" charset="0"/>
              </a:rPr>
              <a:t>:</a:t>
            </a:r>
            <a:r>
              <a:rPr lang="en-US" sz="80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8000" b="1" dirty="0" err="1" smtClean="0">
                <a:solidFill>
                  <a:srgbClr val="003399"/>
                </a:solidFill>
                <a:latin typeface="+mj-lt"/>
                <a:cs typeface="Times New Roman" panose="02020603050405020304" pitchFamily="18" charset="0"/>
              </a:rPr>
              <a:t>Lạy</a:t>
            </a:r>
            <a:r>
              <a:rPr lang="en-US" sz="8000" b="1" dirty="0" smtClean="0">
                <a:solidFill>
                  <a:srgbClr val="003399"/>
                </a:solidFill>
                <a:latin typeface="+mj-lt"/>
                <a:cs typeface="Times New Roman" panose="02020603050405020304" pitchFamily="18" charset="0"/>
              </a:rPr>
              <a:t> </a:t>
            </a:r>
            <a:r>
              <a:rPr lang="en-US" sz="8000" b="1" dirty="0" err="1" smtClean="0">
                <a:solidFill>
                  <a:srgbClr val="003399"/>
                </a:solidFill>
                <a:latin typeface="+mj-lt"/>
                <a:cs typeface="Times New Roman" panose="02020603050405020304" pitchFamily="18" charset="0"/>
              </a:rPr>
              <a:t>Chúa</a:t>
            </a:r>
            <a:r>
              <a:rPr lang="en-US" sz="8000" b="1" dirty="0" smtClean="0">
                <a:solidFill>
                  <a:srgbClr val="003399"/>
                </a:solidFill>
                <a:latin typeface="+mj-lt"/>
                <a:cs typeface="Times New Roman" panose="02020603050405020304" pitchFamily="18" charset="0"/>
              </a:rPr>
              <a:t> </a:t>
            </a:r>
            <a:r>
              <a:rPr lang="en-US" sz="8000" b="1" dirty="0" err="1" smtClean="0">
                <a:solidFill>
                  <a:srgbClr val="003399"/>
                </a:solidFill>
                <a:latin typeface="+mj-lt"/>
                <a:cs typeface="Times New Roman" panose="02020603050405020304" pitchFamily="18" charset="0"/>
              </a:rPr>
              <a:t>này</a:t>
            </a:r>
            <a:r>
              <a:rPr lang="en-US" sz="8000" b="1" dirty="0" smtClean="0">
                <a:solidFill>
                  <a:srgbClr val="003399"/>
                </a:solidFill>
                <a:latin typeface="+mj-lt"/>
                <a:cs typeface="Times New Roman" panose="02020603050405020304" pitchFamily="18" charset="0"/>
              </a:rPr>
              <a:t> con </a:t>
            </a:r>
            <a:r>
              <a:rPr lang="en-US" sz="8000" b="1" dirty="0" err="1" smtClean="0">
                <a:solidFill>
                  <a:srgbClr val="003399"/>
                </a:solidFill>
                <a:latin typeface="+mj-lt"/>
                <a:cs typeface="Times New Roman" panose="02020603050405020304" pitchFamily="18" charset="0"/>
              </a:rPr>
              <a:t>xin</a:t>
            </a:r>
            <a:r>
              <a:rPr lang="en-US" sz="8000" b="1" dirty="0" smtClean="0">
                <a:solidFill>
                  <a:srgbClr val="003399"/>
                </a:solidFill>
                <a:latin typeface="+mj-lt"/>
                <a:cs typeface="Times New Roman" panose="02020603050405020304" pitchFamily="18" charset="0"/>
              </a:rPr>
              <a:t> </a:t>
            </a:r>
            <a:r>
              <a:rPr lang="en-US" sz="8000" b="1" dirty="0" err="1" smtClean="0">
                <a:solidFill>
                  <a:srgbClr val="003399"/>
                </a:solidFill>
                <a:latin typeface="+mj-lt"/>
                <a:cs typeface="Times New Roman" panose="02020603050405020304" pitchFamily="18" charset="0"/>
              </a:rPr>
              <a:t>đến</a:t>
            </a:r>
            <a:r>
              <a:rPr lang="en-US" sz="8000" b="1" dirty="0" smtClean="0">
                <a:solidFill>
                  <a:srgbClr val="003399"/>
                </a:solidFill>
                <a:latin typeface="+mj-lt"/>
                <a:cs typeface="Times New Roman" panose="02020603050405020304" pitchFamily="18" charset="0"/>
              </a:rPr>
              <a:t> </a:t>
            </a:r>
            <a:r>
              <a:rPr lang="en-US" sz="8000" b="1" dirty="0" err="1" smtClean="0">
                <a:solidFill>
                  <a:srgbClr val="003399"/>
                </a:solidFill>
                <a:latin typeface="+mj-lt"/>
                <a:cs typeface="Times New Roman" panose="02020603050405020304" pitchFamily="18" charset="0"/>
              </a:rPr>
              <a:t>thực</a:t>
            </a:r>
            <a:r>
              <a:rPr lang="en-US" sz="8000" b="1" dirty="0" smtClean="0">
                <a:solidFill>
                  <a:srgbClr val="003399"/>
                </a:solidFill>
                <a:latin typeface="+mj-lt"/>
                <a:cs typeface="Times New Roman" panose="02020603050405020304" pitchFamily="18" charset="0"/>
              </a:rPr>
              <a:t> </a:t>
            </a:r>
            <a:r>
              <a:rPr lang="en-US" sz="8000" b="1" dirty="0" err="1" smtClean="0">
                <a:solidFill>
                  <a:srgbClr val="003399"/>
                </a:solidFill>
                <a:latin typeface="+mj-lt"/>
                <a:cs typeface="Times New Roman" panose="02020603050405020304" pitchFamily="18" charset="0"/>
              </a:rPr>
              <a:t>thi</a:t>
            </a:r>
            <a:r>
              <a:rPr lang="en-US" sz="8000" b="1" dirty="0" smtClean="0">
                <a:solidFill>
                  <a:srgbClr val="003399"/>
                </a:solidFill>
                <a:latin typeface="+mj-lt"/>
                <a:cs typeface="Times New Roman" panose="02020603050405020304" pitchFamily="18" charset="0"/>
              </a:rPr>
              <a:t> </a:t>
            </a:r>
            <a:r>
              <a:rPr lang="en-US" sz="8000" b="1" dirty="0" err="1" smtClean="0">
                <a:solidFill>
                  <a:srgbClr val="003399"/>
                </a:solidFill>
                <a:latin typeface="+mj-lt"/>
                <a:cs typeface="Times New Roman" panose="02020603050405020304" pitchFamily="18" charset="0"/>
              </a:rPr>
              <a:t>thánh</a:t>
            </a:r>
            <a:r>
              <a:rPr lang="en-US" sz="8000" b="1" dirty="0" smtClean="0">
                <a:solidFill>
                  <a:srgbClr val="003399"/>
                </a:solidFill>
                <a:latin typeface="+mj-lt"/>
                <a:cs typeface="Times New Roman" panose="02020603050405020304" pitchFamily="18" charset="0"/>
              </a:rPr>
              <a:t> ý </a:t>
            </a:r>
            <a:r>
              <a:rPr lang="en-US" sz="8000" b="1" dirty="0" err="1" smtClean="0">
                <a:solidFill>
                  <a:srgbClr val="003399"/>
                </a:solidFill>
                <a:latin typeface="+mj-lt"/>
                <a:cs typeface="Times New Roman" panose="02020603050405020304" pitchFamily="18" charset="0"/>
              </a:rPr>
              <a:t>Ngài</a:t>
            </a:r>
            <a:r>
              <a:rPr lang="en-US" sz="8000" b="1" dirty="0" smtClean="0">
                <a:solidFill>
                  <a:srgbClr val="003399"/>
                </a:solidFill>
                <a:latin typeface="+mj-lt"/>
                <a:cs typeface="Times New Roman" panose="02020603050405020304" pitchFamily="18" charset="0"/>
              </a:rPr>
              <a:t>.</a:t>
            </a:r>
            <a:endParaRPr lang="en-US" sz="8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00200075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7859"/>
            <a:ext cx="9144000" cy="5107781"/>
          </a:xfrm>
          <a:prstGeom prst="rect">
            <a:avLst/>
          </a:prstGeom>
        </p:spPr>
      </p:pic>
      <p:sp>
        <p:nvSpPr>
          <p:cNvPr id="4" name="TextBox 3"/>
          <p:cNvSpPr txBox="1"/>
          <p:nvPr/>
        </p:nvSpPr>
        <p:spPr>
          <a:xfrm>
            <a:off x="2514600" y="361950"/>
            <a:ext cx="6553200" cy="954107"/>
          </a:xfrm>
          <a:prstGeom prst="rect">
            <a:avLst/>
          </a:prstGeom>
          <a:noFill/>
          <a:ln>
            <a:solidFill>
              <a:srgbClr val="FFFF00"/>
            </a:solidFill>
          </a:ln>
          <a:effectLst>
            <a:outerShdw blurRad="50800" dist="38100" dir="2700000" algn="tl" rotWithShape="0">
              <a:prstClr val="black">
                <a:alpha val="40000"/>
              </a:prstClr>
            </a:outerShdw>
          </a:effectLst>
        </p:spPr>
        <p:txBody>
          <a:bodyPr wrap="square" rtlCol="0">
            <a:spAutoFit/>
          </a:bodyPr>
          <a:lstStyle/>
          <a:p>
            <a:r>
              <a:rPr lang="vi-VN" sz="2800" b="1" dirty="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rPr>
              <a:t>Sách Thánh đã chép về con : Lạy Thiên Chúa, con đến để thực thi ý Ngài.</a:t>
            </a:r>
            <a:endParaRPr lang="en-US" sz="2400" b="1" dirty="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endParaRPr>
          </a:p>
        </p:txBody>
      </p:sp>
      <p:sp>
        <p:nvSpPr>
          <p:cNvPr id="5" name="TextBox 4"/>
          <p:cNvSpPr txBox="1"/>
          <p:nvPr/>
        </p:nvSpPr>
        <p:spPr>
          <a:xfrm>
            <a:off x="2481072" y="1443460"/>
            <a:ext cx="6629400" cy="646331"/>
          </a:xfrm>
          <a:prstGeom prst="rect">
            <a:avLst/>
          </a:prstGeom>
          <a:noFill/>
        </p:spPr>
        <p:txBody>
          <a:bodyPr wrap="square" rtlCol="0">
            <a:spAutoFit/>
          </a:bodyPr>
          <a:lstStyle/>
          <a:p>
            <a:r>
              <a:rPr lang="vi-VN" sz="3600" dirty="0">
                <a:solidFill>
                  <a:srgbClr val="FFFF00"/>
                </a:solidFill>
              </a:rPr>
              <a:t>Bài trích thư gửi tín hữu Híp-ri.</a:t>
            </a:r>
            <a:endParaRPr lang="en-US" sz="3600" dirty="0">
              <a:solidFill>
                <a:srgbClr val="FFFF00"/>
              </a:solidFill>
            </a:endParaRPr>
          </a:p>
        </p:txBody>
      </p:sp>
    </p:spTree>
    <p:extLst>
      <p:ext uri="{BB962C8B-B14F-4D97-AF65-F5344CB8AC3E}">
        <p14:creationId xmlns:p14="http://schemas.microsoft.com/office/powerpoint/2010/main" val="28366546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03703"/>
            <a:ext cx="9144000" cy="4629149"/>
          </a:xfrm>
        </p:spPr>
        <p:txBody>
          <a:bodyPr>
            <a:noAutofit/>
          </a:bodyPr>
          <a:lstStyle/>
          <a:p>
            <a:pPr algn="just">
              <a:lnSpc>
                <a:spcPct val="120000"/>
              </a:lnSpc>
            </a:pPr>
            <a:r>
              <a:rPr lang="en-US" sz="6400" b="1" dirty="0" err="1" smtClean="0">
                <a:solidFill>
                  <a:srgbClr val="003399"/>
                </a:solidFill>
                <a:effectLst>
                  <a:outerShdw blurRad="38100" dist="38100" dir="2700000" algn="tl">
                    <a:srgbClr val="000000">
                      <a:alpha val="43137"/>
                    </a:srgbClr>
                  </a:outerShdw>
                </a:effectLst>
                <a:latin typeface="+mj-lt"/>
                <a:cs typeface="Times New Roman" pitchFamily="18" charset="0"/>
              </a:rPr>
              <a:t>Ngôi</a:t>
            </a:r>
            <a:r>
              <a:rPr lang="en-US" sz="6400" b="1" dirty="0" smtClean="0">
                <a:solidFill>
                  <a:srgbClr val="003399"/>
                </a:solidFill>
                <a:effectLst>
                  <a:outerShdw blurRad="38100" dist="38100" dir="2700000" algn="tl">
                    <a:srgbClr val="000000">
                      <a:alpha val="43137"/>
                    </a:srgbClr>
                  </a:outerShdw>
                </a:effectLst>
                <a:latin typeface="+mj-lt"/>
                <a:cs typeface="Times New Roman" pitchFamily="18" charset="0"/>
              </a:rPr>
              <a:t> </a:t>
            </a:r>
            <a:r>
              <a:rPr lang="en-US" sz="6400" b="1" dirty="0" err="1" smtClean="0">
                <a:solidFill>
                  <a:srgbClr val="003399"/>
                </a:solidFill>
                <a:effectLst>
                  <a:outerShdw blurRad="38100" dist="38100" dir="2700000" algn="tl">
                    <a:srgbClr val="000000">
                      <a:alpha val="43137"/>
                    </a:srgbClr>
                  </a:outerShdw>
                </a:effectLst>
                <a:latin typeface="+mj-lt"/>
                <a:cs typeface="Times New Roman" pitchFamily="18" charset="0"/>
              </a:rPr>
              <a:t>Lời</a:t>
            </a:r>
            <a:r>
              <a:rPr lang="en-US" sz="6400" b="1" dirty="0" smtClean="0">
                <a:solidFill>
                  <a:srgbClr val="003399"/>
                </a:solidFill>
                <a:effectLst>
                  <a:outerShdw blurRad="38100" dist="38100" dir="2700000" algn="tl">
                    <a:srgbClr val="000000">
                      <a:alpha val="43137"/>
                    </a:srgbClr>
                  </a:outerShdw>
                </a:effectLst>
                <a:latin typeface="+mj-lt"/>
                <a:cs typeface="Times New Roman" pitchFamily="18" charset="0"/>
              </a:rPr>
              <a:t> </a:t>
            </a:r>
            <a:r>
              <a:rPr lang="en-US" sz="6400" b="1" dirty="0" err="1" smtClean="0">
                <a:solidFill>
                  <a:srgbClr val="003399"/>
                </a:solidFill>
                <a:effectLst>
                  <a:outerShdw blurRad="38100" dist="38100" dir="2700000" algn="tl">
                    <a:srgbClr val="000000">
                      <a:alpha val="43137"/>
                    </a:srgbClr>
                  </a:outerShdw>
                </a:effectLst>
                <a:latin typeface="+mj-lt"/>
                <a:cs typeface="Times New Roman" pitchFamily="18" charset="0"/>
              </a:rPr>
              <a:t>đã</a:t>
            </a:r>
            <a:r>
              <a:rPr lang="en-US" sz="6400" b="1" dirty="0" smtClean="0">
                <a:solidFill>
                  <a:srgbClr val="003399"/>
                </a:solidFill>
                <a:effectLst>
                  <a:outerShdw blurRad="38100" dist="38100" dir="2700000" algn="tl">
                    <a:srgbClr val="000000">
                      <a:alpha val="43137"/>
                    </a:srgbClr>
                  </a:outerShdw>
                </a:effectLst>
                <a:latin typeface="+mj-lt"/>
                <a:cs typeface="Times New Roman" pitchFamily="18" charset="0"/>
              </a:rPr>
              <a:t> </a:t>
            </a:r>
            <a:r>
              <a:rPr lang="en-US" sz="6400" b="1" dirty="0" err="1" smtClean="0">
                <a:solidFill>
                  <a:srgbClr val="003399"/>
                </a:solidFill>
                <a:effectLst>
                  <a:outerShdw blurRad="38100" dist="38100" dir="2700000" algn="tl">
                    <a:srgbClr val="000000">
                      <a:alpha val="43137"/>
                    </a:srgbClr>
                  </a:outerShdw>
                </a:effectLst>
                <a:latin typeface="+mj-lt"/>
                <a:cs typeface="Times New Roman" pitchFamily="18" charset="0"/>
              </a:rPr>
              <a:t>làm</a:t>
            </a:r>
            <a:r>
              <a:rPr lang="en-US" sz="6400" b="1" dirty="0" smtClean="0">
                <a:solidFill>
                  <a:srgbClr val="003399"/>
                </a:solidFill>
                <a:effectLst>
                  <a:outerShdw blurRad="38100" dist="38100" dir="2700000" algn="tl">
                    <a:srgbClr val="000000">
                      <a:alpha val="43137"/>
                    </a:srgbClr>
                  </a:outerShdw>
                </a:effectLst>
                <a:latin typeface="+mj-lt"/>
                <a:cs typeface="Times New Roman" pitchFamily="18" charset="0"/>
              </a:rPr>
              <a:t> </a:t>
            </a:r>
            <a:r>
              <a:rPr lang="en-US" sz="6400" b="1" dirty="0" err="1" smtClean="0">
                <a:solidFill>
                  <a:srgbClr val="003399"/>
                </a:solidFill>
                <a:effectLst>
                  <a:outerShdw blurRad="38100" dist="38100" dir="2700000" algn="tl">
                    <a:srgbClr val="000000">
                      <a:alpha val="43137"/>
                    </a:srgbClr>
                  </a:outerShdw>
                </a:effectLst>
                <a:latin typeface="+mj-lt"/>
                <a:cs typeface="Times New Roman" pitchFamily="18" charset="0"/>
              </a:rPr>
              <a:t>người</a:t>
            </a:r>
            <a:r>
              <a:rPr lang="en-US" sz="6400" b="1" dirty="0" smtClean="0">
                <a:solidFill>
                  <a:srgbClr val="003399"/>
                </a:solidFill>
                <a:effectLst>
                  <a:outerShdw blurRad="38100" dist="38100" dir="2700000" algn="tl">
                    <a:srgbClr val="000000">
                      <a:alpha val="43137"/>
                    </a:srgbClr>
                  </a:outerShdw>
                </a:effectLst>
                <a:latin typeface="+mj-lt"/>
                <a:cs typeface="Times New Roman" pitchFamily="18" charset="0"/>
              </a:rPr>
              <a:t> </a:t>
            </a:r>
            <a:r>
              <a:rPr lang="en-US" sz="6400" b="1" dirty="0" err="1" smtClean="0">
                <a:solidFill>
                  <a:srgbClr val="003399"/>
                </a:solidFill>
                <a:effectLst>
                  <a:outerShdw blurRad="38100" dist="38100" dir="2700000" algn="tl">
                    <a:srgbClr val="000000">
                      <a:alpha val="43137"/>
                    </a:srgbClr>
                  </a:outerShdw>
                </a:effectLst>
                <a:latin typeface="+mj-lt"/>
                <a:cs typeface="Times New Roman" pitchFamily="18" charset="0"/>
              </a:rPr>
              <a:t>và</a:t>
            </a:r>
            <a:r>
              <a:rPr lang="en-US" sz="6400" b="1" dirty="0" smtClean="0">
                <a:solidFill>
                  <a:srgbClr val="003399"/>
                </a:solidFill>
                <a:effectLst>
                  <a:outerShdw blurRad="38100" dist="38100" dir="2700000" algn="tl">
                    <a:srgbClr val="000000">
                      <a:alpha val="43137"/>
                    </a:srgbClr>
                  </a:outerShdw>
                </a:effectLst>
                <a:latin typeface="+mj-lt"/>
                <a:cs typeface="Times New Roman" pitchFamily="18" charset="0"/>
              </a:rPr>
              <a:t> ở </a:t>
            </a:r>
            <a:r>
              <a:rPr lang="en-US" sz="6400" b="1" dirty="0" err="1" smtClean="0">
                <a:solidFill>
                  <a:srgbClr val="003399"/>
                </a:solidFill>
                <a:effectLst>
                  <a:outerShdw blurRad="38100" dist="38100" dir="2700000" algn="tl">
                    <a:srgbClr val="000000">
                      <a:alpha val="43137"/>
                    </a:srgbClr>
                  </a:outerShdw>
                </a:effectLst>
                <a:latin typeface="+mj-lt"/>
                <a:cs typeface="Times New Roman" pitchFamily="18" charset="0"/>
              </a:rPr>
              <a:t>giữa</a:t>
            </a:r>
            <a:r>
              <a:rPr lang="en-US" sz="6400" b="1" dirty="0" smtClean="0">
                <a:solidFill>
                  <a:srgbClr val="003399"/>
                </a:solidFill>
                <a:effectLst>
                  <a:outerShdw blurRad="38100" dist="38100" dir="2700000" algn="tl">
                    <a:srgbClr val="000000">
                      <a:alpha val="43137"/>
                    </a:srgbClr>
                  </a:outerShdw>
                </a:effectLst>
                <a:latin typeface="+mj-lt"/>
                <a:cs typeface="Times New Roman" pitchFamily="18" charset="0"/>
              </a:rPr>
              <a:t> </a:t>
            </a:r>
            <a:r>
              <a:rPr lang="en-US" sz="6400" b="1" dirty="0" err="1" smtClean="0">
                <a:solidFill>
                  <a:srgbClr val="003399"/>
                </a:solidFill>
                <a:effectLst>
                  <a:outerShdw blurRad="38100" dist="38100" dir="2700000" algn="tl">
                    <a:srgbClr val="000000">
                      <a:alpha val="43137"/>
                    </a:srgbClr>
                  </a:outerShdw>
                </a:effectLst>
                <a:latin typeface="+mj-lt"/>
                <a:cs typeface="Times New Roman" pitchFamily="18" charset="0"/>
              </a:rPr>
              <a:t>chúng</a:t>
            </a:r>
            <a:r>
              <a:rPr lang="en-US" sz="64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400" b="1" dirty="0" err="1" smtClean="0">
                <a:solidFill>
                  <a:srgbClr val="003399"/>
                </a:solidFill>
                <a:effectLst>
                  <a:outerShdw blurRad="38100" dist="38100" dir="2700000" algn="tl">
                    <a:srgbClr val="000000">
                      <a:alpha val="43137"/>
                    </a:srgbClr>
                  </a:outerShdw>
                </a:effectLst>
                <a:latin typeface="+mj-lt"/>
                <a:cs typeface="Times New Roman" pitchFamily="18" charset="0"/>
              </a:rPr>
              <a:t>tôi</a:t>
            </a:r>
            <a:r>
              <a:rPr lang="en-US" sz="6400" b="1" dirty="0" smtClean="0">
                <a:solidFill>
                  <a:srgbClr val="003399"/>
                </a:solidFill>
                <a:effectLst>
                  <a:outerShdw blurRad="38100" dist="38100" dir="2700000" algn="tl">
                    <a:srgbClr val="000000">
                      <a:alpha val="43137"/>
                    </a:srgbClr>
                  </a:outerShdw>
                </a:effectLst>
                <a:latin typeface="+mj-lt"/>
                <a:cs typeface="Times New Roman" pitchFamily="18" charset="0"/>
              </a:rPr>
              <a:t>. </a:t>
            </a:r>
            <a:r>
              <a:rPr lang="en-US" sz="6400" b="1" dirty="0" err="1" smtClean="0">
                <a:solidFill>
                  <a:srgbClr val="003399"/>
                </a:solidFill>
                <a:effectLst>
                  <a:outerShdw blurRad="38100" dist="38100" dir="2700000" algn="tl">
                    <a:srgbClr val="000000">
                      <a:alpha val="43137"/>
                    </a:srgbClr>
                  </a:outerShdw>
                </a:effectLst>
                <a:latin typeface="+mj-lt"/>
                <a:cs typeface="Times New Roman" pitchFamily="18" charset="0"/>
              </a:rPr>
              <a:t>Chúng</a:t>
            </a:r>
            <a:r>
              <a:rPr lang="en-US" sz="6400" b="1" dirty="0" smtClean="0">
                <a:solidFill>
                  <a:srgbClr val="003399"/>
                </a:solidFill>
                <a:effectLst>
                  <a:outerShdw blurRad="38100" dist="38100" dir="2700000" algn="tl">
                    <a:srgbClr val="000000">
                      <a:alpha val="43137"/>
                    </a:srgbClr>
                  </a:outerShdw>
                </a:effectLst>
                <a:latin typeface="+mj-lt"/>
                <a:cs typeface="Times New Roman" pitchFamily="18" charset="0"/>
              </a:rPr>
              <a:t> </a:t>
            </a:r>
            <a:r>
              <a:rPr lang="en-US" sz="6400" b="1" dirty="0" err="1" smtClean="0">
                <a:solidFill>
                  <a:srgbClr val="003399"/>
                </a:solidFill>
                <a:effectLst>
                  <a:outerShdw blurRad="38100" dist="38100" dir="2700000" algn="tl">
                    <a:srgbClr val="000000">
                      <a:alpha val="43137"/>
                    </a:srgbClr>
                  </a:outerShdw>
                </a:effectLst>
                <a:latin typeface="+mj-lt"/>
                <a:cs typeface="Times New Roman" pitchFamily="18" charset="0"/>
              </a:rPr>
              <a:t>tôi</a:t>
            </a:r>
            <a:r>
              <a:rPr lang="en-US" sz="6400" b="1" dirty="0" smtClean="0">
                <a:solidFill>
                  <a:srgbClr val="003399"/>
                </a:solidFill>
                <a:effectLst>
                  <a:outerShdw blurRad="38100" dist="38100" dir="2700000" algn="tl">
                    <a:srgbClr val="000000">
                      <a:alpha val="43137"/>
                    </a:srgbClr>
                  </a:outerShdw>
                </a:effectLst>
                <a:latin typeface="+mj-lt"/>
                <a:cs typeface="Times New Roman" pitchFamily="18" charset="0"/>
              </a:rPr>
              <a:t> </a:t>
            </a:r>
            <a:r>
              <a:rPr lang="en-US" sz="6400" b="1" dirty="0" err="1" smtClean="0">
                <a:solidFill>
                  <a:srgbClr val="003399"/>
                </a:solidFill>
                <a:effectLst>
                  <a:outerShdw blurRad="38100" dist="38100" dir="2700000" algn="tl">
                    <a:srgbClr val="000000">
                      <a:alpha val="43137"/>
                    </a:srgbClr>
                  </a:outerShdw>
                </a:effectLst>
                <a:latin typeface="+mj-lt"/>
                <a:cs typeface="Times New Roman" pitchFamily="18" charset="0"/>
              </a:rPr>
              <a:t>đã</a:t>
            </a:r>
            <a:r>
              <a:rPr lang="en-US" sz="6400" b="1" dirty="0" smtClean="0">
                <a:solidFill>
                  <a:srgbClr val="003399"/>
                </a:solidFill>
                <a:effectLst>
                  <a:outerShdw blurRad="38100" dist="38100" dir="2700000" algn="tl">
                    <a:srgbClr val="000000">
                      <a:alpha val="43137"/>
                    </a:srgbClr>
                  </a:outerShdw>
                </a:effectLst>
                <a:latin typeface="+mj-lt"/>
                <a:cs typeface="Times New Roman" pitchFamily="18" charset="0"/>
              </a:rPr>
              <a:t> </a:t>
            </a:r>
            <a:r>
              <a:rPr lang="en-US" sz="6400" b="1" dirty="0" err="1" smtClean="0">
                <a:solidFill>
                  <a:srgbClr val="003399"/>
                </a:solidFill>
                <a:effectLst>
                  <a:outerShdw blurRad="38100" dist="38100" dir="2700000" algn="tl">
                    <a:srgbClr val="000000">
                      <a:alpha val="43137"/>
                    </a:srgbClr>
                  </a:outerShdw>
                </a:effectLst>
                <a:latin typeface="+mj-lt"/>
                <a:cs typeface="Times New Roman" pitchFamily="18" charset="0"/>
              </a:rPr>
              <a:t>thấy</a:t>
            </a:r>
            <a:r>
              <a:rPr lang="en-US" sz="6400" b="1" dirty="0" smtClean="0">
                <a:solidFill>
                  <a:srgbClr val="003399"/>
                </a:solidFill>
                <a:effectLst>
                  <a:outerShdw blurRad="38100" dist="38100" dir="2700000" algn="tl">
                    <a:srgbClr val="000000">
                      <a:alpha val="43137"/>
                    </a:srgbClr>
                  </a:outerShdw>
                </a:effectLst>
                <a:latin typeface="+mj-lt"/>
                <a:cs typeface="Times New Roman" pitchFamily="18" charset="0"/>
              </a:rPr>
              <a:t> </a:t>
            </a:r>
            <a:r>
              <a:rPr lang="en-US" sz="6400" b="1" dirty="0" err="1" smtClean="0">
                <a:solidFill>
                  <a:srgbClr val="003399"/>
                </a:solidFill>
                <a:effectLst>
                  <a:outerShdw blurRad="38100" dist="38100" dir="2700000" algn="tl">
                    <a:srgbClr val="000000">
                      <a:alpha val="43137"/>
                    </a:srgbClr>
                  </a:outerShdw>
                </a:effectLst>
                <a:latin typeface="+mj-lt"/>
                <a:cs typeface="Times New Roman" pitchFamily="18" charset="0"/>
              </a:rPr>
              <a:t>vinh</a:t>
            </a:r>
            <a:r>
              <a:rPr lang="en-US" sz="6400" b="1" dirty="0" smtClean="0">
                <a:solidFill>
                  <a:srgbClr val="003399"/>
                </a:solidFill>
                <a:effectLst>
                  <a:outerShdw blurRad="38100" dist="38100" dir="2700000" algn="tl">
                    <a:srgbClr val="000000">
                      <a:alpha val="43137"/>
                    </a:srgbClr>
                  </a:outerShdw>
                </a:effectLst>
                <a:latin typeface="+mj-lt"/>
                <a:cs typeface="Times New Roman" pitchFamily="18" charset="0"/>
              </a:rPr>
              <a:t> </a:t>
            </a:r>
            <a:r>
              <a:rPr lang="en-US" sz="6400" b="1" dirty="0" err="1" smtClean="0">
                <a:solidFill>
                  <a:srgbClr val="003399"/>
                </a:solidFill>
                <a:effectLst>
                  <a:outerShdw blurRad="38100" dist="38100" dir="2700000" algn="tl">
                    <a:srgbClr val="000000">
                      <a:alpha val="43137"/>
                    </a:srgbClr>
                  </a:outerShdw>
                </a:effectLst>
                <a:latin typeface="+mj-lt"/>
                <a:cs typeface="Times New Roman" pitchFamily="18" charset="0"/>
              </a:rPr>
              <a:t>quang</a:t>
            </a:r>
            <a:r>
              <a:rPr lang="en-US" sz="6400" b="1" dirty="0" smtClean="0">
                <a:solidFill>
                  <a:srgbClr val="003399"/>
                </a:solidFill>
                <a:effectLst>
                  <a:outerShdw blurRad="38100" dist="38100" dir="2700000" algn="tl">
                    <a:srgbClr val="000000">
                      <a:alpha val="43137"/>
                    </a:srgbClr>
                  </a:outerShdw>
                </a:effectLst>
                <a:latin typeface="+mj-lt"/>
                <a:cs typeface="Times New Roman" pitchFamily="18" charset="0"/>
              </a:rPr>
              <a:t> </a:t>
            </a:r>
            <a:r>
              <a:rPr lang="en-US" sz="6400" b="1" dirty="0" err="1" smtClean="0">
                <a:solidFill>
                  <a:srgbClr val="003399"/>
                </a:solidFill>
                <a:effectLst>
                  <a:outerShdw blurRad="38100" dist="38100" dir="2700000" algn="tl">
                    <a:srgbClr val="000000">
                      <a:alpha val="43137"/>
                    </a:srgbClr>
                  </a:outerShdw>
                </a:effectLst>
                <a:latin typeface="+mj-lt"/>
                <a:cs typeface="Times New Roman" pitchFamily="18" charset="0"/>
              </a:rPr>
              <a:t>Người</a:t>
            </a:r>
            <a:r>
              <a:rPr lang="en-US" sz="6400" b="1" dirty="0" smtClean="0">
                <a:solidFill>
                  <a:srgbClr val="003399"/>
                </a:solidFill>
                <a:effectLst>
                  <a:outerShdw blurRad="38100" dist="38100" dir="2700000" algn="tl">
                    <a:srgbClr val="000000">
                      <a:alpha val="43137"/>
                    </a:srgbClr>
                  </a:outerShdw>
                </a:effectLst>
                <a:latin typeface="+mj-lt"/>
                <a:cs typeface="Times New Roman" pitchFamily="18" charset="0"/>
              </a:rPr>
              <a:t>.</a:t>
            </a:r>
            <a:endParaRPr lang="en-US" sz="64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
        <p:nvSpPr>
          <p:cNvPr id="2" name="TextBox 1"/>
          <p:cNvSpPr txBox="1"/>
          <p:nvPr/>
        </p:nvSpPr>
        <p:spPr>
          <a:xfrm>
            <a:off x="0" y="0"/>
            <a:ext cx="2888932" cy="584775"/>
          </a:xfrm>
          <a:prstGeom prst="rect">
            <a:avLst/>
          </a:prstGeom>
          <a:noFill/>
        </p:spPr>
        <p:txBody>
          <a:bodyPr wrap="none" rtlCol="0">
            <a:spAutoFit/>
          </a:bodyPr>
          <a:lstStyle/>
          <a:p>
            <a:r>
              <a:rPr lang="en-US" sz="3200" b="1" i="1" u="sng">
                <a:solidFill>
                  <a:srgbClr val="FF0000"/>
                </a:solidFill>
                <a:effectLst>
                  <a:outerShdw blurRad="38100" dist="38100" dir="2700000" algn="tl">
                    <a:srgbClr val="000000">
                      <a:alpha val="43137"/>
                    </a:srgbClr>
                  </a:outerShdw>
                </a:effectLst>
                <a:latin typeface="+mj-lt"/>
                <a:cs typeface="Times New Roman" pitchFamily="18" charset="0"/>
              </a:rPr>
              <a:t>Alleluia-Alleluia:</a:t>
            </a:r>
          </a:p>
        </p:txBody>
      </p:sp>
      <p:sp>
        <p:nvSpPr>
          <p:cNvPr id="4" name="Rectangle 3"/>
          <p:cNvSpPr/>
          <p:nvPr/>
        </p:nvSpPr>
        <p:spPr>
          <a:xfrm>
            <a:off x="6690200" y="4501733"/>
            <a:ext cx="1664237" cy="646331"/>
          </a:xfrm>
          <a:prstGeom prst="rect">
            <a:avLst/>
          </a:prstGeom>
        </p:spPr>
        <p:txBody>
          <a:bodyPr wrap="none">
            <a:spAutoFit/>
          </a:bodyPr>
          <a:lstStyle/>
          <a:p>
            <a:pPr algn="r"/>
            <a:r>
              <a:rPr lang="en-US" sz="3600" b="1" i="1" u="sng">
                <a:solidFill>
                  <a:srgbClr val="FF0000"/>
                </a:solidFill>
                <a:effectLst>
                  <a:outerShdw blurRad="38100" dist="38100" dir="2700000" algn="tl">
                    <a:srgbClr val="000000">
                      <a:alpha val="43137"/>
                    </a:srgbClr>
                  </a:outerShdw>
                </a:effectLst>
                <a:latin typeface="+mj-lt"/>
                <a:cs typeface="Times New Roman" pitchFamily="18" charset="0"/>
              </a:rPr>
              <a:t>Alleluia:</a:t>
            </a:r>
          </a:p>
        </p:txBody>
      </p:sp>
    </p:spTree>
    <p:extLst>
      <p:ext uri="{BB962C8B-B14F-4D97-AF65-F5344CB8AC3E}">
        <p14:creationId xmlns:p14="http://schemas.microsoft.com/office/powerpoint/2010/main" val="245725202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10600" y="90170"/>
            <a:ext cx="456287" cy="43815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465"/>
            <a:ext cx="9144000" cy="5134570"/>
          </a:xfrm>
          <a:prstGeom prst="rect">
            <a:avLst/>
          </a:prstGeom>
        </p:spPr>
      </p:pic>
    </p:spTree>
    <p:extLst>
      <p:ext uri="{BB962C8B-B14F-4D97-AF65-F5344CB8AC3E}">
        <p14:creationId xmlns:p14="http://schemas.microsoft.com/office/powerpoint/2010/main" val="193590026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69288275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1" dirty="0">
                <a:solidFill>
                  <a:srgbClr val="FF0000"/>
                </a:solidFill>
                <a:effectLst/>
                <a:latin typeface="+mj-lt"/>
                <a:cs typeface="Times New Roman" pitchFamily="18" charset="0"/>
              </a:rPr>
              <a:t>KINH TIN KÍNH</a:t>
            </a:r>
          </a:p>
        </p:txBody>
      </p:sp>
    </p:spTree>
    <p:extLst>
      <p:ext uri="{BB962C8B-B14F-4D97-AF65-F5344CB8AC3E}">
        <p14:creationId xmlns:p14="http://schemas.microsoft.com/office/powerpoint/2010/main" val="292880785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FF0000"/>
                </a:solidFill>
                <a:effectLst/>
                <a:latin typeface="+mj-lt"/>
                <a:cs typeface="Times New Roman" pitchFamily="18" charset="0"/>
              </a:rPr>
              <a:t>Tôi tin kính một Thiên Chúa là Cha toàn năng, </a:t>
            </a:r>
            <a:r>
              <a:rPr lang="vi-VN" sz="6600" b="1" dirty="0">
                <a:solidFill>
                  <a:srgbClr val="003399"/>
                </a:solidFill>
                <a:effectLst/>
                <a:latin typeface="+mj-lt"/>
                <a:cs typeface="Times New Roman" pitchFamily="18" charset="0"/>
              </a:rPr>
              <a:t>Đấng tạo thành trời đất, muôn vật hữu hình và vô hình. </a:t>
            </a:r>
            <a:endParaRPr lang="en-US" sz="6600" b="1"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192681636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1" dirty="0" err="1">
                <a:solidFill>
                  <a:srgbClr val="003399"/>
                </a:solidFill>
                <a:effectLst/>
                <a:latin typeface="+mj-lt"/>
                <a:cs typeface="Times New Roman" pitchFamily="18" charset="0"/>
              </a:rPr>
              <a:t>Tôi</a:t>
            </a:r>
            <a:r>
              <a:rPr lang="en-US" sz="6600" b="1" dirty="0">
                <a:solidFill>
                  <a:srgbClr val="003399"/>
                </a:solidFill>
                <a:effectLst/>
                <a:latin typeface="+mj-lt"/>
                <a:cs typeface="Times New Roman" pitchFamily="18" charset="0"/>
              </a:rPr>
              <a:t> tin </a:t>
            </a:r>
            <a:r>
              <a:rPr lang="en-US" sz="6600" b="1" dirty="0" err="1">
                <a:solidFill>
                  <a:srgbClr val="003399"/>
                </a:solidFill>
                <a:effectLst/>
                <a:latin typeface="+mj-lt"/>
                <a:cs typeface="Times New Roman" pitchFamily="18" charset="0"/>
              </a:rPr>
              <a:t>kính</a:t>
            </a:r>
            <a:r>
              <a:rPr lang="en-US" sz="6600" b="1" dirty="0">
                <a:solidFill>
                  <a:srgbClr val="003399"/>
                </a:solidFill>
                <a:effectLst/>
                <a:latin typeface="+mj-lt"/>
                <a:cs typeface="Times New Roman" pitchFamily="18" charset="0"/>
              </a:rPr>
              <a:t> </a:t>
            </a:r>
            <a:r>
              <a:rPr lang="en-US" sz="6600" b="1" dirty="0" err="1">
                <a:solidFill>
                  <a:srgbClr val="003399"/>
                </a:solidFill>
                <a:effectLst/>
                <a:latin typeface="+mj-lt"/>
                <a:cs typeface="Times New Roman" pitchFamily="18" charset="0"/>
              </a:rPr>
              <a:t>một</a:t>
            </a:r>
            <a:r>
              <a:rPr lang="en-US" sz="6600" b="1" dirty="0">
                <a:solidFill>
                  <a:srgbClr val="003399"/>
                </a:solidFill>
                <a:effectLst/>
                <a:latin typeface="+mj-lt"/>
                <a:cs typeface="Times New Roman" pitchFamily="18" charset="0"/>
              </a:rPr>
              <a:t> </a:t>
            </a:r>
            <a:r>
              <a:rPr lang="en-US" sz="6600" b="1" dirty="0" err="1">
                <a:solidFill>
                  <a:srgbClr val="003399"/>
                </a:solidFill>
                <a:effectLst/>
                <a:latin typeface="+mj-lt"/>
                <a:cs typeface="Times New Roman" pitchFamily="18" charset="0"/>
              </a:rPr>
              <a:t>Chúa</a:t>
            </a:r>
            <a:r>
              <a:rPr lang="en-US" sz="6600" b="1" dirty="0">
                <a:solidFill>
                  <a:srgbClr val="003399"/>
                </a:solidFill>
                <a:effectLst/>
                <a:latin typeface="+mj-lt"/>
                <a:cs typeface="Times New Roman" pitchFamily="18" charset="0"/>
              </a:rPr>
              <a:t> </a:t>
            </a:r>
            <a:r>
              <a:rPr lang="en-US" sz="6600" b="1" dirty="0" err="1">
                <a:solidFill>
                  <a:srgbClr val="003399"/>
                </a:solidFill>
                <a:effectLst/>
                <a:latin typeface="+mj-lt"/>
                <a:cs typeface="Times New Roman" pitchFamily="18" charset="0"/>
              </a:rPr>
              <a:t>Giêsu</a:t>
            </a:r>
            <a:r>
              <a:rPr lang="en-US" sz="6600" b="1" dirty="0">
                <a:solidFill>
                  <a:srgbClr val="003399"/>
                </a:solidFill>
                <a:effectLst/>
                <a:latin typeface="+mj-lt"/>
                <a:cs typeface="Times New Roman" pitchFamily="18" charset="0"/>
              </a:rPr>
              <a:t> </a:t>
            </a:r>
            <a:r>
              <a:rPr lang="en-US" sz="6600" b="1" dirty="0" err="1">
                <a:solidFill>
                  <a:srgbClr val="003399"/>
                </a:solidFill>
                <a:effectLst/>
                <a:latin typeface="+mj-lt"/>
                <a:cs typeface="Times New Roman" pitchFamily="18" charset="0"/>
              </a:rPr>
              <a:t>Kitô</a:t>
            </a:r>
            <a:r>
              <a:rPr lang="en-US" sz="6600" b="1" dirty="0">
                <a:solidFill>
                  <a:srgbClr val="003399"/>
                </a:solidFill>
                <a:effectLst/>
                <a:latin typeface="+mj-lt"/>
                <a:cs typeface="Times New Roman" pitchFamily="18" charset="0"/>
              </a:rPr>
              <a:t>, Con </a:t>
            </a:r>
            <a:r>
              <a:rPr lang="en-US" sz="6600" b="1" dirty="0" err="1">
                <a:solidFill>
                  <a:srgbClr val="003399"/>
                </a:solidFill>
                <a:effectLst/>
                <a:latin typeface="+mj-lt"/>
                <a:cs typeface="Times New Roman" pitchFamily="18" charset="0"/>
              </a:rPr>
              <a:t>Một</a:t>
            </a:r>
            <a:r>
              <a:rPr lang="en-US" sz="6600" b="1" dirty="0">
                <a:solidFill>
                  <a:srgbClr val="003399"/>
                </a:solidFill>
                <a:effectLst/>
                <a:latin typeface="+mj-lt"/>
                <a:cs typeface="Times New Roman" pitchFamily="18" charset="0"/>
              </a:rPr>
              <a:t> </a:t>
            </a:r>
            <a:r>
              <a:rPr lang="en-US" sz="6600" b="1" dirty="0" err="1">
                <a:solidFill>
                  <a:srgbClr val="003399"/>
                </a:solidFill>
                <a:effectLst/>
                <a:latin typeface="+mj-lt"/>
                <a:cs typeface="Times New Roman" pitchFamily="18" charset="0"/>
              </a:rPr>
              <a:t>Thiên</a:t>
            </a:r>
            <a:r>
              <a:rPr lang="en-US" sz="6600" b="1" dirty="0">
                <a:solidFill>
                  <a:srgbClr val="003399"/>
                </a:solidFill>
                <a:effectLst/>
                <a:latin typeface="+mj-lt"/>
                <a:cs typeface="Times New Roman" pitchFamily="18" charset="0"/>
              </a:rPr>
              <a:t> </a:t>
            </a:r>
            <a:r>
              <a:rPr lang="en-US" sz="6600" b="1" dirty="0" err="1">
                <a:solidFill>
                  <a:srgbClr val="003399"/>
                </a:solidFill>
                <a:effectLst/>
                <a:latin typeface="+mj-lt"/>
                <a:cs typeface="Times New Roman" pitchFamily="18" charset="0"/>
              </a:rPr>
              <a:t>Chúa</a:t>
            </a:r>
            <a:r>
              <a:rPr lang="en-US" sz="6600" b="1" dirty="0">
                <a:solidFill>
                  <a:srgbClr val="003399"/>
                </a:solidFill>
                <a:effectLst/>
                <a:latin typeface="+mj-lt"/>
                <a:cs typeface="Times New Roman" pitchFamily="18" charset="0"/>
              </a:rPr>
              <a:t>, </a:t>
            </a:r>
            <a:r>
              <a:rPr lang="vi-VN" sz="6600" b="1" dirty="0">
                <a:solidFill>
                  <a:srgbClr val="003399"/>
                </a:solidFill>
                <a:effectLst/>
                <a:latin typeface="+mj-lt"/>
                <a:cs typeface="Times New Roman" pitchFamily="18" charset="0"/>
              </a:rPr>
              <a:t>Sinh bởi Đức Chúa Cha từ trước muôn đời. </a:t>
            </a:r>
            <a:endParaRPr lang="en-US" sz="6600" b="1"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145871419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chor="ctr" anchorCtr="0">
            <a:noAutofit/>
          </a:bodyPr>
          <a:lstStyle/>
          <a:p>
            <a:pPr marL="27432" indent="0" algn="just">
              <a:lnSpc>
                <a:spcPct val="114000"/>
              </a:lnSpc>
              <a:buNone/>
            </a:pPr>
            <a:r>
              <a:rPr lang="en-US" sz="5000" b="1" u="sng" dirty="0" smtClean="0">
                <a:solidFill>
                  <a:srgbClr val="FF0000"/>
                </a:solidFill>
                <a:effectLst/>
                <a:ea typeface="Tahoma" pitchFamily="34" charset="0"/>
                <a:cs typeface="Times New Roman" pitchFamily="18" charset="0"/>
              </a:rPr>
              <a:t>Tk2:</a:t>
            </a:r>
            <a:r>
              <a:rPr lang="en-US" sz="5000" b="1" dirty="0" smtClean="0">
                <a:solidFill>
                  <a:srgbClr val="FF0000"/>
                </a:solidFill>
                <a:effectLst/>
                <a:ea typeface="Tahoma" pitchFamily="34" charset="0"/>
                <a:cs typeface="Times New Roman" pitchFamily="18" charset="0"/>
              </a:rPr>
              <a:t> </a:t>
            </a:r>
            <a:r>
              <a:rPr lang="en-US" sz="5000" b="1" dirty="0" err="1" smtClean="0">
                <a:solidFill>
                  <a:srgbClr val="003399"/>
                </a:solidFill>
              </a:rPr>
              <a:t>Thoát</a:t>
            </a:r>
            <a:r>
              <a:rPr lang="en-US" sz="5000" b="1" dirty="0" smtClean="0">
                <a:solidFill>
                  <a:srgbClr val="003399"/>
                </a:solidFill>
              </a:rPr>
              <a:t> </a:t>
            </a:r>
            <a:r>
              <a:rPr lang="en-US" sz="5000" b="1" dirty="0" err="1" smtClean="0">
                <a:solidFill>
                  <a:srgbClr val="003399"/>
                </a:solidFill>
              </a:rPr>
              <a:t>mưu</a:t>
            </a:r>
            <a:r>
              <a:rPr lang="en-US" sz="5000" b="1" dirty="0" smtClean="0">
                <a:solidFill>
                  <a:srgbClr val="003399"/>
                </a:solidFill>
              </a:rPr>
              <a:t> </a:t>
            </a:r>
            <a:r>
              <a:rPr lang="en-US" sz="5000" b="1" dirty="0" err="1" smtClean="0">
                <a:solidFill>
                  <a:srgbClr val="003399"/>
                </a:solidFill>
              </a:rPr>
              <a:t>rồng</a:t>
            </a:r>
            <a:r>
              <a:rPr lang="en-US" sz="5000" b="1" dirty="0" smtClean="0">
                <a:solidFill>
                  <a:srgbClr val="003399"/>
                </a:solidFill>
              </a:rPr>
              <a:t> </a:t>
            </a:r>
            <a:r>
              <a:rPr lang="en-US" sz="5000" b="1" dirty="0" err="1" smtClean="0">
                <a:solidFill>
                  <a:srgbClr val="003399"/>
                </a:solidFill>
              </a:rPr>
              <a:t>Mẹ</a:t>
            </a:r>
            <a:r>
              <a:rPr lang="en-US" sz="5000" b="1" dirty="0" smtClean="0">
                <a:solidFill>
                  <a:srgbClr val="003399"/>
                </a:solidFill>
              </a:rPr>
              <a:t> </a:t>
            </a:r>
            <a:r>
              <a:rPr lang="en-US" sz="5000" b="1" dirty="0" err="1" smtClean="0">
                <a:solidFill>
                  <a:srgbClr val="003399"/>
                </a:solidFill>
              </a:rPr>
              <a:t>là</a:t>
            </a:r>
            <a:r>
              <a:rPr lang="en-US" sz="5000" b="1" dirty="0" smtClean="0">
                <a:solidFill>
                  <a:srgbClr val="003399"/>
                </a:solidFill>
              </a:rPr>
              <a:t> </a:t>
            </a:r>
            <a:r>
              <a:rPr lang="en-US" sz="5000" b="1" dirty="0" err="1" smtClean="0">
                <a:solidFill>
                  <a:srgbClr val="003399"/>
                </a:solidFill>
              </a:rPr>
              <a:t>tháp</a:t>
            </a:r>
            <a:r>
              <a:rPr lang="en-US" sz="5000" b="1" dirty="0" smtClean="0">
                <a:solidFill>
                  <a:srgbClr val="003399"/>
                </a:solidFill>
              </a:rPr>
              <a:t> </a:t>
            </a:r>
            <a:r>
              <a:rPr lang="en-US" sz="5000" b="1" dirty="0" err="1" smtClean="0">
                <a:solidFill>
                  <a:srgbClr val="003399"/>
                </a:solidFill>
              </a:rPr>
              <a:t>đài</a:t>
            </a:r>
            <a:r>
              <a:rPr lang="en-US" sz="5000" b="1" dirty="0" smtClean="0">
                <a:solidFill>
                  <a:srgbClr val="003399"/>
                </a:solidFill>
              </a:rPr>
              <a:t> </a:t>
            </a:r>
            <a:r>
              <a:rPr lang="en-US" sz="5000" b="1" dirty="0" err="1" smtClean="0">
                <a:solidFill>
                  <a:srgbClr val="003399"/>
                </a:solidFill>
              </a:rPr>
              <a:t>cao</a:t>
            </a:r>
            <a:r>
              <a:rPr lang="en-US" sz="5000" b="1" dirty="0" smtClean="0">
                <a:solidFill>
                  <a:srgbClr val="003399"/>
                </a:solidFill>
              </a:rPr>
              <a:t>. </a:t>
            </a:r>
            <a:r>
              <a:rPr lang="en-US" sz="5000" b="1" dirty="0" err="1" smtClean="0">
                <a:solidFill>
                  <a:srgbClr val="003399"/>
                </a:solidFill>
              </a:rPr>
              <a:t>Hải</a:t>
            </a:r>
            <a:r>
              <a:rPr lang="en-US" sz="5000" b="1" dirty="0" smtClean="0">
                <a:solidFill>
                  <a:srgbClr val="003399"/>
                </a:solidFill>
              </a:rPr>
              <a:t> </a:t>
            </a:r>
            <a:r>
              <a:rPr lang="en-US" sz="5000" b="1" dirty="0" err="1" smtClean="0">
                <a:solidFill>
                  <a:srgbClr val="003399"/>
                </a:solidFill>
              </a:rPr>
              <a:t>tinh</a:t>
            </a:r>
            <a:r>
              <a:rPr lang="en-US" sz="5000" b="1" dirty="0" smtClean="0">
                <a:solidFill>
                  <a:srgbClr val="003399"/>
                </a:solidFill>
              </a:rPr>
              <a:t> </a:t>
            </a:r>
            <a:r>
              <a:rPr lang="en-US" sz="5000" b="1" dirty="0" err="1" smtClean="0">
                <a:solidFill>
                  <a:srgbClr val="003399"/>
                </a:solidFill>
              </a:rPr>
              <a:t>sáng</a:t>
            </a:r>
            <a:r>
              <a:rPr lang="en-US" sz="5000" b="1" dirty="0" smtClean="0">
                <a:solidFill>
                  <a:srgbClr val="003399"/>
                </a:solidFill>
              </a:rPr>
              <a:t> </a:t>
            </a:r>
            <a:r>
              <a:rPr lang="en-US" sz="5000" b="1" dirty="0" err="1" smtClean="0">
                <a:solidFill>
                  <a:srgbClr val="003399"/>
                </a:solidFill>
              </a:rPr>
              <a:t>vời</a:t>
            </a:r>
            <a:r>
              <a:rPr lang="en-US" sz="5000" b="1" dirty="0" smtClean="0">
                <a:solidFill>
                  <a:srgbClr val="003399"/>
                </a:solidFill>
              </a:rPr>
              <a:t> </a:t>
            </a:r>
            <a:r>
              <a:rPr lang="en-US" sz="5000" b="1" dirty="0" err="1" smtClean="0">
                <a:solidFill>
                  <a:srgbClr val="003399"/>
                </a:solidFill>
              </a:rPr>
              <a:t>vợi</a:t>
            </a:r>
            <a:r>
              <a:rPr lang="en-US" sz="5000" b="1" dirty="0" smtClean="0">
                <a:solidFill>
                  <a:srgbClr val="003399"/>
                </a:solidFill>
              </a:rPr>
              <a:t>, </a:t>
            </a:r>
            <a:r>
              <a:rPr lang="en-US" sz="5000" b="1" dirty="0" err="1" smtClean="0">
                <a:solidFill>
                  <a:srgbClr val="003399"/>
                </a:solidFill>
              </a:rPr>
              <a:t>hằng</a:t>
            </a:r>
            <a:r>
              <a:rPr lang="en-US" sz="5000" b="1" dirty="0" smtClean="0">
                <a:solidFill>
                  <a:srgbClr val="003399"/>
                </a:solidFill>
              </a:rPr>
              <a:t> </a:t>
            </a:r>
            <a:r>
              <a:rPr lang="en-US" sz="5000" b="1" dirty="0" err="1" smtClean="0">
                <a:solidFill>
                  <a:srgbClr val="003399"/>
                </a:solidFill>
              </a:rPr>
              <a:t>soi</a:t>
            </a:r>
            <a:r>
              <a:rPr lang="en-US" sz="5000" b="1" dirty="0" smtClean="0">
                <a:solidFill>
                  <a:srgbClr val="003399"/>
                </a:solidFill>
              </a:rPr>
              <a:t> </a:t>
            </a:r>
            <a:r>
              <a:rPr lang="en-US" sz="5000" b="1" dirty="0" err="1" smtClean="0">
                <a:solidFill>
                  <a:srgbClr val="003399"/>
                </a:solidFill>
              </a:rPr>
              <a:t>lối</a:t>
            </a:r>
            <a:r>
              <a:rPr lang="en-US" sz="5000" b="1" dirty="0" smtClean="0">
                <a:solidFill>
                  <a:srgbClr val="003399"/>
                </a:solidFill>
              </a:rPr>
              <a:t> </a:t>
            </a:r>
            <a:r>
              <a:rPr lang="en-US" sz="5000" b="1" dirty="0" err="1" smtClean="0">
                <a:solidFill>
                  <a:srgbClr val="003399"/>
                </a:solidFill>
              </a:rPr>
              <a:t>đưa</a:t>
            </a:r>
            <a:r>
              <a:rPr lang="en-US" sz="5000" b="1" dirty="0" smtClean="0">
                <a:solidFill>
                  <a:srgbClr val="003399"/>
                </a:solidFill>
              </a:rPr>
              <a:t> </a:t>
            </a:r>
            <a:r>
              <a:rPr lang="en-US" sz="5000" b="1" dirty="0" err="1" smtClean="0">
                <a:solidFill>
                  <a:srgbClr val="003399"/>
                </a:solidFill>
              </a:rPr>
              <a:t>đường</a:t>
            </a:r>
            <a:r>
              <a:rPr lang="en-US" sz="5000" b="1" dirty="0" smtClean="0">
                <a:solidFill>
                  <a:srgbClr val="003399"/>
                </a:solidFill>
              </a:rPr>
              <a:t>. </a:t>
            </a:r>
            <a:r>
              <a:rPr lang="en-US" sz="5000" b="1" dirty="0" err="1" smtClean="0">
                <a:solidFill>
                  <a:srgbClr val="003399"/>
                </a:solidFill>
              </a:rPr>
              <a:t>Cứu</a:t>
            </a:r>
            <a:r>
              <a:rPr lang="en-US" sz="5000" b="1" dirty="0" smtClean="0">
                <a:solidFill>
                  <a:srgbClr val="003399"/>
                </a:solidFill>
              </a:rPr>
              <a:t> </a:t>
            </a:r>
            <a:r>
              <a:rPr lang="en-US" sz="5000" b="1" dirty="0" err="1" smtClean="0">
                <a:solidFill>
                  <a:srgbClr val="003399"/>
                </a:solidFill>
              </a:rPr>
              <a:t>đoàn</a:t>
            </a:r>
            <a:r>
              <a:rPr lang="en-US" sz="5000" b="1" dirty="0" smtClean="0">
                <a:solidFill>
                  <a:srgbClr val="003399"/>
                </a:solidFill>
              </a:rPr>
              <a:t> con </a:t>
            </a:r>
            <a:r>
              <a:rPr lang="en-US" sz="5000" b="1" dirty="0" err="1" smtClean="0">
                <a:solidFill>
                  <a:srgbClr val="003399"/>
                </a:solidFill>
              </a:rPr>
              <a:t>thoát</a:t>
            </a:r>
            <a:r>
              <a:rPr lang="en-US" sz="5000" b="1" dirty="0" smtClean="0">
                <a:solidFill>
                  <a:srgbClr val="003399"/>
                </a:solidFill>
              </a:rPr>
              <a:t> </a:t>
            </a:r>
            <a:r>
              <a:rPr lang="en-US" sz="5000" b="1" dirty="0" err="1" smtClean="0">
                <a:solidFill>
                  <a:srgbClr val="003399"/>
                </a:solidFill>
              </a:rPr>
              <a:t>bóng</a:t>
            </a:r>
            <a:r>
              <a:rPr lang="en-US" sz="5000" b="1" dirty="0" smtClean="0">
                <a:solidFill>
                  <a:srgbClr val="003399"/>
                </a:solidFill>
              </a:rPr>
              <a:t> </a:t>
            </a:r>
            <a:r>
              <a:rPr lang="en-US" sz="5000" b="1" dirty="0" err="1" smtClean="0">
                <a:solidFill>
                  <a:srgbClr val="003399"/>
                </a:solidFill>
              </a:rPr>
              <a:t>tà</a:t>
            </a:r>
            <a:r>
              <a:rPr lang="en-US" sz="5000" b="1" dirty="0" smtClean="0">
                <a:solidFill>
                  <a:srgbClr val="003399"/>
                </a:solidFill>
              </a:rPr>
              <a:t> </a:t>
            </a:r>
            <a:r>
              <a:rPr lang="en-US" sz="5000" b="1" dirty="0" err="1" smtClean="0">
                <a:solidFill>
                  <a:srgbClr val="003399"/>
                </a:solidFill>
              </a:rPr>
              <a:t>cheo</a:t>
            </a:r>
            <a:r>
              <a:rPr lang="en-US" sz="5000" b="1" dirty="0" smtClean="0">
                <a:solidFill>
                  <a:srgbClr val="003399"/>
                </a:solidFill>
              </a:rPr>
              <a:t> </a:t>
            </a:r>
            <a:r>
              <a:rPr lang="en-US" sz="5000" b="1" dirty="0" err="1" smtClean="0">
                <a:solidFill>
                  <a:srgbClr val="003399"/>
                </a:solidFill>
              </a:rPr>
              <a:t>leo</a:t>
            </a:r>
            <a:r>
              <a:rPr lang="en-US" sz="5000" b="1" dirty="0" smtClean="0">
                <a:solidFill>
                  <a:srgbClr val="003399"/>
                </a:solidFill>
              </a:rPr>
              <a:t>. </a:t>
            </a:r>
            <a:r>
              <a:rPr lang="en-US" sz="5000" b="1" dirty="0" err="1" smtClean="0">
                <a:solidFill>
                  <a:srgbClr val="003399"/>
                </a:solidFill>
              </a:rPr>
              <a:t>Nguyện</a:t>
            </a:r>
            <a:r>
              <a:rPr lang="en-US" sz="5000" b="1" dirty="0" smtClean="0">
                <a:solidFill>
                  <a:srgbClr val="003399"/>
                </a:solidFill>
              </a:rPr>
              <a:t> </a:t>
            </a:r>
            <a:r>
              <a:rPr lang="en-US" sz="5000" b="1" dirty="0" err="1" smtClean="0">
                <a:solidFill>
                  <a:srgbClr val="003399"/>
                </a:solidFill>
              </a:rPr>
              <a:t>xin</a:t>
            </a:r>
            <a:r>
              <a:rPr lang="en-US" sz="5000" b="1" dirty="0" smtClean="0">
                <a:solidFill>
                  <a:srgbClr val="003399"/>
                </a:solidFill>
              </a:rPr>
              <a:t> </a:t>
            </a:r>
            <a:r>
              <a:rPr lang="en-US" sz="5000" b="1" dirty="0" err="1" smtClean="0">
                <a:solidFill>
                  <a:srgbClr val="003399"/>
                </a:solidFill>
              </a:rPr>
              <a:t>dắt</a:t>
            </a:r>
            <a:r>
              <a:rPr lang="en-US" sz="5000" b="1" dirty="0" smtClean="0">
                <a:solidFill>
                  <a:srgbClr val="003399"/>
                </a:solidFill>
              </a:rPr>
              <a:t> </a:t>
            </a:r>
            <a:r>
              <a:rPr lang="en-US" sz="5000" b="1" dirty="0" err="1" smtClean="0">
                <a:solidFill>
                  <a:srgbClr val="003399"/>
                </a:solidFill>
              </a:rPr>
              <a:t>thuyền</a:t>
            </a:r>
            <a:r>
              <a:rPr lang="en-US" sz="5000" b="1" dirty="0" smtClean="0">
                <a:solidFill>
                  <a:srgbClr val="003399"/>
                </a:solidFill>
              </a:rPr>
              <a:t> </a:t>
            </a:r>
            <a:r>
              <a:rPr lang="en-US" sz="5000" b="1" dirty="0" err="1" smtClean="0">
                <a:solidFill>
                  <a:srgbClr val="003399"/>
                </a:solidFill>
              </a:rPr>
              <a:t>về</a:t>
            </a:r>
            <a:r>
              <a:rPr lang="en-US" sz="5000" b="1" dirty="0" smtClean="0">
                <a:solidFill>
                  <a:srgbClr val="003399"/>
                </a:solidFill>
              </a:rPr>
              <a:t> </a:t>
            </a:r>
            <a:r>
              <a:rPr lang="en-US" sz="5000" b="1" dirty="0" err="1" smtClean="0">
                <a:solidFill>
                  <a:srgbClr val="003399"/>
                </a:solidFill>
              </a:rPr>
              <a:t>bến</a:t>
            </a:r>
            <a:r>
              <a:rPr lang="en-US" sz="5000" b="1" dirty="0" smtClean="0">
                <a:solidFill>
                  <a:srgbClr val="003399"/>
                </a:solidFill>
              </a:rPr>
              <a:t> </a:t>
            </a:r>
            <a:r>
              <a:rPr lang="en-US" sz="5000" b="1" dirty="0" err="1" smtClean="0">
                <a:solidFill>
                  <a:srgbClr val="003399"/>
                </a:solidFill>
              </a:rPr>
              <a:t>ước</a:t>
            </a:r>
            <a:r>
              <a:rPr lang="en-US" sz="5000" b="1" dirty="0" smtClean="0">
                <a:solidFill>
                  <a:srgbClr val="003399"/>
                </a:solidFill>
              </a:rPr>
              <a:t> </a:t>
            </a:r>
            <a:r>
              <a:rPr lang="en-US" sz="5000" b="1" dirty="0" err="1" smtClean="0">
                <a:solidFill>
                  <a:srgbClr val="003399"/>
                </a:solidFill>
              </a:rPr>
              <a:t>mong</a:t>
            </a:r>
            <a:r>
              <a:rPr lang="en-US" sz="5000" b="1" dirty="0" smtClean="0">
                <a:solidFill>
                  <a:srgbClr val="003399"/>
                </a:solidFill>
              </a:rPr>
              <a:t>.</a:t>
            </a:r>
            <a:endParaRPr lang="en-US" sz="5000" b="1" u="sng" dirty="0">
              <a:solidFill>
                <a:srgbClr val="003399"/>
              </a:solidFill>
              <a:effectLst/>
              <a:ea typeface="Tahoma" pitchFamily="34" charset="0"/>
              <a:cs typeface="Times New Roman" pitchFamily="18" charset="0"/>
            </a:endParaRPr>
          </a:p>
        </p:txBody>
      </p:sp>
    </p:spTree>
    <p:extLst>
      <p:ext uri="{BB962C8B-B14F-4D97-AF65-F5344CB8AC3E}">
        <p14:creationId xmlns:p14="http://schemas.microsoft.com/office/powerpoint/2010/main" val="357152833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003399"/>
                </a:solidFill>
                <a:effectLst/>
                <a:latin typeface="+mj-lt"/>
                <a:cs typeface="Times New Roman" pitchFamily="18" charset="0"/>
              </a:rPr>
              <a:t>Người là Thiên Chúa bởi Thiên Chúa, Ánh Sáng bởi Ánh Sáng,</a:t>
            </a:r>
            <a:r>
              <a:rPr lang="en-US" sz="6600" b="1" dirty="0">
                <a:solidFill>
                  <a:srgbClr val="003399"/>
                </a:solidFill>
                <a:effectLst/>
                <a:latin typeface="+mj-lt"/>
                <a:cs typeface="Times New Roman" pitchFamily="18" charset="0"/>
              </a:rPr>
              <a:t> </a:t>
            </a:r>
            <a:r>
              <a:rPr lang="en-US" sz="6600" b="1" dirty="0" err="1">
                <a:solidFill>
                  <a:srgbClr val="003399"/>
                </a:solidFill>
                <a:effectLst/>
                <a:latin typeface="+mj-lt"/>
                <a:cs typeface="Times New Roman" pitchFamily="18" charset="0"/>
              </a:rPr>
              <a:t>Thiên</a:t>
            </a:r>
            <a:r>
              <a:rPr lang="en-US" sz="6600" b="1" dirty="0">
                <a:solidFill>
                  <a:srgbClr val="003399"/>
                </a:solidFill>
                <a:effectLst/>
                <a:latin typeface="+mj-lt"/>
                <a:cs typeface="Times New Roman" pitchFamily="18" charset="0"/>
              </a:rPr>
              <a:t> </a:t>
            </a:r>
            <a:r>
              <a:rPr lang="en-US" sz="6600" b="1" dirty="0" err="1">
                <a:solidFill>
                  <a:srgbClr val="003399"/>
                </a:solidFill>
                <a:effectLst/>
                <a:latin typeface="+mj-lt"/>
                <a:cs typeface="Times New Roman" pitchFamily="18" charset="0"/>
              </a:rPr>
              <a:t>Chúa</a:t>
            </a:r>
            <a:r>
              <a:rPr lang="en-US" sz="6600" b="1" dirty="0">
                <a:solidFill>
                  <a:srgbClr val="003399"/>
                </a:solidFill>
                <a:effectLst/>
                <a:latin typeface="+mj-lt"/>
                <a:cs typeface="Times New Roman" pitchFamily="18" charset="0"/>
              </a:rPr>
              <a:t> </a:t>
            </a:r>
            <a:r>
              <a:rPr lang="en-US" sz="6600" b="1" dirty="0" err="1">
                <a:solidFill>
                  <a:srgbClr val="003399"/>
                </a:solidFill>
                <a:effectLst/>
                <a:latin typeface="+mj-lt"/>
                <a:cs typeface="Times New Roman" pitchFamily="18" charset="0"/>
              </a:rPr>
              <a:t>thật</a:t>
            </a:r>
            <a:r>
              <a:rPr lang="en-US" sz="6600" b="1" dirty="0">
                <a:solidFill>
                  <a:srgbClr val="003399"/>
                </a:solidFill>
                <a:effectLst/>
                <a:latin typeface="+mj-lt"/>
                <a:cs typeface="Times New Roman" pitchFamily="18" charset="0"/>
              </a:rPr>
              <a:t> </a:t>
            </a:r>
            <a:r>
              <a:rPr lang="en-US" sz="6600" b="1" dirty="0" err="1">
                <a:solidFill>
                  <a:srgbClr val="003399"/>
                </a:solidFill>
                <a:effectLst/>
                <a:latin typeface="+mj-lt"/>
                <a:cs typeface="Times New Roman" pitchFamily="18" charset="0"/>
              </a:rPr>
              <a:t>bởi</a:t>
            </a:r>
            <a:r>
              <a:rPr lang="en-US" sz="6600" b="1" dirty="0">
                <a:solidFill>
                  <a:srgbClr val="003399"/>
                </a:solidFill>
                <a:effectLst/>
                <a:latin typeface="+mj-lt"/>
                <a:cs typeface="Times New Roman" pitchFamily="18" charset="0"/>
              </a:rPr>
              <a:t> </a:t>
            </a:r>
            <a:r>
              <a:rPr lang="en-US" sz="6600" b="1" dirty="0" err="1">
                <a:solidFill>
                  <a:srgbClr val="003399"/>
                </a:solidFill>
                <a:effectLst/>
                <a:latin typeface="+mj-lt"/>
                <a:cs typeface="Times New Roman" pitchFamily="18" charset="0"/>
              </a:rPr>
              <a:t>Thiên</a:t>
            </a:r>
            <a:r>
              <a:rPr lang="en-US" sz="6600" b="1" dirty="0">
                <a:solidFill>
                  <a:srgbClr val="003399"/>
                </a:solidFill>
                <a:effectLst/>
                <a:latin typeface="+mj-lt"/>
                <a:cs typeface="Times New Roman" pitchFamily="18" charset="0"/>
              </a:rPr>
              <a:t> </a:t>
            </a:r>
            <a:r>
              <a:rPr lang="en-US" sz="6600" b="1" dirty="0" err="1">
                <a:solidFill>
                  <a:srgbClr val="003399"/>
                </a:solidFill>
                <a:effectLst/>
                <a:latin typeface="+mj-lt"/>
                <a:cs typeface="Times New Roman" pitchFamily="18" charset="0"/>
              </a:rPr>
              <a:t>Chúa</a:t>
            </a:r>
            <a:r>
              <a:rPr lang="en-US" sz="6600" b="1" dirty="0">
                <a:solidFill>
                  <a:srgbClr val="003399"/>
                </a:solidFill>
                <a:effectLst/>
                <a:latin typeface="+mj-lt"/>
                <a:cs typeface="Times New Roman" pitchFamily="18" charset="0"/>
              </a:rPr>
              <a:t> </a:t>
            </a:r>
            <a:r>
              <a:rPr lang="en-US" sz="6600" b="1" dirty="0" err="1">
                <a:solidFill>
                  <a:srgbClr val="003399"/>
                </a:solidFill>
                <a:effectLst/>
                <a:latin typeface="+mj-lt"/>
                <a:cs typeface="Times New Roman" pitchFamily="18" charset="0"/>
              </a:rPr>
              <a:t>thật</a:t>
            </a:r>
            <a:r>
              <a:rPr lang="en-US" sz="6600" b="1" dirty="0">
                <a:solidFill>
                  <a:srgbClr val="003399"/>
                </a:solidFill>
                <a:effectLst/>
                <a:latin typeface="+mj-lt"/>
                <a:cs typeface="Times New Roman" pitchFamily="18" charset="0"/>
              </a:rPr>
              <a:t>,</a:t>
            </a:r>
          </a:p>
        </p:txBody>
      </p:sp>
    </p:spTree>
    <p:extLst>
      <p:ext uri="{BB962C8B-B14F-4D97-AF65-F5344CB8AC3E}">
        <p14:creationId xmlns:p14="http://schemas.microsoft.com/office/powerpoint/2010/main" val="58906982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rgbClr val="003399"/>
                </a:solidFill>
                <a:effectLst/>
                <a:latin typeface="+mj-lt"/>
              </a:rPr>
              <a:t>được sinh ra mà không phải được tạo thành, đồng bản thể với Đức Chúa Cha: nhờ Người mà muôn vật được tạo thành. </a:t>
            </a:r>
            <a:endParaRPr lang="en-US" sz="6000" b="1"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245952566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1" dirty="0">
                <a:solidFill>
                  <a:srgbClr val="003399"/>
                </a:solidFill>
                <a:effectLst/>
                <a:latin typeface="+mj-lt"/>
              </a:rPr>
              <a:t>Vì loài người chúng ta và để cứu độ chúng ta,</a:t>
            </a:r>
            <a:r>
              <a:rPr lang="en-US" sz="7200" b="1" dirty="0">
                <a:solidFill>
                  <a:srgbClr val="003399"/>
                </a:solidFill>
                <a:effectLst/>
                <a:latin typeface="+mj-lt"/>
              </a:rPr>
              <a:t> </a:t>
            </a:r>
            <a:r>
              <a:rPr lang="vi-VN" sz="7200" b="1" dirty="0">
                <a:solidFill>
                  <a:srgbClr val="003399"/>
                </a:solidFill>
                <a:effectLst/>
                <a:latin typeface="+mj-lt"/>
                <a:cs typeface="Times New Roman" pitchFamily="18" charset="0"/>
              </a:rPr>
              <a:t>Người đã từ trời xuống thế. </a:t>
            </a:r>
            <a:endParaRPr lang="en-US" sz="7200" b="1"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416584159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FF0000"/>
                </a:solidFill>
                <a:effectLst/>
                <a:latin typeface="+mj-lt"/>
                <a:cs typeface="Times New Roman" pitchFamily="18" charset="0"/>
              </a:rPr>
              <a:t>Bởi phép Đức Chúa Thánh Thần, Người đã nhập thể trong lòng Trinh Nữ Maria, và đã làm người.</a:t>
            </a:r>
            <a:endParaRPr lang="en-US" sz="6600" b="1" dirty="0">
              <a:solidFill>
                <a:srgbClr val="FF0000"/>
              </a:solidFill>
              <a:effectLst/>
              <a:latin typeface="+mj-lt"/>
              <a:cs typeface="Times New Roman" pitchFamily="18" charset="0"/>
            </a:endParaRPr>
          </a:p>
        </p:txBody>
      </p:sp>
    </p:spTree>
    <p:extLst>
      <p:ext uri="{BB962C8B-B14F-4D97-AF65-F5344CB8AC3E}">
        <p14:creationId xmlns:p14="http://schemas.microsoft.com/office/powerpoint/2010/main" val="28140867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1" dirty="0">
                <a:solidFill>
                  <a:srgbClr val="003399"/>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1"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39264932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1" dirty="0">
                <a:solidFill>
                  <a:srgbClr val="003399"/>
                </a:solidFill>
                <a:effectLst/>
                <a:latin typeface="+mj-lt"/>
              </a:rPr>
              <a:t>Người lên trời, ngự bên hữu Đức Chúa Cha, và Người sẽ lại đến trong vinh quang để phán xét kẻ sống và kẻ chết, Nước Người sẽ không bao giờ cùng.</a:t>
            </a:r>
            <a:endParaRPr lang="en-US" sz="5300" b="1"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198270848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rgbClr val="003399"/>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1"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7456685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1" dirty="0">
                <a:solidFill>
                  <a:srgbClr val="003399"/>
                </a:solidFill>
                <a:effectLst/>
                <a:latin typeface="+mj-lt"/>
              </a:rPr>
              <a:t>Người được phụng thờ và tôn vinh cùng với Đức Chúa Cha và Đức Chúa Con: Người đã dùng các tiên tri mà phán dạy. </a:t>
            </a:r>
            <a:endParaRPr lang="en-US" sz="6000" b="1"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38017246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1" dirty="0">
                <a:solidFill>
                  <a:srgbClr val="003399"/>
                </a:solidFill>
                <a:effectLst/>
                <a:latin typeface="+mj-lt"/>
              </a:rPr>
              <a:t>Tôi tin Hội Thánh duy nhất thánh thiện công giáo và tông truyền.</a:t>
            </a:r>
            <a:endParaRPr lang="en-US" sz="8000" b="1"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253351268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003399"/>
                </a:solidFill>
                <a:effectLst/>
                <a:latin typeface="+mj-lt"/>
                <a:cs typeface="Times New Roman" pitchFamily="18" charset="0"/>
              </a:rPr>
              <a:t>Tôi tuyên xưng có một Phép Rửa để tha tội. Tôi trông đợi kẻ chết sống lại và sự</a:t>
            </a:r>
            <a:r>
              <a:rPr lang="en-US" sz="6600" b="1" dirty="0">
                <a:solidFill>
                  <a:srgbClr val="003399"/>
                </a:solidFill>
                <a:effectLst/>
                <a:latin typeface="+mj-lt"/>
                <a:cs typeface="Times New Roman" pitchFamily="18" charset="0"/>
              </a:rPr>
              <a:t> </a:t>
            </a:r>
            <a:r>
              <a:rPr lang="vi-VN" sz="6600" b="1" dirty="0">
                <a:solidFill>
                  <a:srgbClr val="003399"/>
                </a:solidFill>
                <a:effectLst/>
                <a:latin typeface="+mj-lt"/>
                <a:cs typeface="Times New Roman" pitchFamily="18" charset="0"/>
              </a:rPr>
              <a:t>sống đời sau. </a:t>
            </a:r>
            <a:r>
              <a:rPr lang="vi-VN" sz="6600" b="1" u="sng" dirty="0">
                <a:solidFill>
                  <a:srgbClr val="FF0000"/>
                </a:solidFill>
                <a:effectLst/>
                <a:latin typeface="+mj-lt"/>
                <a:cs typeface="Times New Roman" pitchFamily="18" charset="0"/>
              </a:rPr>
              <a:t>Amen.</a:t>
            </a:r>
            <a:endParaRPr lang="en-US" sz="6600" b="1" u="sng" dirty="0">
              <a:solidFill>
                <a:srgbClr val="FF0000"/>
              </a:solidFill>
              <a:effectLst/>
              <a:latin typeface="+mj-lt"/>
              <a:cs typeface="Times New Roman" pitchFamily="18" charset="0"/>
            </a:endParaRPr>
          </a:p>
        </p:txBody>
      </p:sp>
    </p:spTree>
    <p:extLst>
      <p:ext uri="{BB962C8B-B14F-4D97-AF65-F5344CB8AC3E}">
        <p14:creationId xmlns:p14="http://schemas.microsoft.com/office/powerpoint/2010/main" val="154652791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chor="ctr" anchorCtr="0">
            <a:noAutofit/>
          </a:bodyPr>
          <a:lstStyle/>
          <a:p>
            <a:pPr marL="27432" indent="0" algn="just">
              <a:lnSpc>
                <a:spcPct val="110000"/>
              </a:lnSpc>
              <a:buNone/>
            </a:pPr>
            <a:r>
              <a:rPr lang="en-US" sz="5200" b="1" u="sng" dirty="0" smtClean="0">
                <a:solidFill>
                  <a:srgbClr val="FF0000"/>
                </a:solidFill>
                <a:effectLst/>
                <a:latin typeface="+mj-lt"/>
                <a:ea typeface="Tahoma" pitchFamily="34" charset="0"/>
                <a:cs typeface="Times New Roman" pitchFamily="18" charset="0"/>
              </a:rPr>
              <a:t>**:</a:t>
            </a:r>
            <a:r>
              <a:rPr lang="en-US" sz="5200" b="1" dirty="0" smtClean="0">
                <a:solidFill>
                  <a:srgbClr val="003399"/>
                </a:solidFill>
                <a:effectLst/>
                <a:latin typeface="+mj-lt"/>
                <a:ea typeface="Tahoma" pitchFamily="34" charset="0"/>
                <a:cs typeface="Times New Roman" pitchFamily="18" charset="0"/>
              </a:rPr>
              <a:t> </a:t>
            </a:r>
            <a:r>
              <a:rPr lang="en-US" sz="5200" b="1" dirty="0" err="1" smtClean="0">
                <a:solidFill>
                  <a:srgbClr val="003399"/>
                </a:solidFill>
                <a:effectLst/>
                <a:latin typeface="+mj-lt"/>
              </a:rPr>
              <a:t>Nguyện</a:t>
            </a:r>
            <a:r>
              <a:rPr lang="en-US" sz="5200" b="1" dirty="0" smtClean="0">
                <a:solidFill>
                  <a:srgbClr val="003399"/>
                </a:solidFill>
                <a:effectLst/>
                <a:latin typeface="+mj-lt"/>
              </a:rPr>
              <a:t> </a:t>
            </a:r>
            <a:r>
              <a:rPr lang="en-US" sz="5200" b="1" dirty="0" err="1" smtClean="0">
                <a:solidFill>
                  <a:srgbClr val="003399"/>
                </a:solidFill>
                <a:effectLst/>
                <a:latin typeface="+mj-lt"/>
              </a:rPr>
              <a:t>Mẹ</a:t>
            </a:r>
            <a:r>
              <a:rPr lang="en-US" sz="5200" b="1" dirty="0" smtClean="0">
                <a:solidFill>
                  <a:srgbClr val="003399"/>
                </a:solidFill>
                <a:effectLst/>
                <a:latin typeface="+mj-lt"/>
              </a:rPr>
              <a:t> </a:t>
            </a:r>
            <a:r>
              <a:rPr lang="en-US" sz="5200" b="1" dirty="0" err="1" smtClean="0">
                <a:solidFill>
                  <a:srgbClr val="003399"/>
                </a:solidFill>
                <a:effectLst/>
                <a:latin typeface="+mj-lt"/>
              </a:rPr>
              <a:t>phá</a:t>
            </a:r>
            <a:r>
              <a:rPr lang="en-US" sz="5200" b="1" dirty="0" smtClean="0">
                <a:solidFill>
                  <a:srgbClr val="003399"/>
                </a:solidFill>
                <a:effectLst/>
                <a:latin typeface="+mj-lt"/>
              </a:rPr>
              <a:t> </a:t>
            </a:r>
            <a:r>
              <a:rPr lang="en-US" sz="5200" b="1" dirty="0" err="1" smtClean="0">
                <a:solidFill>
                  <a:srgbClr val="003399"/>
                </a:solidFill>
                <a:effectLst/>
                <a:latin typeface="+mj-lt"/>
              </a:rPr>
              <a:t>mây</a:t>
            </a:r>
            <a:r>
              <a:rPr lang="en-US" sz="5200" b="1" dirty="0" smtClean="0">
                <a:solidFill>
                  <a:srgbClr val="003399"/>
                </a:solidFill>
                <a:effectLst/>
                <a:latin typeface="+mj-lt"/>
              </a:rPr>
              <a:t> </a:t>
            </a:r>
            <a:r>
              <a:rPr lang="en-US" sz="5200" b="1" dirty="0" err="1" smtClean="0">
                <a:solidFill>
                  <a:srgbClr val="003399"/>
                </a:solidFill>
                <a:effectLst/>
                <a:latin typeface="+mj-lt"/>
              </a:rPr>
              <a:t>mờ</a:t>
            </a:r>
            <a:r>
              <a:rPr lang="en-US" sz="5200" b="1" dirty="0" smtClean="0">
                <a:solidFill>
                  <a:srgbClr val="003399"/>
                </a:solidFill>
                <a:effectLst/>
                <a:latin typeface="+mj-lt"/>
              </a:rPr>
              <a:t> </a:t>
            </a:r>
            <a:r>
              <a:rPr lang="en-US" sz="5200" b="1" dirty="0" err="1" smtClean="0">
                <a:solidFill>
                  <a:srgbClr val="003399"/>
                </a:solidFill>
                <a:effectLst/>
                <a:latin typeface="+mj-lt"/>
              </a:rPr>
              <a:t>giữa</a:t>
            </a:r>
            <a:r>
              <a:rPr lang="en-US" sz="5200" b="1" dirty="0" smtClean="0">
                <a:solidFill>
                  <a:srgbClr val="003399"/>
                </a:solidFill>
                <a:effectLst/>
                <a:latin typeface="+mj-lt"/>
              </a:rPr>
              <a:t> </a:t>
            </a:r>
            <a:r>
              <a:rPr lang="en-US" sz="5200" b="1" dirty="0" err="1" smtClean="0">
                <a:solidFill>
                  <a:srgbClr val="003399"/>
                </a:solidFill>
                <a:effectLst/>
                <a:latin typeface="+mj-lt"/>
              </a:rPr>
              <a:t>trùng</a:t>
            </a:r>
            <a:r>
              <a:rPr lang="en-US" sz="5200" b="1" dirty="0" smtClean="0">
                <a:solidFill>
                  <a:srgbClr val="003399"/>
                </a:solidFill>
                <a:effectLst/>
                <a:latin typeface="+mj-lt"/>
              </a:rPr>
              <a:t> </a:t>
            </a:r>
            <a:r>
              <a:rPr lang="en-US" sz="5200" b="1" dirty="0" err="1" smtClean="0">
                <a:solidFill>
                  <a:srgbClr val="003399"/>
                </a:solidFill>
                <a:effectLst/>
                <a:latin typeface="+mj-lt"/>
              </a:rPr>
              <a:t>dương</a:t>
            </a:r>
            <a:r>
              <a:rPr lang="en-US" sz="5200" b="1" dirty="0" smtClean="0">
                <a:solidFill>
                  <a:srgbClr val="003399"/>
                </a:solidFill>
                <a:effectLst/>
                <a:latin typeface="+mj-lt"/>
              </a:rPr>
              <a:t>. </a:t>
            </a:r>
            <a:r>
              <a:rPr lang="en-US" sz="5200" b="1" dirty="0" err="1" smtClean="0">
                <a:solidFill>
                  <a:srgbClr val="003399"/>
                </a:solidFill>
                <a:effectLst/>
                <a:latin typeface="+mj-lt"/>
              </a:rPr>
              <a:t>Bập</a:t>
            </a:r>
            <a:r>
              <a:rPr lang="en-US" sz="5200" b="1" dirty="0" smtClean="0">
                <a:solidFill>
                  <a:srgbClr val="003399"/>
                </a:solidFill>
                <a:effectLst/>
                <a:latin typeface="+mj-lt"/>
              </a:rPr>
              <a:t> </a:t>
            </a:r>
            <a:r>
              <a:rPr lang="en-US" sz="5200" b="1" dirty="0" err="1" smtClean="0">
                <a:solidFill>
                  <a:srgbClr val="003399"/>
                </a:solidFill>
                <a:effectLst/>
                <a:latin typeface="+mj-lt"/>
              </a:rPr>
              <a:t>bềnh</a:t>
            </a:r>
            <a:r>
              <a:rPr lang="en-US" sz="5200" b="1" dirty="0" smtClean="0">
                <a:solidFill>
                  <a:srgbClr val="003399"/>
                </a:solidFill>
                <a:effectLst/>
                <a:latin typeface="+mj-lt"/>
              </a:rPr>
              <a:t> </a:t>
            </a:r>
            <a:r>
              <a:rPr lang="en-US" sz="5200" b="1" dirty="0" err="1" smtClean="0">
                <a:solidFill>
                  <a:srgbClr val="003399"/>
                </a:solidFill>
                <a:effectLst/>
                <a:latin typeface="+mj-lt"/>
              </a:rPr>
              <a:t>giữa</a:t>
            </a:r>
            <a:r>
              <a:rPr lang="en-US" sz="5200" b="1" dirty="0" smtClean="0">
                <a:solidFill>
                  <a:srgbClr val="003399"/>
                </a:solidFill>
                <a:effectLst/>
                <a:latin typeface="+mj-lt"/>
              </a:rPr>
              <a:t> </a:t>
            </a:r>
            <a:r>
              <a:rPr lang="en-US" sz="5200" b="1" dirty="0" err="1" smtClean="0">
                <a:solidFill>
                  <a:srgbClr val="003399"/>
                </a:solidFill>
                <a:effectLst/>
                <a:latin typeface="+mj-lt"/>
              </a:rPr>
              <a:t>ba</a:t>
            </a:r>
            <a:r>
              <a:rPr lang="en-US" sz="5200" b="1" dirty="0" smtClean="0">
                <a:solidFill>
                  <a:srgbClr val="003399"/>
                </a:solidFill>
                <a:effectLst/>
                <a:latin typeface="+mj-lt"/>
              </a:rPr>
              <a:t> </a:t>
            </a:r>
            <a:r>
              <a:rPr lang="en-US" sz="5200" b="1" dirty="0" err="1" smtClean="0">
                <a:solidFill>
                  <a:srgbClr val="003399"/>
                </a:solidFill>
                <a:effectLst/>
                <a:latin typeface="+mj-lt"/>
              </a:rPr>
              <a:t>đào</a:t>
            </a:r>
            <a:r>
              <a:rPr lang="en-US" sz="5200" b="1" dirty="0" smtClean="0">
                <a:solidFill>
                  <a:srgbClr val="003399"/>
                </a:solidFill>
                <a:effectLst/>
                <a:latin typeface="+mj-lt"/>
              </a:rPr>
              <a:t> </a:t>
            </a:r>
            <a:r>
              <a:rPr lang="en-US" sz="5200" b="1" dirty="0" err="1" smtClean="0">
                <a:solidFill>
                  <a:srgbClr val="003399"/>
                </a:solidFill>
                <a:effectLst/>
                <a:latin typeface="+mj-lt"/>
              </a:rPr>
              <a:t>chiếc</a:t>
            </a:r>
            <a:r>
              <a:rPr lang="en-US" sz="5200" b="1" dirty="0" smtClean="0">
                <a:solidFill>
                  <a:srgbClr val="003399"/>
                </a:solidFill>
                <a:effectLst/>
                <a:latin typeface="+mj-lt"/>
              </a:rPr>
              <a:t> </a:t>
            </a:r>
            <a:r>
              <a:rPr lang="en-US" sz="5200" b="1" dirty="0" err="1" smtClean="0">
                <a:solidFill>
                  <a:srgbClr val="003399"/>
                </a:solidFill>
                <a:effectLst/>
                <a:latin typeface="+mj-lt"/>
              </a:rPr>
              <a:t>thuyền</a:t>
            </a:r>
            <a:r>
              <a:rPr lang="en-US" sz="5200" b="1" dirty="0" smtClean="0">
                <a:solidFill>
                  <a:srgbClr val="003399"/>
                </a:solidFill>
                <a:effectLst/>
                <a:latin typeface="+mj-lt"/>
              </a:rPr>
              <a:t> </a:t>
            </a:r>
            <a:r>
              <a:rPr lang="en-US" sz="5200" b="1" dirty="0" err="1" smtClean="0">
                <a:solidFill>
                  <a:srgbClr val="003399"/>
                </a:solidFill>
                <a:effectLst/>
                <a:latin typeface="+mj-lt"/>
              </a:rPr>
              <a:t>sắp</a:t>
            </a:r>
            <a:r>
              <a:rPr lang="en-US" sz="5200" b="1" dirty="0" smtClean="0">
                <a:solidFill>
                  <a:srgbClr val="003399"/>
                </a:solidFill>
                <a:effectLst/>
                <a:latin typeface="+mj-lt"/>
              </a:rPr>
              <a:t> </a:t>
            </a:r>
            <a:r>
              <a:rPr lang="en-US" sz="5200" b="1" dirty="0" err="1" smtClean="0">
                <a:solidFill>
                  <a:srgbClr val="003399"/>
                </a:solidFill>
                <a:effectLst/>
                <a:latin typeface="+mj-lt"/>
              </a:rPr>
              <a:t>đắm</a:t>
            </a:r>
            <a:r>
              <a:rPr lang="en-US" sz="5200" b="1" dirty="0" smtClean="0">
                <a:solidFill>
                  <a:srgbClr val="003399"/>
                </a:solidFill>
                <a:effectLst/>
                <a:latin typeface="+mj-lt"/>
              </a:rPr>
              <a:t> </a:t>
            </a:r>
            <a:r>
              <a:rPr lang="en-US" sz="5200" b="1" dirty="0" err="1" smtClean="0">
                <a:solidFill>
                  <a:srgbClr val="003399"/>
                </a:solidFill>
                <a:effectLst/>
                <a:latin typeface="+mj-lt"/>
              </a:rPr>
              <a:t>chìm</a:t>
            </a:r>
            <a:r>
              <a:rPr lang="en-US" sz="5200" b="1" dirty="0" smtClean="0">
                <a:solidFill>
                  <a:srgbClr val="003399"/>
                </a:solidFill>
                <a:effectLst/>
                <a:latin typeface="+mj-lt"/>
              </a:rPr>
              <a:t>. </a:t>
            </a:r>
            <a:r>
              <a:rPr lang="en-US" sz="5200" b="1" dirty="0" err="1" smtClean="0">
                <a:solidFill>
                  <a:srgbClr val="003399"/>
                </a:solidFill>
                <a:effectLst/>
                <a:latin typeface="+mj-lt"/>
              </a:rPr>
              <a:t>Thoát</a:t>
            </a:r>
            <a:r>
              <a:rPr lang="en-US" sz="5200" b="1" dirty="0" smtClean="0">
                <a:solidFill>
                  <a:srgbClr val="003399"/>
                </a:solidFill>
                <a:effectLst/>
                <a:latin typeface="+mj-lt"/>
              </a:rPr>
              <a:t> </a:t>
            </a:r>
            <a:r>
              <a:rPr lang="en-US" sz="5200" b="1" dirty="0" err="1" smtClean="0">
                <a:solidFill>
                  <a:srgbClr val="003399"/>
                </a:solidFill>
                <a:effectLst/>
                <a:latin typeface="+mj-lt"/>
              </a:rPr>
              <a:t>hiểm</a:t>
            </a:r>
            <a:r>
              <a:rPr lang="en-US" sz="5200" b="1" dirty="0" smtClean="0">
                <a:solidFill>
                  <a:srgbClr val="003399"/>
                </a:solidFill>
                <a:effectLst/>
                <a:latin typeface="+mj-lt"/>
              </a:rPr>
              <a:t> </a:t>
            </a:r>
            <a:r>
              <a:rPr lang="en-US" sz="5200" b="1" dirty="0" err="1" smtClean="0">
                <a:solidFill>
                  <a:srgbClr val="003399"/>
                </a:solidFill>
                <a:effectLst/>
                <a:latin typeface="+mj-lt"/>
              </a:rPr>
              <a:t>nguy</a:t>
            </a:r>
            <a:r>
              <a:rPr lang="en-US" sz="5200" b="1" dirty="0" smtClean="0">
                <a:solidFill>
                  <a:srgbClr val="003399"/>
                </a:solidFill>
                <a:effectLst/>
                <a:latin typeface="+mj-lt"/>
              </a:rPr>
              <a:t> </a:t>
            </a:r>
            <a:r>
              <a:rPr lang="en-US" sz="5200" b="1" dirty="0" err="1" smtClean="0">
                <a:solidFill>
                  <a:srgbClr val="003399"/>
                </a:solidFill>
                <a:effectLst/>
                <a:latin typeface="+mj-lt"/>
              </a:rPr>
              <a:t>dắt</a:t>
            </a:r>
            <a:r>
              <a:rPr lang="en-US" sz="5200" b="1" dirty="0" smtClean="0">
                <a:solidFill>
                  <a:srgbClr val="003399"/>
                </a:solidFill>
                <a:effectLst/>
                <a:latin typeface="+mj-lt"/>
              </a:rPr>
              <a:t> </a:t>
            </a:r>
            <a:r>
              <a:rPr lang="en-US" sz="5200" b="1" dirty="0" err="1" smtClean="0">
                <a:solidFill>
                  <a:srgbClr val="003399"/>
                </a:solidFill>
                <a:effectLst/>
                <a:latin typeface="+mj-lt"/>
              </a:rPr>
              <a:t>thuyền</a:t>
            </a:r>
            <a:r>
              <a:rPr lang="en-US" sz="5200" b="1" dirty="0" smtClean="0">
                <a:solidFill>
                  <a:srgbClr val="003399"/>
                </a:solidFill>
                <a:effectLst/>
                <a:latin typeface="+mj-lt"/>
              </a:rPr>
              <a:t> </a:t>
            </a:r>
            <a:r>
              <a:rPr lang="en-US" sz="5200" b="1" dirty="0" err="1" smtClean="0">
                <a:solidFill>
                  <a:srgbClr val="003399"/>
                </a:solidFill>
                <a:effectLst/>
                <a:latin typeface="+mj-lt"/>
              </a:rPr>
              <a:t>về</a:t>
            </a:r>
            <a:r>
              <a:rPr lang="en-US" sz="5200" b="1" dirty="0" smtClean="0">
                <a:solidFill>
                  <a:srgbClr val="003399"/>
                </a:solidFill>
                <a:effectLst/>
                <a:latin typeface="+mj-lt"/>
              </a:rPr>
              <a:t>, </a:t>
            </a:r>
            <a:r>
              <a:rPr lang="en-US" sz="5200" b="1" dirty="0" err="1" smtClean="0">
                <a:solidFill>
                  <a:srgbClr val="003399"/>
                </a:solidFill>
                <a:effectLst/>
                <a:latin typeface="+mj-lt"/>
              </a:rPr>
              <a:t>về</a:t>
            </a:r>
            <a:r>
              <a:rPr lang="en-US" sz="5200" b="1" dirty="0" smtClean="0">
                <a:solidFill>
                  <a:srgbClr val="003399"/>
                </a:solidFill>
                <a:effectLst/>
                <a:latin typeface="+mj-lt"/>
              </a:rPr>
              <a:t> </a:t>
            </a:r>
            <a:r>
              <a:rPr lang="en-US" sz="5200" b="1" dirty="0" err="1" smtClean="0">
                <a:solidFill>
                  <a:srgbClr val="003399"/>
                </a:solidFill>
                <a:effectLst/>
                <a:latin typeface="+mj-lt"/>
              </a:rPr>
              <a:t>bến</a:t>
            </a:r>
            <a:r>
              <a:rPr lang="en-US" sz="5200" b="1" dirty="0" smtClean="0">
                <a:solidFill>
                  <a:srgbClr val="003399"/>
                </a:solidFill>
                <a:effectLst/>
                <a:latin typeface="+mj-lt"/>
              </a:rPr>
              <a:t> </a:t>
            </a:r>
            <a:r>
              <a:rPr lang="en-US" sz="5200" b="1" dirty="0" err="1" smtClean="0">
                <a:solidFill>
                  <a:srgbClr val="003399"/>
                </a:solidFill>
                <a:effectLst/>
                <a:latin typeface="+mj-lt"/>
              </a:rPr>
              <a:t>vững</a:t>
            </a:r>
            <a:r>
              <a:rPr lang="en-US" sz="5200" b="1" dirty="0" smtClean="0">
                <a:solidFill>
                  <a:srgbClr val="003399"/>
                </a:solidFill>
                <a:effectLst/>
                <a:latin typeface="+mj-lt"/>
              </a:rPr>
              <a:t> </a:t>
            </a:r>
            <a:r>
              <a:rPr lang="en-US" sz="5200" b="1" dirty="0" err="1" smtClean="0">
                <a:solidFill>
                  <a:srgbClr val="003399"/>
                </a:solidFill>
                <a:effectLst/>
                <a:latin typeface="+mj-lt"/>
              </a:rPr>
              <a:t>tâm</a:t>
            </a:r>
            <a:r>
              <a:rPr lang="en-US" sz="5200" b="1" dirty="0" smtClean="0">
                <a:solidFill>
                  <a:srgbClr val="003399"/>
                </a:solidFill>
                <a:latin typeface="+mj-lt"/>
              </a:rPr>
              <a:t>, </a:t>
            </a:r>
            <a:r>
              <a:rPr lang="en-US" sz="5200" b="1" dirty="0" err="1" smtClean="0">
                <a:solidFill>
                  <a:srgbClr val="003399"/>
                </a:solidFill>
                <a:latin typeface="+mj-lt"/>
              </a:rPr>
              <a:t>về</a:t>
            </a:r>
            <a:r>
              <a:rPr lang="en-US" sz="5200" b="1" dirty="0" smtClean="0">
                <a:solidFill>
                  <a:srgbClr val="003399"/>
                </a:solidFill>
                <a:latin typeface="+mj-lt"/>
              </a:rPr>
              <a:t> </a:t>
            </a:r>
            <a:r>
              <a:rPr lang="en-US" sz="5200" b="1" dirty="0" err="1" smtClean="0">
                <a:solidFill>
                  <a:srgbClr val="003399"/>
                </a:solidFill>
                <a:latin typeface="+mj-lt"/>
              </a:rPr>
              <a:t>bến</a:t>
            </a:r>
            <a:r>
              <a:rPr lang="en-US" sz="5200" b="1" dirty="0" smtClean="0">
                <a:solidFill>
                  <a:srgbClr val="003399"/>
                </a:solidFill>
                <a:latin typeface="+mj-lt"/>
              </a:rPr>
              <a:t> </a:t>
            </a:r>
            <a:r>
              <a:rPr lang="en-US" sz="5200" b="1" dirty="0" err="1" smtClean="0">
                <a:solidFill>
                  <a:srgbClr val="003399"/>
                </a:solidFill>
                <a:latin typeface="+mj-lt"/>
              </a:rPr>
              <a:t>Thiên</a:t>
            </a:r>
            <a:r>
              <a:rPr lang="en-US" sz="5200" b="1" dirty="0" smtClean="0">
                <a:solidFill>
                  <a:srgbClr val="003399"/>
                </a:solidFill>
                <a:latin typeface="+mj-lt"/>
              </a:rPr>
              <a:t> </a:t>
            </a:r>
            <a:r>
              <a:rPr lang="en-US" sz="5200" b="1" dirty="0" err="1" smtClean="0">
                <a:solidFill>
                  <a:srgbClr val="003399"/>
                </a:solidFill>
                <a:latin typeface="+mj-lt"/>
              </a:rPr>
              <a:t>đường</a:t>
            </a:r>
            <a:r>
              <a:rPr lang="en-US" sz="5200" b="1" dirty="0" smtClean="0">
                <a:solidFill>
                  <a:srgbClr val="003399"/>
                </a:solidFill>
                <a:latin typeface="+mj-lt"/>
              </a:rPr>
              <a:t>.</a:t>
            </a:r>
            <a:endParaRPr lang="en-US" sz="5200" b="1" u="sng" dirty="0">
              <a:solidFill>
                <a:srgbClr val="003399"/>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10491900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73800504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0"/>
            <a:ext cx="9144000" cy="5143500"/>
          </a:xfrm>
        </p:spPr>
        <p:txBody>
          <a:bodyPr anchor="ctr" anchorCtr="0">
            <a:normAutofit/>
          </a:bodyPr>
          <a:lstStyle/>
          <a:p>
            <a:pPr marL="27385" indent="0" algn="ctr">
              <a:lnSpc>
                <a:spcPct val="120000"/>
              </a:lnSpc>
              <a:buNone/>
            </a:pPr>
            <a:r>
              <a:rPr lang="en-US" altLang="en-US" sz="6600" b="1" u="sng" dirty="0" err="1"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Ca</a:t>
            </a:r>
            <a:r>
              <a:rPr lang="en-US" altLang="en-US" sz="6600" b="1" u="sng" dirty="0"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66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Dâng</a:t>
            </a:r>
            <a:r>
              <a:rPr lang="en-US" altLang="en-US" sz="66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66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Lễ</a:t>
            </a:r>
            <a:r>
              <a:rPr lang="en-US" altLang="en-US" sz="66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p>
          <a:p>
            <a:pPr marL="27385" indent="0" algn="ctr">
              <a:lnSpc>
                <a:spcPct val="120000"/>
              </a:lnSpc>
              <a:buNone/>
            </a:pPr>
            <a:r>
              <a:rPr lang="en-US" altLang="en-US" sz="7200" b="1" dirty="0" err="1"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Dâng</a:t>
            </a:r>
            <a:r>
              <a:rPr lang="en-US" altLang="en-US" sz="7200" b="1" dirty="0"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7200" b="1" dirty="0" err="1"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Chúa</a:t>
            </a:r>
            <a:r>
              <a:rPr lang="en-US" altLang="en-US" sz="7200" b="1" dirty="0"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7200" b="1" dirty="0" err="1"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Đất</a:t>
            </a:r>
            <a:r>
              <a:rPr lang="en-US" altLang="en-US" sz="7200" b="1" dirty="0"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7200" b="1" dirty="0" err="1"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Trời</a:t>
            </a:r>
            <a:endParaRPr lang="en-US" altLang="en-US" sz="7200" b="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a:p>
            <a:pPr marL="27385" indent="0" algn="ctr">
              <a:lnSpc>
                <a:spcPct val="120000"/>
              </a:lnSpc>
              <a:buNone/>
            </a:pPr>
            <a:r>
              <a:rPr lang="en-US" altLang="en-US" sz="4800" b="1" dirty="0"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Lm. </a:t>
            </a:r>
            <a:r>
              <a:rPr lang="en-US" altLang="en-US" sz="4800" b="1" dirty="0" err="1"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Ân</a:t>
            </a:r>
            <a:r>
              <a:rPr lang="en-US" altLang="en-US" sz="4800" b="1" dirty="0"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4800" b="1" dirty="0" err="1"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Đức</a:t>
            </a:r>
            <a:endParaRPr lang="en-US" altLang="en-US" sz="4400" b="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360754577"/>
      </p:ext>
    </p:extLst>
  </p:cSld>
  <p:clrMapOvr>
    <a:masterClrMapping/>
  </p:clrMapOvr>
  <p:transition spd="slow"/>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0"/>
            <a:ext cx="9144000" cy="5143500"/>
          </a:xfrm>
        </p:spPr>
        <p:txBody>
          <a:bodyPr anchor="ctr" anchorCtr="0">
            <a:noAutofit/>
          </a:bodyPr>
          <a:lstStyle/>
          <a:p>
            <a:pPr marL="27385" indent="0" algn="just">
              <a:lnSpc>
                <a:spcPct val="130000"/>
              </a:lnSpc>
              <a:buNone/>
            </a:pPr>
            <a:r>
              <a:rPr lang="en-US" altLang="en-US" sz="56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Tk1:</a:t>
            </a:r>
            <a:r>
              <a:rPr lang="en-US" altLang="en-US" sz="56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5600" b="1" dirty="0" err="1" smtClean="0">
                <a:solidFill>
                  <a:srgbClr val="003399"/>
                </a:solidFill>
                <a:latin typeface="+mj-lt"/>
                <a:cs typeface="Times New Roman" panose="02020603050405020304" pitchFamily="18" charset="0"/>
              </a:rPr>
              <a:t>Tựa</a:t>
            </a:r>
            <a:r>
              <a:rPr lang="en-US" altLang="en-US" sz="5600" b="1" dirty="0" smtClean="0">
                <a:solidFill>
                  <a:srgbClr val="003399"/>
                </a:solidFill>
                <a:latin typeface="+mj-lt"/>
                <a:cs typeface="Times New Roman" panose="02020603050405020304" pitchFamily="18" charset="0"/>
              </a:rPr>
              <a:t> </a:t>
            </a:r>
            <a:r>
              <a:rPr lang="en-US" altLang="en-US" sz="5600" b="1" dirty="0" err="1" smtClean="0">
                <a:solidFill>
                  <a:srgbClr val="003399"/>
                </a:solidFill>
                <a:latin typeface="+mj-lt"/>
                <a:cs typeface="Times New Roman" panose="02020603050405020304" pitchFamily="18" charset="0"/>
              </a:rPr>
              <a:t>làn</a:t>
            </a:r>
            <a:r>
              <a:rPr lang="en-US" altLang="en-US" sz="5600" b="1" dirty="0" smtClean="0">
                <a:solidFill>
                  <a:srgbClr val="003399"/>
                </a:solidFill>
                <a:latin typeface="+mj-lt"/>
                <a:cs typeface="Times New Roman" panose="02020603050405020304" pitchFamily="18" charset="0"/>
              </a:rPr>
              <a:t> </a:t>
            </a:r>
            <a:r>
              <a:rPr lang="en-US" altLang="en-US" sz="5600" b="1" dirty="0" err="1" smtClean="0">
                <a:solidFill>
                  <a:srgbClr val="003399"/>
                </a:solidFill>
                <a:latin typeface="+mj-lt"/>
                <a:cs typeface="Times New Roman" panose="02020603050405020304" pitchFamily="18" charset="0"/>
              </a:rPr>
              <a:t>trầm</a:t>
            </a:r>
            <a:r>
              <a:rPr lang="en-US" altLang="en-US" sz="5600" b="1" dirty="0" smtClean="0">
                <a:solidFill>
                  <a:srgbClr val="003399"/>
                </a:solidFill>
                <a:latin typeface="+mj-lt"/>
                <a:cs typeface="Times New Roman" panose="02020603050405020304" pitchFamily="18" charset="0"/>
              </a:rPr>
              <a:t> </a:t>
            </a:r>
            <a:r>
              <a:rPr lang="en-US" altLang="en-US" sz="5600" b="1" dirty="0" err="1" smtClean="0">
                <a:solidFill>
                  <a:srgbClr val="003399"/>
                </a:solidFill>
                <a:latin typeface="+mj-lt"/>
                <a:cs typeface="Times New Roman" panose="02020603050405020304" pitchFamily="18" charset="0"/>
              </a:rPr>
              <a:t>hương</a:t>
            </a:r>
            <a:r>
              <a:rPr lang="en-US" altLang="en-US" sz="5600" b="1" dirty="0" smtClean="0">
                <a:solidFill>
                  <a:srgbClr val="003399"/>
                </a:solidFill>
                <a:latin typeface="+mj-lt"/>
                <a:cs typeface="Times New Roman" panose="02020603050405020304" pitchFamily="18" charset="0"/>
              </a:rPr>
              <a:t> </a:t>
            </a:r>
            <a:r>
              <a:rPr lang="en-US" altLang="en-US" sz="5600" b="1" dirty="0" err="1" smtClean="0">
                <a:solidFill>
                  <a:srgbClr val="003399"/>
                </a:solidFill>
                <a:latin typeface="+mj-lt"/>
                <a:cs typeface="Times New Roman" panose="02020603050405020304" pitchFamily="18" charset="0"/>
              </a:rPr>
              <a:t>như</a:t>
            </a:r>
            <a:r>
              <a:rPr lang="en-US" altLang="en-US" sz="5600" b="1" dirty="0" smtClean="0">
                <a:solidFill>
                  <a:srgbClr val="003399"/>
                </a:solidFill>
                <a:latin typeface="+mj-lt"/>
                <a:cs typeface="Times New Roman" panose="02020603050405020304" pitchFamily="18" charset="0"/>
              </a:rPr>
              <a:t> </a:t>
            </a:r>
            <a:r>
              <a:rPr lang="en-US" altLang="en-US" sz="5600" b="1" dirty="0" err="1" smtClean="0">
                <a:solidFill>
                  <a:srgbClr val="003399"/>
                </a:solidFill>
                <a:latin typeface="+mj-lt"/>
                <a:cs typeface="Times New Roman" panose="02020603050405020304" pitchFamily="18" charset="0"/>
              </a:rPr>
              <a:t>trầm</a:t>
            </a:r>
            <a:r>
              <a:rPr lang="en-US" altLang="en-US" sz="5600" b="1" dirty="0" smtClean="0">
                <a:solidFill>
                  <a:srgbClr val="003399"/>
                </a:solidFill>
                <a:latin typeface="+mj-lt"/>
                <a:cs typeface="Times New Roman" panose="02020603050405020304" pitchFamily="18" charset="0"/>
              </a:rPr>
              <a:t> </a:t>
            </a:r>
            <a:r>
              <a:rPr lang="en-US" altLang="en-US" sz="5600" b="1" dirty="0" err="1" smtClean="0">
                <a:solidFill>
                  <a:srgbClr val="003399"/>
                </a:solidFill>
                <a:latin typeface="+mj-lt"/>
                <a:cs typeface="Times New Roman" panose="02020603050405020304" pitchFamily="18" charset="0"/>
              </a:rPr>
              <a:t>hương</a:t>
            </a:r>
            <a:r>
              <a:rPr lang="en-US" altLang="en-US" sz="5600" b="1" dirty="0" smtClean="0">
                <a:solidFill>
                  <a:srgbClr val="003399"/>
                </a:solidFill>
                <a:latin typeface="+mj-lt"/>
                <a:cs typeface="Times New Roman" panose="02020603050405020304" pitchFamily="18" charset="0"/>
              </a:rPr>
              <a:t> bay </a:t>
            </a:r>
            <a:r>
              <a:rPr lang="en-US" altLang="en-US" sz="5600" b="1" dirty="0" err="1" smtClean="0">
                <a:solidFill>
                  <a:srgbClr val="003399"/>
                </a:solidFill>
                <a:latin typeface="+mj-lt"/>
                <a:cs typeface="Times New Roman" panose="02020603050405020304" pitchFamily="18" charset="0"/>
              </a:rPr>
              <a:t>lên</a:t>
            </a:r>
            <a:r>
              <a:rPr lang="en-US" altLang="en-US" sz="5600" b="1" dirty="0" smtClean="0">
                <a:solidFill>
                  <a:srgbClr val="003399"/>
                </a:solidFill>
                <a:latin typeface="+mj-lt"/>
                <a:cs typeface="Times New Roman" panose="02020603050405020304" pitchFamily="18" charset="0"/>
              </a:rPr>
              <a:t> </a:t>
            </a:r>
            <a:r>
              <a:rPr lang="en-US" altLang="en-US" sz="5600" b="1" dirty="0" err="1" smtClean="0">
                <a:solidFill>
                  <a:srgbClr val="003399"/>
                </a:solidFill>
                <a:latin typeface="+mj-lt"/>
                <a:cs typeface="Times New Roman" panose="02020603050405020304" pitchFamily="18" charset="0"/>
              </a:rPr>
              <a:t>trước</a:t>
            </a:r>
            <a:r>
              <a:rPr lang="en-US" altLang="en-US" sz="5600" b="1" dirty="0" smtClean="0">
                <a:solidFill>
                  <a:srgbClr val="003399"/>
                </a:solidFill>
                <a:latin typeface="+mj-lt"/>
                <a:cs typeface="Times New Roman" panose="02020603050405020304" pitchFamily="18" charset="0"/>
              </a:rPr>
              <a:t> </a:t>
            </a:r>
            <a:r>
              <a:rPr lang="en-US" altLang="en-US" sz="5600" b="1" dirty="0" err="1" smtClean="0">
                <a:solidFill>
                  <a:srgbClr val="003399"/>
                </a:solidFill>
                <a:latin typeface="+mj-lt"/>
                <a:cs typeface="Times New Roman" panose="02020603050405020304" pitchFamily="18" charset="0"/>
              </a:rPr>
              <a:t>tòa</a:t>
            </a:r>
            <a:r>
              <a:rPr lang="en-US" altLang="en-US" sz="5600" b="1" dirty="0" smtClean="0">
                <a:solidFill>
                  <a:srgbClr val="003399"/>
                </a:solidFill>
                <a:latin typeface="+mj-lt"/>
                <a:cs typeface="Times New Roman" panose="02020603050405020304" pitchFamily="18" charset="0"/>
              </a:rPr>
              <a:t>. </a:t>
            </a:r>
            <a:r>
              <a:rPr lang="en-US" altLang="en-US" sz="5600" b="1" dirty="0" err="1" smtClean="0">
                <a:solidFill>
                  <a:srgbClr val="003399"/>
                </a:solidFill>
                <a:latin typeface="+mj-lt"/>
                <a:cs typeface="Times New Roman" panose="02020603050405020304" pitchFamily="18" charset="0"/>
              </a:rPr>
              <a:t>Nồng</a:t>
            </a:r>
            <a:r>
              <a:rPr lang="en-US" altLang="en-US" sz="5600" b="1" dirty="0" smtClean="0">
                <a:solidFill>
                  <a:srgbClr val="003399"/>
                </a:solidFill>
                <a:latin typeface="+mj-lt"/>
                <a:cs typeface="Times New Roman" panose="02020603050405020304" pitchFamily="18" charset="0"/>
              </a:rPr>
              <a:t> </a:t>
            </a:r>
            <a:r>
              <a:rPr lang="en-US" altLang="en-US" sz="5600" b="1" dirty="0" err="1" smtClean="0">
                <a:solidFill>
                  <a:srgbClr val="003399"/>
                </a:solidFill>
                <a:latin typeface="+mj-lt"/>
                <a:cs typeface="Times New Roman" panose="02020603050405020304" pitchFamily="18" charset="0"/>
              </a:rPr>
              <a:t>nàn</a:t>
            </a:r>
            <a:r>
              <a:rPr lang="en-US" altLang="en-US" sz="5600" b="1" dirty="0" smtClean="0">
                <a:solidFill>
                  <a:srgbClr val="003399"/>
                </a:solidFill>
                <a:latin typeface="+mj-lt"/>
                <a:cs typeface="Times New Roman" panose="02020603050405020304" pitchFamily="18" charset="0"/>
              </a:rPr>
              <a:t> </a:t>
            </a:r>
            <a:r>
              <a:rPr lang="en-US" altLang="en-US" sz="5600" b="1" dirty="0" err="1" smtClean="0">
                <a:solidFill>
                  <a:srgbClr val="003399"/>
                </a:solidFill>
                <a:latin typeface="+mj-lt"/>
                <a:cs typeface="Times New Roman" panose="02020603050405020304" pitchFamily="18" charset="0"/>
              </a:rPr>
              <a:t>bài</a:t>
            </a:r>
            <a:r>
              <a:rPr lang="en-US" altLang="en-US" sz="5600" b="1" dirty="0" smtClean="0">
                <a:solidFill>
                  <a:srgbClr val="003399"/>
                </a:solidFill>
                <a:latin typeface="+mj-lt"/>
                <a:cs typeface="Times New Roman" panose="02020603050405020304" pitchFamily="18" charset="0"/>
              </a:rPr>
              <a:t> </a:t>
            </a:r>
            <a:r>
              <a:rPr lang="en-US" altLang="en-US" sz="5600" b="1" dirty="0" err="1" smtClean="0">
                <a:solidFill>
                  <a:srgbClr val="003399"/>
                </a:solidFill>
                <a:latin typeface="+mj-lt"/>
                <a:cs typeface="Times New Roman" panose="02020603050405020304" pitchFamily="18" charset="0"/>
              </a:rPr>
              <a:t>ca</a:t>
            </a:r>
            <a:r>
              <a:rPr lang="en-US" altLang="en-US" sz="5600" b="1" dirty="0" smtClean="0">
                <a:solidFill>
                  <a:srgbClr val="003399"/>
                </a:solidFill>
                <a:latin typeface="+mj-lt"/>
                <a:cs typeface="Times New Roman" panose="02020603050405020304" pitchFamily="18" charset="0"/>
              </a:rPr>
              <a:t> </a:t>
            </a:r>
            <a:r>
              <a:rPr lang="en-US" altLang="en-US" sz="5600" b="1" dirty="0" err="1" smtClean="0">
                <a:solidFill>
                  <a:srgbClr val="003399"/>
                </a:solidFill>
                <a:latin typeface="+mj-lt"/>
                <a:cs typeface="Times New Roman" panose="02020603050405020304" pitchFamily="18" charset="0"/>
              </a:rPr>
              <a:t>xinh</a:t>
            </a:r>
            <a:r>
              <a:rPr lang="en-US" altLang="en-US" sz="5600" b="1" dirty="0" smtClean="0">
                <a:solidFill>
                  <a:srgbClr val="003399"/>
                </a:solidFill>
                <a:latin typeface="+mj-lt"/>
                <a:cs typeface="Times New Roman" panose="02020603050405020304" pitchFamily="18" charset="0"/>
              </a:rPr>
              <a:t> </a:t>
            </a:r>
            <a:r>
              <a:rPr lang="en-US" altLang="en-US" sz="5600" b="1" dirty="0" err="1" smtClean="0">
                <a:solidFill>
                  <a:srgbClr val="003399"/>
                </a:solidFill>
                <a:latin typeface="+mj-lt"/>
                <a:cs typeface="Times New Roman" panose="02020603050405020304" pitchFamily="18" charset="0"/>
              </a:rPr>
              <a:t>đẹp</a:t>
            </a:r>
            <a:r>
              <a:rPr lang="en-US" altLang="en-US" sz="5600" b="1" dirty="0" smtClean="0">
                <a:solidFill>
                  <a:srgbClr val="003399"/>
                </a:solidFill>
                <a:latin typeface="+mj-lt"/>
                <a:cs typeface="Times New Roman" panose="02020603050405020304" pitchFamily="18" charset="0"/>
              </a:rPr>
              <a:t> </a:t>
            </a:r>
            <a:r>
              <a:rPr lang="en-US" altLang="en-US" sz="5600" b="1" dirty="0" err="1" smtClean="0">
                <a:solidFill>
                  <a:srgbClr val="003399"/>
                </a:solidFill>
                <a:latin typeface="+mj-lt"/>
                <a:cs typeface="Times New Roman" panose="02020603050405020304" pitchFamily="18" charset="0"/>
              </a:rPr>
              <a:t>muôn</a:t>
            </a:r>
            <a:r>
              <a:rPr lang="en-US" altLang="en-US" sz="5600" b="1" dirty="0" smtClean="0">
                <a:solidFill>
                  <a:srgbClr val="003399"/>
                </a:solidFill>
                <a:latin typeface="+mj-lt"/>
                <a:cs typeface="Times New Roman" panose="02020603050405020304" pitchFamily="18" charset="0"/>
              </a:rPr>
              <a:t> </a:t>
            </a:r>
            <a:r>
              <a:rPr lang="en-US" altLang="en-US" sz="5600" b="1" dirty="0" err="1" smtClean="0">
                <a:solidFill>
                  <a:srgbClr val="003399"/>
                </a:solidFill>
                <a:latin typeface="+mj-lt"/>
                <a:cs typeface="Times New Roman" panose="02020603050405020304" pitchFamily="18" charset="0"/>
              </a:rPr>
              <a:t>là</a:t>
            </a:r>
            <a:r>
              <a:rPr lang="en-US" altLang="en-US" sz="5600" b="1" dirty="0" smtClean="0">
                <a:solidFill>
                  <a:srgbClr val="003399"/>
                </a:solidFill>
                <a:latin typeface="+mj-lt"/>
                <a:cs typeface="Times New Roman" panose="02020603050405020304" pitchFamily="18" charset="0"/>
              </a:rPr>
              <a:t> </a:t>
            </a:r>
            <a:r>
              <a:rPr lang="en-US" altLang="en-US" sz="5600" b="1" dirty="0" err="1" smtClean="0">
                <a:solidFill>
                  <a:srgbClr val="003399"/>
                </a:solidFill>
                <a:latin typeface="+mj-lt"/>
                <a:cs typeface="Times New Roman" panose="02020603050405020304" pitchFamily="18" charset="0"/>
              </a:rPr>
              <a:t>muôn</a:t>
            </a:r>
            <a:r>
              <a:rPr lang="en-US" altLang="en-US" sz="5600" b="1" dirty="0" smtClean="0">
                <a:solidFill>
                  <a:srgbClr val="003399"/>
                </a:solidFill>
                <a:latin typeface="+mj-lt"/>
                <a:cs typeface="Times New Roman" panose="02020603050405020304" pitchFamily="18" charset="0"/>
              </a:rPr>
              <a:t> </a:t>
            </a:r>
            <a:r>
              <a:rPr lang="en-US" altLang="en-US" sz="5600" b="1" dirty="0" err="1" smtClean="0">
                <a:solidFill>
                  <a:srgbClr val="003399"/>
                </a:solidFill>
                <a:latin typeface="+mj-lt"/>
                <a:cs typeface="Times New Roman" panose="02020603050405020304" pitchFamily="18" charset="0"/>
              </a:rPr>
              <a:t>sắc</a:t>
            </a:r>
            <a:r>
              <a:rPr lang="en-US" altLang="en-US" sz="5600" b="1" dirty="0" smtClean="0">
                <a:solidFill>
                  <a:srgbClr val="003399"/>
                </a:solidFill>
                <a:latin typeface="+mj-lt"/>
                <a:cs typeface="Times New Roman" panose="02020603050405020304" pitchFamily="18" charset="0"/>
              </a:rPr>
              <a:t> </a:t>
            </a:r>
            <a:r>
              <a:rPr lang="en-US" altLang="en-US" sz="5600" b="1" dirty="0" err="1" smtClean="0">
                <a:solidFill>
                  <a:srgbClr val="003399"/>
                </a:solidFill>
                <a:latin typeface="+mj-lt"/>
                <a:cs typeface="Times New Roman" panose="02020603050405020304" pitchFamily="18" charset="0"/>
              </a:rPr>
              <a:t>hoa</a:t>
            </a:r>
            <a:r>
              <a:rPr lang="en-US" altLang="en-US" sz="5600" b="1" dirty="0" smtClean="0">
                <a:solidFill>
                  <a:srgbClr val="003399"/>
                </a:solidFill>
                <a:latin typeface="+mj-lt"/>
                <a:cs typeface="Times New Roman" panose="02020603050405020304" pitchFamily="18" charset="0"/>
              </a:rPr>
              <a:t>. </a:t>
            </a:r>
            <a:endParaRPr lang="en-US" altLang="en-US" sz="560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256733669"/>
      </p:ext>
    </p:extLst>
  </p:cSld>
  <p:clrMapOvr>
    <a:masterClrMapping/>
  </p:clrMapOvr>
  <p:transition spd="slow"/>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0"/>
            <a:ext cx="9144000" cy="5143500"/>
          </a:xfrm>
        </p:spPr>
        <p:txBody>
          <a:bodyPr anchor="ctr" anchorCtr="0">
            <a:noAutofit/>
          </a:bodyPr>
          <a:lstStyle/>
          <a:p>
            <a:pPr marL="27385" indent="0" algn="just">
              <a:lnSpc>
                <a:spcPct val="130000"/>
              </a:lnSpc>
              <a:buNone/>
            </a:pPr>
            <a:r>
              <a:rPr lang="en-US" altLang="en-US" sz="5600" b="1" u="sng" dirty="0"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5600" b="1" dirty="0"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5600" b="1" dirty="0" err="1" smtClean="0">
                <a:solidFill>
                  <a:srgbClr val="003399"/>
                </a:solidFill>
                <a:latin typeface="+mj-lt"/>
                <a:cs typeface="Times New Roman" panose="02020603050405020304" pitchFamily="18" charset="0"/>
              </a:rPr>
              <a:t>Hiệp</a:t>
            </a:r>
            <a:r>
              <a:rPr lang="en-US" altLang="en-US" sz="5600" b="1" dirty="0" smtClean="0">
                <a:solidFill>
                  <a:srgbClr val="003399"/>
                </a:solidFill>
                <a:latin typeface="+mj-lt"/>
                <a:cs typeface="Times New Roman" panose="02020603050405020304" pitchFamily="18" charset="0"/>
              </a:rPr>
              <a:t> </a:t>
            </a:r>
            <a:r>
              <a:rPr lang="en-US" altLang="en-US" sz="5600" b="1" dirty="0" err="1" smtClean="0">
                <a:solidFill>
                  <a:srgbClr val="003399"/>
                </a:solidFill>
                <a:latin typeface="+mj-lt"/>
                <a:cs typeface="Times New Roman" panose="02020603050405020304" pitchFamily="18" charset="0"/>
              </a:rPr>
              <a:t>lời</a:t>
            </a:r>
            <a:r>
              <a:rPr lang="en-US" altLang="en-US" sz="5600" b="1" dirty="0" smtClean="0">
                <a:solidFill>
                  <a:srgbClr val="003399"/>
                </a:solidFill>
                <a:latin typeface="+mj-lt"/>
                <a:cs typeface="Times New Roman" panose="02020603050405020304" pitchFamily="18" charset="0"/>
              </a:rPr>
              <a:t> </a:t>
            </a:r>
            <a:r>
              <a:rPr lang="en-US" altLang="en-US" sz="5600" b="1" dirty="0" err="1" smtClean="0">
                <a:solidFill>
                  <a:srgbClr val="003399"/>
                </a:solidFill>
                <a:latin typeface="+mj-lt"/>
                <a:cs typeface="Times New Roman" panose="02020603050405020304" pitchFamily="18" charset="0"/>
              </a:rPr>
              <a:t>tôn</a:t>
            </a:r>
            <a:r>
              <a:rPr lang="en-US" altLang="en-US" sz="5600" b="1" dirty="0" smtClean="0">
                <a:solidFill>
                  <a:srgbClr val="003399"/>
                </a:solidFill>
                <a:latin typeface="+mj-lt"/>
                <a:cs typeface="Times New Roman" panose="02020603050405020304" pitchFamily="18" charset="0"/>
              </a:rPr>
              <a:t> </a:t>
            </a:r>
            <a:r>
              <a:rPr lang="en-US" altLang="en-US" sz="5600" b="1" dirty="0" err="1" smtClean="0">
                <a:solidFill>
                  <a:srgbClr val="003399"/>
                </a:solidFill>
                <a:latin typeface="+mj-lt"/>
                <a:cs typeface="Times New Roman" panose="02020603050405020304" pitchFamily="18" charset="0"/>
              </a:rPr>
              <a:t>vinh</a:t>
            </a:r>
            <a:r>
              <a:rPr lang="en-US" altLang="en-US" sz="5600" b="1" dirty="0" smtClean="0">
                <a:solidFill>
                  <a:srgbClr val="003399"/>
                </a:solidFill>
                <a:latin typeface="+mj-lt"/>
                <a:cs typeface="Times New Roman" panose="02020603050405020304" pitchFamily="18" charset="0"/>
              </a:rPr>
              <a:t> </a:t>
            </a:r>
            <a:r>
              <a:rPr lang="en-US" altLang="en-US" sz="5600" b="1" dirty="0" err="1" smtClean="0">
                <a:solidFill>
                  <a:srgbClr val="003399"/>
                </a:solidFill>
                <a:latin typeface="+mj-lt"/>
                <a:cs typeface="Times New Roman" panose="02020603050405020304" pitchFamily="18" charset="0"/>
              </a:rPr>
              <a:t>Chúa</a:t>
            </a:r>
            <a:r>
              <a:rPr lang="en-US" altLang="en-US" sz="5600" b="1" dirty="0" smtClean="0">
                <a:solidFill>
                  <a:srgbClr val="003399"/>
                </a:solidFill>
                <a:latin typeface="+mj-lt"/>
                <a:cs typeface="Times New Roman" panose="02020603050405020304" pitchFamily="18" charset="0"/>
              </a:rPr>
              <a:t> </a:t>
            </a:r>
            <a:r>
              <a:rPr lang="en-US" altLang="en-US" sz="5600" b="1" dirty="0" err="1" smtClean="0">
                <a:solidFill>
                  <a:srgbClr val="003399"/>
                </a:solidFill>
                <a:latin typeface="+mj-lt"/>
                <a:cs typeface="Times New Roman" panose="02020603050405020304" pitchFamily="18" charset="0"/>
              </a:rPr>
              <a:t>trời</a:t>
            </a:r>
            <a:r>
              <a:rPr lang="en-US" altLang="en-US" sz="5600" b="1" dirty="0" smtClean="0">
                <a:solidFill>
                  <a:srgbClr val="003399"/>
                </a:solidFill>
                <a:latin typeface="+mj-lt"/>
                <a:cs typeface="Times New Roman" panose="02020603050405020304" pitchFamily="18" charset="0"/>
              </a:rPr>
              <a:t> </a:t>
            </a:r>
            <a:r>
              <a:rPr lang="en-US" altLang="en-US" sz="5600" b="1" dirty="0" err="1" smtClean="0">
                <a:solidFill>
                  <a:srgbClr val="003399"/>
                </a:solidFill>
                <a:latin typeface="+mj-lt"/>
                <a:cs typeface="Times New Roman" panose="02020603050405020304" pitchFamily="18" charset="0"/>
              </a:rPr>
              <a:t>đất</a:t>
            </a:r>
            <a:r>
              <a:rPr lang="en-US" altLang="en-US" sz="5600" b="1" dirty="0" smtClean="0">
                <a:solidFill>
                  <a:srgbClr val="003399"/>
                </a:solidFill>
                <a:latin typeface="+mj-lt"/>
                <a:cs typeface="Times New Roman" panose="02020603050405020304" pitchFamily="18" charset="0"/>
              </a:rPr>
              <a:t>, </a:t>
            </a:r>
            <a:r>
              <a:rPr lang="en-US" altLang="en-US" sz="5600" b="1" dirty="0" err="1" smtClean="0">
                <a:solidFill>
                  <a:srgbClr val="003399"/>
                </a:solidFill>
                <a:latin typeface="+mj-lt"/>
                <a:cs typeface="Times New Roman" panose="02020603050405020304" pitchFamily="18" charset="0"/>
              </a:rPr>
              <a:t>lòng</a:t>
            </a:r>
            <a:r>
              <a:rPr lang="en-US" altLang="en-US" sz="5600" b="1" dirty="0" smtClean="0">
                <a:solidFill>
                  <a:srgbClr val="003399"/>
                </a:solidFill>
                <a:latin typeface="+mj-lt"/>
                <a:cs typeface="Times New Roman" panose="02020603050405020304" pitchFamily="18" charset="0"/>
              </a:rPr>
              <a:t> </a:t>
            </a:r>
            <a:r>
              <a:rPr lang="en-US" altLang="en-US" sz="5600" b="1" dirty="0" err="1" smtClean="0">
                <a:solidFill>
                  <a:srgbClr val="003399"/>
                </a:solidFill>
                <a:latin typeface="+mj-lt"/>
                <a:cs typeface="Times New Roman" panose="02020603050405020304" pitchFamily="18" charset="0"/>
              </a:rPr>
              <a:t>thành</a:t>
            </a:r>
            <a:r>
              <a:rPr lang="en-US" altLang="en-US" sz="5600" b="1" dirty="0" smtClean="0">
                <a:solidFill>
                  <a:srgbClr val="003399"/>
                </a:solidFill>
                <a:latin typeface="+mj-lt"/>
                <a:cs typeface="Times New Roman" panose="02020603050405020304" pitchFamily="18" charset="0"/>
              </a:rPr>
              <a:t> </a:t>
            </a:r>
            <a:r>
              <a:rPr lang="en-US" altLang="en-US" sz="5600" b="1" dirty="0" err="1" smtClean="0">
                <a:solidFill>
                  <a:srgbClr val="003399"/>
                </a:solidFill>
                <a:latin typeface="+mj-lt"/>
                <a:cs typeface="Times New Roman" panose="02020603050405020304" pitchFamily="18" charset="0"/>
              </a:rPr>
              <a:t>hát</a:t>
            </a:r>
            <a:r>
              <a:rPr lang="en-US" altLang="en-US" sz="5600" b="1" dirty="0" smtClean="0">
                <a:solidFill>
                  <a:srgbClr val="003399"/>
                </a:solidFill>
                <a:latin typeface="+mj-lt"/>
                <a:cs typeface="Times New Roman" panose="02020603050405020304" pitchFamily="18" charset="0"/>
              </a:rPr>
              <a:t> </a:t>
            </a:r>
            <a:r>
              <a:rPr lang="en-US" altLang="en-US" sz="5600" b="1" dirty="0" err="1" smtClean="0">
                <a:solidFill>
                  <a:srgbClr val="003399"/>
                </a:solidFill>
                <a:latin typeface="+mj-lt"/>
                <a:cs typeface="Times New Roman" panose="02020603050405020304" pitchFamily="18" charset="0"/>
              </a:rPr>
              <a:t>dâng</a:t>
            </a:r>
            <a:r>
              <a:rPr lang="en-US" altLang="en-US" sz="5600" b="1" dirty="0" smtClean="0">
                <a:solidFill>
                  <a:srgbClr val="003399"/>
                </a:solidFill>
                <a:latin typeface="+mj-lt"/>
                <a:cs typeface="Times New Roman" panose="02020603050405020304" pitchFamily="18" charset="0"/>
              </a:rPr>
              <a:t> </a:t>
            </a:r>
            <a:r>
              <a:rPr lang="en-US" altLang="en-US" sz="5600" b="1" dirty="0" err="1" smtClean="0">
                <a:solidFill>
                  <a:srgbClr val="003399"/>
                </a:solidFill>
                <a:latin typeface="+mj-lt"/>
                <a:cs typeface="Times New Roman" panose="02020603050405020304" pitchFamily="18" charset="0"/>
              </a:rPr>
              <a:t>câu</a:t>
            </a:r>
            <a:r>
              <a:rPr lang="en-US" altLang="en-US" sz="5600" b="1" dirty="0" smtClean="0">
                <a:solidFill>
                  <a:srgbClr val="003399"/>
                </a:solidFill>
                <a:latin typeface="+mj-lt"/>
                <a:cs typeface="Times New Roman" panose="02020603050405020304" pitchFamily="18" charset="0"/>
              </a:rPr>
              <a:t> </a:t>
            </a:r>
            <a:r>
              <a:rPr lang="en-US" altLang="en-US" sz="5600" b="1" dirty="0" err="1" smtClean="0">
                <a:solidFill>
                  <a:srgbClr val="003399"/>
                </a:solidFill>
                <a:latin typeface="+mj-lt"/>
                <a:cs typeface="Times New Roman" panose="02020603050405020304" pitchFamily="18" charset="0"/>
              </a:rPr>
              <a:t>tạ</a:t>
            </a:r>
            <a:r>
              <a:rPr lang="en-US" altLang="en-US" sz="5600" b="1" dirty="0" smtClean="0">
                <a:solidFill>
                  <a:srgbClr val="003399"/>
                </a:solidFill>
                <a:latin typeface="+mj-lt"/>
                <a:cs typeface="Times New Roman" panose="02020603050405020304" pitchFamily="18" charset="0"/>
              </a:rPr>
              <a:t> </a:t>
            </a:r>
            <a:r>
              <a:rPr lang="en-US" altLang="en-US" sz="5600" b="1" dirty="0" err="1" smtClean="0">
                <a:solidFill>
                  <a:srgbClr val="003399"/>
                </a:solidFill>
                <a:latin typeface="+mj-lt"/>
                <a:cs typeface="Times New Roman" panose="02020603050405020304" pitchFamily="18" charset="0"/>
              </a:rPr>
              <a:t>ơn</a:t>
            </a:r>
            <a:r>
              <a:rPr lang="en-US" altLang="en-US" sz="5600" b="1" dirty="0" smtClean="0">
                <a:solidFill>
                  <a:srgbClr val="003399"/>
                </a:solidFill>
                <a:latin typeface="+mj-lt"/>
                <a:cs typeface="Times New Roman" panose="02020603050405020304" pitchFamily="18" charset="0"/>
              </a:rPr>
              <a:t>. </a:t>
            </a:r>
            <a:r>
              <a:rPr lang="en-US" altLang="en-US" sz="5600" b="1" dirty="0" err="1" smtClean="0">
                <a:solidFill>
                  <a:srgbClr val="003399"/>
                </a:solidFill>
                <a:latin typeface="+mj-lt"/>
                <a:cs typeface="Times New Roman" panose="02020603050405020304" pitchFamily="18" charset="0"/>
              </a:rPr>
              <a:t>Tình</a:t>
            </a:r>
            <a:r>
              <a:rPr lang="en-US" altLang="en-US" sz="5600" b="1" dirty="0" smtClean="0">
                <a:solidFill>
                  <a:srgbClr val="003399"/>
                </a:solidFill>
                <a:latin typeface="+mj-lt"/>
                <a:cs typeface="Times New Roman" panose="02020603050405020304" pitchFamily="18" charset="0"/>
              </a:rPr>
              <a:t> Cha </a:t>
            </a:r>
            <a:r>
              <a:rPr lang="en-US" altLang="en-US" sz="5600" b="1" dirty="0" err="1" smtClean="0">
                <a:solidFill>
                  <a:srgbClr val="003399"/>
                </a:solidFill>
                <a:latin typeface="+mj-lt"/>
                <a:cs typeface="Times New Roman" panose="02020603050405020304" pitchFamily="18" charset="0"/>
              </a:rPr>
              <a:t>thiết</a:t>
            </a:r>
            <a:r>
              <a:rPr lang="en-US" altLang="en-US" sz="5600" b="1" dirty="0" smtClean="0">
                <a:solidFill>
                  <a:srgbClr val="003399"/>
                </a:solidFill>
                <a:latin typeface="+mj-lt"/>
                <a:cs typeface="Times New Roman" panose="02020603050405020304" pitchFamily="18" charset="0"/>
              </a:rPr>
              <a:t> </a:t>
            </a:r>
            <a:r>
              <a:rPr lang="en-US" altLang="en-US" sz="5600" b="1" dirty="0" err="1" smtClean="0">
                <a:solidFill>
                  <a:srgbClr val="003399"/>
                </a:solidFill>
                <a:latin typeface="+mj-lt"/>
                <a:cs typeface="Times New Roman" panose="02020603050405020304" pitchFamily="18" charset="0"/>
              </a:rPr>
              <a:t>tha</a:t>
            </a:r>
            <a:r>
              <a:rPr lang="en-US" altLang="en-US" sz="5600" b="1" dirty="0" smtClean="0">
                <a:solidFill>
                  <a:srgbClr val="003399"/>
                </a:solidFill>
                <a:latin typeface="+mj-lt"/>
                <a:cs typeface="Times New Roman" panose="02020603050405020304" pitchFamily="18" charset="0"/>
              </a:rPr>
              <a:t> </a:t>
            </a:r>
            <a:r>
              <a:rPr lang="en-US" altLang="en-US" sz="5600" b="1" dirty="0" err="1" smtClean="0">
                <a:solidFill>
                  <a:srgbClr val="003399"/>
                </a:solidFill>
                <a:latin typeface="+mj-lt"/>
                <a:cs typeface="Times New Roman" panose="02020603050405020304" pitchFamily="18" charset="0"/>
              </a:rPr>
              <a:t>chan</a:t>
            </a:r>
            <a:r>
              <a:rPr lang="en-US" altLang="en-US" sz="5600" b="1" dirty="0" smtClean="0">
                <a:solidFill>
                  <a:srgbClr val="003399"/>
                </a:solidFill>
                <a:latin typeface="+mj-lt"/>
                <a:cs typeface="Times New Roman" panose="02020603050405020304" pitchFamily="18" charset="0"/>
              </a:rPr>
              <a:t> </a:t>
            </a:r>
            <a:r>
              <a:rPr lang="en-US" altLang="en-US" sz="5600" b="1" dirty="0" err="1" smtClean="0">
                <a:solidFill>
                  <a:srgbClr val="003399"/>
                </a:solidFill>
                <a:latin typeface="+mj-lt"/>
                <a:cs typeface="Times New Roman" panose="02020603050405020304" pitchFamily="18" charset="0"/>
              </a:rPr>
              <a:t>hòa</a:t>
            </a:r>
            <a:r>
              <a:rPr lang="en-US" altLang="en-US" sz="5600" b="1" dirty="0" smtClean="0">
                <a:solidFill>
                  <a:srgbClr val="003399"/>
                </a:solidFill>
                <a:latin typeface="+mj-lt"/>
                <a:cs typeface="Times New Roman" panose="02020603050405020304" pitchFamily="18" charset="0"/>
              </a:rPr>
              <a:t> </a:t>
            </a:r>
            <a:r>
              <a:rPr lang="en-US" altLang="en-US" sz="5600" b="1" dirty="0" err="1" smtClean="0">
                <a:solidFill>
                  <a:srgbClr val="003399"/>
                </a:solidFill>
                <a:latin typeface="+mj-lt"/>
                <a:cs typeface="Times New Roman" panose="02020603050405020304" pitchFamily="18" charset="0"/>
              </a:rPr>
              <a:t>trải</a:t>
            </a:r>
            <a:r>
              <a:rPr lang="en-US" altLang="en-US" sz="5600" b="1" dirty="0" smtClean="0">
                <a:solidFill>
                  <a:srgbClr val="003399"/>
                </a:solidFill>
                <a:latin typeface="+mj-lt"/>
                <a:cs typeface="Times New Roman" panose="02020603050405020304" pitchFamily="18" charset="0"/>
              </a:rPr>
              <a:t> </a:t>
            </a:r>
            <a:r>
              <a:rPr lang="en-US" altLang="en-US" sz="5600" b="1" dirty="0" err="1" smtClean="0">
                <a:solidFill>
                  <a:srgbClr val="003399"/>
                </a:solidFill>
                <a:latin typeface="+mj-lt"/>
                <a:cs typeface="Times New Roman" panose="02020603050405020304" pitchFamily="18" charset="0"/>
              </a:rPr>
              <a:t>khắp</a:t>
            </a:r>
            <a:r>
              <a:rPr lang="en-US" altLang="en-US" sz="5600" b="1" dirty="0" smtClean="0">
                <a:solidFill>
                  <a:srgbClr val="003399"/>
                </a:solidFill>
                <a:latin typeface="+mj-lt"/>
                <a:cs typeface="Times New Roman" panose="02020603050405020304" pitchFamily="18" charset="0"/>
              </a:rPr>
              <a:t> </a:t>
            </a:r>
            <a:r>
              <a:rPr lang="en-US" altLang="en-US" sz="5600" b="1" dirty="0" err="1" smtClean="0">
                <a:solidFill>
                  <a:srgbClr val="003399"/>
                </a:solidFill>
                <a:latin typeface="+mj-lt"/>
                <a:cs typeface="Times New Roman" panose="02020603050405020304" pitchFamily="18" charset="0"/>
              </a:rPr>
              <a:t>gần</a:t>
            </a:r>
            <a:r>
              <a:rPr lang="en-US" altLang="en-US" sz="5600" b="1" dirty="0" smtClean="0">
                <a:solidFill>
                  <a:srgbClr val="003399"/>
                </a:solidFill>
                <a:latin typeface="+mj-lt"/>
                <a:cs typeface="Times New Roman" panose="02020603050405020304" pitchFamily="18" charset="0"/>
              </a:rPr>
              <a:t> </a:t>
            </a:r>
            <a:r>
              <a:rPr lang="en-US" altLang="en-US" sz="5600" b="1" dirty="0" err="1" smtClean="0">
                <a:solidFill>
                  <a:srgbClr val="003399"/>
                </a:solidFill>
                <a:latin typeface="+mj-lt"/>
                <a:cs typeface="Times New Roman" panose="02020603050405020304" pitchFamily="18" charset="0"/>
              </a:rPr>
              <a:t>xa</a:t>
            </a:r>
            <a:r>
              <a:rPr lang="en-US" altLang="en-US" sz="5600" b="1" dirty="0" smtClean="0">
                <a:solidFill>
                  <a:srgbClr val="003399"/>
                </a:solidFill>
                <a:latin typeface="+mj-lt"/>
                <a:cs typeface="Times New Roman" panose="02020603050405020304" pitchFamily="18" charset="0"/>
              </a:rPr>
              <a:t>. </a:t>
            </a:r>
            <a:endParaRPr lang="en-US" altLang="en-US" sz="560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993854187"/>
      </p:ext>
    </p:extLst>
  </p:cSld>
  <p:clrMapOvr>
    <a:masterClrMapping/>
  </p:clrMapOvr>
  <p:transition spd="slow"/>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0"/>
            <a:ext cx="9144000" cy="5143500"/>
          </a:xfrm>
        </p:spPr>
        <p:txBody>
          <a:bodyPr anchor="ctr" anchorCtr="0">
            <a:noAutofit/>
          </a:bodyPr>
          <a:lstStyle/>
          <a:p>
            <a:pPr marL="27385" indent="0" algn="just">
              <a:lnSpc>
                <a:spcPct val="130000"/>
              </a:lnSpc>
              <a:buNone/>
            </a:pPr>
            <a:r>
              <a:rPr lang="en-US" altLang="en-US" sz="5600" b="1" u="sng" dirty="0"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5600" b="1" dirty="0"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5600" b="1" dirty="0" err="1" smtClean="0">
                <a:solidFill>
                  <a:srgbClr val="003399"/>
                </a:solidFill>
                <a:latin typeface="+mj-lt"/>
                <a:cs typeface="Times New Roman" panose="02020603050405020304" pitchFamily="18" charset="0"/>
              </a:rPr>
              <a:t>Này</a:t>
            </a:r>
            <a:r>
              <a:rPr lang="en-US" altLang="en-US" sz="5600" b="1" dirty="0" smtClean="0">
                <a:solidFill>
                  <a:srgbClr val="003399"/>
                </a:solidFill>
                <a:latin typeface="+mj-lt"/>
                <a:cs typeface="Times New Roman" panose="02020603050405020304" pitchFamily="18" charset="0"/>
              </a:rPr>
              <a:t> </a:t>
            </a:r>
            <a:r>
              <a:rPr lang="en-US" altLang="en-US" sz="5600" b="1" dirty="0" err="1" smtClean="0">
                <a:solidFill>
                  <a:srgbClr val="003399"/>
                </a:solidFill>
                <a:latin typeface="+mj-lt"/>
                <a:cs typeface="Times New Roman" panose="02020603050405020304" pitchFamily="18" charset="0"/>
              </a:rPr>
              <a:t>là</a:t>
            </a:r>
            <a:r>
              <a:rPr lang="en-US" altLang="en-US" sz="5600" b="1" dirty="0" smtClean="0">
                <a:solidFill>
                  <a:srgbClr val="003399"/>
                </a:solidFill>
                <a:latin typeface="+mj-lt"/>
                <a:cs typeface="Times New Roman" panose="02020603050405020304" pitchFamily="18" charset="0"/>
              </a:rPr>
              <a:t> </a:t>
            </a:r>
            <a:r>
              <a:rPr lang="en-US" altLang="en-US" sz="5600" b="1" dirty="0" err="1" smtClean="0">
                <a:solidFill>
                  <a:srgbClr val="003399"/>
                </a:solidFill>
                <a:latin typeface="+mj-lt"/>
                <a:cs typeface="Times New Roman" panose="02020603050405020304" pitchFamily="18" charset="0"/>
              </a:rPr>
              <a:t>tấm</a:t>
            </a:r>
            <a:r>
              <a:rPr lang="en-US" altLang="en-US" sz="5600" b="1" dirty="0" smtClean="0">
                <a:solidFill>
                  <a:srgbClr val="003399"/>
                </a:solidFill>
                <a:latin typeface="+mj-lt"/>
                <a:cs typeface="Times New Roman" panose="02020603050405020304" pitchFamily="18" charset="0"/>
              </a:rPr>
              <a:t> </a:t>
            </a:r>
            <a:r>
              <a:rPr lang="en-US" altLang="en-US" sz="5600" b="1" dirty="0" err="1" smtClean="0">
                <a:solidFill>
                  <a:srgbClr val="003399"/>
                </a:solidFill>
                <a:latin typeface="+mj-lt"/>
                <a:cs typeface="Times New Roman" panose="02020603050405020304" pitchFamily="18" charset="0"/>
              </a:rPr>
              <a:t>bánh</a:t>
            </a:r>
            <a:r>
              <a:rPr lang="en-US" altLang="en-US" sz="5600" b="1" dirty="0" smtClean="0">
                <a:solidFill>
                  <a:srgbClr val="003399"/>
                </a:solidFill>
                <a:latin typeface="+mj-lt"/>
                <a:cs typeface="Times New Roman" panose="02020603050405020304" pitchFamily="18" charset="0"/>
              </a:rPr>
              <a:t> do </a:t>
            </a:r>
            <a:r>
              <a:rPr lang="en-US" altLang="en-US" sz="5600" b="1" dirty="0" err="1" smtClean="0">
                <a:solidFill>
                  <a:srgbClr val="003399"/>
                </a:solidFill>
                <a:latin typeface="+mj-lt"/>
                <a:cs typeface="Times New Roman" panose="02020603050405020304" pitchFamily="18" charset="0"/>
              </a:rPr>
              <a:t>từng</a:t>
            </a:r>
            <a:r>
              <a:rPr lang="en-US" altLang="en-US" sz="5600" b="1" dirty="0" smtClean="0">
                <a:solidFill>
                  <a:srgbClr val="003399"/>
                </a:solidFill>
                <a:latin typeface="+mj-lt"/>
                <a:cs typeface="Times New Roman" panose="02020603050405020304" pitchFamily="18" charset="0"/>
              </a:rPr>
              <a:t> </a:t>
            </a:r>
            <a:r>
              <a:rPr lang="en-US" altLang="en-US" sz="5600" b="1" dirty="0" err="1" smtClean="0">
                <a:solidFill>
                  <a:srgbClr val="003399"/>
                </a:solidFill>
                <a:latin typeface="+mj-lt"/>
                <a:cs typeface="Times New Roman" panose="02020603050405020304" pitchFamily="18" charset="0"/>
              </a:rPr>
              <a:t>muôn</a:t>
            </a:r>
            <a:r>
              <a:rPr lang="en-US" altLang="en-US" sz="5600" b="1" dirty="0" smtClean="0">
                <a:solidFill>
                  <a:srgbClr val="003399"/>
                </a:solidFill>
                <a:latin typeface="+mj-lt"/>
                <a:cs typeface="Times New Roman" panose="02020603050405020304" pitchFamily="18" charset="0"/>
              </a:rPr>
              <a:t> </a:t>
            </a:r>
            <a:r>
              <a:rPr lang="en-US" altLang="en-US" sz="5600" b="1" dirty="0" err="1" smtClean="0">
                <a:solidFill>
                  <a:srgbClr val="003399"/>
                </a:solidFill>
                <a:latin typeface="+mj-lt"/>
                <a:cs typeface="Times New Roman" panose="02020603050405020304" pitchFamily="18" charset="0"/>
              </a:rPr>
              <a:t>hạt</a:t>
            </a:r>
            <a:r>
              <a:rPr lang="en-US" altLang="en-US" sz="5600" b="1" dirty="0" smtClean="0">
                <a:solidFill>
                  <a:srgbClr val="003399"/>
                </a:solidFill>
                <a:latin typeface="+mj-lt"/>
                <a:cs typeface="Times New Roman" panose="02020603050405020304" pitchFamily="18" charset="0"/>
              </a:rPr>
              <a:t> </a:t>
            </a:r>
            <a:r>
              <a:rPr lang="en-US" altLang="en-US" sz="5600" b="1" dirty="0" err="1" smtClean="0">
                <a:solidFill>
                  <a:srgbClr val="003399"/>
                </a:solidFill>
                <a:latin typeface="+mj-lt"/>
                <a:cs typeface="Times New Roman" panose="02020603050405020304" pitchFamily="18" charset="0"/>
              </a:rPr>
              <a:t>lúa</a:t>
            </a:r>
            <a:r>
              <a:rPr lang="en-US" altLang="en-US" sz="5600" b="1" dirty="0" smtClean="0">
                <a:solidFill>
                  <a:srgbClr val="003399"/>
                </a:solidFill>
                <a:latin typeface="+mj-lt"/>
                <a:cs typeface="Times New Roman" panose="02020603050405020304" pitchFamily="18" charset="0"/>
              </a:rPr>
              <a:t> </a:t>
            </a:r>
            <a:r>
              <a:rPr lang="en-US" altLang="en-US" sz="5600" b="1" dirty="0" err="1" smtClean="0">
                <a:solidFill>
                  <a:srgbClr val="003399"/>
                </a:solidFill>
                <a:latin typeface="+mj-lt"/>
                <a:cs typeface="Times New Roman" panose="02020603050405020304" pitchFamily="18" charset="0"/>
              </a:rPr>
              <a:t>kết</a:t>
            </a:r>
            <a:r>
              <a:rPr lang="en-US" altLang="en-US" sz="5600" b="1" dirty="0" smtClean="0">
                <a:solidFill>
                  <a:srgbClr val="003399"/>
                </a:solidFill>
                <a:latin typeface="+mj-lt"/>
                <a:cs typeface="Times New Roman" panose="02020603050405020304" pitchFamily="18" charset="0"/>
              </a:rPr>
              <a:t> </a:t>
            </a:r>
            <a:r>
              <a:rPr lang="en-US" altLang="en-US" sz="5600" b="1" dirty="0" err="1" smtClean="0">
                <a:solidFill>
                  <a:srgbClr val="003399"/>
                </a:solidFill>
                <a:latin typeface="+mj-lt"/>
                <a:cs typeface="Times New Roman" panose="02020603050405020304" pitchFamily="18" charset="0"/>
              </a:rPr>
              <a:t>thành</a:t>
            </a:r>
            <a:r>
              <a:rPr lang="en-US" altLang="en-US" sz="5600" b="1" dirty="0" smtClean="0">
                <a:solidFill>
                  <a:srgbClr val="003399"/>
                </a:solidFill>
                <a:latin typeface="+mj-lt"/>
                <a:cs typeface="Times New Roman" panose="02020603050405020304" pitchFamily="18" charset="0"/>
              </a:rPr>
              <a:t>. </a:t>
            </a:r>
            <a:r>
              <a:rPr lang="en-US" altLang="en-US" sz="5600" b="1" dirty="0" err="1" smtClean="0">
                <a:solidFill>
                  <a:srgbClr val="003399"/>
                </a:solidFill>
                <a:latin typeface="+mj-lt"/>
                <a:cs typeface="Times New Roman" panose="02020603050405020304" pitchFamily="18" charset="0"/>
              </a:rPr>
              <a:t>Này</a:t>
            </a:r>
            <a:r>
              <a:rPr lang="en-US" altLang="en-US" sz="5600" b="1" dirty="0" smtClean="0">
                <a:solidFill>
                  <a:srgbClr val="003399"/>
                </a:solidFill>
                <a:latin typeface="+mj-lt"/>
                <a:cs typeface="Times New Roman" panose="02020603050405020304" pitchFamily="18" charset="0"/>
              </a:rPr>
              <a:t> </a:t>
            </a:r>
            <a:r>
              <a:rPr lang="en-US" altLang="en-US" sz="5600" b="1" dirty="0" err="1" smtClean="0">
                <a:solidFill>
                  <a:srgbClr val="003399"/>
                </a:solidFill>
                <a:latin typeface="+mj-lt"/>
                <a:cs typeface="Times New Roman" panose="02020603050405020304" pitchFamily="18" charset="0"/>
              </a:rPr>
              <a:t>là</a:t>
            </a:r>
            <a:r>
              <a:rPr lang="en-US" altLang="en-US" sz="5600" b="1" dirty="0" smtClean="0">
                <a:solidFill>
                  <a:srgbClr val="003399"/>
                </a:solidFill>
                <a:latin typeface="+mj-lt"/>
                <a:cs typeface="Times New Roman" panose="02020603050405020304" pitchFamily="18" charset="0"/>
              </a:rPr>
              <a:t> </a:t>
            </a:r>
            <a:r>
              <a:rPr lang="en-US" altLang="en-US" sz="5600" b="1" dirty="0" err="1" smtClean="0">
                <a:solidFill>
                  <a:srgbClr val="003399"/>
                </a:solidFill>
                <a:latin typeface="+mj-lt"/>
                <a:cs typeface="Times New Roman" panose="02020603050405020304" pitchFamily="18" charset="0"/>
              </a:rPr>
              <a:t>rượu</a:t>
            </a:r>
            <a:r>
              <a:rPr lang="en-US" altLang="en-US" sz="5600" b="1" dirty="0" smtClean="0">
                <a:solidFill>
                  <a:srgbClr val="003399"/>
                </a:solidFill>
                <a:latin typeface="+mj-lt"/>
                <a:cs typeface="Times New Roman" panose="02020603050405020304" pitchFamily="18" charset="0"/>
              </a:rPr>
              <a:t> </a:t>
            </a:r>
            <a:r>
              <a:rPr lang="en-US" altLang="en-US" sz="5600" b="1" dirty="0" err="1" smtClean="0">
                <a:solidFill>
                  <a:srgbClr val="003399"/>
                </a:solidFill>
                <a:latin typeface="+mj-lt"/>
                <a:cs typeface="Times New Roman" panose="02020603050405020304" pitchFamily="18" charset="0"/>
              </a:rPr>
              <a:t>nho</a:t>
            </a:r>
            <a:r>
              <a:rPr lang="en-US" altLang="en-US" sz="5600" b="1" dirty="0" smtClean="0">
                <a:solidFill>
                  <a:srgbClr val="003399"/>
                </a:solidFill>
                <a:latin typeface="+mj-lt"/>
                <a:cs typeface="Times New Roman" panose="02020603050405020304" pitchFamily="18" charset="0"/>
              </a:rPr>
              <a:t> do </a:t>
            </a:r>
            <a:r>
              <a:rPr lang="en-US" altLang="en-US" sz="5600" b="1" dirty="0" err="1" smtClean="0">
                <a:solidFill>
                  <a:srgbClr val="003399"/>
                </a:solidFill>
                <a:latin typeface="+mj-lt"/>
                <a:cs typeface="Times New Roman" panose="02020603050405020304" pitchFamily="18" charset="0"/>
              </a:rPr>
              <a:t>từ</a:t>
            </a:r>
            <a:r>
              <a:rPr lang="en-US" altLang="en-US" sz="5600" b="1" dirty="0" smtClean="0">
                <a:solidFill>
                  <a:srgbClr val="003399"/>
                </a:solidFill>
                <a:latin typeface="+mj-lt"/>
                <a:cs typeface="Times New Roman" panose="02020603050405020304" pitchFamily="18" charset="0"/>
              </a:rPr>
              <a:t> </a:t>
            </a:r>
            <a:r>
              <a:rPr lang="en-US" altLang="en-US" sz="5600" b="1" dirty="0" err="1" smtClean="0">
                <a:solidFill>
                  <a:srgbClr val="003399"/>
                </a:solidFill>
                <a:latin typeface="+mj-lt"/>
                <a:cs typeface="Times New Roman" panose="02020603050405020304" pitchFamily="18" charset="0"/>
              </a:rPr>
              <a:t>bao</a:t>
            </a:r>
            <a:r>
              <a:rPr lang="en-US" altLang="en-US" sz="5600" b="1" dirty="0" smtClean="0">
                <a:solidFill>
                  <a:srgbClr val="003399"/>
                </a:solidFill>
                <a:latin typeface="+mj-lt"/>
                <a:cs typeface="Times New Roman" panose="02020603050405020304" pitchFamily="18" charset="0"/>
              </a:rPr>
              <a:t> </a:t>
            </a:r>
            <a:r>
              <a:rPr lang="en-US" altLang="en-US" sz="5600" b="1" dirty="0" err="1" smtClean="0">
                <a:solidFill>
                  <a:srgbClr val="003399"/>
                </a:solidFill>
                <a:latin typeface="+mj-lt"/>
                <a:cs typeface="Times New Roman" panose="02020603050405020304" pitchFamily="18" charset="0"/>
              </a:rPr>
              <a:t>chùm</a:t>
            </a:r>
            <a:r>
              <a:rPr lang="en-US" altLang="en-US" sz="5600" b="1" dirty="0" smtClean="0">
                <a:solidFill>
                  <a:srgbClr val="003399"/>
                </a:solidFill>
                <a:latin typeface="+mj-lt"/>
                <a:cs typeface="Times New Roman" panose="02020603050405020304" pitchFamily="18" charset="0"/>
              </a:rPr>
              <a:t> </a:t>
            </a:r>
            <a:r>
              <a:rPr lang="en-US" altLang="en-US" sz="5600" b="1" dirty="0" err="1" smtClean="0">
                <a:solidFill>
                  <a:srgbClr val="003399"/>
                </a:solidFill>
                <a:latin typeface="+mj-lt"/>
                <a:cs typeface="Times New Roman" panose="02020603050405020304" pitchFamily="18" charset="0"/>
              </a:rPr>
              <a:t>nho</a:t>
            </a:r>
            <a:r>
              <a:rPr lang="en-US" altLang="en-US" sz="5600" b="1" dirty="0" smtClean="0">
                <a:solidFill>
                  <a:srgbClr val="003399"/>
                </a:solidFill>
                <a:latin typeface="+mj-lt"/>
                <a:cs typeface="Times New Roman" panose="02020603050405020304" pitchFamily="18" charset="0"/>
              </a:rPr>
              <a:t> </a:t>
            </a:r>
            <a:r>
              <a:rPr lang="en-US" altLang="en-US" sz="5600" b="1" dirty="0" err="1" smtClean="0">
                <a:solidFill>
                  <a:srgbClr val="003399"/>
                </a:solidFill>
                <a:latin typeface="+mj-lt"/>
                <a:cs typeface="Times New Roman" panose="02020603050405020304" pitchFamily="18" charset="0"/>
              </a:rPr>
              <a:t>ép</a:t>
            </a:r>
            <a:r>
              <a:rPr lang="en-US" altLang="en-US" sz="5600" b="1" dirty="0" smtClean="0">
                <a:solidFill>
                  <a:srgbClr val="003399"/>
                </a:solidFill>
                <a:latin typeface="+mj-lt"/>
                <a:cs typeface="Times New Roman" panose="02020603050405020304" pitchFamily="18" charset="0"/>
              </a:rPr>
              <a:t> </a:t>
            </a:r>
            <a:r>
              <a:rPr lang="en-US" altLang="en-US" sz="5600" b="1" dirty="0" err="1" smtClean="0">
                <a:solidFill>
                  <a:srgbClr val="003399"/>
                </a:solidFill>
                <a:latin typeface="+mj-lt"/>
                <a:cs typeface="Times New Roman" panose="02020603050405020304" pitchFamily="18" charset="0"/>
              </a:rPr>
              <a:t>nên</a:t>
            </a:r>
            <a:r>
              <a:rPr lang="en-US" altLang="en-US" sz="5600" b="1" dirty="0" smtClean="0">
                <a:solidFill>
                  <a:srgbClr val="003399"/>
                </a:solidFill>
                <a:latin typeface="+mj-lt"/>
                <a:cs typeface="Times New Roman" panose="02020603050405020304" pitchFamily="18" charset="0"/>
              </a:rPr>
              <a:t>.</a:t>
            </a:r>
            <a:endParaRPr lang="en-US" altLang="en-US" sz="560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400216036"/>
      </p:ext>
    </p:extLst>
  </p:cSld>
  <p:clrMapOvr>
    <a:masterClrMapping/>
  </p:clrMapOvr>
  <p:transition spd="slow"/>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0"/>
            <a:ext cx="9144000" cy="5143500"/>
          </a:xfrm>
        </p:spPr>
        <p:txBody>
          <a:bodyPr anchor="ctr" anchorCtr="0">
            <a:noAutofit/>
          </a:bodyPr>
          <a:lstStyle/>
          <a:p>
            <a:pPr marL="27385" indent="0" algn="just">
              <a:lnSpc>
                <a:spcPct val="120000"/>
              </a:lnSpc>
              <a:buNone/>
            </a:pPr>
            <a:r>
              <a:rPr lang="en-US" altLang="en-US" sz="5500" b="1" u="sng" dirty="0"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5500" b="1" dirty="0"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5500" b="1" dirty="0" err="1" smtClean="0">
                <a:solidFill>
                  <a:srgbClr val="003399"/>
                </a:solidFill>
                <a:latin typeface="+mj-lt"/>
                <a:cs typeface="Times New Roman" panose="02020603050405020304" pitchFamily="18" charset="0"/>
              </a:rPr>
              <a:t>Hiệp</a:t>
            </a:r>
            <a:r>
              <a:rPr lang="en-US" altLang="en-US" sz="5500" b="1" dirty="0" smtClean="0">
                <a:solidFill>
                  <a:srgbClr val="003399"/>
                </a:solidFill>
                <a:latin typeface="+mj-lt"/>
                <a:cs typeface="Times New Roman" panose="02020603050405020304" pitchFamily="18" charset="0"/>
              </a:rPr>
              <a:t> </a:t>
            </a:r>
            <a:r>
              <a:rPr lang="en-US" altLang="en-US" sz="5500" b="1" dirty="0" err="1" smtClean="0">
                <a:solidFill>
                  <a:srgbClr val="003399"/>
                </a:solidFill>
                <a:latin typeface="+mj-lt"/>
                <a:cs typeface="Times New Roman" panose="02020603050405020304" pitchFamily="18" charset="0"/>
              </a:rPr>
              <a:t>dâng</a:t>
            </a:r>
            <a:r>
              <a:rPr lang="en-US" altLang="en-US" sz="5500" b="1" dirty="0" smtClean="0">
                <a:solidFill>
                  <a:srgbClr val="003399"/>
                </a:solidFill>
                <a:latin typeface="+mj-lt"/>
                <a:cs typeface="Times New Roman" panose="02020603050405020304" pitchFamily="18" charset="0"/>
              </a:rPr>
              <a:t> </a:t>
            </a:r>
            <a:r>
              <a:rPr lang="en-US" altLang="en-US" sz="5500" b="1" dirty="0" err="1" smtClean="0">
                <a:solidFill>
                  <a:srgbClr val="003399"/>
                </a:solidFill>
                <a:latin typeface="+mj-lt"/>
                <a:cs typeface="Times New Roman" panose="02020603050405020304" pitchFamily="18" charset="0"/>
              </a:rPr>
              <a:t>lên</a:t>
            </a:r>
            <a:r>
              <a:rPr lang="en-US" altLang="en-US" sz="5500" b="1" dirty="0" smtClean="0">
                <a:solidFill>
                  <a:srgbClr val="003399"/>
                </a:solidFill>
                <a:latin typeface="+mj-lt"/>
                <a:cs typeface="Times New Roman" panose="02020603050405020304" pitchFamily="18" charset="0"/>
              </a:rPr>
              <a:t> </a:t>
            </a:r>
            <a:r>
              <a:rPr lang="en-US" altLang="en-US" sz="5500" b="1" dirty="0" err="1" smtClean="0">
                <a:solidFill>
                  <a:srgbClr val="003399"/>
                </a:solidFill>
                <a:latin typeface="+mj-lt"/>
                <a:cs typeface="Times New Roman" panose="02020603050405020304" pitchFamily="18" charset="0"/>
              </a:rPr>
              <a:t>Chúa</a:t>
            </a:r>
            <a:r>
              <a:rPr lang="en-US" altLang="en-US" sz="5500" b="1" dirty="0" smtClean="0">
                <a:solidFill>
                  <a:srgbClr val="003399"/>
                </a:solidFill>
                <a:latin typeface="+mj-lt"/>
                <a:cs typeface="Times New Roman" panose="02020603050405020304" pitchFamily="18" charset="0"/>
              </a:rPr>
              <a:t> </a:t>
            </a:r>
            <a:r>
              <a:rPr lang="en-US" altLang="en-US" sz="5500" b="1" dirty="0" err="1" smtClean="0">
                <a:solidFill>
                  <a:srgbClr val="003399"/>
                </a:solidFill>
                <a:latin typeface="+mj-lt"/>
                <a:cs typeface="Times New Roman" panose="02020603050405020304" pitchFamily="18" charset="0"/>
              </a:rPr>
              <a:t>Chúa</a:t>
            </a:r>
            <a:r>
              <a:rPr lang="en-US" altLang="en-US" sz="5500" b="1" dirty="0" smtClean="0">
                <a:solidFill>
                  <a:srgbClr val="003399"/>
                </a:solidFill>
                <a:latin typeface="+mj-lt"/>
                <a:cs typeface="Times New Roman" panose="02020603050405020304" pitchFamily="18" charset="0"/>
              </a:rPr>
              <a:t> </a:t>
            </a:r>
            <a:r>
              <a:rPr lang="en-US" altLang="en-US" sz="5500" b="1" dirty="0" err="1" smtClean="0">
                <a:solidFill>
                  <a:srgbClr val="003399"/>
                </a:solidFill>
                <a:latin typeface="+mj-lt"/>
                <a:cs typeface="Times New Roman" panose="02020603050405020304" pitchFamily="18" charset="0"/>
              </a:rPr>
              <a:t>trời</a:t>
            </a:r>
            <a:r>
              <a:rPr lang="en-US" altLang="en-US" sz="5500" b="1" dirty="0" smtClean="0">
                <a:solidFill>
                  <a:srgbClr val="003399"/>
                </a:solidFill>
                <a:latin typeface="+mj-lt"/>
                <a:cs typeface="Times New Roman" panose="02020603050405020304" pitchFamily="18" charset="0"/>
              </a:rPr>
              <a:t> </a:t>
            </a:r>
            <a:r>
              <a:rPr lang="en-US" altLang="en-US" sz="5500" b="1" dirty="0" err="1" smtClean="0">
                <a:solidFill>
                  <a:srgbClr val="003399"/>
                </a:solidFill>
                <a:latin typeface="+mj-lt"/>
                <a:cs typeface="Times New Roman" panose="02020603050405020304" pitchFamily="18" charset="0"/>
              </a:rPr>
              <a:t>đất</a:t>
            </a:r>
            <a:r>
              <a:rPr lang="en-US" altLang="en-US" sz="5500" b="1" dirty="0" smtClean="0">
                <a:solidFill>
                  <a:srgbClr val="003399"/>
                </a:solidFill>
                <a:latin typeface="+mj-lt"/>
                <a:cs typeface="Times New Roman" panose="02020603050405020304" pitchFamily="18" charset="0"/>
              </a:rPr>
              <a:t>, </a:t>
            </a:r>
            <a:r>
              <a:rPr lang="en-US" altLang="en-US" sz="5500" b="1" dirty="0" err="1" smtClean="0">
                <a:solidFill>
                  <a:srgbClr val="003399"/>
                </a:solidFill>
                <a:latin typeface="+mj-lt"/>
                <a:cs typeface="Times New Roman" panose="02020603050405020304" pitchFamily="18" charset="0"/>
              </a:rPr>
              <a:t>để</a:t>
            </a:r>
            <a:r>
              <a:rPr lang="en-US" altLang="en-US" sz="5500" b="1" dirty="0" smtClean="0">
                <a:solidFill>
                  <a:srgbClr val="003399"/>
                </a:solidFill>
                <a:latin typeface="+mj-lt"/>
                <a:cs typeface="Times New Roman" panose="02020603050405020304" pitchFamily="18" charset="0"/>
              </a:rPr>
              <a:t> </a:t>
            </a:r>
            <a:r>
              <a:rPr lang="en-US" altLang="en-US" sz="5500" b="1" dirty="0" err="1" smtClean="0">
                <a:solidFill>
                  <a:srgbClr val="003399"/>
                </a:solidFill>
                <a:latin typeface="+mj-lt"/>
                <a:cs typeface="Times New Roman" panose="02020603050405020304" pitchFamily="18" charset="0"/>
              </a:rPr>
              <a:t>thành</a:t>
            </a:r>
            <a:r>
              <a:rPr lang="en-US" altLang="en-US" sz="5500" b="1" dirty="0" smtClean="0">
                <a:solidFill>
                  <a:srgbClr val="003399"/>
                </a:solidFill>
                <a:latin typeface="+mj-lt"/>
                <a:cs typeface="Times New Roman" panose="02020603050405020304" pitchFamily="18" charset="0"/>
              </a:rPr>
              <a:t> </a:t>
            </a:r>
            <a:r>
              <a:rPr lang="en-US" altLang="en-US" sz="5500" b="1" dirty="0" err="1" smtClean="0">
                <a:solidFill>
                  <a:srgbClr val="003399"/>
                </a:solidFill>
                <a:latin typeface="+mj-lt"/>
                <a:cs typeface="Times New Roman" panose="02020603050405020304" pitchFamily="18" charset="0"/>
              </a:rPr>
              <a:t>bánh</a:t>
            </a:r>
            <a:r>
              <a:rPr lang="en-US" altLang="en-US" sz="5500" b="1" dirty="0" smtClean="0">
                <a:solidFill>
                  <a:srgbClr val="003399"/>
                </a:solidFill>
                <a:latin typeface="+mj-lt"/>
                <a:cs typeface="Times New Roman" panose="02020603050405020304" pitchFamily="18" charset="0"/>
              </a:rPr>
              <a:t> </a:t>
            </a:r>
            <a:r>
              <a:rPr lang="en-US" altLang="en-US" sz="5500" b="1" dirty="0" err="1" smtClean="0">
                <a:solidFill>
                  <a:srgbClr val="003399"/>
                </a:solidFill>
                <a:latin typeface="+mj-lt"/>
                <a:cs typeface="Times New Roman" panose="02020603050405020304" pitchFamily="18" charset="0"/>
              </a:rPr>
              <a:t>thiêng</a:t>
            </a:r>
            <a:r>
              <a:rPr lang="en-US" altLang="en-US" sz="5500" b="1" dirty="0" smtClean="0">
                <a:solidFill>
                  <a:srgbClr val="003399"/>
                </a:solidFill>
                <a:latin typeface="+mj-lt"/>
                <a:cs typeface="Times New Roman" panose="02020603050405020304" pitchFamily="18" charset="0"/>
              </a:rPr>
              <a:t> </a:t>
            </a:r>
            <a:r>
              <a:rPr lang="en-US" altLang="en-US" sz="5500" b="1" dirty="0" err="1" smtClean="0">
                <a:solidFill>
                  <a:srgbClr val="003399"/>
                </a:solidFill>
                <a:latin typeface="+mj-lt"/>
                <a:cs typeface="Times New Roman" panose="02020603050405020304" pitchFamily="18" charset="0"/>
              </a:rPr>
              <a:t>nuôi</a:t>
            </a:r>
            <a:r>
              <a:rPr lang="en-US" altLang="en-US" sz="5500" b="1" dirty="0" smtClean="0">
                <a:solidFill>
                  <a:srgbClr val="003399"/>
                </a:solidFill>
                <a:latin typeface="+mj-lt"/>
                <a:cs typeface="Times New Roman" panose="02020603050405020304" pitchFamily="18" charset="0"/>
              </a:rPr>
              <a:t> </a:t>
            </a:r>
            <a:r>
              <a:rPr lang="en-US" altLang="en-US" sz="5500" b="1" dirty="0" err="1" smtClean="0">
                <a:solidFill>
                  <a:srgbClr val="003399"/>
                </a:solidFill>
                <a:latin typeface="+mj-lt"/>
                <a:cs typeface="Times New Roman" panose="02020603050405020304" pitchFamily="18" charset="0"/>
              </a:rPr>
              <a:t>đoàn</a:t>
            </a:r>
            <a:r>
              <a:rPr lang="en-US" altLang="en-US" sz="5500" b="1" dirty="0" smtClean="0">
                <a:solidFill>
                  <a:srgbClr val="003399"/>
                </a:solidFill>
                <a:latin typeface="+mj-lt"/>
                <a:cs typeface="Times New Roman" panose="02020603050405020304" pitchFamily="18" charset="0"/>
              </a:rPr>
              <a:t> con. </a:t>
            </a:r>
            <a:r>
              <a:rPr lang="en-US" altLang="en-US" sz="5500" b="1" dirty="0" err="1" smtClean="0">
                <a:solidFill>
                  <a:srgbClr val="003399"/>
                </a:solidFill>
                <a:latin typeface="+mj-lt"/>
                <a:cs typeface="Times New Roman" panose="02020603050405020304" pitchFamily="18" charset="0"/>
              </a:rPr>
              <a:t>Để</a:t>
            </a:r>
            <a:r>
              <a:rPr lang="en-US" altLang="en-US" sz="5500" b="1" dirty="0" smtClean="0">
                <a:solidFill>
                  <a:srgbClr val="003399"/>
                </a:solidFill>
                <a:latin typeface="+mj-lt"/>
                <a:cs typeface="Times New Roman" panose="02020603050405020304" pitchFamily="18" charset="0"/>
              </a:rPr>
              <a:t> </a:t>
            </a:r>
            <a:r>
              <a:rPr lang="en-US" altLang="en-US" sz="5500" b="1" dirty="0" err="1" smtClean="0">
                <a:solidFill>
                  <a:srgbClr val="003399"/>
                </a:solidFill>
                <a:latin typeface="+mj-lt"/>
                <a:cs typeface="Times New Roman" panose="02020603050405020304" pitchFamily="18" charset="0"/>
              </a:rPr>
              <a:t>thành</a:t>
            </a:r>
            <a:r>
              <a:rPr lang="en-US" altLang="en-US" sz="5500" b="1" dirty="0" smtClean="0">
                <a:solidFill>
                  <a:srgbClr val="003399"/>
                </a:solidFill>
                <a:latin typeface="+mj-lt"/>
                <a:cs typeface="Times New Roman" panose="02020603050405020304" pitchFamily="18" charset="0"/>
              </a:rPr>
              <a:t> </a:t>
            </a:r>
            <a:r>
              <a:rPr lang="en-US" altLang="en-US" sz="5500" b="1" dirty="0" err="1" smtClean="0">
                <a:solidFill>
                  <a:srgbClr val="003399"/>
                </a:solidFill>
                <a:latin typeface="+mj-lt"/>
                <a:cs typeface="Times New Roman" panose="02020603050405020304" pitchFamily="18" charset="0"/>
              </a:rPr>
              <a:t>Máu</a:t>
            </a:r>
            <a:r>
              <a:rPr lang="en-US" altLang="en-US" sz="5500" b="1" dirty="0" smtClean="0">
                <a:solidFill>
                  <a:srgbClr val="003399"/>
                </a:solidFill>
                <a:latin typeface="+mj-lt"/>
                <a:cs typeface="Times New Roman" panose="02020603050405020304" pitchFamily="18" charset="0"/>
              </a:rPr>
              <a:t> Con </a:t>
            </a:r>
            <a:r>
              <a:rPr lang="en-US" altLang="en-US" sz="5500" b="1" dirty="0" err="1" smtClean="0">
                <a:solidFill>
                  <a:srgbClr val="003399"/>
                </a:solidFill>
                <a:latin typeface="+mj-lt"/>
                <a:cs typeface="Times New Roman" panose="02020603050405020304" pitchFamily="18" charset="0"/>
              </a:rPr>
              <a:t>Chúa</a:t>
            </a:r>
            <a:r>
              <a:rPr lang="en-US" altLang="en-US" sz="5500" b="1" dirty="0" smtClean="0">
                <a:solidFill>
                  <a:srgbClr val="003399"/>
                </a:solidFill>
                <a:latin typeface="+mj-lt"/>
                <a:cs typeface="Times New Roman" panose="02020603050405020304" pitchFamily="18" charset="0"/>
              </a:rPr>
              <a:t> </a:t>
            </a:r>
            <a:r>
              <a:rPr lang="en-US" altLang="en-US" sz="5500" b="1" dirty="0" err="1" smtClean="0">
                <a:solidFill>
                  <a:srgbClr val="003399"/>
                </a:solidFill>
                <a:latin typeface="+mj-lt"/>
                <a:cs typeface="Times New Roman" panose="02020603050405020304" pitchFamily="18" charset="0"/>
              </a:rPr>
              <a:t>Trời</a:t>
            </a:r>
            <a:r>
              <a:rPr lang="en-US" altLang="en-US" sz="5500" b="1" dirty="0" smtClean="0">
                <a:solidFill>
                  <a:srgbClr val="003399"/>
                </a:solidFill>
                <a:latin typeface="+mj-lt"/>
                <a:cs typeface="Times New Roman" panose="02020603050405020304" pitchFamily="18" charset="0"/>
              </a:rPr>
              <a:t> </a:t>
            </a:r>
            <a:r>
              <a:rPr lang="en-US" altLang="en-US" sz="5500" b="1" dirty="0" err="1" smtClean="0">
                <a:solidFill>
                  <a:srgbClr val="003399"/>
                </a:solidFill>
                <a:latin typeface="+mj-lt"/>
                <a:cs typeface="Times New Roman" panose="02020603050405020304" pitchFamily="18" charset="0"/>
              </a:rPr>
              <a:t>nguồn</a:t>
            </a:r>
            <a:r>
              <a:rPr lang="en-US" altLang="en-US" sz="5500" b="1" dirty="0" smtClean="0">
                <a:solidFill>
                  <a:srgbClr val="003399"/>
                </a:solidFill>
                <a:latin typeface="+mj-lt"/>
                <a:cs typeface="Times New Roman" panose="02020603050405020304" pitchFamily="18" charset="0"/>
              </a:rPr>
              <a:t> </a:t>
            </a:r>
            <a:r>
              <a:rPr lang="en-US" altLang="en-US" sz="5500" b="1" dirty="0" err="1" smtClean="0">
                <a:solidFill>
                  <a:srgbClr val="003399"/>
                </a:solidFill>
                <a:latin typeface="+mj-lt"/>
                <a:cs typeface="Times New Roman" panose="02020603050405020304" pitchFamily="18" charset="0"/>
              </a:rPr>
              <a:t>ơn</a:t>
            </a:r>
            <a:r>
              <a:rPr lang="en-US" altLang="en-US" sz="5500" b="1" dirty="0" smtClean="0">
                <a:solidFill>
                  <a:srgbClr val="003399"/>
                </a:solidFill>
                <a:latin typeface="+mj-lt"/>
                <a:cs typeface="Times New Roman" panose="02020603050405020304" pitchFamily="18" charset="0"/>
              </a:rPr>
              <a:t> </a:t>
            </a:r>
            <a:r>
              <a:rPr lang="en-US" altLang="en-US" sz="5500" b="1" dirty="0" err="1" smtClean="0">
                <a:solidFill>
                  <a:srgbClr val="003399"/>
                </a:solidFill>
                <a:latin typeface="+mj-lt"/>
                <a:cs typeface="Times New Roman" panose="02020603050405020304" pitchFamily="18" charset="0"/>
              </a:rPr>
              <a:t>cứu</a:t>
            </a:r>
            <a:r>
              <a:rPr lang="en-US" altLang="en-US" sz="5500" b="1" dirty="0" smtClean="0">
                <a:solidFill>
                  <a:srgbClr val="003399"/>
                </a:solidFill>
                <a:latin typeface="+mj-lt"/>
                <a:cs typeface="Times New Roman" panose="02020603050405020304" pitchFamily="18" charset="0"/>
              </a:rPr>
              <a:t> </a:t>
            </a:r>
            <a:r>
              <a:rPr lang="en-US" altLang="en-US" sz="5500" b="1" dirty="0" err="1" smtClean="0">
                <a:solidFill>
                  <a:srgbClr val="003399"/>
                </a:solidFill>
                <a:latin typeface="+mj-lt"/>
                <a:cs typeface="Times New Roman" panose="02020603050405020304" pitchFamily="18" charset="0"/>
              </a:rPr>
              <a:t>độ</a:t>
            </a:r>
            <a:r>
              <a:rPr lang="en-US" altLang="en-US" sz="5500" b="1" dirty="0" smtClean="0">
                <a:solidFill>
                  <a:srgbClr val="003399"/>
                </a:solidFill>
                <a:latin typeface="+mj-lt"/>
                <a:cs typeface="Times New Roman" panose="02020603050405020304" pitchFamily="18" charset="0"/>
              </a:rPr>
              <a:t>.</a:t>
            </a:r>
            <a:endParaRPr lang="en-US" altLang="en-US" sz="550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598829215"/>
      </p:ext>
    </p:extLst>
  </p:cSld>
  <p:clrMapOvr>
    <a:masterClrMapping/>
  </p:clrMapOvr>
  <p:transition spd="slow"/>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0"/>
            <a:ext cx="9144000" cy="5143500"/>
          </a:xfrm>
        </p:spPr>
        <p:txBody>
          <a:bodyPr anchor="ctr" anchorCtr="0">
            <a:noAutofit/>
          </a:bodyPr>
          <a:lstStyle/>
          <a:p>
            <a:pPr marL="27385" indent="0" algn="just">
              <a:lnSpc>
                <a:spcPct val="110000"/>
              </a:lnSpc>
              <a:buNone/>
            </a:pPr>
            <a:r>
              <a:rPr lang="en-US" altLang="en-US" sz="5000" b="1" u="sng" dirty="0" err="1"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Đk</a:t>
            </a:r>
            <a:r>
              <a:rPr lang="en-US" altLang="en-US" sz="5000" b="1" u="sng" dirty="0"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5000" b="1" dirty="0"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5000" b="1" dirty="0" err="1" smtClean="0">
                <a:solidFill>
                  <a:srgbClr val="003399"/>
                </a:solidFill>
                <a:latin typeface="+mj-lt"/>
                <a:cs typeface="Times New Roman" panose="02020603050405020304" pitchFamily="18" charset="0"/>
              </a:rPr>
              <a:t>Xin</a:t>
            </a:r>
            <a:r>
              <a:rPr lang="en-US" altLang="en-US" sz="5000" b="1" dirty="0" smtClean="0">
                <a:solidFill>
                  <a:srgbClr val="003399"/>
                </a:solidFill>
                <a:latin typeface="+mj-lt"/>
                <a:cs typeface="Times New Roman" panose="02020603050405020304" pitchFamily="18" charset="0"/>
              </a:rPr>
              <a:t> </a:t>
            </a:r>
            <a:r>
              <a:rPr lang="en-US" altLang="en-US" sz="5000" b="1" dirty="0" err="1" smtClean="0">
                <a:solidFill>
                  <a:srgbClr val="003399"/>
                </a:solidFill>
                <a:latin typeface="+mj-lt"/>
                <a:cs typeface="Times New Roman" panose="02020603050405020304" pitchFamily="18" charset="0"/>
              </a:rPr>
              <a:t>chúc</a:t>
            </a:r>
            <a:r>
              <a:rPr lang="en-US" altLang="en-US" sz="5000" b="1" dirty="0" smtClean="0">
                <a:solidFill>
                  <a:srgbClr val="003399"/>
                </a:solidFill>
                <a:latin typeface="+mj-lt"/>
                <a:cs typeface="Times New Roman" panose="02020603050405020304" pitchFamily="18" charset="0"/>
              </a:rPr>
              <a:t> </a:t>
            </a:r>
            <a:r>
              <a:rPr lang="en-US" altLang="en-US" sz="5000" b="1" dirty="0" err="1" smtClean="0">
                <a:solidFill>
                  <a:srgbClr val="003399"/>
                </a:solidFill>
                <a:latin typeface="+mj-lt"/>
                <a:cs typeface="Times New Roman" panose="02020603050405020304" pitchFamily="18" charset="0"/>
              </a:rPr>
              <a:t>tụng</a:t>
            </a:r>
            <a:r>
              <a:rPr lang="en-US" altLang="en-US" sz="5000" b="1" dirty="0" smtClean="0">
                <a:solidFill>
                  <a:srgbClr val="003399"/>
                </a:solidFill>
                <a:latin typeface="+mj-lt"/>
                <a:cs typeface="Times New Roman" panose="02020603050405020304" pitchFamily="18" charset="0"/>
              </a:rPr>
              <a:t> </a:t>
            </a:r>
            <a:r>
              <a:rPr lang="en-US" altLang="en-US" sz="5000" b="1" dirty="0" err="1" smtClean="0">
                <a:solidFill>
                  <a:srgbClr val="003399"/>
                </a:solidFill>
                <a:latin typeface="+mj-lt"/>
                <a:cs typeface="Times New Roman" panose="02020603050405020304" pitchFamily="18" charset="0"/>
              </a:rPr>
              <a:t>Chúa</a:t>
            </a:r>
            <a:r>
              <a:rPr lang="en-US" altLang="en-US" sz="5000" b="1" dirty="0" smtClean="0">
                <a:solidFill>
                  <a:srgbClr val="003399"/>
                </a:solidFill>
                <a:latin typeface="+mj-lt"/>
                <a:cs typeface="Times New Roman" panose="02020603050405020304" pitchFamily="18" charset="0"/>
              </a:rPr>
              <a:t> </a:t>
            </a:r>
            <a:r>
              <a:rPr lang="en-US" altLang="en-US" sz="5000" b="1" dirty="0" err="1" smtClean="0">
                <a:solidFill>
                  <a:srgbClr val="003399"/>
                </a:solidFill>
                <a:latin typeface="+mj-lt"/>
                <a:cs typeface="Times New Roman" panose="02020603050405020304" pitchFamily="18" charset="0"/>
              </a:rPr>
              <a:t>Chúa</a:t>
            </a:r>
            <a:r>
              <a:rPr lang="en-US" altLang="en-US" sz="5000" b="1" dirty="0" smtClean="0">
                <a:solidFill>
                  <a:srgbClr val="003399"/>
                </a:solidFill>
                <a:latin typeface="+mj-lt"/>
                <a:cs typeface="Times New Roman" panose="02020603050405020304" pitchFamily="18" charset="0"/>
              </a:rPr>
              <a:t> </a:t>
            </a:r>
            <a:r>
              <a:rPr lang="en-US" altLang="en-US" sz="5000" b="1" dirty="0" err="1" smtClean="0">
                <a:solidFill>
                  <a:srgbClr val="003399"/>
                </a:solidFill>
                <a:latin typeface="+mj-lt"/>
                <a:cs typeface="Times New Roman" panose="02020603050405020304" pitchFamily="18" charset="0"/>
              </a:rPr>
              <a:t>Cả</a:t>
            </a:r>
            <a:r>
              <a:rPr lang="en-US" altLang="en-US" sz="5000" b="1" dirty="0" smtClean="0">
                <a:solidFill>
                  <a:srgbClr val="003399"/>
                </a:solidFill>
                <a:latin typeface="+mj-lt"/>
                <a:cs typeface="Times New Roman" panose="02020603050405020304" pitchFamily="18" charset="0"/>
              </a:rPr>
              <a:t> </a:t>
            </a:r>
            <a:r>
              <a:rPr lang="en-US" altLang="en-US" sz="5000" b="1" dirty="0" err="1" smtClean="0">
                <a:solidFill>
                  <a:srgbClr val="003399"/>
                </a:solidFill>
                <a:latin typeface="+mj-lt"/>
                <a:cs typeface="Times New Roman" panose="02020603050405020304" pitchFamily="18" charset="0"/>
              </a:rPr>
              <a:t>đất</a:t>
            </a:r>
            <a:r>
              <a:rPr lang="en-US" altLang="en-US" sz="5000" b="1" dirty="0" smtClean="0">
                <a:solidFill>
                  <a:srgbClr val="003399"/>
                </a:solidFill>
                <a:latin typeface="+mj-lt"/>
                <a:cs typeface="Times New Roman" panose="02020603050405020304" pitchFamily="18" charset="0"/>
              </a:rPr>
              <a:t> </a:t>
            </a:r>
            <a:r>
              <a:rPr lang="en-US" altLang="en-US" sz="5000" b="1" dirty="0" err="1" smtClean="0">
                <a:solidFill>
                  <a:srgbClr val="003399"/>
                </a:solidFill>
                <a:latin typeface="+mj-lt"/>
                <a:cs typeface="Times New Roman" panose="02020603050405020304" pitchFamily="18" charset="0"/>
              </a:rPr>
              <a:t>trời</a:t>
            </a:r>
            <a:r>
              <a:rPr lang="en-US" altLang="en-US" sz="5000" b="1" dirty="0" smtClean="0">
                <a:solidFill>
                  <a:srgbClr val="003399"/>
                </a:solidFill>
                <a:latin typeface="+mj-lt"/>
                <a:cs typeface="Times New Roman" panose="02020603050405020304" pitchFamily="18" charset="0"/>
              </a:rPr>
              <a:t>, </a:t>
            </a:r>
            <a:r>
              <a:rPr lang="en-US" altLang="en-US" sz="5000" b="1" dirty="0" err="1" smtClean="0">
                <a:solidFill>
                  <a:srgbClr val="003399"/>
                </a:solidFill>
                <a:latin typeface="+mj-lt"/>
                <a:cs typeface="Times New Roman" panose="02020603050405020304" pitchFamily="18" charset="0"/>
              </a:rPr>
              <a:t>từ</a:t>
            </a:r>
            <a:r>
              <a:rPr lang="en-US" altLang="en-US" sz="5000" b="1" dirty="0" smtClean="0">
                <a:solidFill>
                  <a:srgbClr val="003399"/>
                </a:solidFill>
                <a:latin typeface="+mj-lt"/>
                <a:cs typeface="Times New Roman" panose="02020603050405020304" pitchFamily="18" charset="0"/>
              </a:rPr>
              <a:t> </a:t>
            </a:r>
            <a:r>
              <a:rPr lang="en-US" altLang="en-US" sz="5000" b="1" dirty="0" err="1" smtClean="0">
                <a:solidFill>
                  <a:srgbClr val="003399"/>
                </a:solidFill>
                <a:latin typeface="+mj-lt"/>
                <a:cs typeface="Times New Roman" panose="02020603050405020304" pitchFamily="18" charset="0"/>
              </a:rPr>
              <a:t>giờ</a:t>
            </a:r>
            <a:r>
              <a:rPr lang="en-US" altLang="en-US" sz="5000" b="1" dirty="0" smtClean="0">
                <a:solidFill>
                  <a:srgbClr val="003399"/>
                </a:solidFill>
                <a:latin typeface="+mj-lt"/>
                <a:cs typeface="Times New Roman" panose="02020603050405020304" pitchFamily="18" charset="0"/>
              </a:rPr>
              <a:t> </a:t>
            </a:r>
            <a:r>
              <a:rPr lang="en-US" altLang="en-US" sz="5000" b="1" dirty="0" err="1" smtClean="0">
                <a:solidFill>
                  <a:srgbClr val="003399"/>
                </a:solidFill>
                <a:latin typeface="+mj-lt"/>
                <a:cs typeface="Times New Roman" panose="02020603050405020304" pitchFamily="18" charset="0"/>
              </a:rPr>
              <a:t>đây</a:t>
            </a:r>
            <a:r>
              <a:rPr lang="en-US" altLang="en-US" sz="5000" b="1" dirty="0" smtClean="0">
                <a:solidFill>
                  <a:srgbClr val="003399"/>
                </a:solidFill>
                <a:latin typeface="+mj-lt"/>
                <a:cs typeface="Times New Roman" panose="02020603050405020304" pitchFamily="18" charset="0"/>
              </a:rPr>
              <a:t> </a:t>
            </a:r>
            <a:r>
              <a:rPr lang="en-US" altLang="en-US" sz="5000" b="1" dirty="0" err="1" smtClean="0">
                <a:solidFill>
                  <a:srgbClr val="003399"/>
                </a:solidFill>
                <a:latin typeface="+mj-lt"/>
                <a:cs typeface="Times New Roman" panose="02020603050405020304" pitchFamily="18" charset="0"/>
              </a:rPr>
              <a:t>đến</a:t>
            </a:r>
            <a:r>
              <a:rPr lang="en-US" altLang="en-US" sz="5000" b="1" dirty="0" smtClean="0">
                <a:solidFill>
                  <a:srgbClr val="003399"/>
                </a:solidFill>
                <a:latin typeface="+mj-lt"/>
                <a:cs typeface="Times New Roman" panose="02020603050405020304" pitchFamily="18" charset="0"/>
              </a:rPr>
              <a:t> </a:t>
            </a:r>
            <a:r>
              <a:rPr lang="en-US" altLang="en-US" sz="5000" b="1" dirty="0" err="1" smtClean="0">
                <a:solidFill>
                  <a:srgbClr val="003399"/>
                </a:solidFill>
                <a:latin typeface="+mj-lt"/>
                <a:cs typeface="Times New Roman" panose="02020603050405020304" pitchFamily="18" charset="0"/>
              </a:rPr>
              <a:t>muôn</a:t>
            </a:r>
            <a:r>
              <a:rPr lang="en-US" altLang="en-US" sz="5000" b="1" dirty="0" smtClean="0">
                <a:solidFill>
                  <a:srgbClr val="003399"/>
                </a:solidFill>
                <a:latin typeface="+mj-lt"/>
                <a:cs typeface="Times New Roman" panose="02020603050405020304" pitchFamily="18" charset="0"/>
              </a:rPr>
              <a:t> </a:t>
            </a:r>
            <a:r>
              <a:rPr lang="en-US" altLang="en-US" sz="5000" b="1" dirty="0" err="1" smtClean="0">
                <a:solidFill>
                  <a:srgbClr val="003399"/>
                </a:solidFill>
                <a:latin typeface="+mj-lt"/>
                <a:cs typeface="Times New Roman" panose="02020603050405020304" pitchFamily="18" charset="0"/>
              </a:rPr>
              <a:t>muôn</a:t>
            </a:r>
            <a:r>
              <a:rPr lang="en-US" altLang="en-US" sz="5000" b="1" dirty="0" smtClean="0">
                <a:solidFill>
                  <a:srgbClr val="003399"/>
                </a:solidFill>
                <a:latin typeface="+mj-lt"/>
                <a:cs typeface="Times New Roman" panose="02020603050405020304" pitchFamily="18" charset="0"/>
              </a:rPr>
              <a:t> </a:t>
            </a:r>
            <a:r>
              <a:rPr lang="en-US" altLang="en-US" sz="5000" b="1" dirty="0" err="1" smtClean="0">
                <a:solidFill>
                  <a:srgbClr val="003399"/>
                </a:solidFill>
                <a:latin typeface="+mj-lt"/>
                <a:cs typeface="Times New Roman" panose="02020603050405020304" pitchFamily="18" charset="0"/>
              </a:rPr>
              <a:t>đời</a:t>
            </a:r>
            <a:r>
              <a:rPr lang="en-US" altLang="en-US" sz="5000" b="1" dirty="0" smtClean="0">
                <a:solidFill>
                  <a:srgbClr val="003399"/>
                </a:solidFill>
                <a:latin typeface="+mj-lt"/>
                <a:cs typeface="Times New Roman" panose="02020603050405020304" pitchFamily="18" charset="0"/>
              </a:rPr>
              <a:t>. </a:t>
            </a:r>
            <a:r>
              <a:rPr lang="en-US" altLang="en-US" sz="5000" b="1" dirty="0" err="1" smtClean="0">
                <a:solidFill>
                  <a:srgbClr val="003399"/>
                </a:solidFill>
                <a:latin typeface="+mj-lt"/>
                <a:cs typeface="Times New Roman" panose="02020603050405020304" pitchFamily="18" charset="0"/>
              </a:rPr>
              <a:t>Chúc</a:t>
            </a:r>
            <a:r>
              <a:rPr lang="en-US" altLang="en-US" sz="5000" b="1" dirty="0" smtClean="0">
                <a:solidFill>
                  <a:srgbClr val="003399"/>
                </a:solidFill>
                <a:latin typeface="+mj-lt"/>
                <a:cs typeface="Times New Roman" panose="02020603050405020304" pitchFamily="18" charset="0"/>
              </a:rPr>
              <a:t> </a:t>
            </a:r>
            <a:r>
              <a:rPr lang="en-US" altLang="en-US" sz="5000" b="1" dirty="0" err="1" smtClean="0">
                <a:solidFill>
                  <a:srgbClr val="003399"/>
                </a:solidFill>
                <a:latin typeface="+mj-lt"/>
                <a:cs typeface="Times New Roman" panose="02020603050405020304" pitchFamily="18" charset="0"/>
              </a:rPr>
              <a:t>tụng</a:t>
            </a:r>
            <a:r>
              <a:rPr lang="en-US" altLang="en-US" sz="5000" b="1" dirty="0" smtClean="0">
                <a:solidFill>
                  <a:srgbClr val="003399"/>
                </a:solidFill>
                <a:latin typeface="+mj-lt"/>
                <a:cs typeface="Times New Roman" panose="02020603050405020304" pitchFamily="18" charset="0"/>
              </a:rPr>
              <a:t> </a:t>
            </a:r>
            <a:r>
              <a:rPr lang="en-US" altLang="en-US" sz="5000" b="1" dirty="0" err="1" smtClean="0">
                <a:solidFill>
                  <a:srgbClr val="003399"/>
                </a:solidFill>
                <a:latin typeface="+mj-lt"/>
                <a:cs typeface="Times New Roman" panose="02020603050405020304" pitchFamily="18" charset="0"/>
              </a:rPr>
              <a:t>Thiên</a:t>
            </a:r>
            <a:r>
              <a:rPr lang="en-US" altLang="en-US" sz="5000" b="1" dirty="0" smtClean="0">
                <a:solidFill>
                  <a:srgbClr val="003399"/>
                </a:solidFill>
                <a:latin typeface="+mj-lt"/>
                <a:cs typeface="Times New Roman" panose="02020603050405020304" pitchFamily="18" charset="0"/>
              </a:rPr>
              <a:t> </a:t>
            </a:r>
            <a:r>
              <a:rPr lang="en-US" altLang="en-US" sz="5000" b="1" dirty="0" err="1" smtClean="0">
                <a:solidFill>
                  <a:srgbClr val="003399"/>
                </a:solidFill>
                <a:latin typeface="+mj-lt"/>
                <a:cs typeface="Times New Roman" panose="02020603050405020304" pitchFamily="18" charset="0"/>
              </a:rPr>
              <a:t>Chúa</a:t>
            </a:r>
            <a:r>
              <a:rPr lang="en-US" altLang="en-US" sz="5000" b="1" dirty="0" smtClean="0">
                <a:solidFill>
                  <a:srgbClr val="003399"/>
                </a:solidFill>
                <a:latin typeface="+mj-lt"/>
                <a:cs typeface="Times New Roman" panose="02020603050405020304" pitchFamily="18" charset="0"/>
              </a:rPr>
              <a:t> </a:t>
            </a:r>
            <a:r>
              <a:rPr lang="en-US" altLang="en-US" sz="5000" b="1" dirty="0" err="1" smtClean="0">
                <a:solidFill>
                  <a:srgbClr val="003399"/>
                </a:solidFill>
                <a:latin typeface="+mj-lt"/>
                <a:cs typeface="Times New Roman" panose="02020603050405020304" pitchFamily="18" charset="0"/>
              </a:rPr>
              <a:t>từ</a:t>
            </a:r>
            <a:r>
              <a:rPr lang="en-US" altLang="en-US" sz="5000" b="1" dirty="0" smtClean="0">
                <a:solidFill>
                  <a:srgbClr val="003399"/>
                </a:solidFill>
                <a:latin typeface="+mj-lt"/>
                <a:cs typeface="Times New Roman" panose="02020603050405020304" pitchFamily="18" charset="0"/>
              </a:rPr>
              <a:t> </a:t>
            </a:r>
            <a:r>
              <a:rPr lang="en-US" altLang="en-US" sz="5000" b="1" dirty="0" err="1" smtClean="0">
                <a:solidFill>
                  <a:srgbClr val="003399"/>
                </a:solidFill>
                <a:latin typeface="+mj-lt"/>
                <a:cs typeface="Times New Roman" panose="02020603050405020304" pitchFamily="18" charset="0"/>
              </a:rPr>
              <a:t>nhân</a:t>
            </a:r>
            <a:r>
              <a:rPr lang="en-US" altLang="en-US" sz="5000" b="1" dirty="0" smtClean="0">
                <a:solidFill>
                  <a:srgbClr val="003399"/>
                </a:solidFill>
                <a:latin typeface="+mj-lt"/>
                <a:cs typeface="Times New Roman" panose="02020603050405020304" pitchFamily="18" charset="0"/>
              </a:rPr>
              <a:t>, </a:t>
            </a:r>
            <a:r>
              <a:rPr lang="en-US" altLang="en-US" sz="5000" b="1" dirty="0" err="1" smtClean="0">
                <a:solidFill>
                  <a:srgbClr val="003399"/>
                </a:solidFill>
                <a:latin typeface="+mj-lt"/>
                <a:cs typeface="Times New Roman" panose="02020603050405020304" pitchFamily="18" charset="0"/>
              </a:rPr>
              <a:t>Chúa</a:t>
            </a:r>
            <a:r>
              <a:rPr lang="en-US" altLang="en-US" sz="5000" b="1" dirty="0" smtClean="0">
                <a:solidFill>
                  <a:srgbClr val="003399"/>
                </a:solidFill>
                <a:latin typeface="+mj-lt"/>
                <a:cs typeface="Times New Roman" panose="02020603050405020304" pitchFamily="18" charset="0"/>
              </a:rPr>
              <a:t> </a:t>
            </a:r>
            <a:r>
              <a:rPr lang="en-US" altLang="en-US" sz="5000" b="1" dirty="0" err="1" smtClean="0">
                <a:solidFill>
                  <a:srgbClr val="003399"/>
                </a:solidFill>
                <a:latin typeface="+mj-lt"/>
                <a:cs typeface="Times New Roman" panose="02020603050405020304" pitchFamily="18" charset="0"/>
              </a:rPr>
              <a:t>là</a:t>
            </a:r>
            <a:r>
              <a:rPr lang="en-US" altLang="en-US" sz="5000" b="1" dirty="0" smtClean="0">
                <a:solidFill>
                  <a:srgbClr val="003399"/>
                </a:solidFill>
                <a:latin typeface="+mj-lt"/>
                <a:cs typeface="Times New Roman" panose="02020603050405020304" pitchFamily="18" charset="0"/>
              </a:rPr>
              <a:t> </a:t>
            </a:r>
            <a:r>
              <a:rPr lang="en-US" altLang="en-US" sz="5000" b="1" dirty="0" err="1" smtClean="0">
                <a:solidFill>
                  <a:srgbClr val="003399"/>
                </a:solidFill>
                <a:latin typeface="+mj-lt"/>
                <a:cs typeface="Times New Roman" panose="02020603050405020304" pitchFamily="18" charset="0"/>
              </a:rPr>
              <a:t>quyền</a:t>
            </a:r>
            <a:r>
              <a:rPr lang="en-US" altLang="en-US" sz="5000" b="1" dirty="0" smtClean="0">
                <a:solidFill>
                  <a:srgbClr val="003399"/>
                </a:solidFill>
                <a:latin typeface="+mj-lt"/>
                <a:cs typeface="Times New Roman" panose="02020603050405020304" pitchFamily="18" charset="0"/>
              </a:rPr>
              <a:t> </a:t>
            </a:r>
            <a:r>
              <a:rPr lang="en-US" altLang="en-US" sz="5000" b="1" dirty="0" err="1" smtClean="0">
                <a:solidFill>
                  <a:srgbClr val="003399"/>
                </a:solidFill>
                <a:latin typeface="+mj-lt"/>
                <a:cs typeface="Times New Roman" panose="02020603050405020304" pitchFamily="18" charset="0"/>
              </a:rPr>
              <a:t>năng</a:t>
            </a:r>
            <a:r>
              <a:rPr lang="en-US" altLang="en-US" sz="5000" b="1" dirty="0" smtClean="0">
                <a:solidFill>
                  <a:srgbClr val="003399"/>
                </a:solidFill>
                <a:latin typeface="+mj-lt"/>
                <a:cs typeface="Times New Roman" panose="02020603050405020304" pitchFamily="18" charset="0"/>
              </a:rPr>
              <a:t> </a:t>
            </a:r>
            <a:r>
              <a:rPr lang="en-US" altLang="en-US" sz="5000" b="1" dirty="0" err="1" smtClean="0">
                <a:solidFill>
                  <a:srgbClr val="003399"/>
                </a:solidFill>
                <a:latin typeface="+mj-lt"/>
                <a:cs typeface="Times New Roman" panose="02020603050405020304" pitchFamily="18" charset="0"/>
              </a:rPr>
              <a:t>cực</a:t>
            </a:r>
            <a:r>
              <a:rPr lang="en-US" altLang="en-US" sz="5000" b="1" dirty="0" smtClean="0">
                <a:solidFill>
                  <a:srgbClr val="003399"/>
                </a:solidFill>
                <a:latin typeface="+mj-lt"/>
                <a:cs typeface="Times New Roman" panose="02020603050405020304" pitchFamily="18" charset="0"/>
              </a:rPr>
              <a:t> </a:t>
            </a:r>
            <a:r>
              <a:rPr lang="en-US" altLang="en-US" sz="5000" b="1" dirty="0" err="1" smtClean="0">
                <a:solidFill>
                  <a:srgbClr val="003399"/>
                </a:solidFill>
                <a:latin typeface="+mj-lt"/>
                <a:cs typeface="Times New Roman" panose="02020603050405020304" pitchFamily="18" charset="0"/>
              </a:rPr>
              <a:t>thánh</a:t>
            </a:r>
            <a:r>
              <a:rPr lang="en-US" altLang="en-US" sz="5000" b="1" dirty="0" smtClean="0">
                <a:solidFill>
                  <a:srgbClr val="003399"/>
                </a:solidFill>
                <a:latin typeface="+mj-lt"/>
                <a:cs typeface="Times New Roman" panose="02020603050405020304" pitchFamily="18" charset="0"/>
              </a:rPr>
              <a:t>. </a:t>
            </a:r>
            <a:r>
              <a:rPr lang="en-US" altLang="en-US" sz="5000" b="1" dirty="0" err="1" smtClean="0">
                <a:solidFill>
                  <a:srgbClr val="003399"/>
                </a:solidFill>
                <a:latin typeface="+mj-lt"/>
                <a:cs typeface="Times New Roman" panose="02020603050405020304" pitchFamily="18" charset="0"/>
              </a:rPr>
              <a:t>Là</a:t>
            </a:r>
            <a:r>
              <a:rPr lang="en-US" altLang="en-US" sz="5000" b="1" dirty="0" smtClean="0">
                <a:solidFill>
                  <a:srgbClr val="003399"/>
                </a:solidFill>
                <a:latin typeface="+mj-lt"/>
                <a:cs typeface="Times New Roman" panose="02020603050405020304" pitchFamily="18" charset="0"/>
              </a:rPr>
              <a:t> </a:t>
            </a:r>
            <a:r>
              <a:rPr lang="en-US" altLang="en-US" sz="5000" b="1" dirty="0" err="1" smtClean="0">
                <a:solidFill>
                  <a:srgbClr val="003399"/>
                </a:solidFill>
                <a:latin typeface="+mj-lt"/>
                <a:cs typeface="Times New Roman" panose="02020603050405020304" pitchFamily="18" charset="0"/>
              </a:rPr>
              <a:t>Đấng</a:t>
            </a:r>
            <a:r>
              <a:rPr lang="en-US" altLang="en-US" sz="5000" b="1" dirty="0" smtClean="0">
                <a:solidFill>
                  <a:srgbClr val="003399"/>
                </a:solidFill>
                <a:latin typeface="+mj-lt"/>
                <a:cs typeface="Times New Roman" panose="02020603050405020304" pitchFamily="18" charset="0"/>
              </a:rPr>
              <a:t> </a:t>
            </a:r>
            <a:r>
              <a:rPr lang="en-US" altLang="en-US" sz="5000" b="1" dirty="0" err="1" smtClean="0">
                <a:solidFill>
                  <a:srgbClr val="003399"/>
                </a:solidFill>
                <a:latin typeface="+mj-lt"/>
                <a:cs typeface="Times New Roman" panose="02020603050405020304" pitchFamily="18" charset="0"/>
              </a:rPr>
              <a:t>đáng</a:t>
            </a:r>
            <a:r>
              <a:rPr lang="en-US" altLang="en-US" sz="5000" b="1" dirty="0" smtClean="0">
                <a:solidFill>
                  <a:srgbClr val="003399"/>
                </a:solidFill>
                <a:latin typeface="+mj-lt"/>
                <a:cs typeface="Times New Roman" panose="02020603050405020304" pitchFamily="18" charset="0"/>
              </a:rPr>
              <a:t> </a:t>
            </a:r>
            <a:r>
              <a:rPr lang="en-US" altLang="en-US" sz="5000" b="1" dirty="0" err="1" smtClean="0">
                <a:solidFill>
                  <a:srgbClr val="003399"/>
                </a:solidFill>
                <a:latin typeface="+mj-lt"/>
                <a:cs typeface="Times New Roman" panose="02020603050405020304" pitchFamily="18" charset="0"/>
              </a:rPr>
              <a:t>chúc</a:t>
            </a:r>
            <a:r>
              <a:rPr lang="en-US" altLang="en-US" sz="5000" b="1" dirty="0" smtClean="0">
                <a:solidFill>
                  <a:srgbClr val="003399"/>
                </a:solidFill>
                <a:latin typeface="+mj-lt"/>
                <a:cs typeface="Times New Roman" panose="02020603050405020304" pitchFamily="18" charset="0"/>
              </a:rPr>
              <a:t> </a:t>
            </a:r>
            <a:r>
              <a:rPr lang="en-US" altLang="en-US" sz="5000" b="1" dirty="0" err="1" smtClean="0">
                <a:solidFill>
                  <a:srgbClr val="003399"/>
                </a:solidFill>
                <a:latin typeface="+mj-lt"/>
                <a:cs typeface="Times New Roman" panose="02020603050405020304" pitchFamily="18" charset="0"/>
              </a:rPr>
              <a:t>tụng</a:t>
            </a:r>
            <a:r>
              <a:rPr lang="en-US" altLang="en-US" sz="5000" b="1" dirty="0" smtClean="0">
                <a:solidFill>
                  <a:srgbClr val="003399"/>
                </a:solidFill>
                <a:latin typeface="+mj-lt"/>
                <a:cs typeface="Times New Roman" panose="02020603050405020304" pitchFamily="18" charset="0"/>
              </a:rPr>
              <a:t> </a:t>
            </a:r>
            <a:r>
              <a:rPr lang="en-US" altLang="en-US" sz="5000" b="1" dirty="0" err="1" smtClean="0">
                <a:solidFill>
                  <a:srgbClr val="003399"/>
                </a:solidFill>
                <a:latin typeface="+mj-lt"/>
                <a:cs typeface="Times New Roman" panose="02020603050405020304" pitchFamily="18" charset="0"/>
              </a:rPr>
              <a:t>mọi</a:t>
            </a:r>
            <a:r>
              <a:rPr lang="en-US" altLang="en-US" sz="5000" b="1" dirty="0" smtClean="0">
                <a:solidFill>
                  <a:srgbClr val="003399"/>
                </a:solidFill>
                <a:latin typeface="+mj-lt"/>
                <a:cs typeface="Times New Roman" panose="02020603050405020304" pitchFamily="18" charset="0"/>
              </a:rPr>
              <a:t> </a:t>
            </a:r>
            <a:r>
              <a:rPr lang="en-US" altLang="en-US" sz="5000" b="1" dirty="0" err="1" smtClean="0">
                <a:solidFill>
                  <a:srgbClr val="003399"/>
                </a:solidFill>
                <a:latin typeface="+mj-lt"/>
                <a:cs typeface="Times New Roman" panose="02020603050405020304" pitchFamily="18" charset="0"/>
              </a:rPr>
              <a:t>lúc</a:t>
            </a:r>
            <a:r>
              <a:rPr lang="en-US" altLang="en-US" sz="5000" b="1" dirty="0" smtClean="0">
                <a:solidFill>
                  <a:srgbClr val="003399"/>
                </a:solidFill>
                <a:latin typeface="+mj-lt"/>
                <a:cs typeface="Times New Roman" panose="02020603050405020304" pitchFamily="18" charset="0"/>
              </a:rPr>
              <a:t> </a:t>
            </a:r>
            <a:r>
              <a:rPr lang="en-US" altLang="en-US" sz="5000" b="1" dirty="0" err="1" smtClean="0">
                <a:solidFill>
                  <a:srgbClr val="003399"/>
                </a:solidFill>
                <a:latin typeface="+mj-lt"/>
                <a:cs typeface="Times New Roman" panose="02020603050405020304" pitchFamily="18" charset="0"/>
              </a:rPr>
              <a:t>mọi</a:t>
            </a:r>
            <a:r>
              <a:rPr lang="en-US" altLang="en-US" sz="5000" b="1" dirty="0" smtClean="0">
                <a:solidFill>
                  <a:srgbClr val="003399"/>
                </a:solidFill>
                <a:latin typeface="+mj-lt"/>
                <a:cs typeface="Times New Roman" panose="02020603050405020304" pitchFamily="18" charset="0"/>
              </a:rPr>
              <a:t> </a:t>
            </a:r>
            <a:r>
              <a:rPr lang="en-US" altLang="en-US" sz="5000" b="1" dirty="0" err="1" smtClean="0">
                <a:solidFill>
                  <a:srgbClr val="003399"/>
                </a:solidFill>
                <a:latin typeface="+mj-lt"/>
                <a:cs typeface="Times New Roman" panose="02020603050405020304" pitchFamily="18" charset="0"/>
              </a:rPr>
              <a:t>nơi</a:t>
            </a:r>
            <a:r>
              <a:rPr lang="en-US" altLang="en-US" sz="5000" b="1" dirty="0" smtClean="0">
                <a:solidFill>
                  <a:srgbClr val="003399"/>
                </a:solidFill>
                <a:latin typeface="+mj-lt"/>
                <a:cs typeface="Times New Roman" panose="02020603050405020304" pitchFamily="18" charset="0"/>
              </a:rPr>
              <a:t>.</a:t>
            </a:r>
            <a:endParaRPr lang="en-US" altLang="en-US" sz="500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091128862"/>
      </p:ext>
    </p:extLst>
  </p:cSld>
  <p:clrMapOvr>
    <a:masterClrMapping/>
  </p:clrMapOvr>
  <p:transition spd="slow"/>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0"/>
            <a:ext cx="9144000" cy="5143500"/>
          </a:xfrm>
        </p:spPr>
        <p:txBody>
          <a:bodyPr anchor="ctr" anchorCtr="0">
            <a:noAutofit/>
          </a:bodyPr>
          <a:lstStyle/>
          <a:p>
            <a:pPr marL="27385" indent="0" algn="just">
              <a:lnSpc>
                <a:spcPct val="120000"/>
              </a:lnSpc>
              <a:buNone/>
            </a:pPr>
            <a:r>
              <a:rPr lang="en-US" altLang="en-US" sz="5500" b="1" u="sng" dirty="0"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Tk2:</a:t>
            </a:r>
            <a:r>
              <a:rPr lang="en-US" altLang="en-US" sz="5500" b="1" dirty="0"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5500" b="1" dirty="0" err="1" smtClean="0">
                <a:solidFill>
                  <a:srgbClr val="003399"/>
                </a:solidFill>
                <a:latin typeface="+mj-lt"/>
                <a:cs typeface="Times New Roman" panose="02020603050405020304" pitchFamily="18" charset="0"/>
              </a:rPr>
              <a:t>Này</a:t>
            </a:r>
            <a:r>
              <a:rPr lang="en-US" altLang="en-US" sz="5500" b="1" dirty="0" smtClean="0">
                <a:solidFill>
                  <a:srgbClr val="003399"/>
                </a:solidFill>
                <a:latin typeface="+mj-lt"/>
                <a:cs typeface="Times New Roman" panose="02020603050405020304" pitchFamily="18" charset="0"/>
              </a:rPr>
              <a:t> </a:t>
            </a:r>
            <a:r>
              <a:rPr lang="en-US" altLang="en-US" sz="5500" b="1" dirty="0" err="1" smtClean="0">
                <a:solidFill>
                  <a:srgbClr val="003399"/>
                </a:solidFill>
                <a:latin typeface="+mj-lt"/>
                <a:cs typeface="Times New Roman" panose="02020603050405020304" pitchFamily="18" charset="0"/>
              </a:rPr>
              <a:t>cuộc</a:t>
            </a:r>
            <a:r>
              <a:rPr lang="en-US" altLang="en-US" sz="5500" b="1" dirty="0" smtClean="0">
                <a:solidFill>
                  <a:srgbClr val="003399"/>
                </a:solidFill>
                <a:latin typeface="+mj-lt"/>
                <a:cs typeface="Times New Roman" panose="02020603050405020304" pitchFamily="18" charset="0"/>
              </a:rPr>
              <a:t> </a:t>
            </a:r>
            <a:r>
              <a:rPr lang="en-US" altLang="en-US" sz="5500" b="1" dirty="0" err="1" smtClean="0">
                <a:solidFill>
                  <a:srgbClr val="003399"/>
                </a:solidFill>
                <a:latin typeface="+mj-lt"/>
                <a:cs typeface="Times New Roman" panose="02020603050405020304" pitchFamily="18" charset="0"/>
              </a:rPr>
              <a:t>đời</a:t>
            </a:r>
            <a:r>
              <a:rPr lang="en-US" altLang="en-US" sz="5500" b="1" dirty="0" smtClean="0">
                <a:solidFill>
                  <a:srgbClr val="003399"/>
                </a:solidFill>
                <a:latin typeface="+mj-lt"/>
                <a:cs typeface="Times New Roman" panose="02020603050405020304" pitchFamily="18" charset="0"/>
              </a:rPr>
              <a:t> con </a:t>
            </a:r>
            <a:r>
              <a:rPr lang="en-US" altLang="en-US" sz="5500" b="1" dirty="0" err="1" smtClean="0">
                <a:solidFill>
                  <a:srgbClr val="003399"/>
                </a:solidFill>
                <a:latin typeface="+mj-lt"/>
                <a:cs typeface="Times New Roman" panose="02020603050405020304" pitchFamily="18" charset="0"/>
              </a:rPr>
              <a:t>hương</a:t>
            </a:r>
            <a:r>
              <a:rPr lang="en-US" altLang="en-US" sz="5500" b="1" dirty="0" smtClean="0">
                <a:solidFill>
                  <a:srgbClr val="003399"/>
                </a:solidFill>
                <a:latin typeface="+mj-lt"/>
                <a:cs typeface="Times New Roman" panose="02020603050405020304" pitchFamily="18" charset="0"/>
              </a:rPr>
              <a:t> </a:t>
            </a:r>
            <a:r>
              <a:rPr lang="en-US" altLang="en-US" sz="5500" b="1" dirty="0" err="1" smtClean="0">
                <a:solidFill>
                  <a:srgbClr val="003399"/>
                </a:solidFill>
                <a:latin typeface="+mj-lt"/>
                <a:cs typeface="Times New Roman" panose="02020603050405020304" pitchFamily="18" charset="0"/>
              </a:rPr>
              <a:t>nguyện</a:t>
            </a:r>
            <a:r>
              <a:rPr lang="en-US" altLang="en-US" sz="5500" b="1" dirty="0" smtClean="0">
                <a:solidFill>
                  <a:srgbClr val="003399"/>
                </a:solidFill>
                <a:latin typeface="+mj-lt"/>
                <a:cs typeface="Times New Roman" panose="02020603050405020304" pitchFamily="18" charset="0"/>
              </a:rPr>
              <a:t> </a:t>
            </a:r>
            <a:r>
              <a:rPr lang="en-US" altLang="en-US" sz="5500" b="1" dirty="0" err="1" smtClean="0">
                <a:solidFill>
                  <a:srgbClr val="003399"/>
                </a:solidFill>
                <a:latin typeface="+mj-lt"/>
                <a:cs typeface="Times New Roman" panose="02020603050405020304" pitchFamily="18" charset="0"/>
              </a:rPr>
              <a:t>cầu</a:t>
            </a:r>
            <a:r>
              <a:rPr lang="en-US" altLang="en-US" sz="5500" b="1" dirty="0" smtClean="0">
                <a:solidFill>
                  <a:srgbClr val="003399"/>
                </a:solidFill>
                <a:latin typeface="+mj-lt"/>
                <a:cs typeface="Times New Roman" panose="02020603050405020304" pitchFamily="18" charset="0"/>
              </a:rPr>
              <a:t> bay </a:t>
            </a:r>
            <a:r>
              <a:rPr lang="en-US" altLang="en-US" sz="5500" b="1" dirty="0" err="1" smtClean="0">
                <a:solidFill>
                  <a:srgbClr val="003399"/>
                </a:solidFill>
                <a:latin typeface="+mj-lt"/>
                <a:cs typeface="Times New Roman" panose="02020603050405020304" pitchFamily="18" charset="0"/>
              </a:rPr>
              <a:t>lên</a:t>
            </a:r>
            <a:r>
              <a:rPr lang="en-US" altLang="en-US" sz="5500" b="1" dirty="0" smtClean="0">
                <a:solidFill>
                  <a:srgbClr val="003399"/>
                </a:solidFill>
                <a:latin typeface="+mj-lt"/>
                <a:cs typeface="Times New Roman" panose="02020603050405020304" pitchFamily="18" charset="0"/>
              </a:rPr>
              <a:t> </a:t>
            </a:r>
            <a:r>
              <a:rPr lang="en-US" altLang="en-US" sz="5500" b="1" dirty="0" err="1" smtClean="0">
                <a:solidFill>
                  <a:srgbClr val="003399"/>
                </a:solidFill>
                <a:latin typeface="+mj-lt"/>
                <a:cs typeface="Times New Roman" panose="02020603050405020304" pitchFamily="18" charset="0"/>
              </a:rPr>
              <a:t>sớm</a:t>
            </a:r>
            <a:r>
              <a:rPr lang="en-US" altLang="en-US" sz="5500" b="1" dirty="0" smtClean="0">
                <a:solidFill>
                  <a:srgbClr val="003399"/>
                </a:solidFill>
                <a:latin typeface="+mj-lt"/>
                <a:cs typeface="Times New Roman" panose="02020603050405020304" pitchFamily="18" charset="0"/>
              </a:rPr>
              <a:t> </a:t>
            </a:r>
            <a:r>
              <a:rPr lang="en-US" altLang="en-US" sz="5500" b="1" dirty="0" err="1" smtClean="0">
                <a:solidFill>
                  <a:srgbClr val="003399"/>
                </a:solidFill>
                <a:latin typeface="+mj-lt"/>
                <a:cs typeface="Times New Roman" panose="02020603050405020304" pitchFamily="18" charset="0"/>
              </a:rPr>
              <a:t>chiều</a:t>
            </a:r>
            <a:r>
              <a:rPr lang="en-US" altLang="en-US" sz="5500" b="1" dirty="0" smtClean="0">
                <a:solidFill>
                  <a:srgbClr val="003399"/>
                </a:solidFill>
                <a:latin typeface="+mj-lt"/>
                <a:cs typeface="Times New Roman" panose="02020603050405020304" pitchFamily="18" charset="0"/>
              </a:rPr>
              <a:t>. </a:t>
            </a:r>
            <a:r>
              <a:rPr lang="en-US" altLang="en-US" sz="5500" b="1" dirty="0" err="1" smtClean="0">
                <a:solidFill>
                  <a:srgbClr val="003399"/>
                </a:solidFill>
                <a:latin typeface="+mj-lt"/>
                <a:cs typeface="Times New Roman" panose="02020603050405020304" pitchFamily="18" charset="0"/>
              </a:rPr>
              <a:t>Nguyện</a:t>
            </a:r>
            <a:r>
              <a:rPr lang="en-US" altLang="en-US" sz="5500" b="1" dirty="0" smtClean="0">
                <a:solidFill>
                  <a:srgbClr val="003399"/>
                </a:solidFill>
                <a:latin typeface="+mj-lt"/>
                <a:cs typeface="Times New Roman" panose="02020603050405020304" pitchFamily="18" charset="0"/>
              </a:rPr>
              <a:t> </a:t>
            </a:r>
            <a:r>
              <a:rPr lang="en-US" altLang="en-US" sz="5500" b="1" dirty="0" err="1" smtClean="0">
                <a:solidFill>
                  <a:srgbClr val="003399"/>
                </a:solidFill>
                <a:latin typeface="+mj-lt"/>
                <a:cs typeface="Times New Roman" panose="02020603050405020304" pitchFamily="18" charset="0"/>
              </a:rPr>
              <a:t>thành</a:t>
            </a:r>
            <a:r>
              <a:rPr lang="en-US" altLang="en-US" sz="5500" b="1" dirty="0" smtClean="0">
                <a:solidFill>
                  <a:srgbClr val="003399"/>
                </a:solidFill>
                <a:latin typeface="+mj-lt"/>
                <a:cs typeface="Times New Roman" panose="02020603050405020304" pitchFamily="18" charset="0"/>
              </a:rPr>
              <a:t> </a:t>
            </a:r>
            <a:r>
              <a:rPr lang="en-US" altLang="en-US" sz="5500" b="1" dirty="0" err="1" smtClean="0">
                <a:solidFill>
                  <a:srgbClr val="003399"/>
                </a:solidFill>
                <a:latin typeface="+mj-lt"/>
                <a:cs typeface="Times New Roman" panose="02020603050405020304" pitchFamily="18" charset="0"/>
              </a:rPr>
              <a:t>ngọn</a:t>
            </a:r>
            <a:r>
              <a:rPr lang="en-US" altLang="en-US" sz="5500" b="1" dirty="0" smtClean="0">
                <a:solidFill>
                  <a:srgbClr val="003399"/>
                </a:solidFill>
                <a:latin typeface="+mj-lt"/>
                <a:cs typeface="Times New Roman" panose="02020603050405020304" pitchFamily="18" charset="0"/>
              </a:rPr>
              <a:t> </a:t>
            </a:r>
            <a:r>
              <a:rPr lang="en-US" altLang="en-US" sz="5500" b="1" dirty="0" err="1" smtClean="0">
                <a:solidFill>
                  <a:srgbClr val="003399"/>
                </a:solidFill>
                <a:latin typeface="+mj-lt"/>
                <a:cs typeface="Times New Roman" panose="02020603050405020304" pitchFamily="18" charset="0"/>
              </a:rPr>
              <a:t>nến</a:t>
            </a:r>
            <a:r>
              <a:rPr lang="en-US" altLang="en-US" sz="5500" b="1" dirty="0" smtClean="0">
                <a:solidFill>
                  <a:srgbClr val="003399"/>
                </a:solidFill>
                <a:latin typeface="+mj-lt"/>
                <a:cs typeface="Times New Roman" panose="02020603050405020304" pitchFamily="18" charset="0"/>
              </a:rPr>
              <a:t> </a:t>
            </a:r>
            <a:r>
              <a:rPr lang="en-US" altLang="en-US" sz="5500" b="1" dirty="0" err="1" smtClean="0">
                <a:solidFill>
                  <a:srgbClr val="003399"/>
                </a:solidFill>
                <a:latin typeface="+mj-lt"/>
                <a:cs typeface="Times New Roman" panose="02020603050405020304" pitchFamily="18" charset="0"/>
              </a:rPr>
              <a:t>dẫu</a:t>
            </a:r>
            <a:r>
              <a:rPr lang="en-US" altLang="en-US" sz="5500" b="1" dirty="0" smtClean="0">
                <a:solidFill>
                  <a:srgbClr val="003399"/>
                </a:solidFill>
                <a:latin typeface="+mj-lt"/>
                <a:cs typeface="Times New Roman" panose="02020603050405020304" pitchFamily="18" charset="0"/>
              </a:rPr>
              <a:t> </a:t>
            </a:r>
            <a:r>
              <a:rPr lang="en-US" altLang="en-US" sz="5500" b="1" dirty="0" err="1" smtClean="0">
                <a:solidFill>
                  <a:srgbClr val="003399"/>
                </a:solidFill>
                <a:latin typeface="+mj-lt"/>
                <a:cs typeface="Times New Roman" panose="02020603050405020304" pitchFamily="18" charset="0"/>
              </a:rPr>
              <a:t>tàn</a:t>
            </a:r>
            <a:r>
              <a:rPr lang="en-US" altLang="en-US" sz="5500" b="1" dirty="0" smtClean="0">
                <a:solidFill>
                  <a:srgbClr val="003399"/>
                </a:solidFill>
                <a:latin typeface="+mj-lt"/>
                <a:cs typeface="Times New Roman" panose="02020603050405020304" pitchFamily="18" charset="0"/>
              </a:rPr>
              <a:t> </a:t>
            </a:r>
            <a:r>
              <a:rPr lang="en-US" altLang="en-US" sz="5500" b="1" dirty="0" err="1" smtClean="0">
                <a:solidFill>
                  <a:srgbClr val="003399"/>
                </a:solidFill>
                <a:latin typeface="+mj-lt"/>
                <a:cs typeface="Times New Roman" panose="02020603050405020304" pitchFamily="18" charset="0"/>
              </a:rPr>
              <a:t>hao</a:t>
            </a:r>
            <a:r>
              <a:rPr lang="en-US" altLang="en-US" sz="5500" b="1" dirty="0" smtClean="0">
                <a:solidFill>
                  <a:srgbClr val="003399"/>
                </a:solidFill>
                <a:latin typeface="+mj-lt"/>
                <a:cs typeface="Times New Roman" panose="02020603050405020304" pitchFamily="18" charset="0"/>
              </a:rPr>
              <a:t> </a:t>
            </a:r>
            <a:r>
              <a:rPr lang="en-US" altLang="en-US" sz="5500" b="1" dirty="0" err="1" smtClean="0">
                <a:solidFill>
                  <a:srgbClr val="003399"/>
                </a:solidFill>
                <a:latin typeface="+mj-lt"/>
                <a:cs typeface="Times New Roman" panose="02020603050405020304" pitchFamily="18" charset="0"/>
              </a:rPr>
              <a:t>lòng</a:t>
            </a:r>
            <a:r>
              <a:rPr lang="en-US" altLang="en-US" sz="5500" b="1" dirty="0" smtClean="0">
                <a:solidFill>
                  <a:srgbClr val="003399"/>
                </a:solidFill>
                <a:latin typeface="+mj-lt"/>
                <a:cs typeface="Times New Roman" panose="02020603050405020304" pitchFamily="18" charset="0"/>
              </a:rPr>
              <a:t> </a:t>
            </a:r>
            <a:r>
              <a:rPr lang="en-US" altLang="en-US" sz="5500" b="1" dirty="0" err="1" smtClean="0">
                <a:solidFill>
                  <a:srgbClr val="003399"/>
                </a:solidFill>
                <a:latin typeface="+mj-lt"/>
                <a:cs typeface="Times New Roman" panose="02020603050405020304" pitchFamily="18" charset="0"/>
              </a:rPr>
              <a:t>luôn</a:t>
            </a:r>
            <a:r>
              <a:rPr lang="en-US" altLang="en-US" sz="5500" b="1" dirty="0" smtClean="0">
                <a:solidFill>
                  <a:srgbClr val="003399"/>
                </a:solidFill>
                <a:latin typeface="+mj-lt"/>
                <a:cs typeface="Times New Roman" panose="02020603050405020304" pitchFamily="18" charset="0"/>
              </a:rPr>
              <a:t> </a:t>
            </a:r>
            <a:r>
              <a:rPr lang="en-US" altLang="en-US" sz="5500" b="1" dirty="0" err="1" smtClean="0">
                <a:solidFill>
                  <a:srgbClr val="003399"/>
                </a:solidFill>
                <a:latin typeface="+mj-lt"/>
                <a:cs typeface="Times New Roman" panose="02020603050405020304" pitchFamily="18" charset="0"/>
              </a:rPr>
              <a:t>mến</a:t>
            </a:r>
            <a:r>
              <a:rPr lang="en-US" altLang="en-US" sz="5500" b="1" dirty="0" smtClean="0">
                <a:solidFill>
                  <a:srgbClr val="003399"/>
                </a:solidFill>
                <a:latin typeface="+mj-lt"/>
                <a:cs typeface="Times New Roman" panose="02020603050405020304" pitchFamily="18" charset="0"/>
              </a:rPr>
              <a:t> </a:t>
            </a:r>
            <a:r>
              <a:rPr lang="en-US" altLang="en-US" sz="5500" b="1" dirty="0" err="1" smtClean="0">
                <a:solidFill>
                  <a:srgbClr val="003399"/>
                </a:solidFill>
                <a:latin typeface="+mj-lt"/>
                <a:cs typeface="Times New Roman" panose="02020603050405020304" pitchFamily="18" charset="0"/>
              </a:rPr>
              <a:t>yêu</a:t>
            </a:r>
            <a:r>
              <a:rPr lang="en-US" altLang="en-US" sz="5500" b="1" dirty="0" smtClean="0">
                <a:solidFill>
                  <a:srgbClr val="003399"/>
                </a:solidFill>
                <a:latin typeface="+mj-lt"/>
                <a:cs typeface="Times New Roman" panose="02020603050405020304" pitchFamily="18" charset="0"/>
              </a:rPr>
              <a:t> . </a:t>
            </a:r>
            <a:endParaRPr lang="en-US" altLang="en-US" sz="550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4006114895"/>
      </p:ext>
    </p:extLst>
  </p:cSld>
  <p:clrMapOvr>
    <a:masterClrMapping/>
  </p:clrMapOvr>
  <p:transition spd="slow"/>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0"/>
            <a:ext cx="9144000" cy="5143500"/>
          </a:xfrm>
        </p:spPr>
        <p:txBody>
          <a:bodyPr anchor="ctr" anchorCtr="0">
            <a:noAutofit/>
          </a:bodyPr>
          <a:lstStyle/>
          <a:p>
            <a:pPr marL="27385" indent="0" algn="just">
              <a:lnSpc>
                <a:spcPct val="120000"/>
              </a:lnSpc>
              <a:buNone/>
            </a:pPr>
            <a:r>
              <a:rPr lang="en-US" altLang="en-US" sz="5400" b="1" u="sng" dirty="0"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5400" b="1" dirty="0"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5400" b="1" dirty="0" err="1" smtClean="0">
                <a:solidFill>
                  <a:srgbClr val="003399"/>
                </a:solidFill>
                <a:latin typeface="+mj-lt"/>
                <a:cs typeface="Times New Roman" panose="02020603050405020304" pitchFamily="18" charset="0"/>
              </a:rPr>
              <a:t>Phục</a:t>
            </a:r>
            <a:r>
              <a:rPr lang="en-US" altLang="en-US" sz="5400" b="1" dirty="0" smtClean="0">
                <a:solidFill>
                  <a:srgbClr val="003399"/>
                </a:solidFill>
                <a:latin typeface="+mj-lt"/>
                <a:cs typeface="Times New Roman" panose="02020603050405020304" pitchFamily="18" charset="0"/>
              </a:rPr>
              <a:t> </a:t>
            </a:r>
            <a:r>
              <a:rPr lang="en-US" altLang="en-US" sz="5400" b="1" dirty="0" err="1" smtClean="0">
                <a:solidFill>
                  <a:srgbClr val="003399"/>
                </a:solidFill>
                <a:latin typeface="+mj-lt"/>
                <a:cs typeface="Times New Roman" panose="02020603050405020304" pitchFamily="18" charset="0"/>
              </a:rPr>
              <a:t>vụ</a:t>
            </a:r>
            <a:r>
              <a:rPr lang="en-US" altLang="en-US" sz="5400" b="1" dirty="0" smtClean="0">
                <a:solidFill>
                  <a:srgbClr val="003399"/>
                </a:solidFill>
                <a:latin typeface="+mj-lt"/>
                <a:cs typeface="Times New Roman" panose="02020603050405020304" pitchFamily="18" charset="0"/>
              </a:rPr>
              <a:t> </a:t>
            </a:r>
            <a:r>
              <a:rPr lang="en-US" altLang="en-US" sz="5400" b="1" dirty="0" err="1" smtClean="0">
                <a:solidFill>
                  <a:srgbClr val="003399"/>
                </a:solidFill>
                <a:latin typeface="+mj-lt"/>
                <a:cs typeface="Times New Roman" panose="02020603050405020304" pitchFamily="18" charset="0"/>
              </a:rPr>
              <a:t>cho</a:t>
            </a:r>
            <a:r>
              <a:rPr lang="en-US" altLang="en-US" sz="5400" b="1" dirty="0" smtClean="0">
                <a:solidFill>
                  <a:srgbClr val="003399"/>
                </a:solidFill>
                <a:latin typeface="+mj-lt"/>
                <a:cs typeface="Times New Roman" panose="02020603050405020304" pitchFamily="18" charset="0"/>
              </a:rPr>
              <a:t> </a:t>
            </a:r>
            <a:r>
              <a:rPr lang="en-US" altLang="en-US" sz="5400" b="1" dirty="0" err="1" smtClean="0">
                <a:solidFill>
                  <a:srgbClr val="003399"/>
                </a:solidFill>
                <a:latin typeface="+mj-lt"/>
                <a:cs typeface="Times New Roman" panose="02020603050405020304" pitchFamily="18" charset="0"/>
              </a:rPr>
              <a:t>Chúa</a:t>
            </a:r>
            <a:r>
              <a:rPr lang="en-US" altLang="en-US" sz="5400" b="1" dirty="0" smtClean="0">
                <a:solidFill>
                  <a:srgbClr val="003399"/>
                </a:solidFill>
                <a:latin typeface="+mj-lt"/>
                <a:cs typeface="Times New Roman" panose="02020603050405020304" pitchFamily="18" charset="0"/>
              </a:rPr>
              <a:t> </a:t>
            </a:r>
            <a:r>
              <a:rPr lang="en-US" altLang="en-US" sz="5400" b="1" dirty="0" err="1" smtClean="0">
                <a:solidFill>
                  <a:srgbClr val="003399"/>
                </a:solidFill>
                <a:latin typeface="+mj-lt"/>
                <a:cs typeface="Times New Roman" panose="02020603050405020304" pitchFamily="18" charset="0"/>
              </a:rPr>
              <a:t>trong</a:t>
            </a:r>
            <a:r>
              <a:rPr lang="en-US" altLang="en-US" sz="5400" b="1" dirty="0" smtClean="0">
                <a:solidFill>
                  <a:srgbClr val="003399"/>
                </a:solidFill>
                <a:latin typeface="+mj-lt"/>
                <a:cs typeface="Times New Roman" panose="02020603050405020304" pitchFamily="18" charset="0"/>
              </a:rPr>
              <a:t> </a:t>
            </a:r>
            <a:r>
              <a:rPr lang="en-US" altLang="en-US" sz="5400" b="1" dirty="0" err="1" smtClean="0">
                <a:solidFill>
                  <a:srgbClr val="003399"/>
                </a:solidFill>
                <a:latin typeface="+mj-lt"/>
                <a:cs typeface="Times New Roman" panose="02020603050405020304" pitchFamily="18" charset="0"/>
              </a:rPr>
              <a:t>niềm</a:t>
            </a:r>
            <a:r>
              <a:rPr lang="en-US" altLang="en-US" sz="5400" b="1" dirty="0" smtClean="0">
                <a:solidFill>
                  <a:srgbClr val="003399"/>
                </a:solidFill>
                <a:latin typeface="+mj-lt"/>
                <a:cs typeface="Times New Roman" panose="02020603050405020304" pitchFamily="18" charset="0"/>
              </a:rPr>
              <a:t> </a:t>
            </a:r>
            <a:r>
              <a:rPr lang="en-US" altLang="en-US" sz="5400" b="1" dirty="0" err="1" smtClean="0">
                <a:solidFill>
                  <a:srgbClr val="003399"/>
                </a:solidFill>
                <a:latin typeface="+mj-lt"/>
                <a:cs typeface="Times New Roman" panose="02020603050405020304" pitchFamily="18" charset="0"/>
              </a:rPr>
              <a:t>vui</a:t>
            </a:r>
            <a:r>
              <a:rPr lang="en-US" altLang="en-US" sz="5400" b="1" dirty="0" smtClean="0">
                <a:solidFill>
                  <a:srgbClr val="003399"/>
                </a:solidFill>
                <a:latin typeface="+mj-lt"/>
                <a:cs typeface="Times New Roman" panose="02020603050405020304" pitchFamily="18" charset="0"/>
              </a:rPr>
              <a:t>, </a:t>
            </a:r>
            <a:r>
              <a:rPr lang="en-US" altLang="en-US" sz="5400" b="1" dirty="0" err="1" smtClean="0">
                <a:solidFill>
                  <a:srgbClr val="003399"/>
                </a:solidFill>
                <a:latin typeface="+mj-lt"/>
                <a:cs typeface="Times New Roman" panose="02020603050405020304" pitchFamily="18" charset="0"/>
              </a:rPr>
              <a:t>nhiệt</a:t>
            </a:r>
            <a:r>
              <a:rPr lang="en-US" altLang="en-US" sz="5400" b="1" dirty="0" smtClean="0">
                <a:solidFill>
                  <a:srgbClr val="003399"/>
                </a:solidFill>
                <a:latin typeface="+mj-lt"/>
                <a:cs typeface="Times New Roman" panose="02020603050405020304" pitchFamily="18" charset="0"/>
              </a:rPr>
              <a:t> </a:t>
            </a:r>
            <a:r>
              <a:rPr lang="en-US" altLang="en-US" sz="5400" b="1" dirty="0" err="1" smtClean="0">
                <a:solidFill>
                  <a:srgbClr val="003399"/>
                </a:solidFill>
                <a:latin typeface="+mj-lt"/>
                <a:cs typeface="Times New Roman" panose="02020603050405020304" pitchFamily="18" charset="0"/>
              </a:rPr>
              <a:t>thành</a:t>
            </a:r>
            <a:r>
              <a:rPr lang="en-US" altLang="en-US" sz="5400" b="1" dirty="0" smtClean="0">
                <a:solidFill>
                  <a:srgbClr val="003399"/>
                </a:solidFill>
                <a:latin typeface="+mj-lt"/>
                <a:cs typeface="Times New Roman" panose="02020603050405020304" pitchFamily="18" charset="0"/>
              </a:rPr>
              <a:t> </a:t>
            </a:r>
            <a:r>
              <a:rPr lang="en-US" altLang="en-US" sz="5400" b="1" dirty="0" err="1" smtClean="0">
                <a:solidFill>
                  <a:srgbClr val="003399"/>
                </a:solidFill>
                <a:latin typeface="+mj-lt"/>
                <a:cs typeface="Times New Roman" panose="02020603050405020304" pitchFamily="18" charset="0"/>
              </a:rPr>
              <a:t>hiến</a:t>
            </a:r>
            <a:r>
              <a:rPr lang="en-US" altLang="en-US" sz="5400" b="1" dirty="0" smtClean="0">
                <a:solidFill>
                  <a:srgbClr val="003399"/>
                </a:solidFill>
                <a:latin typeface="+mj-lt"/>
                <a:cs typeface="Times New Roman" panose="02020603050405020304" pitchFamily="18" charset="0"/>
              </a:rPr>
              <a:t> </a:t>
            </a:r>
            <a:r>
              <a:rPr lang="en-US" altLang="en-US" sz="5400" b="1" dirty="0" err="1" smtClean="0">
                <a:solidFill>
                  <a:srgbClr val="003399"/>
                </a:solidFill>
                <a:latin typeface="+mj-lt"/>
                <a:cs typeface="Times New Roman" panose="02020603050405020304" pitchFamily="18" charset="0"/>
              </a:rPr>
              <a:t>thân</a:t>
            </a:r>
            <a:r>
              <a:rPr lang="en-US" altLang="en-US" sz="5400" b="1" dirty="0" smtClean="0">
                <a:solidFill>
                  <a:srgbClr val="003399"/>
                </a:solidFill>
                <a:latin typeface="+mj-lt"/>
                <a:cs typeface="Times New Roman" panose="02020603050405020304" pitchFamily="18" charset="0"/>
              </a:rPr>
              <a:t> </a:t>
            </a:r>
            <a:r>
              <a:rPr lang="en-US" altLang="en-US" sz="5400" b="1" dirty="0" err="1" smtClean="0">
                <a:solidFill>
                  <a:srgbClr val="003399"/>
                </a:solidFill>
                <a:latin typeface="+mj-lt"/>
                <a:cs typeface="Times New Roman" panose="02020603050405020304" pitchFamily="18" charset="0"/>
              </a:rPr>
              <a:t>không</a:t>
            </a:r>
            <a:r>
              <a:rPr lang="en-US" altLang="en-US" sz="5400" b="1" dirty="0" smtClean="0">
                <a:solidFill>
                  <a:srgbClr val="003399"/>
                </a:solidFill>
                <a:latin typeface="+mj-lt"/>
                <a:cs typeface="Times New Roman" panose="02020603050405020304" pitchFamily="18" charset="0"/>
              </a:rPr>
              <a:t> </a:t>
            </a:r>
            <a:r>
              <a:rPr lang="en-US" altLang="en-US" sz="5400" b="1" dirty="0" err="1" smtClean="0">
                <a:solidFill>
                  <a:srgbClr val="003399"/>
                </a:solidFill>
                <a:latin typeface="+mj-lt"/>
                <a:cs typeface="Times New Roman" panose="02020603050405020304" pitchFamily="18" charset="0"/>
              </a:rPr>
              <a:t>hề</a:t>
            </a:r>
            <a:r>
              <a:rPr lang="en-US" altLang="en-US" sz="5400" b="1" dirty="0" smtClean="0">
                <a:solidFill>
                  <a:srgbClr val="003399"/>
                </a:solidFill>
                <a:latin typeface="+mj-lt"/>
                <a:cs typeface="Times New Roman" panose="02020603050405020304" pitchFamily="18" charset="0"/>
              </a:rPr>
              <a:t> </a:t>
            </a:r>
            <a:r>
              <a:rPr lang="en-US" altLang="en-US" sz="5400" b="1" dirty="0" err="1" smtClean="0">
                <a:solidFill>
                  <a:srgbClr val="003399"/>
                </a:solidFill>
                <a:latin typeface="+mj-lt"/>
                <a:cs typeface="Times New Roman" panose="02020603050405020304" pitchFamily="18" charset="0"/>
              </a:rPr>
              <a:t>ngơi</a:t>
            </a:r>
            <a:r>
              <a:rPr lang="en-US" altLang="en-US" sz="5400" b="1" dirty="0" smtClean="0">
                <a:solidFill>
                  <a:srgbClr val="003399"/>
                </a:solidFill>
                <a:latin typeface="+mj-lt"/>
                <a:cs typeface="Times New Roman" panose="02020603050405020304" pitchFamily="18" charset="0"/>
              </a:rPr>
              <a:t>. </a:t>
            </a:r>
            <a:r>
              <a:rPr lang="en-US" altLang="en-US" sz="5400" b="1" dirty="0" err="1" smtClean="0">
                <a:solidFill>
                  <a:srgbClr val="003399"/>
                </a:solidFill>
                <a:latin typeface="+mj-lt"/>
                <a:cs typeface="Times New Roman" panose="02020603050405020304" pitchFamily="18" charset="0"/>
              </a:rPr>
              <a:t>Dầu</a:t>
            </a:r>
            <a:r>
              <a:rPr lang="en-US" altLang="en-US" sz="5400" b="1" dirty="0" smtClean="0">
                <a:solidFill>
                  <a:srgbClr val="003399"/>
                </a:solidFill>
                <a:latin typeface="+mj-lt"/>
                <a:cs typeface="Times New Roman" panose="02020603050405020304" pitchFamily="18" charset="0"/>
              </a:rPr>
              <a:t> </a:t>
            </a:r>
            <a:r>
              <a:rPr lang="en-US" altLang="en-US" sz="5400" b="1" dirty="0" err="1" smtClean="0">
                <a:solidFill>
                  <a:srgbClr val="003399"/>
                </a:solidFill>
                <a:latin typeface="+mj-lt"/>
                <a:cs typeface="Times New Roman" panose="02020603050405020304" pitchFamily="18" charset="0"/>
              </a:rPr>
              <a:t>là</a:t>
            </a:r>
            <a:r>
              <a:rPr lang="en-US" altLang="en-US" sz="5400" b="1" dirty="0" smtClean="0">
                <a:solidFill>
                  <a:srgbClr val="003399"/>
                </a:solidFill>
                <a:latin typeface="+mj-lt"/>
                <a:cs typeface="Times New Roman" panose="02020603050405020304" pitchFamily="18" charset="0"/>
              </a:rPr>
              <a:t> </a:t>
            </a:r>
            <a:r>
              <a:rPr lang="en-US" altLang="en-US" sz="5400" b="1" dirty="0" err="1" smtClean="0">
                <a:solidFill>
                  <a:srgbClr val="003399"/>
                </a:solidFill>
                <a:latin typeface="+mj-lt"/>
                <a:cs typeface="Times New Roman" panose="02020603050405020304" pitchFamily="18" charset="0"/>
              </a:rPr>
              <a:t>nắng</a:t>
            </a:r>
            <a:r>
              <a:rPr lang="en-US" altLang="en-US" sz="5400" b="1" dirty="0" smtClean="0">
                <a:solidFill>
                  <a:srgbClr val="003399"/>
                </a:solidFill>
                <a:latin typeface="+mj-lt"/>
                <a:cs typeface="Times New Roman" panose="02020603050405020304" pitchFamily="18" charset="0"/>
              </a:rPr>
              <a:t> </a:t>
            </a:r>
            <a:r>
              <a:rPr lang="en-US" altLang="en-US" sz="5400" b="1" dirty="0" err="1" smtClean="0">
                <a:solidFill>
                  <a:srgbClr val="003399"/>
                </a:solidFill>
                <a:latin typeface="+mj-lt"/>
                <a:cs typeface="Times New Roman" panose="02020603050405020304" pitchFamily="18" charset="0"/>
              </a:rPr>
              <a:t>mưa</a:t>
            </a:r>
            <a:r>
              <a:rPr lang="en-US" altLang="en-US" sz="5400" b="1" dirty="0" smtClean="0">
                <a:solidFill>
                  <a:srgbClr val="003399"/>
                </a:solidFill>
                <a:latin typeface="+mj-lt"/>
                <a:cs typeface="Times New Roman" panose="02020603050405020304" pitchFamily="18" charset="0"/>
              </a:rPr>
              <a:t> </a:t>
            </a:r>
            <a:r>
              <a:rPr lang="en-US" altLang="en-US" sz="5400" b="1" dirty="0" err="1" smtClean="0">
                <a:solidFill>
                  <a:srgbClr val="003399"/>
                </a:solidFill>
                <a:latin typeface="+mj-lt"/>
                <a:cs typeface="Times New Roman" panose="02020603050405020304" pitchFamily="18" charset="0"/>
              </a:rPr>
              <a:t>vui</a:t>
            </a:r>
            <a:r>
              <a:rPr lang="en-US" altLang="en-US" sz="5400" b="1" dirty="0" smtClean="0">
                <a:solidFill>
                  <a:srgbClr val="003399"/>
                </a:solidFill>
                <a:latin typeface="+mj-lt"/>
                <a:cs typeface="Times New Roman" panose="02020603050405020304" pitchFamily="18" charset="0"/>
              </a:rPr>
              <a:t> </a:t>
            </a:r>
            <a:r>
              <a:rPr lang="en-US" altLang="en-US" sz="5400" b="1" dirty="0" err="1" smtClean="0">
                <a:solidFill>
                  <a:srgbClr val="003399"/>
                </a:solidFill>
                <a:latin typeface="+mj-lt"/>
                <a:cs typeface="Times New Roman" panose="02020603050405020304" pitchFamily="18" charset="0"/>
              </a:rPr>
              <a:t>buồn</a:t>
            </a:r>
            <a:r>
              <a:rPr lang="en-US" altLang="en-US" sz="5400" b="1" dirty="0" smtClean="0">
                <a:solidFill>
                  <a:srgbClr val="003399"/>
                </a:solidFill>
                <a:latin typeface="+mj-lt"/>
                <a:cs typeface="Times New Roman" panose="02020603050405020304" pitchFamily="18" charset="0"/>
              </a:rPr>
              <a:t> </a:t>
            </a:r>
            <a:r>
              <a:rPr lang="en-US" altLang="en-US" sz="5400" b="1" dirty="0" err="1" smtClean="0">
                <a:solidFill>
                  <a:srgbClr val="003399"/>
                </a:solidFill>
                <a:latin typeface="+mj-lt"/>
                <a:cs typeface="Times New Roman" panose="02020603050405020304" pitchFamily="18" charset="0"/>
              </a:rPr>
              <a:t>một</a:t>
            </a:r>
            <a:r>
              <a:rPr lang="en-US" altLang="en-US" sz="5400" b="1" dirty="0" smtClean="0">
                <a:solidFill>
                  <a:srgbClr val="003399"/>
                </a:solidFill>
                <a:latin typeface="+mj-lt"/>
                <a:cs typeface="Times New Roman" panose="02020603050405020304" pitchFamily="18" charset="0"/>
              </a:rPr>
              <a:t> </a:t>
            </a:r>
            <a:r>
              <a:rPr lang="en-US" altLang="en-US" sz="5400" b="1" dirty="0" err="1" smtClean="0">
                <a:solidFill>
                  <a:srgbClr val="003399"/>
                </a:solidFill>
                <a:latin typeface="+mj-lt"/>
                <a:cs typeface="Times New Roman" panose="02020603050405020304" pitchFamily="18" charset="0"/>
              </a:rPr>
              <a:t>cõi</a:t>
            </a:r>
            <a:r>
              <a:rPr lang="en-US" altLang="en-US" sz="5400" b="1" dirty="0" smtClean="0">
                <a:solidFill>
                  <a:srgbClr val="003399"/>
                </a:solidFill>
                <a:latin typeface="+mj-lt"/>
                <a:cs typeface="Times New Roman" panose="02020603050405020304" pitchFamily="18" charset="0"/>
              </a:rPr>
              <a:t> </a:t>
            </a:r>
            <a:r>
              <a:rPr lang="en-US" altLang="en-US" sz="5400" b="1" dirty="0" err="1" smtClean="0">
                <a:solidFill>
                  <a:srgbClr val="003399"/>
                </a:solidFill>
                <a:latin typeface="+mj-lt"/>
                <a:cs typeface="Times New Roman" panose="02020603050405020304" pitchFamily="18" charset="0"/>
              </a:rPr>
              <a:t>trần</a:t>
            </a:r>
            <a:r>
              <a:rPr lang="en-US" altLang="en-US" sz="5400" b="1" dirty="0" smtClean="0">
                <a:solidFill>
                  <a:srgbClr val="003399"/>
                </a:solidFill>
                <a:latin typeface="+mj-lt"/>
                <a:cs typeface="Times New Roman" panose="02020603050405020304" pitchFamily="18" charset="0"/>
              </a:rPr>
              <a:t> </a:t>
            </a:r>
            <a:r>
              <a:rPr lang="en-US" altLang="en-US" sz="5400" b="1" dirty="0" err="1" smtClean="0">
                <a:solidFill>
                  <a:srgbClr val="003399"/>
                </a:solidFill>
                <a:latin typeface="+mj-lt"/>
                <a:cs typeface="Times New Roman" panose="02020603050405020304" pitchFamily="18" charset="0"/>
              </a:rPr>
              <a:t>gian</a:t>
            </a:r>
            <a:r>
              <a:rPr lang="en-US" altLang="en-US" sz="5400" b="1" dirty="0" smtClean="0">
                <a:solidFill>
                  <a:srgbClr val="003399"/>
                </a:solidFill>
                <a:latin typeface="+mj-lt"/>
                <a:cs typeface="Times New Roman" panose="02020603050405020304" pitchFamily="18" charset="0"/>
              </a:rPr>
              <a:t>.</a:t>
            </a:r>
            <a:endParaRPr lang="en-US" altLang="en-US" sz="540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184314679"/>
      </p:ext>
    </p:extLst>
  </p:cSld>
  <p:clrMapOvr>
    <a:masterClrMapping/>
  </p:clrMapOvr>
  <p:transition spd="slow"/>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0"/>
            <a:ext cx="9144000" cy="5143500"/>
          </a:xfrm>
        </p:spPr>
        <p:txBody>
          <a:bodyPr anchor="ctr" anchorCtr="0">
            <a:noAutofit/>
          </a:bodyPr>
          <a:lstStyle/>
          <a:p>
            <a:pPr marL="27385" indent="0" algn="just">
              <a:lnSpc>
                <a:spcPct val="130000"/>
              </a:lnSpc>
              <a:buNone/>
            </a:pPr>
            <a:r>
              <a:rPr lang="en-US" altLang="en-US" sz="5600" b="1" u="sng" dirty="0"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5600" b="1" dirty="0"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5600" b="1" dirty="0" err="1" smtClean="0">
                <a:solidFill>
                  <a:srgbClr val="003399"/>
                </a:solidFill>
                <a:latin typeface="+mj-lt"/>
                <a:cs typeface="Times New Roman" panose="02020603050405020304" pitchFamily="18" charset="0"/>
              </a:rPr>
              <a:t>Này</a:t>
            </a:r>
            <a:r>
              <a:rPr lang="en-US" altLang="en-US" sz="5600" b="1" dirty="0" smtClean="0">
                <a:solidFill>
                  <a:srgbClr val="003399"/>
                </a:solidFill>
                <a:latin typeface="+mj-lt"/>
                <a:cs typeface="Times New Roman" panose="02020603050405020304" pitchFamily="18" charset="0"/>
              </a:rPr>
              <a:t> </a:t>
            </a:r>
            <a:r>
              <a:rPr lang="en-US" altLang="en-US" sz="5600" b="1" dirty="0" err="1" smtClean="0">
                <a:solidFill>
                  <a:srgbClr val="003399"/>
                </a:solidFill>
                <a:latin typeface="+mj-lt"/>
                <a:cs typeface="Times New Roman" panose="02020603050405020304" pitchFamily="18" charset="0"/>
              </a:rPr>
              <a:t>là</a:t>
            </a:r>
            <a:r>
              <a:rPr lang="en-US" altLang="en-US" sz="5600" b="1" dirty="0" smtClean="0">
                <a:solidFill>
                  <a:srgbClr val="003399"/>
                </a:solidFill>
                <a:latin typeface="+mj-lt"/>
                <a:cs typeface="Times New Roman" panose="02020603050405020304" pitchFamily="18" charset="0"/>
              </a:rPr>
              <a:t> </a:t>
            </a:r>
            <a:r>
              <a:rPr lang="en-US" altLang="en-US" sz="5600" b="1" dirty="0" err="1" smtClean="0">
                <a:solidFill>
                  <a:srgbClr val="003399"/>
                </a:solidFill>
                <a:latin typeface="+mj-lt"/>
                <a:cs typeface="Times New Roman" panose="02020603050405020304" pitchFamily="18" charset="0"/>
              </a:rPr>
              <a:t>hoa</a:t>
            </a:r>
            <a:r>
              <a:rPr lang="en-US" altLang="en-US" sz="5600" b="1" dirty="0" smtClean="0">
                <a:solidFill>
                  <a:srgbClr val="003399"/>
                </a:solidFill>
                <a:latin typeface="+mj-lt"/>
                <a:cs typeface="Times New Roman" panose="02020603050405020304" pitchFamily="18" charset="0"/>
              </a:rPr>
              <a:t> </a:t>
            </a:r>
            <a:r>
              <a:rPr lang="en-US" altLang="en-US" sz="5600" b="1" dirty="0" err="1" smtClean="0">
                <a:solidFill>
                  <a:srgbClr val="003399"/>
                </a:solidFill>
                <a:latin typeface="+mj-lt"/>
                <a:cs typeface="Times New Roman" panose="02020603050405020304" pitchFamily="18" charset="0"/>
              </a:rPr>
              <a:t>trái</a:t>
            </a:r>
            <a:r>
              <a:rPr lang="en-US" altLang="en-US" sz="5600" b="1" dirty="0" smtClean="0">
                <a:solidFill>
                  <a:srgbClr val="003399"/>
                </a:solidFill>
                <a:latin typeface="+mj-lt"/>
                <a:cs typeface="Times New Roman" panose="02020603050405020304" pitchFamily="18" charset="0"/>
              </a:rPr>
              <a:t> </a:t>
            </a:r>
            <a:r>
              <a:rPr lang="en-US" altLang="en-US" sz="5600" b="1" dirty="0" err="1" smtClean="0">
                <a:solidFill>
                  <a:srgbClr val="003399"/>
                </a:solidFill>
                <a:latin typeface="+mj-lt"/>
                <a:cs typeface="Times New Roman" panose="02020603050405020304" pitchFamily="18" charset="0"/>
              </a:rPr>
              <a:t>cuộc</a:t>
            </a:r>
            <a:r>
              <a:rPr lang="en-US" altLang="en-US" sz="5600" b="1" dirty="0" smtClean="0">
                <a:solidFill>
                  <a:srgbClr val="003399"/>
                </a:solidFill>
                <a:latin typeface="+mj-lt"/>
                <a:cs typeface="Times New Roman" panose="02020603050405020304" pitchFamily="18" charset="0"/>
              </a:rPr>
              <a:t> </a:t>
            </a:r>
            <a:r>
              <a:rPr lang="en-US" altLang="en-US" sz="5600" b="1" dirty="0" err="1" smtClean="0">
                <a:solidFill>
                  <a:srgbClr val="003399"/>
                </a:solidFill>
                <a:latin typeface="+mj-lt"/>
                <a:cs typeface="Times New Roman" panose="02020603050405020304" pitchFamily="18" charset="0"/>
              </a:rPr>
              <a:t>đời</a:t>
            </a:r>
            <a:r>
              <a:rPr lang="en-US" altLang="en-US" sz="5600" b="1" dirty="0" smtClean="0">
                <a:solidFill>
                  <a:srgbClr val="003399"/>
                </a:solidFill>
                <a:latin typeface="+mj-lt"/>
                <a:cs typeface="Times New Roman" panose="02020603050405020304" pitchFamily="18" charset="0"/>
              </a:rPr>
              <a:t> </a:t>
            </a:r>
            <a:r>
              <a:rPr lang="en-US" altLang="en-US" sz="5600" b="1" dirty="0" err="1" smtClean="0">
                <a:solidFill>
                  <a:srgbClr val="003399"/>
                </a:solidFill>
                <a:latin typeface="+mj-lt"/>
                <a:cs typeface="Times New Roman" panose="02020603050405020304" pitchFamily="18" charset="0"/>
              </a:rPr>
              <a:t>này</a:t>
            </a:r>
            <a:r>
              <a:rPr lang="en-US" altLang="en-US" sz="5600" b="1" dirty="0" smtClean="0">
                <a:solidFill>
                  <a:srgbClr val="003399"/>
                </a:solidFill>
                <a:latin typeface="+mj-lt"/>
                <a:cs typeface="Times New Roman" panose="02020603050405020304" pitchFamily="18" charset="0"/>
              </a:rPr>
              <a:t> </a:t>
            </a:r>
            <a:r>
              <a:rPr lang="en-US" altLang="en-US" sz="5600" b="1" dirty="0" err="1" smtClean="0">
                <a:solidFill>
                  <a:srgbClr val="003399"/>
                </a:solidFill>
                <a:latin typeface="+mj-lt"/>
                <a:cs typeface="Times New Roman" panose="02020603050405020304" pitchFamily="18" charset="0"/>
              </a:rPr>
              <a:t>nhờ</a:t>
            </a:r>
            <a:r>
              <a:rPr lang="en-US" altLang="en-US" sz="5600" b="1" dirty="0" smtClean="0">
                <a:solidFill>
                  <a:srgbClr val="003399"/>
                </a:solidFill>
                <a:latin typeface="+mj-lt"/>
                <a:cs typeface="Times New Roman" panose="02020603050405020304" pitchFamily="18" charset="0"/>
              </a:rPr>
              <a:t> </a:t>
            </a:r>
            <a:r>
              <a:rPr lang="en-US" altLang="en-US" sz="5600" b="1" dirty="0" err="1" smtClean="0">
                <a:solidFill>
                  <a:srgbClr val="003399"/>
                </a:solidFill>
                <a:latin typeface="+mj-lt"/>
                <a:cs typeface="Times New Roman" panose="02020603050405020304" pitchFamily="18" charset="0"/>
              </a:rPr>
              <a:t>ai</a:t>
            </a:r>
            <a:r>
              <a:rPr lang="en-US" altLang="en-US" sz="5600" b="1" dirty="0" smtClean="0">
                <a:solidFill>
                  <a:srgbClr val="003399"/>
                </a:solidFill>
                <a:latin typeface="+mj-lt"/>
                <a:cs typeface="Times New Roman" panose="02020603050405020304" pitchFamily="18" charset="0"/>
              </a:rPr>
              <a:t> </a:t>
            </a:r>
            <a:r>
              <a:rPr lang="en-US" altLang="en-US" sz="5600" b="1" dirty="0" err="1" smtClean="0">
                <a:solidFill>
                  <a:srgbClr val="003399"/>
                </a:solidFill>
                <a:latin typeface="+mj-lt"/>
                <a:cs typeface="Times New Roman" panose="02020603050405020304" pitchFamily="18" charset="0"/>
              </a:rPr>
              <a:t>vun</a:t>
            </a:r>
            <a:r>
              <a:rPr lang="en-US" altLang="en-US" sz="5600" b="1" dirty="0" smtClean="0">
                <a:solidFill>
                  <a:srgbClr val="003399"/>
                </a:solidFill>
                <a:latin typeface="+mj-lt"/>
                <a:cs typeface="Times New Roman" panose="02020603050405020304" pitchFamily="18" charset="0"/>
              </a:rPr>
              <a:t> </a:t>
            </a:r>
            <a:r>
              <a:rPr lang="en-US" altLang="en-US" sz="5600" b="1" dirty="0" err="1" smtClean="0">
                <a:solidFill>
                  <a:srgbClr val="003399"/>
                </a:solidFill>
                <a:latin typeface="+mj-lt"/>
                <a:cs typeface="Times New Roman" panose="02020603050405020304" pitchFamily="18" charset="0"/>
              </a:rPr>
              <a:t>trồng</a:t>
            </a:r>
            <a:r>
              <a:rPr lang="en-US" altLang="en-US" sz="5600" b="1" dirty="0" smtClean="0">
                <a:solidFill>
                  <a:srgbClr val="003399"/>
                </a:solidFill>
                <a:latin typeface="+mj-lt"/>
                <a:cs typeface="Times New Roman" panose="02020603050405020304" pitchFamily="18" charset="0"/>
              </a:rPr>
              <a:t>. </a:t>
            </a:r>
            <a:r>
              <a:rPr lang="en-US" altLang="en-US" sz="5600" b="1" dirty="0" err="1" smtClean="0">
                <a:solidFill>
                  <a:srgbClr val="003399"/>
                </a:solidFill>
                <a:latin typeface="+mj-lt"/>
                <a:cs typeface="Times New Roman" panose="02020603050405020304" pitchFamily="18" charset="0"/>
              </a:rPr>
              <a:t>Này</a:t>
            </a:r>
            <a:r>
              <a:rPr lang="en-US" altLang="en-US" sz="5600" b="1" dirty="0" smtClean="0">
                <a:solidFill>
                  <a:srgbClr val="003399"/>
                </a:solidFill>
                <a:latin typeface="+mj-lt"/>
                <a:cs typeface="Times New Roman" panose="02020603050405020304" pitchFamily="18" charset="0"/>
              </a:rPr>
              <a:t> </a:t>
            </a:r>
            <a:r>
              <a:rPr lang="en-US" altLang="en-US" sz="5600" b="1" dirty="0" err="1" smtClean="0">
                <a:solidFill>
                  <a:srgbClr val="003399"/>
                </a:solidFill>
                <a:latin typeface="+mj-lt"/>
                <a:cs typeface="Times New Roman" panose="02020603050405020304" pitchFamily="18" charset="0"/>
              </a:rPr>
              <a:t>là</a:t>
            </a:r>
            <a:r>
              <a:rPr lang="en-US" altLang="en-US" sz="5600" b="1" dirty="0" smtClean="0">
                <a:solidFill>
                  <a:srgbClr val="003399"/>
                </a:solidFill>
                <a:latin typeface="+mj-lt"/>
                <a:cs typeface="Times New Roman" panose="02020603050405020304" pitchFamily="18" charset="0"/>
              </a:rPr>
              <a:t> </a:t>
            </a:r>
            <a:r>
              <a:rPr lang="en-US" altLang="en-US" sz="5600" b="1" dirty="0" err="1" smtClean="0">
                <a:solidFill>
                  <a:srgbClr val="003399"/>
                </a:solidFill>
                <a:latin typeface="+mj-lt"/>
                <a:cs typeface="Times New Roman" panose="02020603050405020304" pitchFamily="18" charset="0"/>
              </a:rPr>
              <a:t>công</a:t>
            </a:r>
            <a:r>
              <a:rPr lang="en-US" altLang="en-US" sz="5600" b="1" dirty="0" smtClean="0">
                <a:solidFill>
                  <a:srgbClr val="003399"/>
                </a:solidFill>
                <a:latin typeface="+mj-lt"/>
                <a:cs typeface="Times New Roman" panose="02020603050405020304" pitchFamily="18" charset="0"/>
              </a:rPr>
              <a:t> </a:t>
            </a:r>
            <a:r>
              <a:rPr lang="en-US" altLang="en-US" sz="5600" b="1" dirty="0" err="1" smtClean="0">
                <a:solidFill>
                  <a:srgbClr val="003399"/>
                </a:solidFill>
                <a:latin typeface="+mj-lt"/>
                <a:cs typeface="Times New Roman" panose="02020603050405020304" pitchFamily="18" charset="0"/>
              </a:rPr>
              <a:t>khó</a:t>
            </a:r>
            <a:r>
              <a:rPr lang="en-US" altLang="en-US" sz="5600" b="1" dirty="0" smtClean="0">
                <a:solidFill>
                  <a:srgbClr val="003399"/>
                </a:solidFill>
                <a:latin typeface="+mj-lt"/>
                <a:cs typeface="Times New Roman" panose="02020603050405020304" pitchFamily="18" charset="0"/>
              </a:rPr>
              <a:t> </a:t>
            </a:r>
            <a:r>
              <a:rPr lang="en-US" altLang="en-US" sz="5600" b="1" dirty="0" err="1" smtClean="0">
                <a:solidFill>
                  <a:srgbClr val="003399"/>
                </a:solidFill>
                <a:latin typeface="+mj-lt"/>
                <a:cs typeface="Times New Roman" panose="02020603050405020304" pitchFamily="18" charset="0"/>
              </a:rPr>
              <a:t>bao</a:t>
            </a:r>
            <a:r>
              <a:rPr lang="en-US" altLang="en-US" sz="5600" b="1" dirty="0" smtClean="0">
                <a:solidFill>
                  <a:srgbClr val="003399"/>
                </a:solidFill>
                <a:latin typeface="+mj-lt"/>
                <a:cs typeface="Times New Roman" panose="02020603050405020304" pitchFamily="18" charset="0"/>
              </a:rPr>
              <a:t> </a:t>
            </a:r>
            <a:r>
              <a:rPr lang="en-US" altLang="en-US" sz="5600" b="1" dirty="0" err="1" smtClean="0">
                <a:solidFill>
                  <a:srgbClr val="003399"/>
                </a:solidFill>
                <a:latin typeface="+mj-lt"/>
                <a:cs typeface="Times New Roman" panose="02020603050405020304" pitchFamily="18" charset="0"/>
              </a:rPr>
              <a:t>người</a:t>
            </a:r>
            <a:r>
              <a:rPr lang="en-US" altLang="en-US" sz="5600" b="1" dirty="0" smtClean="0">
                <a:solidFill>
                  <a:srgbClr val="003399"/>
                </a:solidFill>
                <a:latin typeface="+mj-lt"/>
                <a:cs typeface="Times New Roman" panose="02020603050405020304" pitchFamily="18" charset="0"/>
              </a:rPr>
              <a:t> </a:t>
            </a:r>
            <a:r>
              <a:rPr lang="en-US" altLang="en-US" sz="5600" b="1" dirty="0" err="1" smtClean="0">
                <a:solidFill>
                  <a:srgbClr val="003399"/>
                </a:solidFill>
                <a:latin typeface="+mj-lt"/>
                <a:cs typeface="Times New Roman" panose="02020603050405020304" pitchFamily="18" charset="0"/>
              </a:rPr>
              <a:t>đêm</a:t>
            </a:r>
            <a:r>
              <a:rPr lang="en-US" altLang="en-US" sz="5600" b="1" dirty="0" smtClean="0">
                <a:solidFill>
                  <a:srgbClr val="003399"/>
                </a:solidFill>
                <a:latin typeface="+mj-lt"/>
                <a:cs typeface="Times New Roman" panose="02020603050405020304" pitchFamily="18" charset="0"/>
              </a:rPr>
              <a:t> </a:t>
            </a:r>
            <a:r>
              <a:rPr lang="en-US" altLang="en-US" sz="5600" b="1" dirty="0" err="1" smtClean="0">
                <a:solidFill>
                  <a:srgbClr val="003399"/>
                </a:solidFill>
                <a:latin typeface="+mj-lt"/>
                <a:cs typeface="Times New Roman" panose="02020603050405020304" pitchFamily="18" charset="0"/>
              </a:rPr>
              <a:t>ngày</a:t>
            </a:r>
            <a:r>
              <a:rPr lang="en-US" altLang="en-US" sz="5600" b="1" dirty="0" smtClean="0">
                <a:solidFill>
                  <a:srgbClr val="003399"/>
                </a:solidFill>
                <a:latin typeface="+mj-lt"/>
                <a:cs typeface="Times New Roman" panose="02020603050405020304" pitchFamily="18" charset="0"/>
              </a:rPr>
              <a:t> </a:t>
            </a:r>
            <a:r>
              <a:rPr lang="en-US" altLang="en-US" sz="5600" b="1" dirty="0" err="1" smtClean="0">
                <a:solidFill>
                  <a:srgbClr val="003399"/>
                </a:solidFill>
                <a:latin typeface="+mj-lt"/>
                <a:cs typeface="Times New Roman" panose="02020603050405020304" pitchFamily="18" charset="0"/>
              </a:rPr>
              <a:t>luôn</a:t>
            </a:r>
            <a:r>
              <a:rPr lang="en-US" altLang="en-US" sz="5600" b="1" dirty="0" smtClean="0">
                <a:solidFill>
                  <a:srgbClr val="003399"/>
                </a:solidFill>
                <a:latin typeface="+mj-lt"/>
                <a:cs typeface="Times New Roman" panose="02020603050405020304" pitchFamily="18" charset="0"/>
              </a:rPr>
              <a:t> </a:t>
            </a:r>
            <a:r>
              <a:rPr lang="en-US" altLang="en-US" sz="5600" b="1" dirty="0" err="1" smtClean="0">
                <a:solidFill>
                  <a:srgbClr val="003399"/>
                </a:solidFill>
                <a:latin typeface="+mj-lt"/>
                <a:cs typeface="Times New Roman" panose="02020603050405020304" pitchFamily="18" charset="0"/>
              </a:rPr>
              <a:t>ước</a:t>
            </a:r>
            <a:r>
              <a:rPr lang="en-US" altLang="en-US" sz="5600" b="1" dirty="0" smtClean="0">
                <a:solidFill>
                  <a:srgbClr val="003399"/>
                </a:solidFill>
                <a:latin typeface="+mj-lt"/>
                <a:cs typeface="Times New Roman" panose="02020603050405020304" pitchFamily="18" charset="0"/>
              </a:rPr>
              <a:t> </a:t>
            </a:r>
            <a:r>
              <a:rPr lang="en-US" altLang="en-US" sz="5600" b="1" dirty="0" err="1" smtClean="0">
                <a:solidFill>
                  <a:srgbClr val="003399"/>
                </a:solidFill>
                <a:latin typeface="+mj-lt"/>
                <a:cs typeface="Times New Roman" panose="02020603050405020304" pitchFamily="18" charset="0"/>
              </a:rPr>
              <a:t>mong</a:t>
            </a:r>
            <a:r>
              <a:rPr lang="en-US" altLang="en-US" sz="5600" b="1" dirty="0" smtClean="0">
                <a:solidFill>
                  <a:srgbClr val="003399"/>
                </a:solidFill>
                <a:latin typeface="+mj-lt"/>
                <a:cs typeface="Times New Roman" panose="02020603050405020304" pitchFamily="18" charset="0"/>
              </a:rPr>
              <a:t>.</a:t>
            </a:r>
            <a:endParaRPr lang="en-US" altLang="en-US" sz="560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849380453"/>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10600" y="90170"/>
            <a:ext cx="456287" cy="43815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61039451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0"/>
            <a:ext cx="9144000" cy="5143500"/>
          </a:xfrm>
        </p:spPr>
        <p:txBody>
          <a:bodyPr anchor="ctr" anchorCtr="0">
            <a:noAutofit/>
          </a:bodyPr>
          <a:lstStyle/>
          <a:p>
            <a:pPr marL="27385" indent="0" algn="just">
              <a:lnSpc>
                <a:spcPct val="120000"/>
              </a:lnSpc>
              <a:buNone/>
            </a:pPr>
            <a:r>
              <a:rPr lang="en-US" altLang="en-US" sz="5500" b="1" u="sng" dirty="0"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5500" b="1" dirty="0"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5500" b="1" dirty="0" err="1" smtClean="0">
                <a:solidFill>
                  <a:srgbClr val="003399"/>
                </a:solidFill>
                <a:latin typeface="+mj-lt"/>
                <a:cs typeface="Times New Roman" panose="02020603050405020304" pitchFamily="18" charset="0"/>
              </a:rPr>
              <a:t>Đời</a:t>
            </a:r>
            <a:r>
              <a:rPr lang="en-US" altLang="en-US" sz="5500" b="1" dirty="0" smtClean="0">
                <a:solidFill>
                  <a:srgbClr val="003399"/>
                </a:solidFill>
                <a:latin typeface="+mj-lt"/>
                <a:cs typeface="Times New Roman" panose="02020603050405020304" pitchFamily="18" charset="0"/>
              </a:rPr>
              <a:t> con </a:t>
            </a:r>
            <a:r>
              <a:rPr lang="en-US" altLang="en-US" sz="5500" b="1" dirty="0" err="1" smtClean="0">
                <a:solidFill>
                  <a:srgbClr val="003399"/>
                </a:solidFill>
                <a:latin typeface="+mj-lt"/>
                <a:cs typeface="Times New Roman" panose="02020603050405020304" pitchFamily="18" charset="0"/>
              </a:rPr>
              <a:t>dâng</a:t>
            </a:r>
            <a:r>
              <a:rPr lang="en-US" altLang="en-US" sz="5500" b="1" dirty="0" smtClean="0">
                <a:solidFill>
                  <a:srgbClr val="003399"/>
                </a:solidFill>
                <a:latin typeface="+mj-lt"/>
                <a:cs typeface="Times New Roman" panose="02020603050405020304" pitchFamily="18" charset="0"/>
              </a:rPr>
              <a:t> </a:t>
            </a:r>
            <a:r>
              <a:rPr lang="en-US" altLang="en-US" sz="5500" b="1" dirty="0" err="1" smtClean="0">
                <a:solidFill>
                  <a:srgbClr val="003399"/>
                </a:solidFill>
                <a:latin typeface="+mj-lt"/>
                <a:cs typeface="Times New Roman" panose="02020603050405020304" pitchFamily="18" charset="0"/>
              </a:rPr>
              <a:t>Chúa</a:t>
            </a:r>
            <a:r>
              <a:rPr lang="en-US" altLang="en-US" sz="5500" b="1" dirty="0" smtClean="0">
                <a:solidFill>
                  <a:srgbClr val="003399"/>
                </a:solidFill>
                <a:latin typeface="+mj-lt"/>
                <a:cs typeface="Times New Roman" panose="02020603050405020304" pitchFamily="18" charset="0"/>
              </a:rPr>
              <a:t> </a:t>
            </a:r>
            <a:r>
              <a:rPr lang="en-US" altLang="en-US" sz="5500" b="1" dirty="0" err="1" smtClean="0">
                <a:solidFill>
                  <a:srgbClr val="003399"/>
                </a:solidFill>
                <a:latin typeface="+mj-lt"/>
                <a:cs typeface="Times New Roman" panose="02020603050405020304" pitchFamily="18" charset="0"/>
              </a:rPr>
              <a:t>trong</a:t>
            </a:r>
            <a:r>
              <a:rPr lang="en-US" altLang="en-US" sz="5500" b="1" dirty="0" smtClean="0">
                <a:solidFill>
                  <a:srgbClr val="003399"/>
                </a:solidFill>
                <a:latin typeface="+mj-lt"/>
                <a:cs typeface="Times New Roman" panose="02020603050405020304" pitchFamily="18" charset="0"/>
              </a:rPr>
              <a:t> </a:t>
            </a:r>
            <a:r>
              <a:rPr lang="en-US" altLang="en-US" sz="5500" b="1" dirty="0" err="1" smtClean="0">
                <a:solidFill>
                  <a:srgbClr val="003399"/>
                </a:solidFill>
                <a:latin typeface="+mj-lt"/>
                <a:cs typeface="Times New Roman" panose="02020603050405020304" pitchFamily="18" charset="0"/>
              </a:rPr>
              <a:t>tình</a:t>
            </a:r>
            <a:r>
              <a:rPr lang="en-US" altLang="en-US" sz="5500" b="1" dirty="0" smtClean="0">
                <a:solidFill>
                  <a:srgbClr val="003399"/>
                </a:solidFill>
                <a:latin typeface="+mj-lt"/>
                <a:cs typeface="Times New Roman" panose="02020603050405020304" pitchFamily="18" charset="0"/>
              </a:rPr>
              <a:t> </a:t>
            </a:r>
            <a:r>
              <a:rPr lang="en-US" altLang="en-US" sz="5500" b="1" dirty="0" err="1" smtClean="0">
                <a:solidFill>
                  <a:srgbClr val="003399"/>
                </a:solidFill>
                <a:latin typeface="+mj-lt"/>
                <a:cs typeface="Times New Roman" panose="02020603050405020304" pitchFamily="18" charset="0"/>
              </a:rPr>
              <a:t>yêu</a:t>
            </a:r>
            <a:r>
              <a:rPr lang="en-US" altLang="en-US" sz="5500" b="1" dirty="0" smtClean="0">
                <a:solidFill>
                  <a:srgbClr val="003399"/>
                </a:solidFill>
                <a:latin typeface="+mj-lt"/>
                <a:cs typeface="Times New Roman" panose="02020603050405020304" pitchFamily="18" charset="0"/>
              </a:rPr>
              <a:t>, </a:t>
            </a:r>
            <a:r>
              <a:rPr lang="en-US" altLang="en-US" sz="5500" b="1" dirty="0" err="1" smtClean="0">
                <a:solidFill>
                  <a:srgbClr val="003399"/>
                </a:solidFill>
                <a:latin typeface="+mj-lt"/>
                <a:cs typeface="Times New Roman" panose="02020603050405020304" pitchFamily="18" charset="0"/>
              </a:rPr>
              <a:t>để</a:t>
            </a:r>
            <a:r>
              <a:rPr lang="en-US" altLang="en-US" sz="5500" b="1" dirty="0" smtClean="0">
                <a:solidFill>
                  <a:srgbClr val="003399"/>
                </a:solidFill>
                <a:latin typeface="+mj-lt"/>
                <a:cs typeface="Times New Roman" panose="02020603050405020304" pitchFamily="18" charset="0"/>
              </a:rPr>
              <a:t> </a:t>
            </a:r>
            <a:r>
              <a:rPr lang="en-US" altLang="en-US" sz="5500" b="1" dirty="0" err="1" smtClean="0">
                <a:solidFill>
                  <a:srgbClr val="003399"/>
                </a:solidFill>
                <a:latin typeface="+mj-lt"/>
                <a:cs typeface="Times New Roman" panose="02020603050405020304" pitchFamily="18" charset="0"/>
              </a:rPr>
              <a:t>thành</a:t>
            </a:r>
            <a:r>
              <a:rPr lang="en-US" altLang="en-US" sz="5500" b="1" dirty="0" smtClean="0">
                <a:solidFill>
                  <a:srgbClr val="003399"/>
                </a:solidFill>
                <a:latin typeface="+mj-lt"/>
                <a:cs typeface="Times New Roman" panose="02020603050405020304" pitchFamily="18" charset="0"/>
              </a:rPr>
              <a:t> </a:t>
            </a:r>
            <a:r>
              <a:rPr lang="en-US" altLang="en-US" sz="5500" b="1" dirty="0" err="1" smtClean="0">
                <a:solidFill>
                  <a:srgbClr val="003399"/>
                </a:solidFill>
                <a:latin typeface="+mj-lt"/>
                <a:cs typeface="Times New Roman" panose="02020603050405020304" pitchFamily="18" charset="0"/>
              </a:rPr>
              <a:t>lễ</a:t>
            </a:r>
            <a:r>
              <a:rPr lang="en-US" altLang="en-US" sz="5500" b="1" dirty="0" smtClean="0">
                <a:solidFill>
                  <a:srgbClr val="003399"/>
                </a:solidFill>
                <a:latin typeface="+mj-lt"/>
                <a:cs typeface="Times New Roman" panose="02020603050405020304" pitchFamily="18" charset="0"/>
              </a:rPr>
              <a:t> </a:t>
            </a:r>
            <a:r>
              <a:rPr lang="en-US" altLang="en-US" sz="5500" b="1" dirty="0" err="1" smtClean="0">
                <a:solidFill>
                  <a:srgbClr val="003399"/>
                </a:solidFill>
                <a:latin typeface="+mj-lt"/>
                <a:cs typeface="Times New Roman" panose="02020603050405020304" pitchFamily="18" charset="0"/>
              </a:rPr>
              <a:t>dâng</a:t>
            </a:r>
            <a:r>
              <a:rPr lang="en-US" altLang="en-US" sz="5500" b="1" dirty="0" smtClean="0">
                <a:solidFill>
                  <a:srgbClr val="003399"/>
                </a:solidFill>
                <a:latin typeface="+mj-lt"/>
                <a:cs typeface="Times New Roman" panose="02020603050405020304" pitchFamily="18" charset="0"/>
              </a:rPr>
              <a:t> </a:t>
            </a:r>
            <a:r>
              <a:rPr lang="en-US" altLang="en-US" sz="5500" b="1" dirty="0" err="1" smtClean="0">
                <a:solidFill>
                  <a:srgbClr val="003399"/>
                </a:solidFill>
                <a:latin typeface="+mj-lt"/>
                <a:cs typeface="Times New Roman" panose="02020603050405020304" pitchFamily="18" charset="0"/>
              </a:rPr>
              <a:t>lễ</a:t>
            </a:r>
            <a:r>
              <a:rPr lang="en-US" altLang="en-US" sz="5500" b="1" dirty="0" smtClean="0">
                <a:solidFill>
                  <a:srgbClr val="003399"/>
                </a:solidFill>
                <a:latin typeface="+mj-lt"/>
                <a:cs typeface="Times New Roman" panose="02020603050405020304" pitchFamily="18" charset="0"/>
              </a:rPr>
              <a:t> </a:t>
            </a:r>
            <a:r>
              <a:rPr lang="en-US" altLang="en-US" sz="5500" b="1" dirty="0" err="1" smtClean="0">
                <a:solidFill>
                  <a:srgbClr val="003399"/>
                </a:solidFill>
                <a:latin typeface="+mj-lt"/>
                <a:cs typeface="Times New Roman" panose="02020603050405020304" pitchFamily="18" charset="0"/>
              </a:rPr>
              <a:t>toàn</a:t>
            </a:r>
            <a:r>
              <a:rPr lang="en-US" altLang="en-US" sz="5500" b="1" dirty="0" smtClean="0">
                <a:solidFill>
                  <a:srgbClr val="003399"/>
                </a:solidFill>
                <a:latin typeface="+mj-lt"/>
                <a:cs typeface="Times New Roman" panose="02020603050405020304" pitchFamily="18" charset="0"/>
              </a:rPr>
              <a:t> </a:t>
            </a:r>
            <a:r>
              <a:rPr lang="en-US" altLang="en-US" sz="5500" b="1" dirty="0" err="1" smtClean="0">
                <a:solidFill>
                  <a:srgbClr val="003399"/>
                </a:solidFill>
                <a:latin typeface="+mj-lt"/>
                <a:cs typeface="Times New Roman" panose="02020603050405020304" pitchFamily="18" charset="0"/>
              </a:rPr>
              <a:t>thiêu</a:t>
            </a:r>
            <a:r>
              <a:rPr lang="en-US" altLang="en-US" sz="5500" b="1" dirty="0" smtClean="0">
                <a:solidFill>
                  <a:srgbClr val="003399"/>
                </a:solidFill>
                <a:latin typeface="+mj-lt"/>
                <a:cs typeface="Times New Roman" panose="02020603050405020304" pitchFamily="18" charset="0"/>
              </a:rPr>
              <a:t>. </a:t>
            </a:r>
            <a:r>
              <a:rPr lang="en-US" altLang="en-US" sz="5500" b="1" dirty="0" err="1" smtClean="0">
                <a:solidFill>
                  <a:srgbClr val="003399"/>
                </a:solidFill>
                <a:latin typeface="+mj-lt"/>
                <a:cs typeface="Times New Roman" panose="02020603050405020304" pitchFamily="18" charset="0"/>
              </a:rPr>
              <a:t>Đời</a:t>
            </a:r>
            <a:r>
              <a:rPr lang="en-US" altLang="en-US" sz="5500" b="1" dirty="0" smtClean="0">
                <a:solidFill>
                  <a:srgbClr val="003399"/>
                </a:solidFill>
                <a:latin typeface="+mj-lt"/>
                <a:cs typeface="Times New Roman" panose="02020603050405020304" pitchFamily="18" charset="0"/>
              </a:rPr>
              <a:t> con </a:t>
            </a:r>
            <a:r>
              <a:rPr lang="en-US" altLang="en-US" sz="5500" b="1" dirty="0" err="1" smtClean="0">
                <a:solidFill>
                  <a:srgbClr val="003399"/>
                </a:solidFill>
                <a:latin typeface="+mj-lt"/>
                <a:cs typeface="Times New Roman" panose="02020603050405020304" pitchFamily="18" charset="0"/>
              </a:rPr>
              <a:t>sẽ</a:t>
            </a:r>
            <a:r>
              <a:rPr lang="en-US" altLang="en-US" sz="5500" b="1" dirty="0" smtClean="0">
                <a:solidFill>
                  <a:srgbClr val="003399"/>
                </a:solidFill>
                <a:latin typeface="+mj-lt"/>
                <a:cs typeface="Times New Roman" panose="02020603050405020304" pitchFamily="18" charset="0"/>
              </a:rPr>
              <a:t> </a:t>
            </a:r>
            <a:r>
              <a:rPr lang="en-US" altLang="en-US" sz="5500" b="1" dirty="0" err="1" smtClean="0">
                <a:solidFill>
                  <a:srgbClr val="003399"/>
                </a:solidFill>
                <a:latin typeface="+mj-lt"/>
                <a:cs typeface="Times New Roman" panose="02020603050405020304" pitchFamily="18" charset="0"/>
              </a:rPr>
              <a:t>nên</a:t>
            </a:r>
            <a:r>
              <a:rPr lang="en-US" altLang="en-US" sz="5500" b="1" dirty="0" smtClean="0">
                <a:solidFill>
                  <a:srgbClr val="003399"/>
                </a:solidFill>
                <a:latin typeface="+mj-lt"/>
                <a:cs typeface="Times New Roman" panose="02020603050405020304" pitchFamily="18" charset="0"/>
              </a:rPr>
              <a:t> </a:t>
            </a:r>
            <a:r>
              <a:rPr lang="en-US" altLang="en-US" sz="5500" b="1" dirty="0" err="1" smtClean="0">
                <a:solidFill>
                  <a:srgbClr val="003399"/>
                </a:solidFill>
                <a:latin typeface="+mj-lt"/>
                <a:cs typeface="Times New Roman" panose="02020603050405020304" pitchFamily="18" charset="0"/>
              </a:rPr>
              <a:t>khúc</a:t>
            </a:r>
            <a:r>
              <a:rPr lang="en-US" altLang="en-US" sz="5500" b="1" dirty="0" smtClean="0">
                <a:solidFill>
                  <a:srgbClr val="003399"/>
                </a:solidFill>
                <a:latin typeface="+mj-lt"/>
                <a:cs typeface="Times New Roman" panose="02020603050405020304" pitchFamily="18" charset="0"/>
              </a:rPr>
              <a:t> </a:t>
            </a:r>
            <a:r>
              <a:rPr lang="en-US" altLang="en-US" sz="5500" b="1" dirty="0" err="1" smtClean="0">
                <a:solidFill>
                  <a:srgbClr val="003399"/>
                </a:solidFill>
                <a:latin typeface="+mj-lt"/>
                <a:cs typeface="Times New Roman" panose="02020603050405020304" pitchFamily="18" charset="0"/>
              </a:rPr>
              <a:t>nhạc</a:t>
            </a:r>
            <a:r>
              <a:rPr lang="en-US" altLang="en-US" sz="5500" b="1" dirty="0" smtClean="0">
                <a:solidFill>
                  <a:srgbClr val="003399"/>
                </a:solidFill>
                <a:latin typeface="+mj-lt"/>
                <a:cs typeface="Times New Roman" panose="02020603050405020304" pitchFamily="18" charset="0"/>
              </a:rPr>
              <a:t> </a:t>
            </a:r>
            <a:r>
              <a:rPr lang="en-US" altLang="en-US" sz="5500" b="1" dirty="0" err="1" smtClean="0">
                <a:solidFill>
                  <a:srgbClr val="003399"/>
                </a:solidFill>
                <a:latin typeface="+mj-lt"/>
                <a:cs typeface="Times New Roman" panose="02020603050405020304" pitchFamily="18" charset="0"/>
              </a:rPr>
              <a:t>tình</a:t>
            </a:r>
            <a:r>
              <a:rPr lang="en-US" altLang="en-US" sz="5500" b="1" dirty="0" smtClean="0">
                <a:solidFill>
                  <a:srgbClr val="003399"/>
                </a:solidFill>
                <a:latin typeface="+mj-lt"/>
                <a:cs typeface="Times New Roman" panose="02020603050405020304" pitchFamily="18" charset="0"/>
              </a:rPr>
              <a:t> </a:t>
            </a:r>
            <a:r>
              <a:rPr lang="en-US" altLang="en-US" sz="5500" b="1" dirty="0" err="1" smtClean="0">
                <a:solidFill>
                  <a:srgbClr val="003399"/>
                </a:solidFill>
                <a:latin typeface="+mj-lt"/>
                <a:cs typeface="Times New Roman" panose="02020603050405020304" pitchFamily="18" charset="0"/>
              </a:rPr>
              <a:t>ca</a:t>
            </a:r>
            <a:r>
              <a:rPr lang="en-US" altLang="en-US" sz="5500" b="1" dirty="0" smtClean="0">
                <a:solidFill>
                  <a:srgbClr val="003399"/>
                </a:solidFill>
                <a:latin typeface="+mj-lt"/>
                <a:cs typeface="Times New Roman" panose="02020603050405020304" pitchFamily="18" charset="0"/>
              </a:rPr>
              <a:t> </a:t>
            </a:r>
            <a:r>
              <a:rPr lang="en-US" altLang="en-US" sz="5500" b="1" dirty="0" err="1" smtClean="0">
                <a:solidFill>
                  <a:srgbClr val="003399"/>
                </a:solidFill>
                <a:latin typeface="+mj-lt"/>
                <a:cs typeface="Times New Roman" panose="02020603050405020304" pitchFamily="18" charset="0"/>
              </a:rPr>
              <a:t>diễm</a:t>
            </a:r>
            <a:r>
              <a:rPr lang="en-US" altLang="en-US" sz="5500" b="1" dirty="0" smtClean="0">
                <a:solidFill>
                  <a:srgbClr val="003399"/>
                </a:solidFill>
                <a:latin typeface="+mj-lt"/>
                <a:cs typeface="Times New Roman" panose="02020603050405020304" pitchFamily="18" charset="0"/>
              </a:rPr>
              <a:t> </a:t>
            </a:r>
            <a:r>
              <a:rPr lang="en-US" altLang="en-US" sz="5500" b="1" dirty="0" err="1" smtClean="0">
                <a:solidFill>
                  <a:srgbClr val="003399"/>
                </a:solidFill>
                <a:latin typeface="+mj-lt"/>
                <a:cs typeface="Times New Roman" panose="02020603050405020304" pitchFamily="18" charset="0"/>
              </a:rPr>
              <a:t>kiều</a:t>
            </a:r>
            <a:r>
              <a:rPr lang="en-US" altLang="en-US" sz="5500" b="1" dirty="0" smtClean="0">
                <a:solidFill>
                  <a:srgbClr val="003399"/>
                </a:solidFill>
                <a:latin typeface="+mj-lt"/>
                <a:cs typeface="Times New Roman" panose="02020603050405020304" pitchFamily="18" charset="0"/>
              </a:rPr>
              <a:t>.</a:t>
            </a:r>
            <a:endParaRPr lang="en-US" altLang="en-US" sz="550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161696046"/>
      </p:ext>
    </p:extLst>
  </p:cSld>
  <p:clrMapOvr>
    <a:masterClrMapping/>
  </p:clrMapOvr>
  <p:transition spd="slow"/>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0"/>
            <a:ext cx="9144000" cy="5143500"/>
          </a:xfrm>
        </p:spPr>
        <p:txBody>
          <a:bodyPr anchor="ctr" anchorCtr="0">
            <a:noAutofit/>
          </a:bodyPr>
          <a:lstStyle/>
          <a:p>
            <a:pPr marL="27385" indent="0" algn="just">
              <a:lnSpc>
                <a:spcPct val="110000"/>
              </a:lnSpc>
              <a:buNone/>
            </a:pPr>
            <a:r>
              <a:rPr lang="en-US" altLang="en-US" sz="5000" b="1" u="sng" dirty="0" err="1"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Đk</a:t>
            </a:r>
            <a:r>
              <a:rPr lang="en-US" altLang="en-US" sz="5000" b="1" u="sng" dirty="0"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5000" b="1" dirty="0"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5000" b="1" dirty="0" err="1" smtClean="0">
                <a:solidFill>
                  <a:srgbClr val="003399"/>
                </a:solidFill>
                <a:latin typeface="+mj-lt"/>
                <a:cs typeface="Times New Roman" panose="02020603050405020304" pitchFamily="18" charset="0"/>
              </a:rPr>
              <a:t>Xin</a:t>
            </a:r>
            <a:r>
              <a:rPr lang="en-US" altLang="en-US" sz="5000" b="1" dirty="0" smtClean="0">
                <a:solidFill>
                  <a:srgbClr val="003399"/>
                </a:solidFill>
                <a:latin typeface="+mj-lt"/>
                <a:cs typeface="Times New Roman" panose="02020603050405020304" pitchFamily="18" charset="0"/>
              </a:rPr>
              <a:t> </a:t>
            </a:r>
            <a:r>
              <a:rPr lang="en-US" altLang="en-US" sz="5000" b="1" dirty="0" err="1" smtClean="0">
                <a:solidFill>
                  <a:srgbClr val="003399"/>
                </a:solidFill>
                <a:latin typeface="+mj-lt"/>
                <a:cs typeface="Times New Roman" panose="02020603050405020304" pitchFamily="18" charset="0"/>
              </a:rPr>
              <a:t>chúc</a:t>
            </a:r>
            <a:r>
              <a:rPr lang="en-US" altLang="en-US" sz="5000" b="1" dirty="0" smtClean="0">
                <a:solidFill>
                  <a:srgbClr val="003399"/>
                </a:solidFill>
                <a:latin typeface="+mj-lt"/>
                <a:cs typeface="Times New Roman" panose="02020603050405020304" pitchFamily="18" charset="0"/>
              </a:rPr>
              <a:t> </a:t>
            </a:r>
            <a:r>
              <a:rPr lang="en-US" altLang="en-US" sz="5000" b="1" dirty="0" err="1" smtClean="0">
                <a:solidFill>
                  <a:srgbClr val="003399"/>
                </a:solidFill>
                <a:latin typeface="+mj-lt"/>
                <a:cs typeface="Times New Roman" panose="02020603050405020304" pitchFamily="18" charset="0"/>
              </a:rPr>
              <a:t>tụng</a:t>
            </a:r>
            <a:r>
              <a:rPr lang="en-US" altLang="en-US" sz="5000" b="1" dirty="0" smtClean="0">
                <a:solidFill>
                  <a:srgbClr val="003399"/>
                </a:solidFill>
                <a:latin typeface="+mj-lt"/>
                <a:cs typeface="Times New Roman" panose="02020603050405020304" pitchFamily="18" charset="0"/>
              </a:rPr>
              <a:t> </a:t>
            </a:r>
            <a:r>
              <a:rPr lang="en-US" altLang="en-US" sz="5000" b="1" dirty="0" err="1" smtClean="0">
                <a:solidFill>
                  <a:srgbClr val="003399"/>
                </a:solidFill>
                <a:latin typeface="+mj-lt"/>
                <a:cs typeface="Times New Roman" panose="02020603050405020304" pitchFamily="18" charset="0"/>
              </a:rPr>
              <a:t>Chúa</a:t>
            </a:r>
            <a:r>
              <a:rPr lang="en-US" altLang="en-US" sz="5000" b="1" dirty="0" smtClean="0">
                <a:solidFill>
                  <a:srgbClr val="003399"/>
                </a:solidFill>
                <a:latin typeface="+mj-lt"/>
                <a:cs typeface="Times New Roman" panose="02020603050405020304" pitchFamily="18" charset="0"/>
              </a:rPr>
              <a:t> </a:t>
            </a:r>
            <a:r>
              <a:rPr lang="en-US" altLang="en-US" sz="5000" b="1" dirty="0" err="1" smtClean="0">
                <a:solidFill>
                  <a:srgbClr val="003399"/>
                </a:solidFill>
                <a:latin typeface="+mj-lt"/>
                <a:cs typeface="Times New Roman" panose="02020603050405020304" pitchFamily="18" charset="0"/>
              </a:rPr>
              <a:t>Chúa</a:t>
            </a:r>
            <a:r>
              <a:rPr lang="en-US" altLang="en-US" sz="5000" b="1" dirty="0" smtClean="0">
                <a:solidFill>
                  <a:srgbClr val="003399"/>
                </a:solidFill>
                <a:latin typeface="+mj-lt"/>
                <a:cs typeface="Times New Roman" panose="02020603050405020304" pitchFamily="18" charset="0"/>
              </a:rPr>
              <a:t> </a:t>
            </a:r>
            <a:r>
              <a:rPr lang="en-US" altLang="en-US" sz="5000" b="1" dirty="0" err="1" smtClean="0">
                <a:solidFill>
                  <a:srgbClr val="003399"/>
                </a:solidFill>
                <a:latin typeface="+mj-lt"/>
                <a:cs typeface="Times New Roman" panose="02020603050405020304" pitchFamily="18" charset="0"/>
              </a:rPr>
              <a:t>Cả</a:t>
            </a:r>
            <a:r>
              <a:rPr lang="en-US" altLang="en-US" sz="5000" b="1" dirty="0" smtClean="0">
                <a:solidFill>
                  <a:srgbClr val="003399"/>
                </a:solidFill>
                <a:latin typeface="+mj-lt"/>
                <a:cs typeface="Times New Roman" panose="02020603050405020304" pitchFamily="18" charset="0"/>
              </a:rPr>
              <a:t> </a:t>
            </a:r>
            <a:r>
              <a:rPr lang="en-US" altLang="en-US" sz="5000" b="1" dirty="0" err="1" smtClean="0">
                <a:solidFill>
                  <a:srgbClr val="003399"/>
                </a:solidFill>
                <a:latin typeface="+mj-lt"/>
                <a:cs typeface="Times New Roman" panose="02020603050405020304" pitchFamily="18" charset="0"/>
              </a:rPr>
              <a:t>đất</a:t>
            </a:r>
            <a:r>
              <a:rPr lang="en-US" altLang="en-US" sz="5000" b="1" dirty="0" smtClean="0">
                <a:solidFill>
                  <a:srgbClr val="003399"/>
                </a:solidFill>
                <a:latin typeface="+mj-lt"/>
                <a:cs typeface="Times New Roman" panose="02020603050405020304" pitchFamily="18" charset="0"/>
              </a:rPr>
              <a:t> </a:t>
            </a:r>
            <a:r>
              <a:rPr lang="en-US" altLang="en-US" sz="5000" b="1" dirty="0" err="1" smtClean="0">
                <a:solidFill>
                  <a:srgbClr val="003399"/>
                </a:solidFill>
                <a:latin typeface="+mj-lt"/>
                <a:cs typeface="Times New Roman" panose="02020603050405020304" pitchFamily="18" charset="0"/>
              </a:rPr>
              <a:t>trời</a:t>
            </a:r>
            <a:r>
              <a:rPr lang="en-US" altLang="en-US" sz="5000" b="1" dirty="0" smtClean="0">
                <a:solidFill>
                  <a:srgbClr val="003399"/>
                </a:solidFill>
                <a:latin typeface="+mj-lt"/>
                <a:cs typeface="Times New Roman" panose="02020603050405020304" pitchFamily="18" charset="0"/>
              </a:rPr>
              <a:t>, </a:t>
            </a:r>
            <a:r>
              <a:rPr lang="en-US" altLang="en-US" sz="5000" b="1" dirty="0" err="1" smtClean="0">
                <a:solidFill>
                  <a:srgbClr val="003399"/>
                </a:solidFill>
                <a:latin typeface="+mj-lt"/>
                <a:cs typeface="Times New Roman" panose="02020603050405020304" pitchFamily="18" charset="0"/>
              </a:rPr>
              <a:t>từ</a:t>
            </a:r>
            <a:r>
              <a:rPr lang="en-US" altLang="en-US" sz="5000" b="1" dirty="0" smtClean="0">
                <a:solidFill>
                  <a:srgbClr val="003399"/>
                </a:solidFill>
                <a:latin typeface="+mj-lt"/>
                <a:cs typeface="Times New Roman" panose="02020603050405020304" pitchFamily="18" charset="0"/>
              </a:rPr>
              <a:t> </a:t>
            </a:r>
            <a:r>
              <a:rPr lang="en-US" altLang="en-US" sz="5000" b="1" dirty="0" err="1" smtClean="0">
                <a:solidFill>
                  <a:srgbClr val="003399"/>
                </a:solidFill>
                <a:latin typeface="+mj-lt"/>
                <a:cs typeface="Times New Roman" panose="02020603050405020304" pitchFamily="18" charset="0"/>
              </a:rPr>
              <a:t>giờ</a:t>
            </a:r>
            <a:r>
              <a:rPr lang="en-US" altLang="en-US" sz="5000" b="1" dirty="0" smtClean="0">
                <a:solidFill>
                  <a:srgbClr val="003399"/>
                </a:solidFill>
                <a:latin typeface="+mj-lt"/>
                <a:cs typeface="Times New Roman" panose="02020603050405020304" pitchFamily="18" charset="0"/>
              </a:rPr>
              <a:t> </a:t>
            </a:r>
            <a:r>
              <a:rPr lang="en-US" altLang="en-US" sz="5000" b="1" dirty="0" err="1" smtClean="0">
                <a:solidFill>
                  <a:srgbClr val="003399"/>
                </a:solidFill>
                <a:latin typeface="+mj-lt"/>
                <a:cs typeface="Times New Roman" panose="02020603050405020304" pitchFamily="18" charset="0"/>
              </a:rPr>
              <a:t>đây</a:t>
            </a:r>
            <a:r>
              <a:rPr lang="en-US" altLang="en-US" sz="5000" b="1" dirty="0" smtClean="0">
                <a:solidFill>
                  <a:srgbClr val="003399"/>
                </a:solidFill>
                <a:latin typeface="+mj-lt"/>
                <a:cs typeface="Times New Roman" panose="02020603050405020304" pitchFamily="18" charset="0"/>
              </a:rPr>
              <a:t> </a:t>
            </a:r>
            <a:r>
              <a:rPr lang="en-US" altLang="en-US" sz="5000" b="1" dirty="0" err="1" smtClean="0">
                <a:solidFill>
                  <a:srgbClr val="003399"/>
                </a:solidFill>
                <a:latin typeface="+mj-lt"/>
                <a:cs typeface="Times New Roman" panose="02020603050405020304" pitchFamily="18" charset="0"/>
              </a:rPr>
              <a:t>cho</a:t>
            </a:r>
            <a:r>
              <a:rPr lang="en-US" altLang="en-US" sz="5000" b="1" dirty="0" smtClean="0">
                <a:solidFill>
                  <a:srgbClr val="003399"/>
                </a:solidFill>
                <a:latin typeface="+mj-lt"/>
                <a:cs typeface="Times New Roman" panose="02020603050405020304" pitchFamily="18" charset="0"/>
              </a:rPr>
              <a:t> </a:t>
            </a:r>
            <a:r>
              <a:rPr lang="en-US" altLang="en-US" sz="5000" b="1" dirty="0" err="1" smtClean="0">
                <a:solidFill>
                  <a:srgbClr val="003399"/>
                </a:solidFill>
                <a:latin typeface="+mj-lt"/>
                <a:cs typeface="Times New Roman" panose="02020603050405020304" pitchFamily="18" charset="0"/>
              </a:rPr>
              <a:t>đến</a:t>
            </a:r>
            <a:r>
              <a:rPr lang="en-US" altLang="en-US" sz="5000" b="1" dirty="0" smtClean="0">
                <a:solidFill>
                  <a:srgbClr val="003399"/>
                </a:solidFill>
                <a:latin typeface="+mj-lt"/>
                <a:cs typeface="Times New Roman" panose="02020603050405020304" pitchFamily="18" charset="0"/>
              </a:rPr>
              <a:t> </a:t>
            </a:r>
            <a:r>
              <a:rPr lang="en-US" altLang="en-US" sz="5000" b="1" dirty="0" err="1" smtClean="0">
                <a:solidFill>
                  <a:srgbClr val="003399"/>
                </a:solidFill>
                <a:latin typeface="+mj-lt"/>
                <a:cs typeface="Times New Roman" panose="02020603050405020304" pitchFamily="18" charset="0"/>
              </a:rPr>
              <a:t>muôn</a:t>
            </a:r>
            <a:r>
              <a:rPr lang="en-US" altLang="en-US" sz="5000" b="1" dirty="0" smtClean="0">
                <a:solidFill>
                  <a:srgbClr val="003399"/>
                </a:solidFill>
                <a:latin typeface="+mj-lt"/>
                <a:cs typeface="Times New Roman" panose="02020603050405020304" pitchFamily="18" charset="0"/>
              </a:rPr>
              <a:t> </a:t>
            </a:r>
            <a:r>
              <a:rPr lang="en-US" altLang="en-US" sz="5000" b="1" dirty="0" err="1" smtClean="0">
                <a:solidFill>
                  <a:srgbClr val="003399"/>
                </a:solidFill>
                <a:latin typeface="+mj-lt"/>
                <a:cs typeface="Times New Roman" panose="02020603050405020304" pitchFamily="18" charset="0"/>
              </a:rPr>
              <a:t>muôn</a:t>
            </a:r>
            <a:r>
              <a:rPr lang="en-US" altLang="en-US" sz="5000" b="1" dirty="0" smtClean="0">
                <a:solidFill>
                  <a:srgbClr val="003399"/>
                </a:solidFill>
                <a:latin typeface="+mj-lt"/>
                <a:cs typeface="Times New Roman" panose="02020603050405020304" pitchFamily="18" charset="0"/>
              </a:rPr>
              <a:t> </a:t>
            </a:r>
            <a:r>
              <a:rPr lang="en-US" altLang="en-US" sz="5000" b="1" dirty="0" err="1" smtClean="0">
                <a:solidFill>
                  <a:srgbClr val="003399"/>
                </a:solidFill>
                <a:latin typeface="+mj-lt"/>
                <a:cs typeface="Times New Roman" panose="02020603050405020304" pitchFamily="18" charset="0"/>
              </a:rPr>
              <a:t>đời</a:t>
            </a:r>
            <a:r>
              <a:rPr lang="en-US" altLang="en-US" sz="5000" b="1" dirty="0" smtClean="0">
                <a:solidFill>
                  <a:srgbClr val="003399"/>
                </a:solidFill>
                <a:latin typeface="+mj-lt"/>
                <a:cs typeface="Times New Roman" panose="02020603050405020304" pitchFamily="18" charset="0"/>
              </a:rPr>
              <a:t>. </a:t>
            </a:r>
            <a:r>
              <a:rPr lang="en-US" altLang="en-US" sz="5000" b="1" dirty="0" err="1" smtClean="0">
                <a:solidFill>
                  <a:srgbClr val="003399"/>
                </a:solidFill>
                <a:latin typeface="+mj-lt"/>
                <a:cs typeface="Times New Roman" panose="02020603050405020304" pitchFamily="18" charset="0"/>
              </a:rPr>
              <a:t>Chúc</a:t>
            </a:r>
            <a:r>
              <a:rPr lang="en-US" altLang="en-US" sz="5000" b="1" dirty="0" smtClean="0">
                <a:solidFill>
                  <a:srgbClr val="003399"/>
                </a:solidFill>
                <a:latin typeface="+mj-lt"/>
                <a:cs typeface="Times New Roman" panose="02020603050405020304" pitchFamily="18" charset="0"/>
              </a:rPr>
              <a:t> </a:t>
            </a:r>
            <a:r>
              <a:rPr lang="en-US" altLang="en-US" sz="5000" b="1" dirty="0" err="1" smtClean="0">
                <a:solidFill>
                  <a:srgbClr val="003399"/>
                </a:solidFill>
                <a:latin typeface="+mj-lt"/>
                <a:cs typeface="Times New Roman" panose="02020603050405020304" pitchFamily="18" charset="0"/>
              </a:rPr>
              <a:t>tụng</a:t>
            </a:r>
            <a:r>
              <a:rPr lang="en-US" altLang="en-US" sz="5000" b="1" dirty="0" smtClean="0">
                <a:solidFill>
                  <a:srgbClr val="003399"/>
                </a:solidFill>
                <a:latin typeface="+mj-lt"/>
                <a:cs typeface="Times New Roman" panose="02020603050405020304" pitchFamily="18" charset="0"/>
              </a:rPr>
              <a:t> </a:t>
            </a:r>
            <a:r>
              <a:rPr lang="en-US" altLang="en-US" sz="5000" b="1" dirty="0" err="1" smtClean="0">
                <a:solidFill>
                  <a:srgbClr val="003399"/>
                </a:solidFill>
                <a:latin typeface="+mj-lt"/>
                <a:cs typeface="Times New Roman" panose="02020603050405020304" pitchFamily="18" charset="0"/>
              </a:rPr>
              <a:t>Thiên</a:t>
            </a:r>
            <a:r>
              <a:rPr lang="en-US" altLang="en-US" sz="5000" b="1" dirty="0" smtClean="0">
                <a:solidFill>
                  <a:srgbClr val="003399"/>
                </a:solidFill>
                <a:latin typeface="+mj-lt"/>
                <a:cs typeface="Times New Roman" panose="02020603050405020304" pitchFamily="18" charset="0"/>
              </a:rPr>
              <a:t> </a:t>
            </a:r>
            <a:r>
              <a:rPr lang="en-US" altLang="en-US" sz="5000" b="1" dirty="0" err="1" smtClean="0">
                <a:solidFill>
                  <a:srgbClr val="003399"/>
                </a:solidFill>
                <a:latin typeface="+mj-lt"/>
                <a:cs typeface="Times New Roman" panose="02020603050405020304" pitchFamily="18" charset="0"/>
              </a:rPr>
              <a:t>Chúa</a:t>
            </a:r>
            <a:r>
              <a:rPr lang="en-US" altLang="en-US" sz="5000" b="1" dirty="0" smtClean="0">
                <a:solidFill>
                  <a:srgbClr val="003399"/>
                </a:solidFill>
                <a:latin typeface="+mj-lt"/>
                <a:cs typeface="Times New Roman" panose="02020603050405020304" pitchFamily="18" charset="0"/>
              </a:rPr>
              <a:t> </a:t>
            </a:r>
            <a:r>
              <a:rPr lang="en-US" altLang="en-US" sz="5000" b="1" dirty="0" err="1" smtClean="0">
                <a:solidFill>
                  <a:srgbClr val="003399"/>
                </a:solidFill>
                <a:latin typeface="+mj-lt"/>
                <a:cs typeface="Times New Roman" panose="02020603050405020304" pitchFamily="18" charset="0"/>
              </a:rPr>
              <a:t>từ</a:t>
            </a:r>
            <a:r>
              <a:rPr lang="en-US" altLang="en-US" sz="5000" b="1" dirty="0" smtClean="0">
                <a:solidFill>
                  <a:srgbClr val="003399"/>
                </a:solidFill>
                <a:latin typeface="+mj-lt"/>
                <a:cs typeface="Times New Roman" panose="02020603050405020304" pitchFamily="18" charset="0"/>
              </a:rPr>
              <a:t> </a:t>
            </a:r>
            <a:r>
              <a:rPr lang="en-US" altLang="en-US" sz="5000" b="1" dirty="0" err="1" smtClean="0">
                <a:solidFill>
                  <a:srgbClr val="003399"/>
                </a:solidFill>
                <a:latin typeface="+mj-lt"/>
                <a:cs typeface="Times New Roman" panose="02020603050405020304" pitchFamily="18" charset="0"/>
              </a:rPr>
              <a:t>nhân</a:t>
            </a:r>
            <a:r>
              <a:rPr lang="en-US" altLang="en-US" sz="5000" b="1" dirty="0" smtClean="0">
                <a:solidFill>
                  <a:srgbClr val="003399"/>
                </a:solidFill>
                <a:latin typeface="+mj-lt"/>
                <a:cs typeface="Times New Roman" panose="02020603050405020304" pitchFamily="18" charset="0"/>
              </a:rPr>
              <a:t>, </a:t>
            </a:r>
            <a:r>
              <a:rPr lang="en-US" altLang="en-US" sz="5000" b="1" dirty="0" err="1" smtClean="0">
                <a:solidFill>
                  <a:srgbClr val="003399"/>
                </a:solidFill>
                <a:latin typeface="+mj-lt"/>
                <a:cs typeface="Times New Roman" panose="02020603050405020304" pitchFamily="18" charset="0"/>
              </a:rPr>
              <a:t>Chúa</a:t>
            </a:r>
            <a:r>
              <a:rPr lang="en-US" altLang="en-US" sz="5000" b="1" dirty="0" smtClean="0">
                <a:solidFill>
                  <a:srgbClr val="003399"/>
                </a:solidFill>
                <a:latin typeface="+mj-lt"/>
                <a:cs typeface="Times New Roman" panose="02020603050405020304" pitchFamily="18" charset="0"/>
              </a:rPr>
              <a:t> </a:t>
            </a:r>
            <a:r>
              <a:rPr lang="en-US" altLang="en-US" sz="5000" b="1" dirty="0" err="1" smtClean="0">
                <a:solidFill>
                  <a:srgbClr val="003399"/>
                </a:solidFill>
                <a:latin typeface="+mj-lt"/>
                <a:cs typeface="Times New Roman" panose="02020603050405020304" pitchFamily="18" charset="0"/>
              </a:rPr>
              <a:t>là</a:t>
            </a:r>
            <a:r>
              <a:rPr lang="en-US" altLang="en-US" sz="5000" b="1" dirty="0" smtClean="0">
                <a:solidFill>
                  <a:srgbClr val="003399"/>
                </a:solidFill>
                <a:latin typeface="+mj-lt"/>
                <a:cs typeface="Times New Roman" panose="02020603050405020304" pitchFamily="18" charset="0"/>
              </a:rPr>
              <a:t> </a:t>
            </a:r>
            <a:r>
              <a:rPr lang="en-US" altLang="en-US" sz="5000" b="1" dirty="0" err="1" smtClean="0">
                <a:solidFill>
                  <a:srgbClr val="003399"/>
                </a:solidFill>
                <a:latin typeface="+mj-lt"/>
                <a:cs typeface="Times New Roman" panose="02020603050405020304" pitchFamily="18" charset="0"/>
              </a:rPr>
              <a:t>quyền</a:t>
            </a:r>
            <a:r>
              <a:rPr lang="en-US" altLang="en-US" sz="5000" b="1" dirty="0" smtClean="0">
                <a:solidFill>
                  <a:srgbClr val="003399"/>
                </a:solidFill>
                <a:latin typeface="+mj-lt"/>
                <a:cs typeface="Times New Roman" panose="02020603050405020304" pitchFamily="18" charset="0"/>
              </a:rPr>
              <a:t> </a:t>
            </a:r>
            <a:r>
              <a:rPr lang="en-US" altLang="en-US" sz="5000" b="1" dirty="0" err="1" smtClean="0">
                <a:solidFill>
                  <a:srgbClr val="003399"/>
                </a:solidFill>
                <a:latin typeface="+mj-lt"/>
                <a:cs typeface="Times New Roman" panose="02020603050405020304" pitchFamily="18" charset="0"/>
              </a:rPr>
              <a:t>năng</a:t>
            </a:r>
            <a:r>
              <a:rPr lang="en-US" altLang="en-US" sz="5000" b="1" dirty="0" smtClean="0">
                <a:solidFill>
                  <a:srgbClr val="003399"/>
                </a:solidFill>
                <a:latin typeface="+mj-lt"/>
                <a:cs typeface="Times New Roman" panose="02020603050405020304" pitchFamily="18" charset="0"/>
              </a:rPr>
              <a:t> </a:t>
            </a:r>
            <a:r>
              <a:rPr lang="en-US" altLang="en-US" sz="5000" b="1" dirty="0" err="1" smtClean="0">
                <a:solidFill>
                  <a:srgbClr val="003399"/>
                </a:solidFill>
                <a:latin typeface="+mj-lt"/>
                <a:cs typeface="Times New Roman" panose="02020603050405020304" pitchFamily="18" charset="0"/>
              </a:rPr>
              <a:t>cực</a:t>
            </a:r>
            <a:r>
              <a:rPr lang="en-US" altLang="en-US" sz="5000" b="1" dirty="0" smtClean="0">
                <a:solidFill>
                  <a:srgbClr val="003399"/>
                </a:solidFill>
                <a:latin typeface="+mj-lt"/>
                <a:cs typeface="Times New Roman" panose="02020603050405020304" pitchFamily="18" charset="0"/>
              </a:rPr>
              <a:t> </a:t>
            </a:r>
            <a:r>
              <a:rPr lang="en-US" altLang="en-US" sz="5000" b="1" dirty="0" err="1" smtClean="0">
                <a:solidFill>
                  <a:srgbClr val="003399"/>
                </a:solidFill>
                <a:latin typeface="+mj-lt"/>
                <a:cs typeface="Times New Roman" panose="02020603050405020304" pitchFamily="18" charset="0"/>
              </a:rPr>
              <a:t>thánh</a:t>
            </a:r>
            <a:r>
              <a:rPr lang="en-US" altLang="en-US" sz="5000" b="1" dirty="0" smtClean="0">
                <a:solidFill>
                  <a:srgbClr val="003399"/>
                </a:solidFill>
                <a:latin typeface="+mj-lt"/>
                <a:cs typeface="Times New Roman" panose="02020603050405020304" pitchFamily="18" charset="0"/>
              </a:rPr>
              <a:t>. </a:t>
            </a:r>
            <a:r>
              <a:rPr lang="en-US" altLang="en-US" sz="5000" b="1" dirty="0" err="1" smtClean="0">
                <a:solidFill>
                  <a:srgbClr val="003399"/>
                </a:solidFill>
                <a:latin typeface="+mj-lt"/>
                <a:cs typeface="Times New Roman" panose="02020603050405020304" pitchFamily="18" charset="0"/>
              </a:rPr>
              <a:t>Là</a:t>
            </a:r>
            <a:r>
              <a:rPr lang="en-US" altLang="en-US" sz="5000" b="1" dirty="0" smtClean="0">
                <a:solidFill>
                  <a:srgbClr val="003399"/>
                </a:solidFill>
                <a:latin typeface="+mj-lt"/>
                <a:cs typeface="Times New Roman" panose="02020603050405020304" pitchFamily="18" charset="0"/>
              </a:rPr>
              <a:t> </a:t>
            </a:r>
            <a:r>
              <a:rPr lang="en-US" altLang="en-US" sz="5000" b="1" dirty="0" err="1" smtClean="0">
                <a:solidFill>
                  <a:srgbClr val="003399"/>
                </a:solidFill>
                <a:latin typeface="+mj-lt"/>
                <a:cs typeface="Times New Roman" panose="02020603050405020304" pitchFamily="18" charset="0"/>
              </a:rPr>
              <a:t>Đấng</a:t>
            </a:r>
            <a:r>
              <a:rPr lang="en-US" altLang="en-US" sz="5000" b="1" dirty="0" smtClean="0">
                <a:solidFill>
                  <a:srgbClr val="003399"/>
                </a:solidFill>
                <a:latin typeface="+mj-lt"/>
                <a:cs typeface="Times New Roman" panose="02020603050405020304" pitchFamily="18" charset="0"/>
              </a:rPr>
              <a:t> </a:t>
            </a:r>
            <a:r>
              <a:rPr lang="en-US" altLang="en-US" sz="5000" b="1" dirty="0" err="1" smtClean="0">
                <a:solidFill>
                  <a:srgbClr val="003399"/>
                </a:solidFill>
                <a:latin typeface="+mj-lt"/>
                <a:cs typeface="Times New Roman" panose="02020603050405020304" pitchFamily="18" charset="0"/>
              </a:rPr>
              <a:t>đáng</a:t>
            </a:r>
            <a:r>
              <a:rPr lang="en-US" altLang="en-US" sz="5000" b="1" dirty="0" smtClean="0">
                <a:solidFill>
                  <a:srgbClr val="003399"/>
                </a:solidFill>
                <a:latin typeface="+mj-lt"/>
                <a:cs typeface="Times New Roman" panose="02020603050405020304" pitchFamily="18" charset="0"/>
              </a:rPr>
              <a:t> </a:t>
            </a:r>
            <a:r>
              <a:rPr lang="en-US" altLang="en-US" sz="5000" b="1" dirty="0" err="1" smtClean="0">
                <a:solidFill>
                  <a:srgbClr val="003399"/>
                </a:solidFill>
                <a:latin typeface="+mj-lt"/>
                <a:cs typeface="Times New Roman" panose="02020603050405020304" pitchFamily="18" charset="0"/>
              </a:rPr>
              <a:t>chúc</a:t>
            </a:r>
            <a:r>
              <a:rPr lang="en-US" altLang="en-US" sz="5000" b="1" dirty="0" smtClean="0">
                <a:solidFill>
                  <a:srgbClr val="003399"/>
                </a:solidFill>
                <a:latin typeface="+mj-lt"/>
                <a:cs typeface="Times New Roman" panose="02020603050405020304" pitchFamily="18" charset="0"/>
              </a:rPr>
              <a:t> </a:t>
            </a:r>
            <a:r>
              <a:rPr lang="en-US" altLang="en-US" sz="5000" b="1" dirty="0" err="1" smtClean="0">
                <a:solidFill>
                  <a:srgbClr val="003399"/>
                </a:solidFill>
                <a:latin typeface="+mj-lt"/>
                <a:cs typeface="Times New Roman" panose="02020603050405020304" pitchFamily="18" charset="0"/>
              </a:rPr>
              <a:t>tụng</a:t>
            </a:r>
            <a:r>
              <a:rPr lang="en-US" altLang="en-US" sz="5000" b="1" dirty="0" smtClean="0">
                <a:solidFill>
                  <a:srgbClr val="003399"/>
                </a:solidFill>
                <a:latin typeface="+mj-lt"/>
                <a:cs typeface="Times New Roman" panose="02020603050405020304" pitchFamily="18" charset="0"/>
              </a:rPr>
              <a:t> </a:t>
            </a:r>
            <a:r>
              <a:rPr lang="en-US" altLang="en-US" sz="5000" b="1" dirty="0" err="1" smtClean="0">
                <a:solidFill>
                  <a:srgbClr val="003399"/>
                </a:solidFill>
                <a:latin typeface="+mj-lt"/>
                <a:cs typeface="Times New Roman" panose="02020603050405020304" pitchFamily="18" charset="0"/>
              </a:rPr>
              <a:t>mọi</a:t>
            </a:r>
            <a:r>
              <a:rPr lang="en-US" altLang="en-US" sz="5000" b="1" dirty="0" smtClean="0">
                <a:solidFill>
                  <a:srgbClr val="003399"/>
                </a:solidFill>
                <a:latin typeface="+mj-lt"/>
                <a:cs typeface="Times New Roman" panose="02020603050405020304" pitchFamily="18" charset="0"/>
              </a:rPr>
              <a:t> </a:t>
            </a:r>
            <a:r>
              <a:rPr lang="en-US" altLang="en-US" sz="5000" b="1" dirty="0" err="1" smtClean="0">
                <a:solidFill>
                  <a:srgbClr val="003399"/>
                </a:solidFill>
                <a:latin typeface="+mj-lt"/>
                <a:cs typeface="Times New Roman" panose="02020603050405020304" pitchFamily="18" charset="0"/>
              </a:rPr>
              <a:t>lúc</a:t>
            </a:r>
            <a:r>
              <a:rPr lang="en-US" altLang="en-US" sz="5000" b="1" dirty="0" smtClean="0">
                <a:solidFill>
                  <a:srgbClr val="003399"/>
                </a:solidFill>
                <a:latin typeface="+mj-lt"/>
                <a:cs typeface="Times New Roman" panose="02020603050405020304" pitchFamily="18" charset="0"/>
              </a:rPr>
              <a:t> </a:t>
            </a:r>
            <a:r>
              <a:rPr lang="en-US" altLang="en-US" sz="5000" b="1" dirty="0" err="1" smtClean="0">
                <a:solidFill>
                  <a:srgbClr val="003399"/>
                </a:solidFill>
                <a:latin typeface="+mj-lt"/>
                <a:cs typeface="Times New Roman" panose="02020603050405020304" pitchFamily="18" charset="0"/>
              </a:rPr>
              <a:t>mọi</a:t>
            </a:r>
            <a:r>
              <a:rPr lang="en-US" altLang="en-US" sz="5000" b="1" dirty="0" smtClean="0">
                <a:solidFill>
                  <a:srgbClr val="003399"/>
                </a:solidFill>
                <a:latin typeface="+mj-lt"/>
                <a:cs typeface="Times New Roman" panose="02020603050405020304" pitchFamily="18" charset="0"/>
              </a:rPr>
              <a:t> </a:t>
            </a:r>
            <a:r>
              <a:rPr lang="en-US" altLang="en-US" sz="5000" b="1" dirty="0" err="1" smtClean="0">
                <a:solidFill>
                  <a:srgbClr val="003399"/>
                </a:solidFill>
                <a:latin typeface="+mj-lt"/>
                <a:cs typeface="Times New Roman" panose="02020603050405020304" pitchFamily="18" charset="0"/>
              </a:rPr>
              <a:t>nơi</a:t>
            </a:r>
            <a:r>
              <a:rPr lang="en-US" altLang="en-US" sz="5000" b="1" dirty="0" smtClean="0">
                <a:solidFill>
                  <a:srgbClr val="003399"/>
                </a:solidFill>
                <a:latin typeface="+mj-lt"/>
                <a:cs typeface="Times New Roman" panose="02020603050405020304" pitchFamily="18" charset="0"/>
              </a:rPr>
              <a:t>.</a:t>
            </a:r>
            <a:endParaRPr lang="en-US" altLang="en-US" sz="500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889044013"/>
      </p:ext>
    </p:extLst>
  </p:cSld>
  <p:clrMapOvr>
    <a:masterClrMapping/>
  </p:clrMapOvr>
  <p:transition spd="slow"/>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5900268"/>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10600" y="90170"/>
            <a:ext cx="456287" cy="43815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465"/>
            <a:ext cx="9144000" cy="5134570"/>
          </a:xfrm>
          <a:prstGeom prst="rect">
            <a:avLst/>
          </a:prstGeom>
        </p:spPr>
      </p:pic>
    </p:spTree>
    <p:extLst>
      <p:ext uri="{BB962C8B-B14F-4D97-AF65-F5344CB8AC3E}">
        <p14:creationId xmlns:p14="http://schemas.microsoft.com/office/powerpoint/2010/main" val="3383011521"/>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657850"/>
          </a:xfrm>
        </p:spPr>
        <p:txBody>
          <a:bodyPr anchor="ctr" anchorCtr="0">
            <a:noAutofit/>
          </a:bodyPr>
          <a:lstStyle/>
          <a:p>
            <a:pPr marL="27432" indent="0" algn="ctr">
              <a:lnSpc>
                <a:spcPct val="120000"/>
              </a:lnSpc>
              <a:buNone/>
            </a:pPr>
            <a:r>
              <a:rPr lang="en-US" sz="1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400" b="1" u="sng"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Ca</a:t>
            </a:r>
            <a:r>
              <a:rPr lang="en-US" sz="54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4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Hiệp</a:t>
            </a:r>
            <a:r>
              <a:rPr lang="en-US" sz="54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400" b="1" u="sng"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Lễ</a:t>
            </a:r>
            <a:r>
              <a:rPr lang="en-US" sz="54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4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1</a:t>
            </a:r>
            <a:endParaRPr lang="en-US" sz="54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endParaRPr>
          </a:p>
          <a:p>
            <a:pPr marL="27432" indent="0" algn="ctr">
              <a:lnSpc>
                <a:spcPct val="120000"/>
              </a:lnSpc>
              <a:buNone/>
            </a:pPr>
            <a:r>
              <a:rPr lang="en-US" sz="5400" b="1"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Khúc</a:t>
            </a:r>
            <a:r>
              <a:rPr lang="en-US" sz="5400" b="1"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400" b="1"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Hát</a:t>
            </a:r>
            <a:r>
              <a:rPr lang="en-US" sz="5400" b="1"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400" b="1"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Tạ</a:t>
            </a:r>
            <a:r>
              <a:rPr lang="en-US" sz="5400" b="1"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400" b="1"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Ơn</a:t>
            </a:r>
            <a:endParaRPr lang="en-US" sz="5400" b="1"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endParaRPr>
          </a:p>
          <a:p>
            <a:pPr marL="27432" indent="0" algn="ctr">
              <a:lnSpc>
                <a:spcPct val="120000"/>
              </a:lnSpc>
              <a:buNone/>
            </a:pPr>
            <a:r>
              <a:rPr lang="en-US" sz="4400" b="1"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Phạm</a:t>
            </a:r>
            <a:r>
              <a:rPr lang="en-US" sz="4400" b="1"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4400" b="1"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Trung</a:t>
            </a:r>
            <a:r>
              <a:rPr lang="en-US" sz="4400" b="1"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endParaRPr lang="en-US" sz="4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420152210"/>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0"/>
            <a:ext cx="9144000" cy="5143499"/>
          </a:xfrm>
        </p:spPr>
        <p:txBody>
          <a:bodyPr>
            <a:normAutofit/>
          </a:bodyPr>
          <a:lstStyle/>
          <a:p>
            <a:pPr algn="just">
              <a:lnSpc>
                <a:spcPct val="110000"/>
              </a:lnSpc>
            </a:pPr>
            <a:r>
              <a:rPr lang="en-US" sz="5400" b="1" u="sng" dirty="0" err="1" smtClean="0">
                <a:solidFill>
                  <a:srgbClr val="FF0000"/>
                </a:solidFill>
              </a:rPr>
              <a:t>Đk</a:t>
            </a:r>
            <a:r>
              <a:rPr lang="vi-VN" sz="5400" b="1" u="sng" dirty="0" smtClean="0">
                <a:solidFill>
                  <a:srgbClr val="FF0000"/>
                </a:solidFill>
              </a:rPr>
              <a:t>:</a:t>
            </a:r>
            <a:r>
              <a:rPr lang="vi-VN" sz="5400" b="1" dirty="0" smtClean="0">
                <a:solidFill>
                  <a:srgbClr val="003399"/>
                </a:solidFill>
              </a:rPr>
              <a:t> </a:t>
            </a:r>
            <a:r>
              <a:rPr lang="en-US" sz="5400" b="1" dirty="0" err="1" smtClean="0">
                <a:solidFill>
                  <a:srgbClr val="003399"/>
                </a:solidFill>
              </a:rPr>
              <a:t>Xin</a:t>
            </a:r>
            <a:r>
              <a:rPr lang="en-US" sz="5400" b="1" dirty="0" smtClean="0">
                <a:solidFill>
                  <a:srgbClr val="003399"/>
                </a:solidFill>
              </a:rPr>
              <a:t> </a:t>
            </a:r>
            <a:r>
              <a:rPr lang="en-US" sz="5400" b="1" dirty="0" err="1" smtClean="0">
                <a:solidFill>
                  <a:srgbClr val="003399"/>
                </a:solidFill>
              </a:rPr>
              <a:t>dâng</a:t>
            </a:r>
            <a:r>
              <a:rPr lang="en-US" sz="5400" b="1" dirty="0" smtClean="0">
                <a:solidFill>
                  <a:srgbClr val="003399"/>
                </a:solidFill>
              </a:rPr>
              <a:t> </a:t>
            </a:r>
            <a:r>
              <a:rPr lang="en-US" sz="5400" b="1" dirty="0" err="1" smtClean="0">
                <a:solidFill>
                  <a:srgbClr val="003399"/>
                </a:solidFill>
              </a:rPr>
              <a:t>lên</a:t>
            </a:r>
            <a:r>
              <a:rPr lang="en-US" sz="5400" b="1" dirty="0" smtClean="0">
                <a:solidFill>
                  <a:srgbClr val="003399"/>
                </a:solidFill>
              </a:rPr>
              <a:t> </a:t>
            </a:r>
            <a:r>
              <a:rPr lang="en-US" sz="5400" b="1" dirty="0" err="1" smtClean="0">
                <a:solidFill>
                  <a:srgbClr val="003399"/>
                </a:solidFill>
              </a:rPr>
              <a:t>Thiên</a:t>
            </a:r>
            <a:r>
              <a:rPr lang="en-US" sz="5400" b="1" dirty="0" smtClean="0">
                <a:solidFill>
                  <a:srgbClr val="003399"/>
                </a:solidFill>
              </a:rPr>
              <a:t> </a:t>
            </a:r>
            <a:r>
              <a:rPr lang="en-US" sz="5400" b="1" dirty="0" err="1" smtClean="0">
                <a:solidFill>
                  <a:srgbClr val="003399"/>
                </a:solidFill>
              </a:rPr>
              <a:t>Chúa</a:t>
            </a:r>
            <a:r>
              <a:rPr lang="en-US" sz="5400" b="1" dirty="0" smtClean="0">
                <a:solidFill>
                  <a:srgbClr val="003399"/>
                </a:solidFill>
              </a:rPr>
              <a:t> </a:t>
            </a:r>
            <a:r>
              <a:rPr lang="en-US" sz="5400" b="1" dirty="0" err="1" smtClean="0">
                <a:solidFill>
                  <a:srgbClr val="003399"/>
                </a:solidFill>
              </a:rPr>
              <a:t>khúc</a:t>
            </a:r>
            <a:r>
              <a:rPr lang="en-US" sz="5400" b="1" dirty="0" smtClean="0">
                <a:solidFill>
                  <a:srgbClr val="003399"/>
                </a:solidFill>
              </a:rPr>
              <a:t> </a:t>
            </a:r>
            <a:r>
              <a:rPr lang="en-US" sz="5400" b="1" dirty="0" err="1" smtClean="0">
                <a:solidFill>
                  <a:srgbClr val="003399"/>
                </a:solidFill>
              </a:rPr>
              <a:t>hát</a:t>
            </a:r>
            <a:r>
              <a:rPr lang="en-US" sz="5400" b="1" dirty="0" smtClean="0">
                <a:solidFill>
                  <a:srgbClr val="003399"/>
                </a:solidFill>
              </a:rPr>
              <a:t> </a:t>
            </a:r>
            <a:r>
              <a:rPr lang="en-US" sz="5400" b="1" dirty="0" err="1" smtClean="0">
                <a:solidFill>
                  <a:srgbClr val="003399"/>
                </a:solidFill>
              </a:rPr>
              <a:t>tạ</a:t>
            </a:r>
            <a:r>
              <a:rPr lang="en-US" sz="5400" b="1" dirty="0" smtClean="0">
                <a:solidFill>
                  <a:srgbClr val="003399"/>
                </a:solidFill>
              </a:rPr>
              <a:t> </a:t>
            </a:r>
            <a:r>
              <a:rPr lang="en-US" sz="5400" b="1" dirty="0" err="1" smtClean="0">
                <a:solidFill>
                  <a:srgbClr val="003399"/>
                </a:solidFill>
              </a:rPr>
              <a:t>ơn</a:t>
            </a:r>
            <a:r>
              <a:rPr lang="en-US" sz="5400" b="1" dirty="0" smtClean="0">
                <a:solidFill>
                  <a:srgbClr val="003399"/>
                </a:solidFill>
              </a:rPr>
              <a:t> </a:t>
            </a:r>
            <a:r>
              <a:rPr lang="en-US" sz="5400" b="1" dirty="0" err="1" smtClean="0">
                <a:solidFill>
                  <a:srgbClr val="003399"/>
                </a:solidFill>
              </a:rPr>
              <a:t>khi</a:t>
            </a:r>
            <a:r>
              <a:rPr lang="en-US" sz="5400" b="1" dirty="0" smtClean="0">
                <a:solidFill>
                  <a:srgbClr val="003399"/>
                </a:solidFill>
              </a:rPr>
              <a:t> </a:t>
            </a:r>
            <a:r>
              <a:rPr lang="en-US" sz="5400" b="1" dirty="0" err="1" smtClean="0">
                <a:solidFill>
                  <a:srgbClr val="003399"/>
                </a:solidFill>
              </a:rPr>
              <a:t>ngày</a:t>
            </a:r>
            <a:r>
              <a:rPr lang="en-US" sz="5400" b="1" dirty="0" smtClean="0">
                <a:solidFill>
                  <a:srgbClr val="003399"/>
                </a:solidFill>
              </a:rPr>
              <a:t> </a:t>
            </a:r>
            <a:r>
              <a:rPr lang="en-US" sz="5400" b="1" dirty="0" err="1" smtClean="0">
                <a:solidFill>
                  <a:srgbClr val="003399"/>
                </a:solidFill>
              </a:rPr>
              <a:t>vui</a:t>
            </a:r>
            <a:r>
              <a:rPr lang="en-US" sz="5400" b="1" dirty="0" smtClean="0">
                <a:solidFill>
                  <a:srgbClr val="003399"/>
                </a:solidFill>
              </a:rPr>
              <a:t> </a:t>
            </a:r>
            <a:r>
              <a:rPr lang="en-US" sz="5400" b="1" dirty="0" err="1" smtClean="0">
                <a:solidFill>
                  <a:srgbClr val="003399"/>
                </a:solidFill>
              </a:rPr>
              <a:t>tới</a:t>
            </a:r>
            <a:r>
              <a:rPr lang="en-US" sz="5400" b="1" dirty="0" smtClean="0">
                <a:solidFill>
                  <a:srgbClr val="003399"/>
                </a:solidFill>
              </a:rPr>
              <a:t>. </a:t>
            </a:r>
            <a:r>
              <a:rPr lang="en-US" sz="5400" b="1" dirty="0" err="1" smtClean="0">
                <a:solidFill>
                  <a:srgbClr val="003399"/>
                </a:solidFill>
              </a:rPr>
              <a:t>Xin</a:t>
            </a:r>
            <a:r>
              <a:rPr lang="en-US" sz="5400" b="1" dirty="0" smtClean="0">
                <a:solidFill>
                  <a:srgbClr val="003399"/>
                </a:solidFill>
              </a:rPr>
              <a:t> </a:t>
            </a:r>
            <a:r>
              <a:rPr lang="en-US" sz="5400" b="1" dirty="0" err="1" smtClean="0">
                <a:solidFill>
                  <a:srgbClr val="003399"/>
                </a:solidFill>
              </a:rPr>
              <a:t>dâng</a:t>
            </a:r>
            <a:r>
              <a:rPr lang="en-US" sz="5400" b="1" dirty="0" smtClean="0">
                <a:solidFill>
                  <a:srgbClr val="003399"/>
                </a:solidFill>
              </a:rPr>
              <a:t> </a:t>
            </a:r>
            <a:r>
              <a:rPr lang="en-US" sz="5400" b="1" dirty="0" err="1" smtClean="0">
                <a:solidFill>
                  <a:srgbClr val="003399"/>
                </a:solidFill>
              </a:rPr>
              <a:t>lên</a:t>
            </a:r>
            <a:r>
              <a:rPr lang="en-US" sz="5400" b="1" dirty="0" smtClean="0">
                <a:solidFill>
                  <a:srgbClr val="003399"/>
                </a:solidFill>
              </a:rPr>
              <a:t> </a:t>
            </a:r>
            <a:r>
              <a:rPr lang="en-US" sz="5400" b="1" dirty="0" err="1" smtClean="0">
                <a:solidFill>
                  <a:srgbClr val="003399"/>
                </a:solidFill>
              </a:rPr>
              <a:t>Thiên</a:t>
            </a:r>
            <a:r>
              <a:rPr lang="en-US" sz="5400" b="1" dirty="0" smtClean="0">
                <a:solidFill>
                  <a:srgbClr val="003399"/>
                </a:solidFill>
              </a:rPr>
              <a:t> </a:t>
            </a:r>
            <a:r>
              <a:rPr lang="en-US" sz="5400" b="1" dirty="0" err="1" smtClean="0">
                <a:solidFill>
                  <a:srgbClr val="003399"/>
                </a:solidFill>
              </a:rPr>
              <a:t>Chúa</a:t>
            </a:r>
            <a:r>
              <a:rPr lang="en-US" sz="5400" b="1" dirty="0" smtClean="0">
                <a:solidFill>
                  <a:srgbClr val="003399"/>
                </a:solidFill>
              </a:rPr>
              <a:t> </a:t>
            </a:r>
            <a:r>
              <a:rPr lang="en-US" sz="5400" b="1" dirty="0" err="1" smtClean="0">
                <a:solidFill>
                  <a:srgbClr val="003399"/>
                </a:solidFill>
              </a:rPr>
              <a:t>khúc</a:t>
            </a:r>
            <a:r>
              <a:rPr lang="en-US" sz="5400" b="1" dirty="0" smtClean="0">
                <a:solidFill>
                  <a:srgbClr val="003399"/>
                </a:solidFill>
              </a:rPr>
              <a:t> </a:t>
            </a:r>
            <a:r>
              <a:rPr lang="en-US" sz="5400" b="1" dirty="0" err="1" smtClean="0">
                <a:solidFill>
                  <a:srgbClr val="003399"/>
                </a:solidFill>
              </a:rPr>
              <a:t>hát</a:t>
            </a:r>
            <a:r>
              <a:rPr lang="en-US" sz="5400" b="1" dirty="0" smtClean="0">
                <a:solidFill>
                  <a:srgbClr val="003399"/>
                </a:solidFill>
              </a:rPr>
              <a:t> </a:t>
            </a:r>
            <a:r>
              <a:rPr lang="en-US" sz="5400" b="1" dirty="0" err="1" smtClean="0">
                <a:solidFill>
                  <a:srgbClr val="003399"/>
                </a:solidFill>
              </a:rPr>
              <a:t>ngợi</a:t>
            </a:r>
            <a:r>
              <a:rPr lang="en-US" sz="5400" b="1" dirty="0" smtClean="0">
                <a:solidFill>
                  <a:srgbClr val="003399"/>
                </a:solidFill>
              </a:rPr>
              <a:t> </a:t>
            </a:r>
            <a:r>
              <a:rPr lang="en-US" sz="5400" b="1" dirty="0" err="1" smtClean="0">
                <a:solidFill>
                  <a:srgbClr val="003399"/>
                </a:solidFill>
              </a:rPr>
              <a:t>khen</a:t>
            </a:r>
            <a:r>
              <a:rPr lang="en-US" sz="5400" b="1" dirty="0" smtClean="0">
                <a:solidFill>
                  <a:srgbClr val="003399"/>
                </a:solidFill>
              </a:rPr>
              <a:t> </a:t>
            </a:r>
            <a:r>
              <a:rPr lang="en-US" sz="5400" b="1" dirty="0" err="1" smtClean="0">
                <a:solidFill>
                  <a:srgbClr val="003399"/>
                </a:solidFill>
              </a:rPr>
              <a:t>tâm</a:t>
            </a:r>
            <a:r>
              <a:rPr lang="en-US" sz="5400" b="1" dirty="0" smtClean="0">
                <a:solidFill>
                  <a:srgbClr val="003399"/>
                </a:solidFill>
              </a:rPr>
              <a:t> </a:t>
            </a:r>
            <a:r>
              <a:rPr lang="en-US" sz="5400" b="1" dirty="0" err="1" smtClean="0">
                <a:solidFill>
                  <a:srgbClr val="003399"/>
                </a:solidFill>
              </a:rPr>
              <a:t>tình</a:t>
            </a:r>
            <a:r>
              <a:rPr lang="en-US" sz="5400" b="1" dirty="0" smtClean="0">
                <a:solidFill>
                  <a:srgbClr val="003399"/>
                </a:solidFill>
              </a:rPr>
              <a:t> </a:t>
            </a:r>
            <a:r>
              <a:rPr lang="en-US" sz="5400" b="1" dirty="0" err="1" smtClean="0">
                <a:solidFill>
                  <a:srgbClr val="003399"/>
                </a:solidFill>
              </a:rPr>
              <a:t>mến</a:t>
            </a:r>
            <a:r>
              <a:rPr lang="en-US" sz="5400" b="1" dirty="0" smtClean="0">
                <a:solidFill>
                  <a:srgbClr val="003399"/>
                </a:solidFill>
              </a:rPr>
              <a:t> </a:t>
            </a:r>
            <a:r>
              <a:rPr lang="en-US" sz="5400" b="1" dirty="0" err="1" smtClean="0">
                <a:solidFill>
                  <a:srgbClr val="003399"/>
                </a:solidFill>
              </a:rPr>
              <a:t>yêu</a:t>
            </a:r>
            <a:r>
              <a:rPr lang="en-US" sz="5400" b="1" dirty="0" smtClean="0">
                <a:solidFill>
                  <a:srgbClr val="003399"/>
                </a:solidFill>
              </a:rPr>
              <a:t>. </a:t>
            </a:r>
            <a:endParaRPr lang="en-US" sz="5400" b="1" dirty="0">
              <a:solidFill>
                <a:srgbClr val="003399"/>
              </a:solidFill>
            </a:endParaRPr>
          </a:p>
        </p:txBody>
      </p:sp>
    </p:spTree>
    <p:extLst>
      <p:ext uri="{BB962C8B-B14F-4D97-AF65-F5344CB8AC3E}">
        <p14:creationId xmlns:p14="http://schemas.microsoft.com/office/powerpoint/2010/main" val="682419905"/>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0"/>
            <a:ext cx="9144000" cy="5143499"/>
          </a:xfrm>
        </p:spPr>
        <p:txBody>
          <a:bodyPr>
            <a:normAutofit/>
          </a:bodyPr>
          <a:lstStyle/>
          <a:p>
            <a:pPr algn="just">
              <a:lnSpc>
                <a:spcPct val="110000"/>
              </a:lnSpc>
            </a:pPr>
            <a:r>
              <a:rPr lang="en-US" sz="4800" b="1" u="sng" dirty="0" smtClean="0">
                <a:solidFill>
                  <a:srgbClr val="FF0000"/>
                </a:solidFill>
              </a:rPr>
              <a:t>**</a:t>
            </a:r>
            <a:r>
              <a:rPr lang="vi-VN" sz="4800" b="1" u="sng" dirty="0" smtClean="0">
                <a:solidFill>
                  <a:srgbClr val="FF0000"/>
                </a:solidFill>
              </a:rPr>
              <a:t>:</a:t>
            </a:r>
            <a:r>
              <a:rPr lang="vi-VN" sz="4800" b="1" dirty="0" smtClean="0">
                <a:solidFill>
                  <a:srgbClr val="FF0000"/>
                </a:solidFill>
              </a:rPr>
              <a:t> </a:t>
            </a:r>
            <a:r>
              <a:rPr lang="en-US" sz="5400" b="1" dirty="0" err="1">
                <a:solidFill>
                  <a:srgbClr val="003399"/>
                </a:solidFill>
              </a:rPr>
              <a:t>Xin</a:t>
            </a:r>
            <a:r>
              <a:rPr lang="en-US" sz="5400" b="1" dirty="0">
                <a:solidFill>
                  <a:srgbClr val="003399"/>
                </a:solidFill>
              </a:rPr>
              <a:t> </a:t>
            </a:r>
            <a:r>
              <a:rPr lang="en-US" sz="5400" b="1" dirty="0" err="1">
                <a:solidFill>
                  <a:srgbClr val="003399"/>
                </a:solidFill>
              </a:rPr>
              <a:t>dâng</a:t>
            </a:r>
            <a:r>
              <a:rPr lang="en-US" sz="5400" b="1" dirty="0">
                <a:solidFill>
                  <a:srgbClr val="003399"/>
                </a:solidFill>
              </a:rPr>
              <a:t> </a:t>
            </a:r>
            <a:r>
              <a:rPr lang="en-US" sz="5400" b="1" dirty="0" err="1">
                <a:solidFill>
                  <a:srgbClr val="003399"/>
                </a:solidFill>
              </a:rPr>
              <a:t>lên</a:t>
            </a:r>
            <a:r>
              <a:rPr lang="en-US" sz="5400" b="1" dirty="0">
                <a:solidFill>
                  <a:srgbClr val="003399"/>
                </a:solidFill>
              </a:rPr>
              <a:t> </a:t>
            </a:r>
            <a:r>
              <a:rPr lang="en-US" sz="5400" b="1" dirty="0" err="1">
                <a:solidFill>
                  <a:srgbClr val="003399"/>
                </a:solidFill>
              </a:rPr>
              <a:t>hợp</a:t>
            </a:r>
            <a:r>
              <a:rPr lang="en-US" sz="5400" b="1" dirty="0">
                <a:solidFill>
                  <a:srgbClr val="003399"/>
                </a:solidFill>
              </a:rPr>
              <a:t> </a:t>
            </a:r>
            <a:r>
              <a:rPr lang="en-US" sz="5400" b="1" dirty="0" err="1">
                <a:solidFill>
                  <a:srgbClr val="003399"/>
                </a:solidFill>
              </a:rPr>
              <a:t>với</a:t>
            </a:r>
            <a:r>
              <a:rPr lang="en-US" sz="5400" b="1" dirty="0">
                <a:solidFill>
                  <a:srgbClr val="003399"/>
                </a:solidFill>
              </a:rPr>
              <a:t> </a:t>
            </a:r>
            <a:r>
              <a:rPr lang="en-US" sz="5400" b="1" dirty="0" err="1">
                <a:solidFill>
                  <a:srgbClr val="003399"/>
                </a:solidFill>
              </a:rPr>
              <a:t>tiếng</a:t>
            </a:r>
            <a:r>
              <a:rPr lang="en-US" sz="5400" b="1" dirty="0">
                <a:solidFill>
                  <a:srgbClr val="003399"/>
                </a:solidFill>
              </a:rPr>
              <a:t> </a:t>
            </a:r>
            <a:r>
              <a:rPr lang="en-US" sz="5400" b="1" dirty="0" err="1">
                <a:solidFill>
                  <a:srgbClr val="003399"/>
                </a:solidFill>
              </a:rPr>
              <a:t>hát</a:t>
            </a:r>
            <a:r>
              <a:rPr lang="en-US" sz="5400" b="1" dirty="0">
                <a:solidFill>
                  <a:srgbClr val="003399"/>
                </a:solidFill>
              </a:rPr>
              <a:t> </a:t>
            </a:r>
            <a:r>
              <a:rPr lang="en-US" sz="5400" b="1" dirty="0" err="1">
                <a:solidFill>
                  <a:srgbClr val="003399"/>
                </a:solidFill>
              </a:rPr>
              <a:t>thiên</a:t>
            </a:r>
            <a:r>
              <a:rPr lang="en-US" sz="5400" b="1" dirty="0">
                <a:solidFill>
                  <a:srgbClr val="003399"/>
                </a:solidFill>
              </a:rPr>
              <a:t> </a:t>
            </a:r>
            <a:r>
              <a:rPr lang="en-US" sz="5400" b="1" dirty="0" err="1">
                <a:solidFill>
                  <a:srgbClr val="003399"/>
                </a:solidFill>
              </a:rPr>
              <a:t>cung</a:t>
            </a:r>
            <a:r>
              <a:rPr lang="en-US" sz="5400" b="1" dirty="0">
                <a:solidFill>
                  <a:srgbClr val="003399"/>
                </a:solidFill>
              </a:rPr>
              <a:t> du </a:t>
            </a:r>
            <a:r>
              <a:rPr lang="en-US" sz="5400" b="1" dirty="0" err="1">
                <a:solidFill>
                  <a:srgbClr val="003399"/>
                </a:solidFill>
              </a:rPr>
              <a:t>dương</a:t>
            </a:r>
            <a:r>
              <a:rPr lang="en-US" sz="5400" b="1" dirty="0">
                <a:solidFill>
                  <a:srgbClr val="003399"/>
                </a:solidFill>
              </a:rPr>
              <a:t> </a:t>
            </a:r>
            <a:r>
              <a:rPr lang="en-US" sz="5400" b="1" dirty="0" err="1">
                <a:solidFill>
                  <a:srgbClr val="003399"/>
                </a:solidFill>
              </a:rPr>
              <a:t>thắm</a:t>
            </a:r>
            <a:r>
              <a:rPr lang="en-US" sz="5400" b="1" dirty="0">
                <a:solidFill>
                  <a:srgbClr val="003399"/>
                </a:solidFill>
              </a:rPr>
              <a:t> </a:t>
            </a:r>
            <a:r>
              <a:rPr lang="en-US" sz="5400" b="1" dirty="0" err="1">
                <a:solidFill>
                  <a:srgbClr val="003399"/>
                </a:solidFill>
              </a:rPr>
              <a:t>nồng</a:t>
            </a:r>
            <a:r>
              <a:rPr lang="en-US" sz="5400" b="1" dirty="0">
                <a:solidFill>
                  <a:srgbClr val="003399"/>
                </a:solidFill>
              </a:rPr>
              <a:t>. </a:t>
            </a:r>
            <a:r>
              <a:rPr lang="en-US" sz="5400" b="1" dirty="0" err="1">
                <a:solidFill>
                  <a:srgbClr val="003399"/>
                </a:solidFill>
              </a:rPr>
              <a:t>Xin</a:t>
            </a:r>
            <a:r>
              <a:rPr lang="en-US" sz="5400" b="1" dirty="0">
                <a:solidFill>
                  <a:srgbClr val="003399"/>
                </a:solidFill>
              </a:rPr>
              <a:t> </a:t>
            </a:r>
            <a:r>
              <a:rPr lang="en-US" sz="5400" b="1" dirty="0" err="1">
                <a:solidFill>
                  <a:srgbClr val="003399"/>
                </a:solidFill>
              </a:rPr>
              <a:t>dâng</a:t>
            </a:r>
            <a:r>
              <a:rPr lang="en-US" sz="5400" b="1" dirty="0">
                <a:solidFill>
                  <a:srgbClr val="003399"/>
                </a:solidFill>
              </a:rPr>
              <a:t> </a:t>
            </a:r>
            <a:r>
              <a:rPr lang="en-US" sz="5400" b="1" dirty="0" err="1">
                <a:solidFill>
                  <a:srgbClr val="003399"/>
                </a:solidFill>
              </a:rPr>
              <a:t>lên</a:t>
            </a:r>
            <a:r>
              <a:rPr lang="en-US" sz="5400" b="1" dirty="0">
                <a:solidFill>
                  <a:srgbClr val="003399"/>
                </a:solidFill>
              </a:rPr>
              <a:t> </a:t>
            </a:r>
            <a:r>
              <a:rPr lang="en-US" sz="5400" b="1" dirty="0" err="1">
                <a:solidFill>
                  <a:srgbClr val="003399"/>
                </a:solidFill>
              </a:rPr>
              <a:t>hợp</a:t>
            </a:r>
            <a:r>
              <a:rPr lang="en-US" sz="5400" b="1" dirty="0">
                <a:solidFill>
                  <a:srgbClr val="003399"/>
                </a:solidFill>
              </a:rPr>
              <a:t> </a:t>
            </a:r>
            <a:r>
              <a:rPr lang="en-US" sz="5400" b="1" dirty="0" err="1">
                <a:solidFill>
                  <a:srgbClr val="003399"/>
                </a:solidFill>
              </a:rPr>
              <a:t>với</a:t>
            </a:r>
            <a:r>
              <a:rPr lang="en-US" sz="5400" b="1" dirty="0">
                <a:solidFill>
                  <a:srgbClr val="003399"/>
                </a:solidFill>
              </a:rPr>
              <a:t> </a:t>
            </a:r>
            <a:r>
              <a:rPr lang="en-US" sz="5400" b="1" dirty="0" err="1">
                <a:solidFill>
                  <a:srgbClr val="003399"/>
                </a:solidFill>
              </a:rPr>
              <a:t>muôn</a:t>
            </a:r>
            <a:r>
              <a:rPr lang="en-US" sz="5400" b="1" dirty="0">
                <a:solidFill>
                  <a:srgbClr val="003399"/>
                </a:solidFill>
              </a:rPr>
              <a:t> </a:t>
            </a:r>
            <a:r>
              <a:rPr lang="en-US" sz="5400" b="1" dirty="0" err="1">
                <a:solidFill>
                  <a:srgbClr val="003399"/>
                </a:solidFill>
              </a:rPr>
              <a:t>nỗi</a:t>
            </a:r>
            <a:r>
              <a:rPr lang="en-US" sz="5400" b="1" dirty="0">
                <a:solidFill>
                  <a:srgbClr val="003399"/>
                </a:solidFill>
              </a:rPr>
              <a:t> </a:t>
            </a:r>
            <a:r>
              <a:rPr lang="en-US" sz="5400" b="1" dirty="0" err="1">
                <a:solidFill>
                  <a:srgbClr val="003399"/>
                </a:solidFill>
              </a:rPr>
              <a:t>hân</a:t>
            </a:r>
            <a:r>
              <a:rPr lang="en-US" sz="5400" b="1" dirty="0">
                <a:solidFill>
                  <a:srgbClr val="003399"/>
                </a:solidFill>
              </a:rPr>
              <a:t> </a:t>
            </a:r>
            <a:r>
              <a:rPr lang="en-US" sz="5400" b="1" dirty="0" err="1">
                <a:solidFill>
                  <a:srgbClr val="003399"/>
                </a:solidFill>
              </a:rPr>
              <a:t>hoan</a:t>
            </a:r>
            <a:r>
              <a:rPr lang="en-US" sz="5400" b="1" dirty="0">
                <a:solidFill>
                  <a:srgbClr val="003399"/>
                </a:solidFill>
              </a:rPr>
              <a:t> </a:t>
            </a:r>
            <a:r>
              <a:rPr lang="en-US" sz="5400" b="1" dirty="0" err="1">
                <a:solidFill>
                  <a:srgbClr val="003399"/>
                </a:solidFill>
              </a:rPr>
              <a:t>trong</a:t>
            </a:r>
            <a:r>
              <a:rPr lang="en-US" sz="5400" b="1" dirty="0">
                <a:solidFill>
                  <a:srgbClr val="003399"/>
                </a:solidFill>
              </a:rPr>
              <a:t> </a:t>
            </a:r>
            <a:r>
              <a:rPr lang="en-US" sz="5400" b="1" dirty="0" err="1">
                <a:solidFill>
                  <a:srgbClr val="003399"/>
                </a:solidFill>
              </a:rPr>
              <a:t>niềm</a:t>
            </a:r>
            <a:r>
              <a:rPr lang="en-US" sz="5400" b="1" dirty="0">
                <a:solidFill>
                  <a:srgbClr val="003399"/>
                </a:solidFill>
              </a:rPr>
              <a:t> tri </a:t>
            </a:r>
            <a:r>
              <a:rPr lang="en-US" sz="5400" b="1" dirty="0" err="1">
                <a:solidFill>
                  <a:srgbClr val="003399"/>
                </a:solidFill>
              </a:rPr>
              <a:t>ân</a:t>
            </a:r>
            <a:r>
              <a:rPr lang="en-US" sz="5400" b="1" dirty="0">
                <a:solidFill>
                  <a:srgbClr val="003399"/>
                </a:solidFill>
              </a:rPr>
              <a:t>.</a:t>
            </a:r>
            <a:endParaRPr lang="en-US" sz="4800" b="1" dirty="0">
              <a:solidFill>
                <a:srgbClr val="003399"/>
              </a:solidFill>
            </a:endParaRPr>
          </a:p>
        </p:txBody>
      </p:sp>
    </p:spTree>
    <p:extLst>
      <p:ext uri="{BB962C8B-B14F-4D97-AF65-F5344CB8AC3E}">
        <p14:creationId xmlns:p14="http://schemas.microsoft.com/office/powerpoint/2010/main" val="1408874656"/>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0"/>
            <a:ext cx="9144000" cy="5143499"/>
          </a:xfrm>
        </p:spPr>
        <p:txBody>
          <a:bodyPr>
            <a:normAutofit/>
          </a:bodyPr>
          <a:lstStyle/>
          <a:p>
            <a:pPr algn="just">
              <a:lnSpc>
                <a:spcPct val="110000"/>
              </a:lnSpc>
            </a:pPr>
            <a:r>
              <a:rPr lang="en-US" sz="5600" u="sng" dirty="0" smtClean="0">
                <a:solidFill>
                  <a:srgbClr val="FF0000"/>
                </a:solidFill>
              </a:rPr>
              <a:t>Tk1</a:t>
            </a:r>
            <a:r>
              <a:rPr lang="vi-VN" sz="5600" u="sng" dirty="0" smtClean="0">
                <a:solidFill>
                  <a:srgbClr val="FF0000"/>
                </a:solidFill>
              </a:rPr>
              <a:t>:</a:t>
            </a:r>
            <a:r>
              <a:rPr lang="vi-VN" sz="5600" dirty="0" smtClean="0">
                <a:solidFill>
                  <a:srgbClr val="003399"/>
                </a:solidFill>
              </a:rPr>
              <a:t> </a:t>
            </a:r>
            <a:r>
              <a:rPr lang="en-US" sz="5600" dirty="0" err="1" smtClean="0">
                <a:solidFill>
                  <a:srgbClr val="003399"/>
                </a:solidFill>
              </a:rPr>
              <a:t>Xin</a:t>
            </a:r>
            <a:r>
              <a:rPr lang="en-US" sz="5600" dirty="0" smtClean="0">
                <a:solidFill>
                  <a:srgbClr val="003399"/>
                </a:solidFill>
              </a:rPr>
              <a:t> </a:t>
            </a:r>
            <a:r>
              <a:rPr lang="en-US" sz="5600" dirty="0" err="1" smtClean="0">
                <a:solidFill>
                  <a:srgbClr val="003399"/>
                </a:solidFill>
              </a:rPr>
              <a:t>dâng</a:t>
            </a:r>
            <a:r>
              <a:rPr lang="en-US" sz="5600" dirty="0" smtClean="0">
                <a:solidFill>
                  <a:srgbClr val="003399"/>
                </a:solidFill>
              </a:rPr>
              <a:t> </a:t>
            </a:r>
            <a:r>
              <a:rPr lang="en-US" sz="5600" dirty="0" err="1" smtClean="0">
                <a:solidFill>
                  <a:srgbClr val="003399"/>
                </a:solidFill>
              </a:rPr>
              <a:t>lên</a:t>
            </a:r>
            <a:r>
              <a:rPr lang="en-US" sz="5600" dirty="0" smtClean="0">
                <a:solidFill>
                  <a:srgbClr val="003399"/>
                </a:solidFill>
              </a:rPr>
              <a:t> </a:t>
            </a:r>
            <a:r>
              <a:rPr lang="en-US" sz="5600" dirty="0" err="1" smtClean="0">
                <a:solidFill>
                  <a:srgbClr val="003399"/>
                </a:solidFill>
              </a:rPr>
              <a:t>Người</a:t>
            </a:r>
            <a:r>
              <a:rPr lang="en-US" sz="5600" dirty="0" smtClean="0">
                <a:solidFill>
                  <a:srgbClr val="003399"/>
                </a:solidFill>
              </a:rPr>
              <a:t> </a:t>
            </a:r>
            <a:r>
              <a:rPr lang="en-US" sz="5600" dirty="0" err="1" smtClean="0">
                <a:solidFill>
                  <a:srgbClr val="003399"/>
                </a:solidFill>
              </a:rPr>
              <a:t>muôn</a:t>
            </a:r>
            <a:r>
              <a:rPr lang="en-US" sz="5600" dirty="0" smtClean="0">
                <a:solidFill>
                  <a:srgbClr val="003399"/>
                </a:solidFill>
              </a:rPr>
              <a:t> </a:t>
            </a:r>
            <a:r>
              <a:rPr lang="en-US" sz="5600" dirty="0" err="1" smtClean="0">
                <a:solidFill>
                  <a:srgbClr val="003399"/>
                </a:solidFill>
              </a:rPr>
              <a:t>lời</a:t>
            </a:r>
            <a:r>
              <a:rPr lang="en-US" sz="5600" dirty="0" smtClean="0">
                <a:solidFill>
                  <a:srgbClr val="003399"/>
                </a:solidFill>
              </a:rPr>
              <a:t> </a:t>
            </a:r>
            <a:r>
              <a:rPr lang="en-US" sz="5600" dirty="0" err="1" smtClean="0">
                <a:solidFill>
                  <a:srgbClr val="003399"/>
                </a:solidFill>
              </a:rPr>
              <a:t>tung</a:t>
            </a:r>
            <a:r>
              <a:rPr lang="en-US" sz="5600" dirty="0" smtClean="0">
                <a:solidFill>
                  <a:srgbClr val="003399"/>
                </a:solidFill>
              </a:rPr>
              <a:t> </a:t>
            </a:r>
            <a:r>
              <a:rPr lang="en-US" sz="5600" dirty="0" err="1" smtClean="0">
                <a:solidFill>
                  <a:srgbClr val="003399"/>
                </a:solidFill>
              </a:rPr>
              <a:t>hô</a:t>
            </a:r>
            <a:r>
              <a:rPr lang="en-US" sz="5600" dirty="0" smtClean="0">
                <a:solidFill>
                  <a:srgbClr val="003399"/>
                </a:solidFill>
              </a:rPr>
              <a:t> </a:t>
            </a:r>
            <a:r>
              <a:rPr lang="en-US" sz="5600" dirty="0" err="1" smtClean="0">
                <a:solidFill>
                  <a:srgbClr val="003399"/>
                </a:solidFill>
              </a:rPr>
              <a:t>hòa</a:t>
            </a:r>
            <a:r>
              <a:rPr lang="en-US" sz="5600" dirty="0" smtClean="0">
                <a:solidFill>
                  <a:srgbClr val="003399"/>
                </a:solidFill>
              </a:rPr>
              <a:t> </a:t>
            </a:r>
            <a:r>
              <a:rPr lang="en-US" sz="5600" dirty="0" err="1" smtClean="0">
                <a:solidFill>
                  <a:srgbClr val="003399"/>
                </a:solidFill>
              </a:rPr>
              <a:t>trong</a:t>
            </a:r>
            <a:r>
              <a:rPr lang="en-US" sz="5600" dirty="0" smtClean="0">
                <a:solidFill>
                  <a:srgbClr val="003399"/>
                </a:solidFill>
              </a:rPr>
              <a:t> </a:t>
            </a:r>
            <a:r>
              <a:rPr lang="en-US" sz="5600" dirty="0" err="1" smtClean="0">
                <a:solidFill>
                  <a:srgbClr val="003399"/>
                </a:solidFill>
              </a:rPr>
              <a:t>tiếng</a:t>
            </a:r>
            <a:r>
              <a:rPr lang="en-US" sz="5600" dirty="0" smtClean="0">
                <a:solidFill>
                  <a:srgbClr val="003399"/>
                </a:solidFill>
              </a:rPr>
              <a:t> </a:t>
            </a:r>
            <a:r>
              <a:rPr lang="en-US" sz="5600" dirty="0" err="1" smtClean="0">
                <a:solidFill>
                  <a:srgbClr val="003399"/>
                </a:solidFill>
              </a:rPr>
              <a:t>hát</a:t>
            </a:r>
            <a:r>
              <a:rPr lang="en-US" sz="5600" dirty="0" smtClean="0">
                <a:solidFill>
                  <a:srgbClr val="003399"/>
                </a:solidFill>
              </a:rPr>
              <a:t>. </a:t>
            </a:r>
            <a:r>
              <a:rPr lang="en-US" sz="5600" dirty="0" err="1" smtClean="0">
                <a:solidFill>
                  <a:srgbClr val="003399"/>
                </a:solidFill>
              </a:rPr>
              <a:t>Xin</a:t>
            </a:r>
            <a:r>
              <a:rPr lang="en-US" sz="5600" dirty="0" smtClean="0">
                <a:solidFill>
                  <a:srgbClr val="003399"/>
                </a:solidFill>
              </a:rPr>
              <a:t> </a:t>
            </a:r>
            <a:r>
              <a:rPr lang="en-US" sz="5600" dirty="0" err="1" smtClean="0">
                <a:solidFill>
                  <a:srgbClr val="003399"/>
                </a:solidFill>
              </a:rPr>
              <a:t>dâng</a:t>
            </a:r>
            <a:r>
              <a:rPr lang="en-US" sz="5600" dirty="0" smtClean="0">
                <a:solidFill>
                  <a:srgbClr val="003399"/>
                </a:solidFill>
              </a:rPr>
              <a:t> </a:t>
            </a:r>
            <a:r>
              <a:rPr lang="en-US" sz="5600" dirty="0" err="1" smtClean="0">
                <a:solidFill>
                  <a:srgbClr val="003399"/>
                </a:solidFill>
              </a:rPr>
              <a:t>lên</a:t>
            </a:r>
            <a:r>
              <a:rPr lang="en-US" sz="5600" dirty="0" smtClean="0">
                <a:solidFill>
                  <a:srgbClr val="003399"/>
                </a:solidFill>
              </a:rPr>
              <a:t> </a:t>
            </a:r>
            <a:r>
              <a:rPr lang="en-US" sz="5600" dirty="0" err="1" smtClean="0">
                <a:solidFill>
                  <a:srgbClr val="003399"/>
                </a:solidFill>
              </a:rPr>
              <a:t>Người</a:t>
            </a:r>
            <a:r>
              <a:rPr lang="en-US" sz="5600" dirty="0" smtClean="0">
                <a:solidFill>
                  <a:srgbClr val="003399"/>
                </a:solidFill>
              </a:rPr>
              <a:t>, </a:t>
            </a:r>
            <a:r>
              <a:rPr lang="en-US" sz="5600" dirty="0" err="1" smtClean="0">
                <a:solidFill>
                  <a:srgbClr val="003399"/>
                </a:solidFill>
              </a:rPr>
              <a:t>xin</a:t>
            </a:r>
            <a:r>
              <a:rPr lang="en-US" sz="5600" dirty="0" smtClean="0">
                <a:solidFill>
                  <a:srgbClr val="003399"/>
                </a:solidFill>
              </a:rPr>
              <a:t> </a:t>
            </a:r>
            <a:r>
              <a:rPr lang="en-US" sz="5600" dirty="0" err="1" smtClean="0">
                <a:solidFill>
                  <a:srgbClr val="003399"/>
                </a:solidFill>
              </a:rPr>
              <a:t>dâng</a:t>
            </a:r>
            <a:r>
              <a:rPr lang="en-US" sz="5600" dirty="0" smtClean="0">
                <a:solidFill>
                  <a:srgbClr val="003399"/>
                </a:solidFill>
              </a:rPr>
              <a:t> </a:t>
            </a:r>
            <a:r>
              <a:rPr lang="en-US" sz="5600" dirty="0" err="1" smtClean="0">
                <a:solidFill>
                  <a:srgbClr val="003399"/>
                </a:solidFill>
              </a:rPr>
              <a:t>lên</a:t>
            </a:r>
            <a:r>
              <a:rPr lang="en-US" sz="5600" dirty="0" smtClean="0">
                <a:solidFill>
                  <a:srgbClr val="003399"/>
                </a:solidFill>
              </a:rPr>
              <a:t> </a:t>
            </a:r>
            <a:r>
              <a:rPr lang="en-US" sz="5600" dirty="0" err="1" smtClean="0">
                <a:solidFill>
                  <a:srgbClr val="003399"/>
                </a:solidFill>
              </a:rPr>
              <a:t>Người</a:t>
            </a:r>
            <a:r>
              <a:rPr lang="en-US" sz="5600" dirty="0" smtClean="0">
                <a:solidFill>
                  <a:srgbClr val="003399"/>
                </a:solidFill>
              </a:rPr>
              <a:t> </a:t>
            </a:r>
            <a:r>
              <a:rPr lang="en-US" sz="5600" dirty="0" err="1" smtClean="0">
                <a:solidFill>
                  <a:srgbClr val="003399"/>
                </a:solidFill>
              </a:rPr>
              <a:t>đây</a:t>
            </a:r>
            <a:r>
              <a:rPr lang="en-US" sz="5600" dirty="0" smtClean="0">
                <a:solidFill>
                  <a:srgbClr val="003399"/>
                </a:solidFill>
              </a:rPr>
              <a:t> </a:t>
            </a:r>
            <a:r>
              <a:rPr lang="en-US" sz="5600" dirty="0" err="1" smtClean="0">
                <a:solidFill>
                  <a:srgbClr val="003399"/>
                </a:solidFill>
              </a:rPr>
              <a:t>tấm</a:t>
            </a:r>
            <a:r>
              <a:rPr lang="en-US" sz="5600" dirty="0" smtClean="0">
                <a:solidFill>
                  <a:srgbClr val="003399"/>
                </a:solidFill>
              </a:rPr>
              <a:t> </a:t>
            </a:r>
            <a:r>
              <a:rPr lang="en-US" sz="5600" dirty="0" err="1" smtClean="0">
                <a:solidFill>
                  <a:srgbClr val="003399"/>
                </a:solidFill>
              </a:rPr>
              <a:t>lòng</a:t>
            </a:r>
            <a:r>
              <a:rPr lang="en-US" sz="5600" dirty="0" smtClean="0">
                <a:solidFill>
                  <a:srgbClr val="003399"/>
                </a:solidFill>
              </a:rPr>
              <a:t> con.</a:t>
            </a:r>
            <a:endParaRPr lang="en-US" sz="5600" dirty="0">
              <a:solidFill>
                <a:srgbClr val="003399"/>
              </a:solidFill>
            </a:endParaRPr>
          </a:p>
        </p:txBody>
      </p:sp>
    </p:spTree>
    <p:extLst>
      <p:ext uri="{BB962C8B-B14F-4D97-AF65-F5344CB8AC3E}">
        <p14:creationId xmlns:p14="http://schemas.microsoft.com/office/powerpoint/2010/main" val="3342703715"/>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0"/>
            <a:ext cx="9144000" cy="5143499"/>
          </a:xfrm>
        </p:spPr>
        <p:txBody>
          <a:bodyPr>
            <a:normAutofit/>
          </a:bodyPr>
          <a:lstStyle/>
          <a:p>
            <a:pPr algn="just">
              <a:lnSpc>
                <a:spcPct val="120000"/>
              </a:lnSpc>
            </a:pPr>
            <a:r>
              <a:rPr lang="en-US" sz="5600" u="sng" dirty="0" smtClean="0">
                <a:solidFill>
                  <a:srgbClr val="FF0000"/>
                </a:solidFill>
              </a:rPr>
              <a:t>**</a:t>
            </a:r>
            <a:r>
              <a:rPr lang="vi-VN" sz="5600" u="sng" dirty="0" smtClean="0">
                <a:solidFill>
                  <a:srgbClr val="FF0000"/>
                </a:solidFill>
              </a:rPr>
              <a:t>:</a:t>
            </a:r>
            <a:r>
              <a:rPr lang="vi-VN" sz="5600" dirty="0" smtClean="0">
                <a:solidFill>
                  <a:srgbClr val="FF0000"/>
                </a:solidFill>
              </a:rPr>
              <a:t> </a:t>
            </a:r>
            <a:r>
              <a:rPr lang="en-US" sz="5600" dirty="0" err="1">
                <a:solidFill>
                  <a:srgbClr val="003399"/>
                </a:solidFill>
              </a:rPr>
              <a:t>Xin</a:t>
            </a:r>
            <a:r>
              <a:rPr lang="en-US" sz="5600" dirty="0">
                <a:solidFill>
                  <a:srgbClr val="003399"/>
                </a:solidFill>
              </a:rPr>
              <a:t> </a:t>
            </a:r>
            <a:r>
              <a:rPr lang="en-US" sz="5600" dirty="0" smtClean="0">
                <a:solidFill>
                  <a:srgbClr val="003399"/>
                </a:solidFill>
              </a:rPr>
              <a:t>tri </a:t>
            </a:r>
            <a:r>
              <a:rPr lang="en-US" sz="5600" dirty="0" err="1" smtClean="0">
                <a:solidFill>
                  <a:srgbClr val="003399"/>
                </a:solidFill>
              </a:rPr>
              <a:t>ân</a:t>
            </a:r>
            <a:r>
              <a:rPr lang="en-US" sz="5600" dirty="0" smtClean="0">
                <a:solidFill>
                  <a:srgbClr val="003399"/>
                </a:solidFill>
              </a:rPr>
              <a:t> </a:t>
            </a:r>
            <a:r>
              <a:rPr lang="en-US" sz="5600" dirty="0" err="1" smtClean="0">
                <a:solidFill>
                  <a:srgbClr val="003399"/>
                </a:solidFill>
              </a:rPr>
              <a:t>Người</a:t>
            </a:r>
            <a:r>
              <a:rPr lang="en-US" sz="5600" dirty="0" smtClean="0">
                <a:solidFill>
                  <a:srgbClr val="003399"/>
                </a:solidFill>
              </a:rPr>
              <a:t> </a:t>
            </a:r>
            <a:r>
              <a:rPr lang="en-US" sz="5600" dirty="0" err="1" smtClean="0">
                <a:solidFill>
                  <a:srgbClr val="003399"/>
                </a:solidFill>
              </a:rPr>
              <a:t>đã</a:t>
            </a:r>
            <a:r>
              <a:rPr lang="en-US" sz="5600" dirty="0" smtClean="0">
                <a:solidFill>
                  <a:srgbClr val="003399"/>
                </a:solidFill>
              </a:rPr>
              <a:t> </a:t>
            </a:r>
            <a:r>
              <a:rPr lang="en-US" sz="5600" dirty="0" err="1" smtClean="0">
                <a:solidFill>
                  <a:srgbClr val="003399"/>
                </a:solidFill>
              </a:rPr>
              <a:t>rộng</a:t>
            </a:r>
            <a:r>
              <a:rPr lang="en-US" sz="5600" dirty="0" smtClean="0">
                <a:solidFill>
                  <a:srgbClr val="003399"/>
                </a:solidFill>
              </a:rPr>
              <a:t> </a:t>
            </a:r>
            <a:r>
              <a:rPr lang="en-US" sz="5600" dirty="0" err="1" smtClean="0">
                <a:solidFill>
                  <a:srgbClr val="003399"/>
                </a:solidFill>
              </a:rPr>
              <a:t>tay</a:t>
            </a:r>
            <a:r>
              <a:rPr lang="en-US" sz="5600" dirty="0" smtClean="0">
                <a:solidFill>
                  <a:srgbClr val="003399"/>
                </a:solidFill>
              </a:rPr>
              <a:t> ban </a:t>
            </a:r>
            <a:r>
              <a:rPr lang="en-US" sz="5600" dirty="0" err="1" smtClean="0">
                <a:solidFill>
                  <a:srgbClr val="003399"/>
                </a:solidFill>
              </a:rPr>
              <a:t>hồng</a:t>
            </a:r>
            <a:r>
              <a:rPr lang="en-US" sz="5600" dirty="0" smtClean="0">
                <a:solidFill>
                  <a:srgbClr val="003399"/>
                </a:solidFill>
              </a:rPr>
              <a:t> </a:t>
            </a:r>
            <a:r>
              <a:rPr lang="en-US" sz="5600" dirty="0" err="1" smtClean="0">
                <a:solidFill>
                  <a:srgbClr val="003399"/>
                </a:solidFill>
              </a:rPr>
              <a:t>ân</a:t>
            </a:r>
            <a:r>
              <a:rPr lang="en-US" sz="5600" dirty="0" smtClean="0">
                <a:solidFill>
                  <a:srgbClr val="003399"/>
                </a:solidFill>
              </a:rPr>
              <a:t> </a:t>
            </a:r>
            <a:r>
              <a:rPr lang="en-US" sz="5600" dirty="0" err="1" smtClean="0">
                <a:solidFill>
                  <a:srgbClr val="003399"/>
                </a:solidFill>
              </a:rPr>
              <a:t>chan</a:t>
            </a:r>
            <a:r>
              <a:rPr lang="en-US" sz="5600" dirty="0" smtClean="0">
                <a:solidFill>
                  <a:srgbClr val="003399"/>
                </a:solidFill>
              </a:rPr>
              <a:t> </a:t>
            </a:r>
            <a:r>
              <a:rPr lang="en-US" sz="5600" dirty="0" err="1" smtClean="0">
                <a:solidFill>
                  <a:srgbClr val="003399"/>
                </a:solidFill>
              </a:rPr>
              <a:t>chứa</a:t>
            </a:r>
            <a:r>
              <a:rPr lang="en-US" sz="5600" dirty="0" smtClean="0">
                <a:solidFill>
                  <a:srgbClr val="003399"/>
                </a:solidFill>
              </a:rPr>
              <a:t>. </a:t>
            </a:r>
            <a:r>
              <a:rPr lang="en-US" sz="5600" dirty="0" err="1" smtClean="0">
                <a:solidFill>
                  <a:srgbClr val="003399"/>
                </a:solidFill>
              </a:rPr>
              <a:t>Xin</a:t>
            </a:r>
            <a:r>
              <a:rPr lang="en-US" sz="5600" dirty="0" smtClean="0">
                <a:solidFill>
                  <a:srgbClr val="003399"/>
                </a:solidFill>
              </a:rPr>
              <a:t> tri </a:t>
            </a:r>
            <a:r>
              <a:rPr lang="en-US" sz="5600" dirty="0" err="1" smtClean="0">
                <a:solidFill>
                  <a:srgbClr val="003399"/>
                </a:solidFill>
              </a:rPr>
              <a:t>ân</a:t>
            </a:r>
            <a:r>
              <a:rPr lang="en-US" sz="5600" dirty="0" smtClean="0">
                <a:solidFill>
                  <a:srgbClr val="003399"/>
                </a:solidFill>
              </a:rPr>
              <a:t> </a:t>
            </a:r>
            <a:r>
              <a:rPr lang="en-US" sz="5600" dirty="0" err="1" smtClean="0">
                <a:solidFill>
                  <a:srgbClr val="003399"/>
                </a:solidFill>
              </a:rPr>
              <a:t>Người</a:t>
            </a:r>
            <a:r>
              <a:rPr lang="en-US" sz="5600" dirty="0" smtClean="0">
                <a:solidFill>
                  <a:srgbClr val="003399"/>
                </a:solidFill>
              </a:rPr>
              <a:t>, </a:t>
            </a:r>
            <a:r>
              <a:rPr lang="en-US" sz="5600" dirty="0" err="1" smtClean="0">
                <a:solidFill>
                  <a:srgbClr val="003399"/>
                </a:solidFill>
              </a:rPr>
              <a:t>xin</a:t>
            </a:r>
            <a:r>
              <a:rPr lang="en-US" sz="5600" dirty="0" smtClean="0">
                <a:solidFill>
                  <a:srgbClr val="003399"/>
                </a:solidFill>
              </a:rPr>
              <a:t> tri </a:t>
            </a:r>
            <a:r>
              <a:rPr lang="en-US" sz="5600" dirty="0" err="1" smtClean="0">
                <a:solidFill>
                  <a:srgbClr val="003399"/>
                </a:solidFill>
              </a:rPr>
              <a:t>ân</a:t>
            </a:r>
            <a:r>
              <a:rPr lang="en-US" sz="5600" dirty="0" smtClean="0">
                <a:solidFill>
                  <a:srgbClr val="003399"/>
                </a:solidFill>
              </a:rPr>
              <a:t> </a:t>
            </a:r>
            <a:r>
              <a:rPr lang="en-US" sz="5600" dirty="0" err="1" smtClean="0">
                <a:solidFill>
                  <a:srgbClr val="003399"/>
                </a:solidFill>
              </a:rPr>
              <a:t>Người</a:t>
            </a:r>
            <a:r>
              <a:rPr lang="en-US" sz="5600" dirty="0" smtClean="0">
                <a:solidFill>
                  <a:srgbClr val="003399"/>
                </a:solidFill>
              </a:rPr>
              <a:t> </a:t>
            </a:r>
            <a:r>
              <a:rPr lang="en-US" sz="5600" dirty="0" err="1" smtClean="0">
                <a:solidFill>
                  <a:srgbClr val="003399"/>
                </a:solidFill>
              </a:rPr>
              <a:t>dìu</a:t>
            </a:r>
            <a:r>
              <a:rPr lang="en-US" sz="5600" dirty="0" smtClean="0">
                <a:solidFill>
                  <a:srgbClr val="003399"/>
                </a:solidFill>
              </a:rPr>
              <a:t> </a:t>
            </a:r>
            <a:r>
              <a:rPr lang="en-US" sz="5600" dirty="0" err="1" smtClean="0">
                <a:solidFill>
                  <a:srgbClr val="003399"/>
                </a:solidFill>
              </a:rPr>
              <a:t>dắt</a:t>
            </a:r>
            <a:r>
              <a:rPr lang="en-US" sz="5600" dirty="0" smtClean="0">
                <a:solidFill>
                  <a:srgbClr val="003399"/>
                </a:solidFill>
              </a:rPr>
              <a:t> </a:t>
            </a:r>
            <a:r>
              <a:rPr lang="en-US" sz="5600" dirty="0" err="1" smtClean="0">
                <a:solidFill>
                  <a:srgbClr val="003399"/>
                </a:solidFill>
              </a:rPr>
              <a:t>không</a:t>
            </a:r>
            <a:r>
              <a:rPr lang="en-US" sz="5600" dirty="0" smtClean="0">
                <a:solidFill>
                  <a:srgbClr val="003399"/>
                </a:solidFill>
              </a:rPr>
              <a:t> </a:t>
            </a:r>
            <a:r>
              <a:rPr lang="en-US" sz="5600" dirty="0" err="1" smtClean="0">
                <a:solidFill>
                  <a:srgbClr val="003399"/>
                </a:solidFill>
              </a:rPr>
              <a:t>rời</a:t>
            </a:r>
            <a:r>
              <a:rPr lang="en-US" sz="5600" dirty="0" smtClean="0">
                <a:solidFill>
                  <a:srgbClr val="003399"/>
                </a:solidFill>
              </a:rPr>
              <a:t>.</a:t>
            </a:r>
            <a:endParaRPr lang="en-US" sz="5600" dirty="0">
              <a:solidFill>
                <a:srgbClr val="003399"/>
              </a:solidFill>
            </a:endParaRPr>
          </a:p>
        </p:txBody>
      </p:sp>
    </p:spTree>
    <p:extLst>
      <p:ext uri="{BB962C8B-B14F-4D97-AF65-F5344CB8AC3E}">
        <p14:creationId xmlns:p14="http://schemas.microsoft.com/office/powerpoint/2010/main" val="3317596730"/>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0"/>
            <a:ext cx="9144000" cy="5143499"/>
          </a:xfrm>
        </p:spPr>
        <p:txBody>
          <a:bodyPr>
            <a:normAutofit/>
          </a:bodyPr>
          <a:lstStyle/>
          <a:p>
            <a:pPr algn="just">
              <a:lnSpc>
                <a:spcPct val="110000"/>
              </a:lnSpc>
            </a:pPr>
            <a:r>
              <a:rPr lang="en-US" sz="5400" b="1" u="sng" dirty="0" err="1" smtClean="0">
                <a:solidFill>
                  <a:srgbClr val="FF0000"/>
                </a:solidFill>
              </a:rPr>
              <a:t>Đk</a:t>
            </a:r>
            <a:r>
              <a:rPr lang="vi-VN" sz="5400" b="1" u="sng" dirty="0" smtClean="0">
                <a:solidFill>
                  <a:srgbClr val="FF0000"/>
                </a:solidFill>
              </a:rPr>
              <a:t>:</a:t>
            </a:r>
            <a:r>
              <a:rPr lang="vi-VN" sz="5400" b="1" dirty="0" smtClean="0">
                <a:solidFill>
                  <a:srgbClr val="003399"/>
                </a:solidFill>
              </a:rPr>
              <a:t> </a:t>
            </a:r>
            <a:r>
              <a:rPr lang="en-US" sz="5400" b="1" dirty="0" err="1" smtClean="0">
                <a:solidFill>
                  <a:srgbClr val="003399"/>
                </a:solidFill>
              </a:rPr>
              <a:t>Xin</a:t>
            </a:r>
            <a:r>
              <a:rPr lang="en-US" sz="5400" b="1" dirty="0" smtClean="0">
                <a:solidFill>
                  <a:srgbClr val="003399"/>
                </a:solidFill>
              </a:rPr>
              <a:t> </a:t>
            </a:r>
            <a:r>
              <a:rPr lang="en-US" sz="5400" b="1" dirty="0" err="1" smtClean="0">
                <a:solidFill>
                  <a:srgbClr val="003399"/>
                </a:solidFill>
              </a:rPr>
              <a:t>dâng</a:t>
            </a:r>
            <a:r>
              <a:rPr lang="en-US" sz="5400" b="1" dirty="0" smtClean="0">
                <a:solidFill>
                  <a:srgbClr val="003399"/>
                </a:solidFill>
              </a:rPr>
              <a:t> </a:t>
            </a:r>
            <a:r>
              <a:rPr lang="en-US" sz="5400" b="1" dirty="0" err="1" smtClean="0">
                <a:solidFill>
                  <a:srgbClr val="003399"/>
                </a:solidFill>
              </a:rPr>
              <a:t>lên</a:t>
            </a:r>
            <a:r>
              <a:rPr lang="en-US" sz="5400" b="1" dirty="0" smtClean="0">
                <a:solidFill>
                  <a:srgbClr val="003399"/>
                </a:solidFill>
              </a:rPr>
              <a:t> </a:t>
            </a:r>
            <a:r>
              <a:rPr lang="en-US" sz="5400" b="1" dirty="0" err="1" smtClean="0">
                <a:solidFill>
                  <a:srgbClr val="003399"/>
                </a:solidFill>
              </a:rPr>
              <a:t>Thiên</a:t>
            </a:r>
            <a:r>
              <a:rPr lang="en-US" sz="5400" b="1" dirty="0" smtClean="0">
                <a:solidFill>
                  <a:srgbClr val="003399"/>
                </a:solidFill>
              </a:rPr>
              <a:t> </a:t>
            </a:r>
            <a:r>
              <a:rPr lang="en-US" sz="5400" b="1" dirty="0" err="1" smtClean="0">
                <a:solidFill>
                  <a:srgbClr val="003399"/>
                </a:solidFill>
              </a:rPr>
              <a:t>Chúa</a:t>
            </a:r>
            <a:r>
              <a:rPr lang="en-US" sz="5400" b="1" dirty="0" smtClean="0">
                <a:solidFill>
                  <a:srgbClr val="003399"/>
                </a:solidFill>
              </a:rPr>
              <a:t> </a:t>
            </a:r>
            <a:r>
              <a:rPr lang="en-US" sz="5400" b="1" dirty="0" err="1" smtClean="0">
                <a:solidFill>
                  <a:srgbClr val="003399"/>
                </a:solidFill>
              </a:rPr>
              <a:t>khúc</a:t>
            </a:r>
            <a:r>
              <a:rPr lang="en-US" sz="5400" b="1" dirty="0" smtClean="0">
                <a:solidFill>
                  <a:srgbClr val="003399"/>
                </a:solidFill>
              </a:rPr>
              <a:t> </a:t>
            </a:r>
            <a:r>
              <a:rPr lang="en-US" sz="5400" b="1" dirty="0" err="1" smtClean="0">
                <a:solidFill>
                  <a:srgbClr val="003399"/>
                </a:solidFill>
              </a:rPr>
              <a:t>hát</a:t>
            </a:r>
            <a:r>
              <a:rPr lang="en-US" sz="5400" b="1" dirty="0" smtClean="0">
                <a:solidFill>
                  <a:srgbClr val="003399"/>
                </a:solidFill>
              </a:rPr>
              <a:t> </a:t>
            </a:r>
            <a:r>
              <a:rPr lang="en-US" sz="5400" b="1" dirty="0" err="1" smtClean="0">
                <a:solidFill>
                  <a:srgbClr val="003399"/>
                </a:solidFill>
              </a:rPr>
              <a:t>tạ</a:t>
            </a:r>
            <a:r>
              <a:rPr lang="en-US" sz="5400" b="1" dirty="0" smtClean="0">
                <a:solidFill>
                  <a:srgbClr val="003399"/>
                </a:solidFill>
              </a:rPr>
              <a:t> </a:t>
            </a:r>
            <a:r>
              <a:rPr lang="en-US" sz="5400" b="1" dirty="0" err="1" smtClean="0">
                <a:solidFill>
                  <a:srgbClr val="003399"/>
                </a:solidFill>
              </a:rPr>
              <a:t>ơn</a:t>
            </a:r>
            <a:r>
              <a:rPr lang="en-US" sz="5400" b="1" dirty="0" smtClean="0">
                <a:solidFill>
                  <a:srgbClr val="003399"/>
                </a:solidFill>
              </a:rPr>
              <a:t> </a:t>
            </a:r>
            <a:r>
              <a:rPr lang="en-US" sz="5400" b="1" dirty="0" err="1" smtClean="0">
                <a:solidFill>
                  <a:srgbClr val="003399"/>
                </a:solidFill>
              </a:rPr>
              <a:t>khi</a:t>
            </a:r>
            <a:r>
              <a:rPr lang="en-US" sz="5400" b="1" dirty="0" smtClean="0">
                <a:solidFill>
                  <a:srgbClr val="003399"/>
                </a:solidFill>
              </a:rPr>
              <a:t> </a:t>
            </a:r>
            <a:r>
              <a:rPr lang="en-US" sz="5400" b="1" dirty="0" err="1" smtClean="0">
                <a:solidFill>
                  <a:srgbClr val="003399"/>
                </a:solidFill>
              </a:rPr>
              <a:t>ngày</a:t>
            </a:r>
            <a:r>
              <a:rPr lang="en-US" sz="5400" b="1" dirty="0" smtClean="0">
                <a:solidFill>
                  <a:srgbClr val="003399"/>
                </a:solidFill>
              </a:rPr>
              <a:t> </a:t>
            </a:r>
            <a:r>
              <a:rPr lang="en-US" sz="5400" b="1" dirty="0" err="1" smtClean="0">
                <a:solidFill>
                  <a:srgbClr val="003399"/>
                </a:solidFill>
              </a:rPr>
              <a:t>vui</a:t>
            </a:r>
            <a:r>
              <a:rPr lang="en-US" sz="5400" b="1" dirty="0" smtClean="0">
                <a:solidFill>
                  <a:srgbClr val="003399"/>
                </a:solidFill>
              </a:rPr>
              <a:t> </a:t>
            </a:r>
            <a:r>
              <a:rPr lang="en-US" sz="5400" b="1" dirty="0" err="1" smtClean="0">
                <a:solidFill>
                  <a:srgbClr val="003399"/>
                </a:solidFill>
              </a:rPr>
              <a:t>tới</a:t>
            </a:r>
            <a:r>
              <a:rPr lang="en-US" sz="5400" b="1" dirty="0" smtClean="0">
                <a:solidFill>
                  <a:srgbClr val="003399"/>
                </a:solidFill>
              </a:rPr>
              <a:t>. </a:t>
            </a:r>
            <a:r>
              <a:rPr lang="en-US" sz="5400" b="1" dirty="0" err="1" smtClean="0">
                <a:solidFill>
                  <a:srgbClr val="003399"/>
                </a:solidFill>
              </a:rPr>
              <a:t>Xin</a:t>
            </a:r>
            <a:r>
              <a:rPr lang="en-US" sz="5400" b="1" dirty="0" smtClean="0">
                <a:solidFill>
                  <a:srgbClr val="003399"/>
                </a:solidFill>
              </a:rPr>
              <a:t> </a:t>
            </a:r>
            <a:r>
              <a:rPr lang="en-US" sz="5400" b="1" dirty="0" err="1" smtClean="0">
                <a:solidFill>
                  <a:srgbClr val="003399"/>
                </a:solidFill>
              </a:rPr>
              <a:t>dâng</a:t>
            </a:r>
            <a:r>
              <a:rPr lang="en-US" sz="5400" b="1" dirty="0" smtClean="0">
                <a:solidFill>
                  <a:srgbClr val="003399"/>
                </a:solidFill>
              </a:rPr>
              <a:t> </a:t>
            </a:r>
            <a:r>
              <a:rPr lang="en-US" sz="5400" b="1" dirty="0" err="1" smtClean="0">
                <a:solidFill>
                  <a:srgbClr val="003399"/>
                </a:solidFill>
              </a:rPr>
              <a:t>lên</a:t>
            </a:r>
            <a:r>
              <a:rPr lang="en-US" sz="5400" b="1" dirty="0" smtClean="0">
                <a:solidFill>
                  <a:srgbClr val="003399"/>
                </a:solidFill>
              </a:rPr>
              <a:t> </a:t>
            </a:r>
            <a:r>
              <a:rPr lang="en-US" sz="5400" b="1" dirty="0" err="1" smtClean="0">
                <a:solidFill>
                  <a:srgbClr val="003399"/>
                </a:solidFill>
              </a:rPr>
              <a:t>Thiên</a:t>
            </a:r>
            <a:r>
              <a:rPr lang="en-US" sz="5400" b="1" dirty="0" smtClean="0">
                <a:solidFill>
                  <a:srgbClr val="003399"/>
                </a:solidFill>
              </a:rPr>
              <a:t> </a:t>
            </a:r>
            <a:r>
              <a:rPr lang="en-US" sz="5400" b="1" dirty="0" err="1" smtClean="0">
                <a:solidFill>
                  <a:srgbClr val="003399"/>
                </a:solidFill>
              </a:rPr>
              <a:t>Chúa</a:t>
            </a:r>
            <a:r>
              <a:rPr lang="en-US" sz="5400" b="1" dirty="0" smtClean="0">
                <a:solidFill>
                  <a:srgbClr val="003399"/>
                </a:solidFill>
              </a:rPr>
              <a:t> </a:t>
            </a:r>
            <a:r>
              <a:rPr lang="en-US" sz="5400" b="1" dirty="0" err="1" smtClean="0">
                <a:solidFill>
                  <a:srgbClr val="003399"/>
                </a:solidFill>
              </a:rPr>
              <a:t>khúc</a:t>
            </a:r>
            <a:r>
              <a:rPr lang="en-US" sz="5400" b="1" dirty="0" smtClean="0">
                <a:solidFill>
                  <a:srgbClr val="003399"/>
                </a:solidFill>
              </a:rPr>
              <a:t> </a:t>
            </a:r>
            <a:r>
              <a:rPr lang="en-US" sz="5400" b="1" dirty="0" err="1" smtClean="0">
                <a:solidFill>
                  <a:srgbClr val="003399"/>
                </a:solidFill>
              </a:rPr>
              <a:t>hát</a:t>
            </a:r>
            <a:r>
              <a:rPr lang="en-US" sz="5400" b="1" dirty="0" smtClean="0">
                <a:solidFill>
                  <a:srgbClr val="003399"/>
                </a:solidFill>
              </a:rPr>
              <a:t> </a:t>
            </a:r>
            <a:r>
              <a:rPr lang="en-US" sz="5400" b="1" dirty="0" err="1" smtClean="0">
                <a:solidFill>
                  <a:srgbClr val="003399"/>
                </a:solidFill>
              </a:rPr>
              <a:t>ngợi</a:t>
            </a:r>
            <a:r>
              <a:rPr lang="en-US" sz="5400" b="1" dirty="0" smtClean="0">
                <a:solidFill>
                  <a:srgbClr val="003399"/>
                </a:solidFill>
              </a:rPr>
              <a:t> </a:t>
            </a:r>
            <a:r>
              <a:rPr lang="en-US" sz="5400" b="1" dirty="0" err="1" smtClean="0">
                <a:solidFill>
                  <a:srgbClr val="003399"/>
                </a:solidFill>
              </a:rPr>
              <a:t>khen</a:t>
            </a:r>
            <a:r>
              <a:rPr lang="en-US" sz="5400" b="1" dirty="0" smtClean="0">
                <a:solidFill>
                  <a:srgbClr val="003399"/>
                </a:solidFill>
              </a:rPr>
              <a:t> </a:t>
            </a:r>
            <a:r>
              <a:rPr lang="en-US" sz="5400" b="1" dirty="0" err="1" smtClean="0">
                <a:solidFill>
                  <a:srgbClr val="003399"/>
                </a:solidFill>
              </a:rPr>
              <a:t>tâm</a:t>
            </a:r>
            <a:r>
              <a:rPr lang="en-US" sz="5400" b="1" dirty="0" smtClean="0">
                <a:solidFill>
                  <a:srgbClr val="003399"/>
                </a:solidFill>
              </a:rPr>
              <a:t> </a:t>
            </a:r>
            <a:r>
              <a:rPr lang="en-US" sz="5400" b="1" dirty="0" err="1" smtClean="0">
                <a:solidFill>
                  <a:srgbClr val="003399"/>
                </a:solidFill>
              </a:rPr>
              <a:t>tình</a:t>
            </a:r>
            <a:r>
              <a:rPr lang="en-US" sz="5400" b="1" dirty="0" smtClean="0">
                <a:solidFill>
                  <a:srgbClr val="003399"/>
                </a:solidFill>
              </a:rPr>
              <a:t> </a:t>
            </a:r>
            <a:r>
              <a:rPr lang="en-US" sz="5400" b="1" dirty="0" err="1" smtClean="0">
                <a:solidFill>
                  <a:srgbClr val="003399"/>
                </a:solidFill>
              </a:rPr>
              <a:t>mến</a:t>
            </a:r>
            <a:r>
              <a:rPr lang="en-US" sz="5400" b="1" dirty="0" smtClean="0">
                <a:solidFill>
                  <a:srgbClr val="003399"/>
                </a:solidFill>
              </a:rPr>
              <a:t> </a:t>
            </a:r>
            <a:r>
              <a:rPr lang="en-US" sz="5400" b="1" dirty="0" err="1" smtClean="0">
                <a:solidFill>
                  <a:srgbClr val="003399"/>
                </a:solidFill>
              </a:rPr>
              <a:t>yêu</a:t>
            </a:r>
            <a:r>
              <a:rPr lang="en-US" sz="5400" b="1" dirty="0" smtClean="0">
                <a:solidFill>
                  <a:srgbClr val="003399"/>
                </a:solidFill>
              </a:rPr>
              <a:t>. </a:t>
            </a:r>
            <a:endParaRPr lang="en-US" sz="5400" b="1" dirty="0">
              <a:solidFill>
                <a:srgbClr val="003399"/>
              </a:solidFill>
            </a:endParaRPr>
          </a:p>
        </p:txBody>
      </p:sp>
    </p:spTree>
    <p:extLst>
      <p:ext uri="{BB962C8B-B14F-4D97-AF65-F5344CB8AC3E}">
        <p14:creationId xmlns:p14="http://schemas.microsoft.com/office/powerpoint/2010/main" val="24898407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438150"/>
            <a:ext cx="9144000" cy="3943350"/>
          </a:xfrm>
        </p:spPr>
        <p:txBody>
          <a:bodyPr>
            <a:normAutofit lnSpcReduction="10000"/>
          </a:bodyPr>
          <a:lstStyle/>
          <a:p>
            <a:pPr marL="27432" indent="0" algn="ctr">
              <a:lnSpc>
                <a:spcPct val="120000"/>
              </a:lnSpc>
              <a:buNone/>
            </a:pPr>
            <a:r>
              <a:rPr lang="en-US" sz="7200" b="1" u="sng" dirty="0" err="1" smtClean="0">
                <a:solidFill>
                  <a:srgbClr val="FF0000"/>
                </a:solidFill>
                <a:effectLst/>
                <a:latin typeface="+mj-lt"/>
                <a:ea typeface="Tahoma" pitchFamily="34" charset="0"/>
                <a:cs typeface="Times New Roman" pitchFamily="18" charset="0"/>
              </a:rPr>
              <a:t>Rước</a:t>
            </a:r>
            <a:r>
              <a:rPr lang="en-US" sz="7200" b="1" u="sng" dirty="0" smtClean="0">
                <a:solidFill>
                  <a:srgbClr val="FF0000"/>
                </a:solidFill>
                <a:effectLst/>
                <a:latin typeface="+mj-lt"/>
                <a:ea typeface="Tahoma" pitchFamily="34" charset="0"/>
                <a:cs typeface="Times New Roman" pitchFamily="18" charset="0"/>
              </a:rPr>
              <a:t> </a:t>
            </a:r>
            <a:r>
              <a:rPr lang="en-US" sz="7200" b="1" u="sng" dirty="0" err="1" smtClean="0">
                <a:solidFill>
                  <a:srgbClr val="FF0000"/>
                </a:solidFill>
                <a:effectLst/>
                <a:latin typeface="+mj-lt"/>
                <a:ea typeface="Tahoma" pitchFamily="34" charset="0"/>
                <a:cs typeface="Times New Roman" pitchFamily="18" charset="0"/>
              </a:rPr>
              <a:t>kiệu</a:t>
            </a:r>
            <a:r>
              <a:rPr lang="en-US" sz="7200" b="1" u="sng" dirty="0" smtClean="0">
                <a:solidFill>
                  <a:srgbClr val="FF0000"/>
                </a:solidFill>
                <a:effectLst/>
                <a:latin typeface="+mj-lt"/>
                <a:ea typeface="Tahoma" pitchFamily="34" charset="0"/>
                <a:cs typeface="Times New Roman" pitchFamily="18" charset="0"/>
              </a:rPr>
              <a:t> 2</a:t>
            </a:r>
            <a:endParaRPr lang="en-US" sz="6600" b="1" dirty="0">
              <a:solidFill>
                <a:srgbClr val="FF0000"/>
              </a:solidFill>
              <a:latin typeface="+mj-lt"/>
              <a:ea typeface="Tahoma" pitchFamily="34" charset="0"/>
              <a:cs typeface="Times New Roman" pitchFamily="18" charset="0"/>
            </a:endParaRPr>
          </a:p>
          <a:p>
            <a:pPr marL="27432" indent="0" algn="ctr">
              <a:lnSpc>
                <a:spcPct val="120000"/>
              </a:lnSpc>
              <a:buNone/>
            </a:pPr>
            <a:r>
              <a:rPr lang="en-US" sz="6600" b="1" dirty="0" err="1" smtClean="0">
                <a:solidFill>
                  <a:srgbClr val="FF0000"/>
                </a:solidFill>
                <a:latin typeface="+mj-lt"/>
                <a:ea typeface="Tahoma" pitchFamily="34" charset="0"/>
                <a:cs typeface="Times New Roman" pitchFamily="18" charset="0"/>
              </a:rPr>
              <a:t>Linh</a:t>
            </a:r>
            <a:r>
              <a:rPr lang="en-US" sz="6600" b="1" dirty="0" smtClean="0">
                <a:solidFill>
                  <a:srgbClr val="FF0000"/>
                </a:solidFill>
                <a:latin typeface="+mj-lt"/>
                <a:ea typeface="Tahoma" pitchFamily="34" charset="0"/>
                <a:cs typeface="Times New Roman" pitchFamily="18" charset="0"/>
              </a:rPr>
              <a:t> </a:t>
            </a:r>
            <a:r>
              <a:rPr lang="en-US" sz="6600" b="1" dirty="0" err="1" smtClean="0">
                <a:solidFill>
                  <a:srgbClr val="FF0000"/>
                </a:solidFill>
                <a:latin typeface="+mj-lt"/>
                <a:ea typeface="Tahoma" pitchFamily="34" charset="0"/>
                <a:cs typeface="Times New Roman" pitchFamily="18" charset="0"/>
              </a:rPr>
              <a:t>Hồn</a:t>
            </a:r>
            <a:r>
              <a:rPr lang="en-US" sz="6600" b="1" dirty="0" smtClean="0">
                <a:solidFill>
                  <a:srgbClr val="FF0000"/>
                </a:solidFill>
                <a:latin typeface="+mj-lt"/>
                <a:ea typeface="Tahoma" pitchFamily="34" charset="0"/>
                <a:cs typeface="Times New Roman" pitchFamily="18" charset="0"/>
              </a:rPr>
              <a:t> </a:t>
            </a:r>
            <a:r>
              <a:rPr lang="en-US" sz="6600" b="1" dirty="0" err="1" smtClean="0">
                <a:solidFill>
                  <a:srgbClr val="FF0000"/>
                </a:solidFill>
                <a:latin typeface="+mj-lt"/>
                <a:ea typeface="Tahoma" pitchFamily="34" charset="0"/>
                <a:cs typeface="Times New Roman" pitchFamily="18" charset="0"/>
              </a:rPr>
              <a:t>Tôi</a:t>
            </a:r>
            <a:endParaRPr lang="en-US" sz="6600" b="1" dirty="0" smtClean="0">
              <a:solidFill>
                <a:srgbClr val="FF0000"/>
              </a:solidFill>
              <a:latin typeface="+mj-lt"/>
              <a:ea typeface="Tahoma" pitchFamily="34" charset="0"/>
              <a:cs typeface="Times New Roman" pitchFamily="18" charset="0"/>
            </a:endParaRPr>
          </a:p>
          <a:p>
            <a:pPr marL="27432" indent="0" algn="ctr">
              <a:lnSpc>
                <a:spcPct val="120000"/>
              </a:lnSpc>
              <a:buNone/>
            </a:pPr>
            <a:r>
              <a:rPr lang="en-US" sz="5600" b="1" dirty="0" smtClean="0">
                <a:solidFill>
                  <a:srgbClr val="FF0000"/>
                </a:solidFill>
                <a:latin typeface="+mj-lt"/>
                <a:ea typeface="Tahoma" pitchFamily="34" charset="0"/>
                <a:cs typeface="Times New Roman" pitchFamily="18" charset="0"/>
              </a:rPr>
              <a:t>Kim Long</a:t>
            </a:r>
            <a:endParaRPr lang="en-US" sz="5600" b="1" dirty="0">
              <a:solidFill>
                <a:srgbClr val="FF0000"/>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595186100"/>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0"/>
            <a:ext cx="9144000" cy="5143499"/>
          </a:xfrm>
        </p:spPr>
        <p:txBody>
          <a:bodyPr>
            <a:normAutofit/>
          </a:bodyPr>
          <a:lstStyle/>
          <a:p>
            <a:pPr algn="just">
              <a:lnSpc>
                <a:spcPct val="110000"/>
              </a:lnSpc>
            </a:pPr>
            <a:r>
              <a:rPr lang="en-US" sz="4800" b="1" u="sng" dirty="0" smtClean="0">
                <a:solidFill>
                  <a:srgbClr val="FF0000"/>
                </a:solidFill>
              </a:rPr>
              <a:t>**</a:t>
            </a:r>
            <a:r>
              <a:rPr lang="vi-VN" sz="4800" b="1" u="sng" dirty="0" smtClean="0">
                <a:solidFill>
                  <a:srgbClr val="FF0000"/>
                </a:solidFill>
              </a:rPr>
              <a:t>:</a:t>
            </a:r>
            <a:r>
              <a:rPr lang="vi-VN" sz="4800" b="1" dirty="0" smtClean="0">
                <a:solidFill>
                  <a:srgbClr val="FF0000"/>
                </a:solidFill>
              </a:rPr>
              <a:t> </a:t>
            </a:r>
            <a:r>
              <a:rPr lang="en-US" sz="5400" b="1" dirty="0" err="1">
                <a:solidFill>
                  <a:srgbClr val="003399"/>
                </a:solidFill>
              </a:rPr>
              <a:t>Xin</a:t>
            </a:r>
            <a:r>
              <a:rPr lang="en-US" sz="5400" b="1" dirty="0">
                <a:solidFill>
                  <a:srgbClr val="003399"/>
                </a:solidFill>
              </a:rPr>
              <a:t> </a:t>
            </a:r>
            <a:r>
              <a:rPr lang="en-US" sz="5400" b="1" dirty="0" err="1">
                <a:solidFill>
                  <a:srgbClr val="003399"/>
                </a:solidFill>
              </a:rPr>
              <a:t>dâng</a:t>
            </a:r>
            <a:r>
              <a:rPr lang="en-US" sz="5400" b="1" dirty="0">
                <a:solidFill>
                  <a:srgbClr val="003399"/>
                </a:solidFill>
              </a:rPr>
              <a:t> </a:t>
            </a:r>
            <a:r>
              <a:rPr lang="en-US" sz="5400" b="1" dirty="0" err="1">
                <a:solidFill>
                  <a:srgbClr val="003399"/>
                </a:solidFill>
              </a:rPr>
              <a:t>lên</a:t>
            </a:r>
            <a:r>
              <a:rPr lang="en-US" sz="5400" b="1" dirty="0">
                <a:solidFill>
                  <a:srgbClr val="003399"/>
                </a:solidFill>
              </a:rPr>
              <a:t> </a:t>
            </a:r>
            <a:r>
              <a:rPr lang="en-US" sz="5400" b="1" dirty="0" err="1">
                <a:solidFill>
                  <a:srgbClr val="003399"/>
                </a:solidFill>
              </a:rPr>
              <a:t>hợp</a:t>
            </a:r>
            <a:r>
              <a:rPr lang="en-US" sz="5400" b="1" dirty="0">
                <a:solidFill>
                  <a:srgbClr val="003399"/>
                </a:solidFill>
              </a:rPr>
              <a:t> </a:t>
            </a:r>
            <a:r>
              <a:rPr lang="en-US" sz="5400" b="1" dirty="0" err="1">
                <a:solidFill>
                  <a:srgbClr val="003399"/>
                </a:solidFill>
              </a:rPr>
              <a:t>với</a:t>
            </a:r>
            <a:r>
              <a:rPr lang="en-US" sz="5400" b="1" dirty="0">
                <a:solidFill>
                  <a:srgbClr val="003399"/>
                </a:solidFill>
              </a:rPr>
              <a:t> </a:t>
            </a:r>
            <a:r>
              <a:rPr lang="en-US" sz="5400" b="1" dirty="0" err="1">
                <a:solidFill>
                  <a:srgbClr val="003399"/>
                </a:solidFill>
              </a:rPr>
              <a:t>tiếng</a:t>
            </a:r>
            <a:r>
              <a:rPr lang="en-US" sz="5400" b="1" dirty="0">
                <a:solidFill>
                  <a:srgbClr val="003399"/>
                </a:solidFill>
              </a:rPr>
              <a:t> </a:t>
            </a:r>
            <a:r>
              <a:rPr lang="en-US" sz="5400" b="1" dirty="0" err="1">
                <a:solidFill>
                  <a:srgbClr val="003399"/>
                </a:solidFill>
              </a:rPr>
              <a:t>hát</a:t>
            </a:r>
            <a:r>
              <a:rPr lang="en-US" sz="5400" b="1" dirty="0">
                <a:solidFill>
                  <a:srgbClr val="003399"/>
                </a:solidFill>
              </a:rPr>
              <a:t> </a:t>
            </a:r>
            <a:r>
              <a:rPr lang="en-US" sz="5400" b="1" dirty="0" err="1">
                <a:solidFill>
                  <a:srgbClr val="003399"/>
                </a:solidFill>
              </a:rPr>
              <a:t>thiên</a:t>
            </a:r>
            <a:r>
              <a:rPr lang="en-US" sz="5400" b="1" dirty="0">
                <a:solidFill>
                  <a:srgbClr val="003399"/>
                </a:solidFill>
              </a:rPr>
              <a:t> </a:t>
            </a:r>
            <a:r>
              <a:rPr lang="en-US" sz="5400" b="1" dirty="0" err="1">
                <a:solidFill>
                  <a:srgbClr val="003399"/>
                </a:solidFill>
              </a:rPr>
              <a:t>cung</a:t>
            </a:r>
            <a:r>
              <a:rPr lang="en-US" sz="5400" b="1" dirty="0">
                <a:solidFill>
                  <a:srgbClr val="003399"/>
                </a:solidFill>
              </a:rPr>
              <a:t> du </a:t>
            </a:r>
            <a:r>
              <a:rPr lang="en-US" sz="5400" b="1" dirty="0" err="1">
                <a:solidFill>
                  <a:srgbClr val="003399"/>
                </a:solidFill>
              </a:rPr>
              <a:t>dương</a:t>
            </a:r>
            <a:r>
              <a:rPr lang="en-US" sz="5400" b="1" dirty="0">
                <a:solidFill>
                  <a:srgbClr val="003399"/>
                </a:solidFill>
              </a:rPr>
              <a:t> </a:t>
            </a:r>
            <a:r>
              <a:rPr lang="en-US" sz="5400" b="1" dirty="0" err="1">
                <a:solidFill>
                  <a:srgbClr val="003399"/>
                </a:solidFill>
              </a:rPr>
              <a:t>thắm</a:t>
            </a:r>
            <a:r>
              <a:rPr lang="en-US" sz="5400" b="1" dirty="0">
                <a:solidFill>
                  <a:srgbClr val="003399"/>
                </a:solidFill>
              </a:rPr>
              <a:t> </a:t>
            </a:r>
            <a:r>
              <a:rPr lang="en-US" sz="5400" b="1" dirty="0" err="1">
                <a:solidFill>
                  <a:srgbClr val="003399"/>
                </a:solidFill>
              </a:rPr>
              <a:t>nồng</a:t>
            </a:r>
            <a:r>
              <a:rPr lang="en-US" sz="5400" b="1" dirty="0">
                <a:solidFill>
                  <a:srgbClr val="003399"/>
                </a:solidFill>
              </a:rPr>
              <a:t>. </a:t>
            </a:r>
            <a:r>
              <a:rPr lang="en-US" sz="5400" b="1" dirty="0" err="1">
                <a:solidFill>
                  <a:srgbClr val="003399"/>
                </a:solidFill>
              </a:rPr>
              <a:t>Xin</a:t>
            </a:r>
            <a:r>
              <a:rPr lang="en-US" sz="5400" b="1" dirty="0">
                <a:solidFill>
                  <a:srgbClr val="003399"/>
                </a:solidFill>
              </a:rPr>
              <a:t> </a:t>
            </a:r>
            <a:r>
              <a:rPr lang="en-US" sz="5400" b="1" dirty="0" err="1">
                <a:solidFill>
                  <a:srgbClr val="003399"/>
                </a:solidFill>
              </a:rPr>
              <a:t>dâng</a:t>
            </a:r>
            <a:r>
              <a:rPr lang="en-US" sz="5400" b="1" dirty="0">
                <a:solidFill>
                  <a:srgbClr val="003399"/>
                </a:solidFill>
              </a:rPr>
              <a:t> </a:t>
            </a:r>
            <a:r>
              <a:rPr lang="en-US" sz="5400" b="1" dirty="0" err="1">
                <a:solidFill>
                  <a:srgbClr val="003399"/>
                </a:solidFill>
              </a:rPr>
              <a:t>lên</a:t>
            </a:r>
            <a:r>
              <a:rPr lang="en-US" sz="5400" b="1" dirty="0">
                <a:solidFill>
                  <a:srgbClr val="003399"/>
                </a:solidFill>
              </a:rPr>
              <a:t> </a:t>
            </a:r>
            <a:r>
              <a:rPr lang="en-US" sz="5400" b="1" dirty="0" err="1">
                <a:solidFill>
                  <a:srgbClr val="003399"/>
                </a:solidFill>
              </a:rPr>
              <a:t>hợp</a:t>
            </a:r>
            <a:r>
              <a:rPr lang="en-US" sz="5400" b="1" dirty="0">
                <a:solidFill>
                  <a:srgbClr val="003399"/>
                </a:solidFill>
              </a:rPr>
              <a:t> </a:t>
            </a:r>
            <a:r>
              <a:rPr lang="en-US" sz="5400" b="1" dirty="0" err="1">
                <a:solidFill>
                  <a:srgbClr val="003399"/>
                </a:solidFill>
              </a:rPr>
              <a:t>với</a:t>
            </a:r>
            <a:r>
              <a:rPr lang="en-US" sz="5400" b="1" dirty="0">
                <a:solidFill>
                  <a:srgbClr val="003399"/>
                </a:solidFill>
              </a:rPr>
              <a:t> </a:t>
            </a:r>
            <a:r>
              <a:rPr lang="en-US" sz="5400" b="1" dirty="0" err="1">
                <a:solidFill>
                  <a:srgbClr val="003399"/>
                </a:solidFill>
              </a:rPr>
              <a:t>muôn</a:t>
            </a:r>
            <a:r>
              <a:rPr lang="en-US" sz="5400" b="1" dirty="0">
                <a:solidFill>
                  <a:srgbClr val="003399"/>
                </a:solidFill>
              </a:rPr>
              <a:t> </a:t>
            </a:r>
            <a:r>
              <a:rPr lang="en-US" sz="5400" b="1" dirty="0" err="1">
                <a:solidFill>
                  <a:srgbClr val="003399"/>
                </a:solidFill>
              </a:rPr>
              <a:t>nỗi</a:t>
            </a:r>
            <a:r>
              <a:rPr lang="en-US" sz="5400" b="1" dirty="0">
                <a:solidFill>
                  <a:srgbClr val="003399"/>
                </a:solidFill>
              </a:rPr>
              <a:t> </a:t>
            </a:r>
            <a:r>
              <a:rPr lang="en-US" sz="5400" b="1" dirty="0" err="1">
                <a:solidFill>
                  <a:srgbClr val="003399"/>
                </a:solidFill>
              </a:rPr>
              <a:t>hân</a:t>
            </a:r>
            <a:r>
              <a:rPr lang="en-US" sz="5400" b="1" dirty="0">
                <a:solidFill>
                  <a:srgbClr val="003399"/>
                </a:solidFill>
              </a:rPr>
              <a:t> </a:t>
            </a:r>
            <a:r>
              <a:rPr lang="en-US" sz="5400" b="1" dirty="0" err="1">
                <a:solidFill>
                  <a:srgbClr val="003399"/>
                </a:solidFill>
              </a:rPr>
              <a:t>hoan</a:t>
            </a:r>
            <a:r>
              <a:rPr lang="en-US" sz="5400" b="1" dirty="0">
                <a:solidFill>
                  <a:srgbClr val="003399"/>
                </a:solidFill>
              </a:rPr>
              <a:t> </a:t>
            </a:r>
            <a:r>
              <a:rPr lang="en-US" sz="5400" b="1" dirty="0" err="1">
                <a:solidFill>
                  <a:srgbClr val="003399"/>
                </a:solidFill>
              </a:rPr>
              <a:t>trong</a:t>
            </a:r>
            <a:r>
              <a:rPr lang="en-US" sz="5400" b="1" dirty="0">
                <a:solidFill>
                  <a:srgbClr val="003399"/>
                </a:solidFill>
              </a:rPr>
              <a:t> </a:t>
            </a:r>
            <a:r>
              <a:rPr lang="en-US" sz="5400" b="1" dirty="0" err="1">
                <a:solidFill>
                  <a:srgbClr val="003399"/>
                </a:solidFill>
              </a:rPr>
              <a:t>niềm</a:t>
            </a:r>
            <a:r>
              <a:rPr lang="en-US" sz="5400" b="1" dirty="0">
                <a:solidFill>
                  <a:srgbClr val="003399"/>
                </a:solidFill>
              </a:rPr>
              <a:t> tri </a:t>
            </a:r>
            <a:r>
              <a:rPr lang="en-US" sz="5400" b="1" dirty="0" err="1">
                <a:solidFill>
                  <a:srgbClr val="003399"/>
                </a:solidFill>
              </a:rPr>
              <a:t>ân</a:t>
            </a:r>
            <a:r>
              <a:rPr lang="en-US" sz="5400" b="1" dirty="0">
                <a:solidFill>
                  <a:srgbClr val="003399"/>
                </a:solidFill>
              </a:rPr>
              <a:t>.</a:t>
            </a:r>
            <a:endParaRPr lang="en-US" sz="4800" b="1" dirty="0">
              <a:solidFill>
                <a:srgbClr val="003399"/>
              </a:solidFill>
            </a:endParaRPr>
          </a:p>
        </p:txBody>
      </p:sp>
    </p:spTree>
    <p:extLst>
      <p:ext uri="{BB962C8B-B14F-4D97-AF65-F5344CB8AC3E}">
        <p14:creationId xmlns:p14="http://schemas.microsoft.com/office/powerpoint/2010/main" val="1849952061"/>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0"/>
            <a:ext cx="9144000" cy="5143499"/>
          </a:xfrm>
        </p:spPr>
        <p:txBody>
          <a:bodyPr>
            <a:normAutofit/>
          </a:bodyPr>
          <a:lstStyle/>
          <a:p>
            <a:pPr algn="just">
              <a:lnSpc>
                <a:spcPct val="110000"/>
              </a:lnSpc>
            </a:pPr>
            <a:r>
              <a:rPr lang="en-US" sz="5600" u="sng" dirty="0" smtClean="0">
                <a:solidFill>
                  <a:srgbClr val="FF0000"/>
                </a:solidFill>
              </a:rPr>
              <a:t>Tk2</a:t>
            </a:r>
            <a:r>
              <a:rPr lang="vi-VN" sz="5600" u="sng" dirty="0" smtClean="0">
                <a:solidFill>
                  <a:srgbClr val="FF0000"/>
                </a:solidFill>
              </a:rPr>
              <a:t>:</a:t>
            </a:r>
            <a:r>
              <a:rPr lang="vi-VN" sz="5600" dirty="0" smtClean="0">
                <a:solidFill>
                  <a:srgbClr val="FF0000"/>
                </a:solidFill>
              </a:rPr>
              <a:t> </a:t>
            </a:r>
            <a:r>
              <a:rPr lang="en-US" sz="5600" dirty="0" err="1" smtClean="0">
                <a:solidFill>
                  <a:srgbClr val="003399"/>
                </a:solidFill>
              </a:rPr>
              <a:t>Xin</a:t>
            </a:r>
            <a:r>
              <a:rPr lang="en-US" sz="5600" dirty="0" smtClean="0">
                <a:solidFill>
                  <a:srgbClr val="003399"/>
                </a:solidFill>
              </a:rPr>
              <a:t> </a:t>
            </a:r>
            <a:r>
              <a:rPr lang="en-US" sz="5600" dirty="0" err="1" smtClean="0">
                <a:solidFill>
                  <a:srgbClr val="003399"/>
                </a:solidFill>
              </a:rPr>
              <a:t>dâng</a:t>
            </a:r>
            <a:r>
              <a:rPr lang="en-US" sz="5600" dirty="0" smtClean="0">
                <a:solidFill>
                  <a:srgbClr val="003399"/>
                </a:solidFill>
              </a:rPr>
              <a:t> </a:t>
            </a:r>
            <a:r>
              <a:rPr lang="en-US" sz="5600" dirty="0" err="1" smtClean="0">
                <a:solidFill>
                  <a:srgbClr val="003399"/>
                </a:solidFill>
              </a:rPr>
              <a:t>lên</a:t>
            </a:r>
            <a:r>
              <a:rPr lang="en-US" sz="5600" dirty="0" smtClean="0">
                <a:solidFill>
                  <a:srgbClr val="003399"/>
                </a:solidFill>
              </a:rPr>
              <a:t> </a:t>
            </a:r>
            <a:r>
              <a:rPr lang="en-US" sz="5600" dirty="0" err="1" smtClean="0">
                <a:solidFill>
                  <a:srgbClr val="003399"/>
                </a:solidFill>
              </a:rPr>
              <a:t>Người</a:t>
            </a:r>
            <a:r>
              <a:rPr lang="en-US" sz="5600" dirty="0" smtClean="0">
                <a:solidFill>
                  <a:srgbClr val="003399"/>
                </a:solidFill>
              </a:rPr>
              <a:t> </a:t>
            </a:r>
            <a:r>
              <a:rPr lang="en-US" sz="5600" dirty="0" err="1" smtClean="0">
                <a:solidFill>
                  <a:srgbClr val="003399"/>
                </a:solidFill>
              </a:rPr>
              <a:t>bao</a:t>
            </a:r>
            <a:r>
              <a:rPr lang="en-US" sz="5600" dirty="0" smtClean="0">
                <a:solidFill>
                  <a:srgbClr val="003399"/>
                </a:solidFill>
              </a:rPr>
              <a:t> </a:t>
            </a:r>
            <a:r>
              <a:rPr lang="en-US" sz="5600" dirty="0" err="1" smtClean="0">
                <a:solidFill>
                  <a:srgbClr val="003399"/>
                </a:solidFill>
              </a:rPr>
              <a:t>thời</a:t>
            </a:r>
            <a:r>
              <a:rPr lang="en-US" sz="5600" dirty="0" smtClean="0">
                <a:solidFill>
                  <a:srgbClr val="003399"/>
                </a:solidFill>
              </a:rPr>
              <a:t> </a:t>
            </a:r>
            <a:r>
              <a:rPr lang="en-US" sz="5600" dirty="0" err="1" smtClean="0">
                <a:solidFill>
                  <a:srgbClr val="003399"/>
                </a:solidFill>
              </a:rPr>
              <a:t>gian</a:t>
            </a:r>
            <a:r>
              <a:rPr lang="en-US" sz="5600" dirty="0" smtClean="0">
                <a:solidFill>
                  <a:srgbClr val="003399"/>
                </a:solidFill>
              </a:rPr>
              <a:t> qua </a:t>
            </a:r>
            <a:r>
              <a:rPr lang="en-US" sz="5600" dirty="0" err="1" smtClean="0">
                <a:solidFill>
                  <a:srgbClr val="003399"/>
                </a:solidFill>
              </a:rPr>
              <a:t>chìm</a:t>
            </a:r>
            <a:r>
              <a:rPr lang="en-US" sz="5600" dirty="0" smtClean="0">
                <a:solidFill>
                  <a:srgbClr val="003399"/>
                </a:solidFill>
              </a:rPr>
              <a:t> </a:t>
            </a:r>
            <a:r>
              <a:rPr lang="en-US" sz="5600" dirty="0" err="1" smtClean="0">
                <a:solidFill>
                  <a:srgbClr val="003399"/>
                </a:solidFill>
              </a:rPr>
              <a:t>trong</a:t>
            </a:r>
            <a:r>
              <a:rPr lang="en-US" sz="5600" dirty="0" smtClean="0">
                <a:solidFill>
                  <a:srgbClr val="003399"/>
                </a:solidFill>
              </a:rPr>
              <a:t> </a:t>
            </a:r>
            <a:r>
              <a:rPr lang="en-US" sz="5600" dirty="0" err="1" smtClean="0">
                <a:solidFill>
                  <a:srgbClr val="003399"/>
                </a:solidFill>
              </a:rPr>
              <a:t>bóng</a:t>
            </a:r>
            <a:r>
              <a:rPr lang="en-US" sz="5600" dirty="0" smtClean="0">
                <a:solidFill>
                  <a:srgbClr val="003399"/>
                </a:solidFill>
              </a:rPr>
              <a:t> </a:t>
            </a:r>
            <a:r>
              <a:rPr lang="en-US" sz="5600" dirty="0" err="1" smtClean="0">
                <a:solidFill>
                  <a:srgbClr val="003399"/>
                </a:solidFill>
              </a:rPr>
              <a:t>tối</a:t>
            </a:r>
            <a:r>
              <a:rPr lang="en-US" sz="5600" dirty="0" smtClean="0">
                <a:solidFill>
                  <a:srgbClr val="003399"/>
                </a:solidFill>
              </a:rPr>
              <a:t>. </a:t>
            </a:r>
            <a:r>
              <a:rPr lang="en-US" sz="5600" dirty="0" err="1" smtClean="0">
                <a:solidFill>
                  <a:srgbClr val="003399"/>
                </a:solidFill>
              </a:rPr>
              <a:t>Xin</a:t>
            </a:r>
            <a:r>
              <a:rPr lang="en-US" sz="5600" dirty="0" smtClean="0">
                <a:solidFill>
                  <a:srgbClr val="003399"/>
                </a:solidFill>
              </a:rPr>
              <a:t> </a:t>
            </a:r>
            <a:r>
              <a:rPr lang="en-US" sz="5600" dirty="0" err="1" smtClean="0">
                <a:solidFill>
                  <a:srgbClr val="003399"/>
                </a:solidFill>
              </a:rPr>
              <a:t>dâng</a:t>
            </a:r>
            <a:r>
              <a:rPr lang="en-US" sz="5600" dirty="0" smtClean="0">
                <a:solidFill>
                  <a:srgbClr val="003399"/>
                </a:solidFill>
              </a:rPr>
              <a:t> </a:t>
            </a:r>
            <a:r>
              <a:rPr lang="en-US" sz="5600" dirty="0" err="1" smtClean="0">
                <a:solidFill>
                  <a:srgbClr val="003399"/>
                </a:solidFill>
              </a:rPr>
              <a:t>lên</a:t>
            </a:r>
            <a:r>
              <a:rPr lang="en-US" sz="5600" dirty="0" smtClean="0">
                <a:solidFill>
                  <a:srgbClr val="003399"/>
                </a:solidFill>
              </a:rPr>
              <a:t> </a:t>
            </a:r>
            <a:r>
              <a:rPr lang="en-US" sz="5600" dirty="0" err="1" smtClean="0">
                <a:solidFill>
                  <a:srgbClr val="003399"/>
                </a:solidFill>
              </a:rPr>
              <a:t>Người</a:t>
            </a:r>
            <a:r>
              <a:rPr lang="en-US" sz="5600" dirty="0" smtClean="0">
                <a:solidFill>
                  <a:srgbClr val="003399"/>
                </a:solidFill>
              </a:rPr>
              <a:t>, </a:t>
            </a:r>
            <a:r>
              <a:rPr lang="en-US" sz="5600" dirty="0" err="1" smtClean="0">
                <a:solidFill>
                  <a:srgbClr val="003399"/>
                </a:solidFill>
              </a:rPr>
              <a:t>tương</a:t>
            </a:r>
            <a:r>
              <a:rPr lang="en-US" sz="5600" dirty="0" smtClean="0">
                <a:solidFill>
                  <a:srgbClr val="003399"/>
                </a:solidFill>
              </a:rPr>
              <a:t> </a:t>
            </a:r>
            <a:r>
              <a:rPr lang="en-US" sz="5600" dirty="0" err="1" smtClean="0">
                <a:solidFill>
                  <a:srgbClr val="003399"/>
                </a:solidFill>
              </a:rPr>
              <a:t>lai</a:t>
            </a:r>
            <a:r>
              <a:rPr lang="en-US" sz="5600" dirty="0" smtClean="0">
                <a:solidFill>
                  <a:srgbClr val="003399"/>
                </a:solidFill>
              </a:rPr>
              <a:t> </a:t>
            </a:r>
            <a:r>
              <a:rPr lang="en-US" sz="5600" dirty="0" err="1" smtClean="0">
                <a:solidFill>
                  <a:srgbClr val="003399"/>
                </a:solidFill>
              </a:rPr>
              <a:t>vơi</a:t>
            </a:r>
            <a:r>
              <a:rPr lang="en-US" sz="5600" dirty="0" smtClean="0">
                <a:solidFill>
                  <a:srgbClr val="003399"/>
                </a:solidFill>
              </a:rPr>
              <a:t> </a:t>
            </a:r>
            <a:r>
              <a:rPr lang="en-US" sz="5600" dirty="0" err="1" smtClean="0">
                <a:solidFill>
                  <a:srgbClr val="003399"/>
                </a:solidFill>
              </a:rPr>
              <a:t>đầy</a:t>
            </a:r>
            <a:r>
              <a:rPr lang="en-US" sz="5600" dirty="0" smtClean="0">
                <a:solidFill>
                  <a:srgbClr val="003399"/>
                </a:solidFill>
              </a:rPr>
              <a:t> </a:t>
            </a:r>
            <a:r>
              <a:rPr lang="en-US" sz="5600" dirty="0" err="1" smtClean="0">
                <a:solidFill>
                  <a:srgbClr val="003399"/>
                </a:solidFill>
              </a:rPr>
              <a:t>bao</a:t>
            </a:r>
            <a:r>
              <a:rPr lang="en-US" sz="5600" dirty="0" smtClean="0">
                <a:solidFill>
                  <a:srgbClr val="003399"/>
                </a:solidFill>
              </a:rPr>
              <a:t> </a:t>
            </a:r>
            <a:r>
              <a:rPr lang="en-US" sz="5600" dirty="0" err="1" smtClean="0">
                <a:solidFill>
                  <a:srgbClr val="003399"/>
                </a:solidFill>
              </a:rPr>
              <a:t>ước</a:t>
            </a:r>
            <a:r>
              <a:rPr lang="en-US" sz="5600" dirty="0" smtClean="0">
                <a:solidFill>
                  <a:srgbClr val="003399"/>
                </a:solidFill>
              </a:rPr>
              <a:t> </a:t>
            </a:r>
            <a:r>
              <a:rPr lang="en-US" sz="5600" dirty="0" err="1" smtClean="0">
                <a:solidFill>
                  <a:srgbClr val="003399"/>
                </a:solidFill>
              </a:rPr>
              <a:t>mộng</a:t>
            </a:r>
            <a:r>
              <a:rPr lang="en-US" sz="5600" dirty="0" smtClean="0">
                <a:solidFill>
                  <a:srgbClr val="003399"/>
                </a:solidFill>
              </a:rPr>
              <a:t> say.</a:t>
            </a:r>
            <a:endParaRPr lang="en-US" sz="5600" dirty="0">
              <a:solidFill>
                <a:srgbClr val="003399"/>
              </a:solidFill>
            </a:endParaRPr>
          </a:p>
        </p:txBody>
      </p:sp>
    </p:spTree>
    <p:extLst>
      <p:ext uri="{BB962C8B-B14F-4D97-AF65-F5344CB8AC3E}">
        <p14:creationId xmlns:p14="http://schemas.microsoft.com/office/powerpoint/2010/main" val="932566261"/>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0"/>
            <a:ext cx="9144000" cy="5143499"/>
          </a:xfrm>
        </p:spPr>
        <p:txBody>
          <a:bodyPr>
            <a:normAutofit/>
          </a:bodyPr>
          <a:lstStyle/>
          <a:p>
            <a:pPr algn="just">
              <a:lnSpc>
                <a:spcPct val="120000"/>
              </a:lnSpc>
            </a:pPr>
            <a:r>
              <a:rPr lang="en-US" sz="5600" u="sng" dirty="0" smtClean="0">
                <a:solidFill>
                  <a:srgbClr val="FF0000"/>
                </a:solidFill>
              </a:rPr>
              <a:t>**</a:t>
            </a:r>
            <a:r>
              <a:rPr lang="vi-VN" sz="5600" u="sng" dirty="0" smtClean="0">
                <a:solidFill>
                  <a:srgbClr val="FF0000"/>
                </a:solidFill>
              </a:rPr>
              <a:t>:</a:t>
            </a:r>
            <a:r>
              <a:rPr lang="vi-VN" sz="5600" dirty="0" smtClean="0">
                <a:solidFill>
                  <a:srgbClr val="003399"/>
                </a:solidFill>
              </a:rPr>
              <a:t> </a:t>
            </a:r>
            <a:r>
              <a:rPr lang="en-US" sz="5600" dirty="0" err="1">
                <a:solidFill>
                  <a:srgbClr val="003399"/>
                </a:solidFill>
              </a:rPr>
              <a:t>Xin</a:t>
            </a:r>
            <a:r>
              <a:rPr lang="en-US" sz="5600" dirty="0">
                <a:solidFill>
                  <a:srgbClr val="003399"/>
                </a:solidFill>
              </a:rPr>
              <a:t> </a:t>
            </a:r>
            <a:r>
              <a:rPr lang="en-US" sz="5600" dirty="0" smtClean="0">
                <a:solidFill>
                  <a:srgbClr val="003399"/>
                </a:solidFill>
              </a:rPr>
              <a:t>tri </a:t>
            </a:r>
            <a:r>
              <a:rPr lang="en-US" sz="5600" dirty="0" err="1" smtClean="0">
                <a:solidFill>
                  <a:srgbClr val="003399"/>
                </a:solidFill>
              </a:rPr>
              <a:t>ân</a:t>
            </a:r>
            <a:r>
              <a:rPr lang="en-US" sz="5600" dirty="0" smtClean="0">
                <a:solidFill>
                  <a:srgbClr val="003399"/>
                </a:solidFill>
              </a:rPr>
              <a:t> </a:t>
            </a:r>
            <a:r>
              <a:rPr lang="en-US" sz="5600" dirty="0" err="1" smtClean="0">
                <a:solidFill>
                  <a:srgbClr val="003399"/>
                </a:solidFill>
              </a:rPr>
              <a:t>Người</a:t>
            </a:r>
            <a:r>
              <a:rPr lang="en-US" sz="5600" dirty="0" smtClean="0">
                <a:solidFill>
                  <a:srgbClr val="003399"/>
                </a:solidFill>
              </a:rPr>
              <a:t> </a:t>
            </a:r>
            <a:r>
              <a:rPr lang="en-US" sz="5600" dirty="0" err="1" smtClean="0">
                <a:solidFill>
                  <a:srgbClr val="003399"/>
                </a:solidFill>
              </a:rPr>
              <a:t>ân</a:t>
            </a:r>
            <a:r>
              <a:rPr lang="en-US" sz="5600" dirty="0" smtClean="0">
                <a:solidFill>
                  <a:srgbClr val="003399"/>
                </a:solidFill>
              </a:rPr>
              <a:t> </a:t>
            </a:r>
            <a:r>
              <a:rPr lang="en-US" sz="5600" dirty="0" err="1" smtClean="0">
                <a:solidFill>
                  <a:srgbClr val="003399"/>
                </a:solidFill>
              </a:rPr>
              <a:t>tình</a:t>
            </a:r>
            <a:r>
              <a:rPr lang="en-US" sz="5600" dirty="0" smtClean="0">
                <a:solidFill>
                  <a:srgbClr val="003399"/>
                </a:solidFill>
              </a:rPr>
              <a:t> </a:t>
            </a:r>
            <a:r>
              <a:rPr lang="en-US" sz="5600" dirty="0" err="1" smtClean="0">
                <a:solidFill>
                  <a:srgbClr val="003399"/>
                </a:solidFill>
              </a:rPr>
              <a:t>bao</a:t>
            </a:r>
            <a:r>
              <a:rPr lang="en-US" sz="5600" dirty="0" smtClean="0">
                <a:solidFill>
                  <a:srgbClr val="003399"/>
                </a:solidFill>
              </a:rPr>
              <a:t> la </a:t>
            </a:r>
            <a:r>
              <a:rPr lang="en-US" sz="5600" dirty="0" err="1" smtClean="0">
                <a:solidFill>
                  <a:srgbClr val="003399"/>
                </a:solidFill>
              </a:rPr>
              <a:t>hằng</a:t>
            </a:r>
            <a:r>
              <a:rPr lang="en-US" sz="5600" dirty="0" smtClean="0">
                <a:solidFill>
                  <a:srgbClr val="003399"/>
                </a:solidFill>
              </a:rPr>
              <a:t> </a:t>
            </a:r>
            <a:r>
              <a:rPr lang="en-US" sz="5600" dirty="0" err="1" smtClean="0">
                <a:solidFill>
                  <a:srgbClr val="003399"/>
                </a:solidFill>
              </a:rPr>
              <a:t>luôn</a:t>
            </a:r>
            <a:r>
              <a:rPr lang="en-US" sz="5600" dirty="0" smtClean="0">
                <a:solidFill>
                  <a:srgbClr val="003399"/>
                </a:solidFill>
              </a:rPr>
              <a:t> </a:t>
            </a:r>
            <a:r>
              <a:rPr lang="en-US" sz="5600" dirty="0" err="1" smtClean="0">
                <a:solidFill>
                  <a:srgbClr val="003399"/>
                </a:solidFill>
              </a:rPr>
              <a:t>tha</a:t>
            </a:r>
            <a:r>
              <a:rPr lang="en-US" sz="5600" dirty="0" smtClean="0">
                <a:solidFill>
                  <a:srgbClr val="003399"/>
                </a:solidFill>
              </a:rPr>
              <a:t> </a:t>
            </a:r>
            <a:r>
              <a:rPr lang="en-US" sz="5600" dirty="0" err="1" smtClean="0">
                <a:solidFill>
                  <a:srgbClr val="003399"/>
                </a:solidFill>
              </a:rPr>
              <a:t>thứ</a:t>
            </a:r>
            <a:r>
              <a:rPr lang="en-US" sz="5600" dirty="0" smtClean="0">
                <a:solidFill>
                  <a:srgbClr val="003399"/>
                </a:solidFill>
              </a:rPr>
              <a:t>. </a:t>
            </a:r>
            <a:r>
              <a:rPr lang="en-US" sz="5600" dirty="0" err="1" smtClean="0">
                <a:solidFill>
                  <a:srgbClr val="003399"/>
                </a:solidFill>
              </a:rPr>
              <a:t>Xin</a:t>
            </a:r>
            <a:r>
              <a:rPr lang="en-US" sz="5600" dirty="0" smtClean="0">
                <a:solidFill>
                  <a:srgbClr val="003399"/>
                </a:solidFill>
              </a:rPr>
              <a:t> tri </a:t>
            </a:r>
            <a:r>
              <a:rPr lang="en-US" sz="5600" dirty="0" err="1" smtClean="0">
                <a:solidFill>
                  <a:srgbClr val="003399"/>
                </a:solidFill>
              </a:rPr>
              <a:t>ân</a:t>
            </a:r>
            <a:r>
              <a:rPr lang="en-US" sz="5600" dirty="0" smtClean="0">
                <a:solidFill>
                  <a:srgbClr val="003399"/>
                </a:solidFill>
              </a:rPr>
              <a:t> </a:t>
            </a:r>
            <a:r>
              <a:rPr lang="en-US" sz="5600" dirty="0" err="1" smtClean="0">
                <a:solidFill>
                  <a:srgbClr val="003399"/>
                </a:solidFill>
              </a:rPr>
              <a:t>Ngài</a:t>
            </a:r>
            <a:r>
              <a:rPr lang="en-US" sz="5600" dirty="0" smtClean="0">
                <a:solidFill>
                  <a:srgbClr val="003399"/>
                </a:solidFill>
              </a:rPr>
              <a:t>, </a:t>
            </a:r>
            <a:r>
              <a:rPr lang="en-US" sz="5600" dirty="0" err="1" smtClean="0">
                <a:solidFill>
                  <a:srgbClr val="003399"/>
                </a:solidFill>
              </a:rPr>
              <a:t>thiên</a:t>
            </a:r>
            <a:r>
              <a:rPr lang="en-US" sz="5600" dirty="0" smtClean="0">
                <a:solidFill>
                  <a:srgbClr val="003399"/>
                </a:solidFill>
              </a:rPr>
              <a:t> </a:t>
            </a:r>
            <a:r>
              <a:rPr lang="en-US" sz="5600" dirty="0" err="1" smtClean="0">
                <a:solidFill>
                  <a:srgbClr val="003399"/>
                </a:solidFill>
              </a:rPr>
              <a:t>thu</a:t>
            </a:r>
            <a:r>
              <a:rPr lang="en-US" sz="5600" dirty="0" smtClean="0">
                <a:solidFill>
                  <a:srgbClr val="003399"/>
                </a:solidFill>
              </a:rPr>
              <a:t> </a:t>
            </a:r>
            <a:r>
              <a:rPr lang="en-US" sz="5600" dirty="0" err="1" smtClean="0">
                <a:solidFill>
                  <a:srgbClr val="003399"/>
                </a:solidFill>
              </a:rPr>
              <a:t>thay</a:t>
            </a:r>
            <a:r>
              <a:rPr lang="en-US" sz="5600" dirty="0" smtClean="0">
                <a:solidFill>
                  <a:srgbClr val="003399"/>
                </a:solidFill>
              </a:rPr>
              <a:t> </a:t>
            </a:r>
            <a:r>
              <a:rPr lang="en-US" sz="5600" dirty="0" err="1" smtClean="0">
                <a:solidFill>
                  <a:srgbClr val="003399"/>
                </a:solidFill>
              </a:rPr>
              <a:t>dời</a:t>
            </a:r>
            <a:r>
              <a:rPr lang="en-US" sz="5600" dirty="0" smtClean="0">
                <a:solidFill>
                  <a:srgbClr val="003399"/>
                </a:solidFill>
              </a:rPr>
              <a:t>, </a:t>
            </a:r>
            <a:r>
              <a:rPr lang="en-US" sz="5600" dirty="0" err="1" smtClean="0">
                <a:solidFill>
                  <a:srgbClr val="003399"/>
                </a:solidFill>
              </a:rPr>
              <a:t>tình</a:t>
            </a:r>
            <a:r>
              <a:rPr lang="en-US" sz="5600" dirty="0" smtClean="0">
                <a:solidFill>
                  <a:srgbClr val="003399"/>
                </a:solidFill>
              </a:rPr>
              <a:t> </a:t>
            </a:r>
            <a:r>
              <a:rPr lang="en-US" sz="5600" dirty="0" err="1" smtClean="0">
                <a:solidFill>
                  <a:srgbClr val="003399"/>
                </a:solidFill>
              </a:rPr>
              <a:t>vẫn</a:t>
            </a:r>
            <a:r>
              <a:rPr lang="en-US" sz="5600" dirty="0" smtClean="0">
                <a:solidFill>
                  <a:srgbClr val="003399"/>
                </a:solidFill>
              </a:rPr>
              <a:t> </a:t>
            </a:r>
            <a:r>
              <a:rPr lang="en-US" sz="5600" dirty="0" err="1" smtClean="0">
                <a:solidFill>
                  <a:srgbClr val="003399"/>
                </a:solidFill>
              </a:rPr>
              <a:t>bao</a:t>
            </a:r>
            <a:r>
              <a:rPr lang="en-US" sz="5600" dirty="0" smtClean="0">
                <a:solidFill>
                  <a:srgbClr val="003399"/>
                </a:solidFill>
              </a:rPr>
              <a:t> </a:t>
            </a:r>
            <a:r>
              <a:rPr lang="en-US" sz="5600" dirty="0" err="1" smtClean="0">
                <a:solidFill>
                  <a:srgbClr val="003399"/>
                </a:solidFill>
              </a:rPr>
              <a:t>đời</a:t>
            </a:r>
            <a:r>
              <a:rPr lang="en-US" sz="5600" dirty="0" smtClean="0">
                <a:solidFill>
                  <a:srgbClr val="003399"/>
                </a:solidFill>
              </a:rPr>
              <a:t>.</a:t>
            </a:r>
            <a:endParaRPr lang="en-US" sz="5600" dirty="0">
              <a:solidFill>
                <a:srgbClr val="003399"/>
              </a:solidFill>
            </a:endParaRPr>
          </a:p>
        </p:txBody>
      </p:sp>
    </p:spTree>
    <p:extLst>
      <p:ext uri="{BB962C8B-B14F-4D97-AF65-F5344CB8AC3E}">
        <p14:creationId xmlns:p14="http://schemas.microsoft.com/office/powerpoint/2010/main" val="3077285023"/>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0"/>
            <a:ext cx="9144000" cy="5143499"/>
          </a:xfrm>
        </p:spPr>
        <p:txBody>
          <a:bodyPr>
            <a:normAutofit/>
          </a:bodyPr>
          <a:lstStyle/>
          <a:p>
            <a:pPr algn="just">
              <a:lnSpc>
                <a:spcPct val="110000"/>
              </a:lnSpc>
            </a:pPr>
            <a:r>
              <a:rPr lang="en-US" sz="5400" b="1" u="sng" dirty="0" err="1" smtClean="0">
                <a:solidFill>
                  <a:srgbClr val="FF0000"/>
                </a:solidFill>
              </a:rPr>
              <a:t>Đk</a:t>
            </a:r>
            <a:r>
              <a:rPr lang="vi-VN" sz="5400" b="1" u="sng" dirty="0" smtClean="0">
                <a:solidFill>
                  <a:srgbClr val="FF0000"/>
                </a:solidFill>
              </a:rPr>
              <a:t>:</a:t>
            </a:r>
            <a:r>
              <a:rPr lang="vi-VN" sz="5400" b="1" dirty="0" smtClean="0">
                <a:solidFill>
                  <a:srgbClr val="003399"/>
                </a:solidFill>
              </a:rPr>
              <a:t> </a:t>
            </a:r>
            <a:r>
              <a:rPr lang="en-US" sz="5400" b="1" dirty="0" err="1" smtClean="0">
                <a:solidFill>
                  <a:srgbClr val="003399"/>
                </a:solidFill>
              </a:rPr>
              <a:t>Xin</a:t>
            </a:r>
            <a:r>
              <a:rPr lang="en-US" sz="5400" b="1" dirty="0" smtClean="0">
                <a:solidFill>
                  <a:srgbClr val="003399"/>
                </a:solidFill>
              </a:rPr>
              <a:t> </a:t>
            </a:r>
            <a:r>
              <a:rPr lang="en-US" sz="5400" b="1" dirty="0" err="1" smtClean="0">
                <a:solidFill>
                  <a:srgbClr val="003399"/>
                </a:solidFill>
              </a:rPr>
              <a:t>dâng</a:t>
            </a:r>
            <a:r>
              <a:rPr lang="en-US" sz="5400" b="1" dirty="0" smtClean="0">
                <a:solidFill>
                  <a:srgbClr val="003399"/>
                </a:solidFill>
              </a:rPr>
              <a:t> </a:t>
            </a:r>
            <a:r>
              <a:rPr lang="en-US" sz="5400" b="1" dirty="0" err="1" smtClean="0">
                <a:solidFill>
                  <a:srgbClr val="003399"/>
                </a:solidFill>
              </a:rPr>
              <a:t>lên</a:t>
            </a:r>
            <a:r>
              <a:rPr lang="en-US" sz="5400" b="1" dirty="0" smtClean="0">
                <a:solidFill>
                  <a:srgbClr val="003399"/>
                </a:solidFill>
              </a:rPr>
              <a:t> </a:t>
            </a:r>
            <a:r>
              <a:rPr lang="en-US" sz="5400" b="1" dirty="0" err="1" smtClean="0">
                <a:solidFill>
                  <a:srgbClr val="003399"/>
                </a:solidFill>
              </a:rPr>
              <a:t>Thiên</a:t>
            </a:r>
            <a:r>
              <a:rPr lang="en-US" sz="5400" b="1" dirty="0" smtClean="0">
                <a:solidFill>
                  <a:srgbClr val="003399"/>
                </a:solidFill>
              </a:rPr>
              <a:t> </a:t>
            </a:r>
            <a:r>
              <a:rPr lang="en-US" sz="5400" b="1" dirty="0" err="1" smtClean="0">
                <a:solidFill>
                  <a:srgbClr val="003399"/>
                </a:solidFill>
              </a:rPr>
              <a:t>Chúa</a:t>
            </a:r>
            <a:r>
              <a:rPr lang="en-US" sz="5400" b="1" dirty="0" smtClean="0">
                <a:solidFill>
                  <a:srgbClr val="003399"/>
                </a:solidFill>
              </a:rPr>
              <a:t> </a:t>
            </a:r>
            <a:r>
              <a:rPr lang="en-US" sz="5400" b="1" dirty="0" err="1" smtClean="0">
                <a:solidFill>
                  <a:srgbClr val="003399"/>
                </a:solidFill>
              </a:rPr>
              <a:t>khúc</a:t>
            </a:r>
            <a:r>
              <a:rPr lang="en-US" sz="5400" b="1" dirty="0" smtClean="0">
                <a:solidFill>
                  <a:srgbClr val="003399"/>
                </a:solidFill>
              </a:rPr>
              <a:t> </a:t>
            </a:r>
            <a:r>
              <a:rPr lang="en-US" sz="5400" b="1" dirty="0" err="1" smtClean="0">
                <a:solidFill>
                  <a:srgbClr val="003399"/>
                </a:solidFill>
              </a:rPr>
              <a:t>hát</a:t>
            </a:r>
            <a:r>
              <a:rPr lang="en-US" sz="5400" b="1" dirty="0" smtClean="0">
                <a:solidFill>
                  <a:srgbClr val="003399"/>
                </a:solidFill>
              </a:rPr>
              <a:t> </a:t>
            </a:r>
            <a:r>
              <a:rPr lang="en-US" sz="5400" b="1" dirty="0" err="1" smtClean="0">
                <a:solidFill>
                  <a:srgbClr val="003399"/>
                </a:solidFill>
              </a:rPr>
              <a:t>tạ</a:t>
            </a:r>
            <a:r>
              <a:rPr lang="en-US" sz="5400" b="1" dirty="0" smtClean="0">
                <a:solidFill>
                  <a:srgbClr val="003399"/>
                </a:solidFill>
              </a:rPr>
              <a:t> </a:t>
            </a:r>
            <a:r>
              <a:rPr lang="en-US" sz="5400" b="1" dirty="0" err="1" smtClean="0">
                <a:solidFill>
                  <a:srgbClr val="003399"/>
                </a:solidFill>
              </a:rPr>
              <a:t>ơn</a:t>
            </a:r>
            <a:r>
              <a:rPr lang="en-US" sz="5400" b="1" dirty="0" smtClean="0">
                <a:solidFill>
                  <a:srgbClr val="003399"/>
                </a:solidFill>
              </a:rPr>
              <a:t> </a:t>
            </a:r>
            <a:r>
              <a:rPr lang="en-US" sz="5400" b="1" dirty="0" err="1" smtClean="0">
                <a:solidFill>
                  <a:srgbClr val="003399"/>
                </a:solidFill>
              </a:rPr>
              <a:t>khi</a:t>
            </a:r>
            <a:r>
              <a:rPr lang="en-US" sz="5400" b="1" dirty="0" smtClean="0">
                <a:solidFill>
                  <a:srgbClr val="003399"/>
                </a:solidFill>
              </a:rPr>
              <a:t> </a:t>
            </a:r>
            <a:r>
              <a:rPr lang="en-US" sz="5400" b="1" dirty="0" err="1" smtClean="0">
                <a:solidFill>
                  <a:srgbClr val="003399"/>
                </a:solidFill>
              </a:rPr>
              <a:t>ngày</a:t>
            </a:r>
            <a:r>
              <a:rPr lang="en-US" sz="5400" b="1" dirty="0" smtClean="0">
                <a:solidFill>
                  <a:srgbClr val="003399"/>
                </a:solidFill>
              </a:rPr>
              <a:t> </a:t>
            </a:r>
            <a:r>
              <a:rPr lang="en-US" sz="5400" b="1" dirty="0" err="1" smtClean="0">
                <a:solidFill>
                  <a:srgbClr val="003399"/>
                </a:solidFill>
              </a:rPr>
              <a:t>vui</a:t>
            </a:r>
            <a:r>
              <a:rPr lang="en-US" sz="5400" b="1" dirty="0" smtClean="0">
                <a:solidFill>
                  <a:srgbClr val="003399"/>
                </a:solidFill>
              </a:rPr>
              <a:t> </a:t>
            </a:r>
            <a:r>
              <a:rPr lang="en-US" sz="5400" b="1" dirty="0" err="1" smtClean="0">
                <a:solidFill>
                  <a:srgbClr val="003399"/>
                </a:solidFill>
              </a:rPr>
              <a:t>tới</a:t>
            </a:r>
            <a:r>
              <a:rPr lang="en-US" sz="5400" b="1" dirty="0" smtClean="0">
                <a:solidFill>
                  <a:srgbClr val="003399"/>
                </a:solidFill>
              </a:rPr>
              <a:t>. </a:t>
            </a:r>
            <a:r>
              <a:rPr lang="en-US" sz="5400" b="1" dirty="0" err="1" smtClean="0">
                <a:solidFill>
                  <a:srgbClr val="003399"/>
                </a:solidFill>
              </a:rPr>
              <a:t>Xin</a:t>
            </a:r>
            <a:r>
              <a:rPr lang="en-US" sz="5400" b="1" dirty="0" smtClean="0">
                <a:solidFill>
                  <a:srgbClr val="003399"/>
                </a:solidFill>
              </a:rPr>
              <a:t> </a:t>
            </a:r>
            <a:r>
              <a:rPr lang="en-US" sz="5400" b="1" dirty="0" err="1" smtClean="0">
                <a:solidFill>
                  <a:srgbClr val="003399"/>
                </a:solidFill>
              </a:rPr>
              <a:t>dâng</a:t>
            </a:r>
            <a:r>
              <a:rPr lang="en-US" sz="5400" b="1" dirty="0" smtClean="0">
                <a:solidFill>
                  <a:srgbClr val="003399"/>
                </a:solidFill>
              </a:rPr>
              <a:t> </a:t>
            </a:r>
            <a:r>
              <a:rPr lang="en-US" sz="5400" b="1" dirty="0" err="1" smtClean="0">
                <a:solidFill>
                  <a:srgbClr val="003399"/>
                </a:solidFill>
              </a:rPr>
              <a:t>lên</a:t>
            </a:r>
            <a:r>
              <a:rPr lang="en-US" sz="5400" b="1" dirty="0" smtClean="0">
                <a:solidFill>
                  <a:srgbClr val="003399"/>
                </a:solidFill>
              </a:rPr>
              <a:t> </a:t>
            </a:r>
            <a:r>
              <a:rPr lang="en-US" sz="5400" b="1" dirty="0" err="1" smtClean="0">
                <a:solidFill>
                  <a:srgbClr val="003399"/>
                </a:solidFill>
              </a:rPr>
              <a:t>Thiên</a:t>
            </a:r>
            <a:r>
              <a:rPr lang="en-US" sz="5400" b="1" dirty="0" smtClean="0">
                <a:solidFill>
                  <a:srgbClr val="003399"/>
                </a:solidFill>
              </a:rPr>
              <a:t> </a:t>
            </a:r>
            <a:r>
              <a:rPr lang="en-US" sz="5400" b="1" dirty="0" err="1" smtClean="0">
                <a:solidFill>
                  <a:srgbClr val="003399"/>
                </a:solidFill>
              </a:rPr>
              <a:t>Chúa</a:t>
            </a:r>
            <a:r>
              <a:rPr lang="en-US" sz="5400" b="1" dirty="0" smtClean="0">
                <a:solidFill>
                  <a:srgbClr val="003399"/>
                </a:solidFill>
              </a:rPr>
              <a:t> </a:t>
            </a:r>
            <a:r>
              <a:rPr lang="en-US" sz="5400" b="1" dirty="0" err="1" smtClean="0">
                <a:solidFill>
                  <a:srgbClr val="003399"/>
                </a:solidFill>
              </a:rPr>
              <a:t>khúc</a:t>
            </a:r>
            <a:r>
              <a:rPr lang="en-US" sz="5400" b="1" dirty="0" smtClean="0">
                <a:solidFill>
                  <a:srgbClr val="003399"/>
                </a:solidFill>
              </a:rPr>
              <a:t> </a:t>
            </a:r>
            <a:r>
              <a:rPr lang="en-US" sz="5400" b="1" dirty="0" err="1" smtClean="0">
                <a:solidFill>
                  <a:srgbClr val="003399"/>
                </a:solidFill>
              </a:rPr>
              <a:t>hát</a:t>
            </a:r>
            <a:r>
              <a:rPr lang="en-US" sz="5400" b="1" dirty="0" smtClean="0">
                <a:solidFill>
                  <a:srgbClr val="003399"/>
                </a:solidFill>
              </a:rPr>
              <a:t> </a:t>
            </a:r>
            <a:r>
              <a:rPr lang="en-US" sz="5400" b="1" dirty="0" err="1" smtClean="0">
                <a:solidFill>
                  <a:srgbClr val="003399"/>
                </a:solidFill>
              </a:rPr>
              <a:t>ngợi</a:t>
            </a:r>
            <a:r>
              <a:rPr lang="en-US" sz="5400" b="1" dirty="0" smtClean="0">
                <a:solidFill>
                  <a:srgbClr val="003399"/>
                </a:solidFill>
              </a:rPr>
              <a:t> </a:t>
            </a:r>
            <a:r>
              <a:rPr lang="en-US" sz="5400" b="1" dirty="0" err="1" smtClean="0">
                <a:solidFill>
                  <a:srgbClr val="003399"/>
                </a:solidFill>
              </a:rPr>
              <a:t>khen</a:t>
            </a:r>
            <a:r>
              <a:rPr lang="en-US" sz="5400" b="1" dirty="0" smtClean="0">
                <a:solidFill>
                  <a:srgbClr val="003399"/>
                </a:solidFill>
              </a:rPr>
              <a:t> </a:t>
            </a:r>
            <a:r>
              <a:rPr lang="en-US" sz="5400" b="1" dirty="0" err="1" smtClean="0">
                <a:solidFill>
                  <a:srgbClr val="003399"/>
                </a:solidFill>
              </a:rPr>
              <a:t>tâm</a:t>
            </a:r>
            <a:r>
              <a:rPr lang="en-US" sz="5400" b="1" dirty="0" smtClean="0">
                <a:solidFill>
                  <a:srgbClr val="003399"/>
                </a:solidFill>
              </a:rPr>
              <a:t> </a:t>
            </a:r>
            <a:r>
              <a:rPr lang="en-US" sz="5400" b="1" dirty="0" err="1" smtClean="0">
                <a:solidFill>
                  <a:srgbClr val="003399"/>
                </a:solidFill>
              </a:rPr>
              <a:t>tình</a:t>
            </a:r>
            <a:r>
              <a:rPr lang="en-US" sz="5400" b="1" dirty="0" smtClean="0">
                <a:solidFill>
                  <a:srgbClr val="003399"/>
                </a:solidFill>
              </a:rPr>
              <a:t> </a:t>
            </a:r>
            <a:r>
              <a:rPr lang="en-US" sz="5400" b="1" dirty="0" err="1" smtClean="0">
                <a:solidFill>
                  <a:srgbClr val="003399"/>
                </a:solidFill>
              </a:rPr>
              <a:t>mến</a:t>
            </a:r>
            <a:r>
              <a:rPr lang="en-US" sz="5400" b="1" dirty="0" smtClean="0">
                <a:solidFill>
                  <a:srgbClr val="003399"/>
                </a:solidFill>
              </a:rPr>
              <a:t> </a:t>
            </a:r>
            <a:r>
              <a:rPr lang="en-US" sz="5400" b="1" dirty="0" err="1" smtClean="0">
                <a:solidFill>
                  <a:srgbClr val="003399"/>
                </a:solidFill>
              </a:rPr>
              <a:t>yêu</a:t>
            </a:r>
            <a:r>
              <a:rPr lang="en-US" sz="5400" b="1" dirty="0" smtClean="0">
                <a:solidFill>
                  <a:srgbClr val="003399"/>
                </a:solidFill>
              </a:rPr>
              <a:t>. </a:t>
            </a:r>
            <a:endParaRPr lang="en-US" sz="5400" b="1" dirty="0">
              <a:solidFill>
                <a:srgbClr val="003399"/>
              </a:solidFill>
            </a:endParaRPr>
          </a:p>
        </p:txBody>
      </p:sp>
    </p:spTree>
    <p:extLst>
      <p:ext uri="{BB962C8B-B14F-4D97-AF65-F5344CB8AC3E}">
        <p14:creationId xmlns:p14="http://schemas.microsoft.com/office/powerpoint/2010/main" val="893375830"/>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0"/>
            <a:ext cx="9144000" cy="5143499"/>
          </a:xfrm>
        </p:spPr>
        <p:txBody>
          <a:bodyPr>
            <a:normAutofit/>
          </a:bodyPr>
          <a:lstStyle/>
          <a:p>
            <a:pPr algn="just">
              <a:lnSpc>
                <a:spcPct val="110000"/>
              </a:lnSpc>
            </a:pPr>
            <a:r>
              <a:rPr lang="en-US" sz="4800" b="1" u="sng" dirty="0" smtClean="0">
                <a:solidFill>
                  <a:srgbClr val="FF0000"/>
                </a:solidFill>
              </a:rPr>
              <a:t>**</a:t>
            </a:r>
            <a:r>
              <a:rPr lang="vi-VN" sz="4800" b="1" u="sng" dirty="0" smtClean="0">
                <a:solidFill>
                  <a:srgbClr val="FF0000"/>
                </a:solidFill>
              </a:rPr>
              <a:t>:</a:t>
            </a:r>
            <a:r>
              <a:rPr lang="vi-VN" sz="4800" b="1" dirty="0" smtClean="0">
                <a:solidFill>
                  <a:srgbClr val="FF0000"/>
                </a:solidFill>
              </a:rPr>
              <a:t> </a:t>
            </a:r>
            <a:r>
              <a:rPr lang="en-US" sz="5400" b="1" dirty="0" err="1">
                <a:solidFill>
                  <a:srgbClr val="003399"/>
                </a:solidFill>
              </a:rPr>
              <a:t>Xin</a:t>
            </a:r>
            <a:r>
              <a:rPr lang="en-US" sz="5400" b="1" dirty="0">
                <a:solidFill>
                  <a:srgbClr val="003399"/>
                </a:solidFill>
              </a:rPr>
              <a:t> </a:t>
            </a:r>
            <a:r>
              <a:rPr lang="en-US" sz="5400" b="1" dirty="0" err="1">
                <a:solidFill>
                  <a:srgbClr val="003399"/>
                </a:solidFill>
              </a:rPr>
              <a:t>dâng</a:t>
            </a:r>
            <a:r>
              <a:rPr lang="en-US" sz="5400" b="1" dirty="0">
                <a:solidFill>
                  <a:srgbClr val="003399"/>
                </a:solidFill>
              </a:rPr>
              <a:t> </a:t>
            </a:r>
            <a:r>
              <a:rPr lang="en-US" sz="5400" b="1" dirty="0" err="1">
                <a:solidFill>
                  <a:srgbClr val="003399"/>
                </a:solidFill>
              </a:rPr>
              <a:t>lên</a:t>
            </a:r>
            <a:r>
              <a:rPr lang="en-US" sz="5400" b="1" dirty="0">
                <a:solidFill>
                  <a:srgbClr val="003399"/>
                </a:solidFill>
              </a:rPr>
              <a:t> </a:t>
            </a:r>
            <a:r>
              <a:rPr lang="en-US" sz="5400" b="1" dirty="0" err="1">
                <a:solidFill>
                  <a:srgbClr val="003399"/>
                </a:solidFill>
              </a:rPr>
              <a:t>hợp</a:t>
            </a:r>
            <a:r>
              <a:rPr lang="en-US" sz="5400" b="1" dirty="0">
                <a:solidFill>
                  <a:srgbClr val="003399"/>
                </a:solidFill>
              </a:rPr>
              <a:t> </a:t>
            </a:r>
            <a:r>
              <a:rPr lang="en-US" sz="5400" b="1" dirty="0" err="1">
                <a:solidFill>
                  <a:srgbClr val="003399"/>
                </a:solidFill>
              </a:rPr>
              <a:t>với</a:t>
            </a:r>
            <a:r>
              <a:rPr lang="en-US" sz="5400" b="1" dirty="0">
                <a:solidFill>
                  <a:srgbClr val="003399"/>
                </a:solidFill>
              </a:rPr>
              <a:t> </a:t>
            </a:r>
            <a:r>
              <a:rPr lang="en-US" sz="5400" b="1" dirty="0" err="1">
                <a:solidFill>
                  <a:srgbClr val="003399"/>
                </a:solidFill>
              </a:rPr>
              <a:t>tiếng</a:t>
            </a:r>
            <a:r>
              <a:rPr lang="en-US" sz="5400" b="1" dirty="0">
                <a:solidFill>
                  <a:srgbClr val="003399"/>
                </a:solidFill>
              </a:rPr>
              <a:t> </a:t>
            </a:r>
            <a:r>
              <a:rPr lang="en-US" sz="5400" b="1" dirty="0" err="1">
                <a:solidFill>
                  <a:srgbClr val="003399"/>
                </a:solidFill>
              </a:rPr>
              <a:t>hát</a:t>
            </a:r>
            <a:r>
              <a:rPr lang="en-US" sz="5400" b="1" dirty="0">
                <a:solidFill>
                  <a:srgbClr val="003399"/>
                </a:solidFill>
              </a:rPr>
              <a:t> </a:t>
            </a:r>
            <a:r>
              <a:rPr lang="en-US" sz="5400" b="1" dirty="0" err="1">
                <a:solidFill>
                  <a:srgbClr val="003399"/>
                </a:solidFill>
              </a:rPr>
              <a:t>thiên</a:t>
            </a:r>
            <a:r>
              <a:rPr lang="en-US" sz="5400" b="1" dirty="0">
                <a:solidFill>
                  <a:srgbClr val="003399"/>
                </a:solidFill>
              </a:rPr>
              <a:t> </a:t>
            </a:r>
            <a:r>
              <a:rPr lang="en-US" sz="5400" b="1" dirty="0" err="1">
                <a:solidFill>
                  <a:srgbClr val="003399"/>
                </a:solidFill>
              </a:rPr>
              <a:t>cung</a:t>
            </a:r>
            <a:r>
              <a:rPr lang="en-US" sz="5400" b="1" dirty="0">
                <a:solidFill>
                  <a:srgbClr val="003399"/>
                </a:solidFill>
              </a:rPr>
              <a:t> du </a:t>
            </a:r>
            <a:r>
              <a:rPr lang="en-US" sz="5400" b="1" dirty="0" err="1">
                <a:solidFill>
                  <a:srgbClr val="003399"/>
                </a:solidFill>
              </a:rPr>
              <a:t>dương</a:t>
            </a:r>
            <a:r>
              <a:rPr lang="en-US" sz="5400" b="1" dirty="0">
                <a:solidFill>
                  <a:srgbClr val="003399"/>
                </a:solidFill>
              </a:rPr>
              <a:t> </a:t>
            </a:r>
            <a:r>
              <a:rPr lang="en-US" sz="5400" b="1" dirty="0" err="1">
                <a:solidFill>
                  <a:srgbClr val="003399"/>
                </a:solidFill>
              </a:rPr>
              <a:t>thắm</a:t>
            </a:r>
            <a:r>
              <a:rPr lang="en-US" sz="5400" b="1" dirty="0">
                <a:solidFill>
                  <a:srgbClr val="003399"/>
                </a:solidFill>
              </a:rPr>
              <a:t> </a:t>
            </a:r>
            <a:r>
              <a:rPr lang="en-US" sz="5400" b="1" dirty="0" err="1">
                <a:solidFill>
                  <a:srgbClr val="003399"/>
                </a:solidFill>
              </a:rPr>
              <a:t>nồng</a:t>
            </a:r>
            <a:r>
              <a:rPr lang="en-US" sz="5400" b="1" dirty="0">
                <a:solidFill>
                  <a:srgbClr val="003399"/>
                </a:solidFill>
              </a:rPr>
              <a:t>. </a:t>
            </a:r>
            <a:r>
              <a:rPr lang="en-US" sz="5400" b="1" dirty="0" err="1">
                <a:solidFill>
                  <a:srgbClr val="003399"/>
                </a:solidFill>
              </a:rPr>
              <a:t>Xin</a:t>
            </a:r>
            <a:r>
              <a:rPr lang="en-US" sz="5400" b="1" dirty="0">
                <a:solidFill>
                  <a:srgbClr val="003399"/>
                </a:solidFill>
              </a:rPr>
              <a:t> </a:t>
            </a:r>
            <a:r>
              <a:rPr lang="en-US" sz="5400" b="1" dirty="0" err="1">
                <a:solidFill>
                  <a:srgbClr val="003399"/>
                </a:solidFill>
              </a:rPr>
              <a:t>dâng</a:t>
            </a:r>
            <a:r>
              <a:rPr lang="en-US" sz="5400" b="1" dirty="0">
                <a:solidFill>
                  <a:srgbClr val="003399"/>
                </a:solidFill>
              </a:rPr>
              <a:t> </a:t>
            </a:r>
            <a:r>
              <a:rPr lang="en-US" sz="5400" b="1" dirty="0" err="1">
                <a:solidFill>
                  <a:srgbClr val="003399"/>
                </a:solidFill>
              </a:rPr>
              <a:t>lên</a:t>
            </a:r>
            <a:r>
              <a:rPr lang="en-US" sz="5400" b="1" dirty="0">
                <a:solidFill>
                  <a:srgbClr val="003399"/>
                </a:solidFill>
              </a:rPr>
              <a:t> </a:t>
            </a:r>
            <a:r>
              <a:rPr lang="en-US" sz="5400" b="1" dirty="0" err="1">
                <a:solidFill>
                  <a:srgbClr val="003399"/>
                </a:solidFill>
              </a:rPr>
              <a:t>hợp</a:t>
            </a:r>
            <a:r>
              <a:rPr lang="en-US" sz="5400" b="1" dirty="0">
                <a:solidFill>
                  <a:srgbClr val="003399"/>
                </a:solidFill>
              </a:rPr>
              <a:t> </a:t>
            </a:r>
            <a:r>
              <a:rPr lang="en-US" sz="5400" b="1" dirty="0" err="1">
                <a:solidFill>
                  <a:srgbClr val="003399"/>
                </a:solidFill>
              </a:rPr>
              <a:t>với</a:t>
            </a:r>
            <a:r>
              <a:rPr lang="en-US" sz="5400" b="1" dirty="0">
                <a:solidFill>
                  <a:srgbClr val="003399"/>
                </a:solidFill>
              </a:rPr>
              <a:t> </a:t>
            </a:r>
            <a:r>
              <a:rPr lang="en-US" sz="5400" b="1" dirty="0" err="1">
                <a:solidFill>
                  <a:srgbClr val="003399"/>
                </a:solidFill>
              </a:rPr>
              <a:t>muôn</a:t>
            </a:r>
            <a:r>
              <a:rPr lang="en-US" sz="5400" b="1" dirty="0">
                <a:solidFill>
                  <a:srgbClr val="003399"/>
                </a:solidFill>
              </a:rPr>
              <a:t> </a:t>
            </a:r>
            <a:r>
              <a:rPr lang="en-US" sz="5400" b="1" dirty="0" err="1">
                <a:solidFill>
                  <a:srgbClr val="003399"/>
                </a:solidFill>
              </a:rPr>
              <a:t>nỗi</a:t>
            </a:r>
            <a:r>
              <a:rPr lang="en-US" sz="5400" b="1" dirty="0">
                <a:solidFill>
                  <a:srgbClr val="003399"/>
                </a:solidFill>
              </a:rPr>
              <a:t> </a:t>
            </a:r>
            <a:r>
              <a:rPr lang="en-US" sz="5400" b="1" dirty="0" err="1">
                <a:solidFill>
                  <a:srgbClr val="003399"/>
                </a:solidFill>
              </a:rPr>
              <a:t>hân</a:t>
            </a:r>
            <a:r>
              <a:rPr lang="en-US" sz="5400" b="1" dirty="0">
                <a:solidFill>
                  <a:srgbClr val="003399"/>
                </a:solidFill>
              </a:rPr>
              <a:t> </a:t>
            </a:r>
            <a:r>
              <a:rPr lang="en-US" sz="5400" b="1" dirty="0" err="1">
                <a:solidFill>
                  <a:srgbClr val="003399"/>
                </a:solidFill>
              </a:rPr>
              <a:t>hoan</a:t>
            </a:r>
            <a:r>
              <a:rPr lang="en-US" sz="5400" b="1" dirty="0">
                <a:solidFill>
                  <a:srgbClr val="003399"/>
                </a:solidFill>
              </a:rPr>
              <a:t> </a:t>
            </a:r>
            <a:r>
              <a:rPr lang="en-US" sz="5400" b="1" dirty="0" err="1">
                <a:solidFill>
                  <a:srgbClr val="003399"/>
                </a:solidFill>
              </a:rPr>
              <a:t>trong</a:t>
            </a:r>
            <a:r>
              <a:rPr lang="en-US" sz="5400" b="1" dirty="0">
                <a:solidFill>
                  <a:srgbClr val="003399"/>
                </a:solidFill>
              </a:rPr>
              <a:t> </a:t>
            </a:r>
            <a:r>
              <a:rPr lang="en-US" sz="5400" b="1" dirty="0" err="1">
                <a:solidFill>
                  <a:srgbClr val="003399"/>
                </a:solidFill>
              </a:rPr>
              <a:t>niềm</a:t>
            </a:r>
            <a:r>
              <a:rPr lang="en-US" sz="5400" b="1" dirty="0">
                <a:solidFill>
                  <a:srgbClr val="003399"/>
                </a:solidFill>
              </a:rPr>
              <a:t> tri </a:t>
            </a:r>
            <a:r>
              <a:rPr lang="en-US" sz="5400" b="1" dirty="0" err="1">
                <a:solidFill>
                  <a:srgbClr val="003399"/>
                </a:solidFill>
              </a:rPr>
              <a:t>ân</a:t>
            </a:r>
            <a:r>
              <a:rPr lang="en-US" sz="5400" b="1" dirty="0">
                <a:solidFill>
                  <a:srgbClr val="003399"/>
                </a:solidFill>
              </a:rPr>
              <a:t>.</a:t>
            </a:r>
            <a:endParaRPr lang="en-US" sz="4800" b="1" dirty="0">
              <a:solidFill>
                <a:srgbClr val="003399"/>
              </a:solidFill>
            </a:endParaRPr>
          </a:p>
        </p:txBody>
      </p:sp>
    </p:spTree>
    <p:extLst>
      <p:ext uri="{BB962C8B-B14F-4D97-AF65-F5344CB8AC3E}">
        <p14:creationId xmlns:p14="http://schemas.microsoft.com/office/powerpoint/2010/main" val="453792042"/>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0"/>
            <a:ext cx="9144000" cy="5143499"/>
          </a:xfrm>
        </p:spPr>
        <p:txBody>
          <a:bodyPr>
            <a:normAutofit/>
          </a:bodyPr>
          <a:lstStyle/>
          <a:p>
            <a:pPr algn="just">
              <a:lnSpc>
                <a:spcPct val="110000"/>
              </a:lnSpc>
            </a:pPr>
            <a:r>
              <a:rPr lang="en-US" sz="5600" b="1" u="sng" dirty="0" smtClean="0">
                <a:solidFill>
                  <a:srgbClr val="FF0000"/>
                </a:solidFill>
              </a:rPr>
              <a:t>Tk3</a:t>
            </a:r>
            <a:r>
              <a:rPr lang="vi-VN" sz="5600" b="1" u="sng" dirty="0" smtClean="0">
                <a:solidFill>
                  <a:srgbClr val="FF0000"/>
                </a:solidFill>
              </a:rPr>
              <a:t>:</a:t>
            </a:r>
            <a:r>
              <a:rPr lang="vi-VN" sz="5600" b="1" dirty="0" smtClean="0">
                <a:solidFill>
                  <a:srgbClr val="003399"/>
                </a:solidFill>
              </a:rPr>
              <a:t> </a:t>
            </a:r>
            <a:r>
              <a:rPr lang="en-US" sz="5600" b="1" dirty="0" err="1" smtClean="0">
                <a:solidFill>
                  <a:srgbClr val="003399"/>
                </a:solidFill>
              </a:rPr>
              <a:t>Xin</a:t>
            </a:r>
            <a:r>
              <a:rPr lang="en-US" sz="5600" b="1" dirty="0" smtClean="0">
                <a:solidFill>
                  <a:srgbClr val="003399"/>
                </a:solidFill>
              </a:rPr>
              <a:t> </a:t>
            </a:r>
            <a:r>
              <a:rPr lang="en-US" sz="5600" b="1" dirty="0" err="1" smtClean="0">
                <a:solidFill>
                  <a:srgbClr val="003399"/>
                </a:solidFill>
              </a:rPr>
              <a:t>dâng</a:t>
            </a:r>
            <a:r>
              <a:rPr lang="en-US" sz="5600" b="1" dirty="0" smtClean="0">
                <a:solidFill>
                  <a:srgbClr val="003399"/>
                </a:solidFill>
              </a:rPr>
              <a:t> </a:t>
            </a:r>
            <a:r>
              <a:rPr lang="en-US" sz="5600" b="1" dirty="0" err="1" smtClean="0">
                <a:solidFill>
                  <a:srgbClr val="003399"/>
                </a:solidFill>
              </a:rPr>
              <a:t>lên</a:t>
            </a:r>
            <a:r>
              <a:rPr lang="en-US" sz="5600" b="1" dirty="0" smtClean="0">
                <a:solidFill>
                  <a:srgbClr val="003399"/>
                </a:solidFill>
              </a:rPr>
              <a:t> </a:t>
            </a:r>
            <a:r>
              <a:rPr lang="en-US" sz="5600" b="1" dirty="0" err="1" smtClean="0">
                <a:solidFill>
                  <a:srgbClr val="003399"/>
                </a:solidFill>
              </a:rPr>
              <a:t>Người</a:t>
            </a:r>
            <a:r>
              <a:rPr lang="en-US" sz="5600" b="1" dirty="0" smtClean="0">
                <a:solidFill>
                  <a:srgbClr val="003399"/>
                </a:solidFill>
              </a:rPr>
              <a:t> con </a:t>
            </a:r>
            <a:r>
              <a:rPr lang="en-US" sz="5600" b="1" dirty="0" err="1" smtClean="0">
                <a:solidFill>
                  <a:srgbClr val="003399"/>
                </a:solidFill>
              </a:rPr>
              <a:t>người</a:t>
            </a:r>
            <a:r>
              <a:rPr lang="en-US" sz="5600" b="1" dirty="0" smtClean="0">
                <a:solidFill>
                  <a:srgbClr val="003399"/>
                </a:solidFill>
              </a:rPr>
              <a:t> </a:t>
            </a:r>
            <a:r>
              <a:rPr lang="en-US" sz="5600" b="1" dirty="0" err="1" smtClean="0">
                <a:solidFill>
                  <a:srgbClr val="003399"/>
                </a:solidFill>
              </a:rPr>
              <a:t>hôm</a:t>
            </a:r>
            <a:r>
              <a:rPr lang="en-US" sz="5600" b="1" dirty="0" smtClean="0">
                <a:solidFill>
                  <a:srgbClr val="003399"/>
                </a:solidFill>
              </a:rPr>
              <a:t> nay </a:t>
            </a:r>
            <a:r>
              <a:rPr lang="en-US" sz="5600" b="1" dirty="0" err="1" smtClean="0">
                <a:solidFill>
                  <a:srgbClr val="003399"/>
                </a:solidFill>
              </a:rPr>
              <a:t>đời</a:t>
            </a:r>
            <a:r>
              <a:rPr lang="en-US" sz="5600" b="1" dirty="0" smtClean="0">
                <a:solidFill>
                  <a:srgbClr val="003399"/>
                </a:solidFill>
              </a:rPr>
              <a:t> </a:t>
            </a:r>
            <a:r>
              <a:rPr lang="en-US" sz="5600" b="1" dirty="0" err="1" smtClean="0">
                <a:solidFill>
                  <a:srgbClr val="003399"/>
                </a:solidFill>
              </a:rPr>
              <a:t>bao</a:t>
            </a:r>
            <a:r>
              <a:rPr lang="en-US" sz="5600" b="1" dirty="0" smtClean="0">
                <a:solidFill>
                  <a:srgbClr val="003399"/>
                </a:solidFill>
              </a:rPr>
              <a:t> </a:t>
            </a:r>
            <a:r>
              <a:rPr lang="en-US" sz="5600" b="1" dirty="0" err="1" smtClean="0">
                <a:solidFill>
                  <a:srgbClr val="003399"/>
                </a:solidFill>
              </a:rPr>
              <a:t>hư</a:t>
            </a:r>
            <a:r>
              <a:rPr lang="en-US" sz="5600" b="1" dirty="0" smtClean="0">
                <a:solidFill>
                  <a:srgbClr val="003399"/>
                </a:solidFill>
              </a:rPr>
              <a:t> </a:t>
            </a:r>
            <a:r>
              <a:rPr lang="en-US" sz="5600" b="1" dirty="0" err="1" smtClean="0">
                <a:solidFill>
                  <a:srgbClr val="003399"/>
                </a:solidFill>
              </a:rPr>
              <a:t>úa</a:t>
            </a:r>
            <a:r>
              <a:rPr lang="en-US" sz="5600" b="1" dirty="0" smtClean="0">
                <a:solidFill>
                  <a:srgbClr val="003399"/>
                </a:solidFill>
              </a:rPr>
              <a:t>. </a:t>
            </a:r>
            <a:r>
              <a:rPr lang="en-US" sz="5600" b="1" dirty="0" err="1" smtClean="0">
                <a:solidFill>
                  <a:srgbClr val="003399"/>
                </a:solidFill>
              </a:rPr>
              <a:t>Xin</a:t>
            </a:r>
            <a:r>
              <a:rPr lang="en-US" sz="5600" b="1" dirty="0" smtClean="0">
                <a:solidFill>
                  <a:srgbClr val="003399"/>
                </a:solidFill>
              </a:rPr>
              <a:t> </a:t>
            </a:r>
            <a:r>
              <a:rPr lang="en-US" sz="5600" b="1" dirty="0" err="1" smtClean="0">
                <a:solidFill>
                  <a:srgbClr val="003399"/>
                </a:solidFill>
              </a:rPr>
              <a:t>cho</a:t>
            </a:r>
            <a:r>
              <a:rPr lang="en-US" sz="5600" b="1" dirty="0" smtClean="0">
                <a:solidFill>
                  <a:srgbClr val="003399"/>
                </a:solidFill>
              </a:rPr>
              <a:t> </a:t>
            </a:r>
            <a:r>
              <a:rPr lang="en-US" sz="5600" b="1" dirty="0" err="1" smtClean="0">
                <a:solidFill>
                  <a:srgbClr val="003399"/>
                </a:solidFill>
              </a:rPr>
              <a:t>muôn</a:t>
            </a:r>
            <a:r>
              <a:rPr lang="en-US" sz="5600" b="1" dirty="0" smtClean="0">
                <a:solidFill>
                  <a:srgbClr val="003399"/>
                </a:solidFill>
              </a:rPr>
              <a:t> </a:t>
            </a:r>
            <a:r>
              <a:rPr lang="en-US" sz="5600" b="1" dirty="0" err="1" smtClean="0">
                <a:solidFill>
                  <a:srgbClr val="003399"/>
                </a:solidFill>
              </a:rPr>
              <a:t>Người</a:t>
            </a:r>
            <a:r>
              <a:rPr lang="en-US" sz="5600" b="1" dirty="0" smtClean="0">
                <a:solidFill>
                  <a:srgbClr val="003399"/>
                </a:solidFill>
              </a:rPr>
              <a:t> </a:t>
            </a:r>
            <a:r>
              <a:rPr lang="en-US" sz="5600" b="1" dirty="0" err="1" smtClean="0">
                <a:solidFill>
                  <a:srgbClr val="003399"/>
                </a:solidFill>
              </a:rPr>
              <a:t>lao</a:t>
            </a:r>
            <a:r>
              <a:rPr lang="en-US" sz="5600" b="1" dirty="0" smtClean="0">
                <a:solidFill>
                  <a:srgbClr val="003399"/>
                </a:solidFill>
              </a:rPr>
              <a:t> </a:t>
            </a:r>
            <a:r>
              <a:rPr lang="en-US" sz="5600" b="1" dirty="0" err="1" smtClean="0">
                <a:solidFill>
                  <a:srgbClr val="003399"/>
                </a:solidFill>
              </a:rPr>
              <a:t>đao</a:t>
            </a:r>
            <a:r>
              <a:rPr lang="en-US" sz="5600" b="1" dirty="0" smtClean="0">
                <a:solidFill>
                  <a:srgbClr val="003399"/>
                </a:solidFill>
              </a:rPr>
              <a:t> </a:t>
            </a:r>
            <a:r>
              <a:rPr lang="en-US" sz="5600" b="1" dirty="0" err="1" smtClean="0">
                <a:solidFill>
                  <a:srgbClr val="003399"/>
                </a:solidFill>
              </a:rPr>
              <a:t>trong</a:t>
            </a:r>
            <a:r>
              <a:rPr lang="en-US" sz="5600" b="1" dirty="0" smtClean="0">
                <a:solidFill>
                  <a:srgbClr val="003399"/>
                </a:solidFill>
              </a:rPr>
              <a:t> </a:t>
            </a:r>
            <a:r>
              <a:rPr lang="en-US" sz="5600" b="1" dirty="0" err="1" smtClean="0">
                <a:solidFill>
                  <a:srgbClr val="003399"/>
                </a:solidFill>
              </a:rPr>
              <a:t>đời</a:t>
            </a:r>
            <a:r>
              <a:rPr lang="en-US" sz="5600" b="1" dirty="0" smtClean="0">
                <a:solidFill>
                  <a:srgbClr val="003399"/>
                </a:solidFill>
              </a:rPr>
              <a:t> </a:t>
            </a:r>
            <a:r>
              <a:rPr lang="en-US" sz="5600" b="1" dirty="0" err="1" smtClean="0">
                <a:solidFill>
                  <a:srgbClr val="003399"/>
                </a:solidFill>
              </a:rPr>
              <a:t>luôn</a:t>
            </a:r>
            <a:r>
              <a:rPr lang="en-US" sz="5600" b="1" dirty="0" smtClean="0">
                <a:solidFill>
                  <a:srgbClr val="003399"/>
                </a:solidFill>
              </a:rPr>
              <a:t> </a:t>
            </a:r>
            <a:r>
              <a:rPr lang="en-US" sz="5600" b="1" dirty="0" err="1" smtClean="0">
                <a:solidFill>
                  <a:srgbClr val="003399"/>
                </a:solidFill>
              </a:rPr>
              <a:t>vững</a:t>
            </a:r>
            <a:r>
              <a:rPr lang="en-US" sz="5600" b="1" dirty="0" smtClean="0">
                <a:solidFill>
                  <a:srgbClr val="003399"/>
                </a:solidFill>
              </a:rPr>
              <a:t> </a:t>
            </a:r>
            <a:r>
              <a:rPr lang="en-US" sz="5600" b="1" dirty="0" err="1" smtClean="0">
                <a:solidFill>
                  <a:srgbClr val="003399"/>
                </a:solidFill>
              </a:rPr>
              <a:t>niềm</a:t>
            </a:r>
            <a:r>
              <a:rPr lang="en-US" sz="5600" b="1" dirty="0" smtClean="0">
                <a:solidFill>
                  <a:srgbClr val="003399"/>
                </a:solidFill>
              </a:rPr>
              <a:t> tin.</a:t>
            </a:r>
            <a:endParaRPr lang="en-US" sz="5600" b="1" dirty="0">
              <a:solidFill>
                <a:srgbClr val="003399"/>
              </a:solidFill>
            </a:endParaRPr>
          </a:p>
        </p:txBody>
      </p:sp>
    </p:spTree>
    <p:extLst>
      <p:ext uri="{BB962C8B-B14F-4D97-AF65-F5344CB8AC3E}">
        <p14:creationId xmlns:p14="http://schemas.microsoft.com/office/powerpoint/2010/main" val="1984869006"/>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0"/>
            <a:ext cx="9144000" cy="5143499"/>
          </a:xfrm>
        </p:spPr>
        <p:txBody>
          <a:bodyPr>
            <a:noAutofit/>
          </a:bodyPr>
          <a:lstStyle/>
          <a:p>
            <a:pPr algn="just">
              <a:lnSpc>
                <a:spcPct val="120000"/>
              </a:lnSpc>
            </a:pPr>
            <a:r>
              <a:rPr lang="en-US" sz="5500" u="sng" dirty="0" smtClean="0">
                <a:solidFill>
                  <a:srgbClr val="FF0000"/>
                </a:solidFill>
              </a:rPr>
              <a:t>**</a:t>
            </a:r>
            <a:r>
              <a:rPr lang="vi-VN" sz="5500" u="sng" dirty="0" smtClean="0">
                <a:solidFill>
                  <a:srgbClr val="FF0000"/>
                </a:solidFill>
              </a:rPr>
              <a:t>:</a:t>
            </a:r>
            <a:r>
              <a:rPr lang="vi-VN" sz="5500" dirty="0" smtClean="0">
                <a:solidFill>
                  <a:srgbClr val="FF0000"/>
                </a:solidFill>
              </a:rPr>
              <a:t> </a:t>
            </a:r>
            <a:r>
              <a:rPr lang="en-US" sz="5500" dirty="0" err="1">
                <a:solidFill>
                  <a:srgbClr val="003399"/>
                </a:solidFill>
              </a:rPr>
              <a:t>Xin</a:t>
            </a:r>
            <a:r>
              <a:rPr lang="en-US" sz="5500" dirty="0">
                <a:solidFill>
                  <a:srgbClr val="003399"/>
                </a:solidFill>
              </a:rPr>
              <a:t> </a:t>
            </a:r>
            <a:r>
              <a:rPr lang="en-US" sz="5500" dirty="0" smtClean="0">
                <a:solidFill>
                  <a:srgbClr val="003399"/>
                </a:solidFill>
              </a:rPr>
              <a:t>tri </a:t>
            </a:r>
            <a:r>
              <a:rPr lang="en-US" sz="5500" dirty="0" err="1" smtClean="0">
                <a:solidFill>
                  <a:srgbClr val="003399"/>
                </a:solidFill>
              </a:rPr>
              <a:t>ân</a:t>
            </a:r>
            <a:r>
              <a:rPr lang="en-US" sz="5500" dirty="0" smtClean="0">
                <a:solidFill>
                  <a:srgbClr val="003399"/>
                </a:solidFill>
              </a:rPr>
              <a:t> </a:t>
            </a:r>
            <a:r>
              <a:rPr lang="en-US" sz="5500" dirty="0" err="1" smtClean="0">
                <a:solidFill>
                  <a:srgbClr val="003399"/>
                </a:solidFill>
              </a:rPr>
              <a:t>Người</a:t>
            </a:r>
            <a:r>
              <a:rPr lang="en-US" sz="5500" dirty="0" smtClean="0">
                <a:solidFill>
                  <a:srgbClr val="003399"/>
                </a:solidFill>
              </a:rPr>
              <a:t> </a:t>
            </a:r>
            <a:r>
              <a:rPr lang="en-US" sz="5500" dirty="0" err="1" smtClean="0">
                <a:solidFill>
                  <a:srgbClr val="003399"/>
                </a:solidFill>
              </a:rPr>
              <a:t>soi</a:t>
            </a:r>
            <a:r>
              <a:rPr lang="en-US" sz="5500" dirty="0" smtClean="0">
                <a:solidFill>
                  <a:srgbClr val="003399"/>
                </a:solidFill>
              </a:rPr>
              <a:t> </a:t>
            </a:r>
            <a:r>
              <a:rPr lang="en-US" sz="5500" dirty="0" err="1" smtClean="0">
                <a:solidFill>
                  <a:srgbClr val="003399"/>
                </a:solidFill>
              </a:rPr>
              <a:t>dọi</a:t>
            </a:r>
            <a:r>
              <a:rPr lang="en-US" sz="5500" dirty="0" smtClean="0">
                <a:solidFill>
                  <a:srgbClr val="003399"/>
                </a:solidFill>
              </a:rPr>
              <a:t> con </a:t>
            </a:r>
            <a:r>
              <a:rPr lang="en-US" sz="5500" dirty="0" err="1" smtClean="0">
                <a:solidFill>
                  <a:srgbClr val="003399"/>
                </a:solidFill>
              </a:rPr>
              <a:t>tim</a:t>
            </a:r>
            <a:r>
              <a:rPr lang="en-US" sz="5500" dirty="0" smtClean="0">
                <a:solidFill>
                  <a:srgbClr val="003399"/>
                </a:solidFill>
              </a:rPr>
              <a:t> </a:t>
            </a:r>
            <a:r>
              <a:rPr lang="en-US" sz="5500" dirty="0" err="1" smtClean="0">
                <a:solidFill>
                  <a:srgbClr val="003399"/>
                </a:solidFill>
              </a:rPr>
              <a:t>ngàn</a:t>
            </a:r>
            <a:r>
              <a:rPr lang="en-US" sz="5500" dirty="0" smtClean="0">
                <a:solidFill>
                  <a:srgbClr val="003399"/>
                </a:solidFill>
              </a:rPr>
              <a:t> </a:t>
            </a:r>
            <a:r>
              <a:rPr lang="en-US" sz="5500" dirty="0" err="1" smtClean="0">
                <a:solidFill>
                  <a:srgbClr val="003399"/>
                </a:solidFill>
              </a:rPr>
              <a:t>tia</a:t>
            </a:r>
            <a:r>
              <a:rPr lang="en-US" sz="5500" dirty="0" smtClean="0">
                <a:solidFill>
                  <a:srgbClr val="003399"/>
                </a:solidFill>
              </a:rPr>
              <a:t> </a:t>
            </a:r>
            <a:r>
              <a:rPr lang="en-US" sz="5500" dirty="0" err="1" smtClean="0">
                <a:solidFill>
                  <a:srgbClr val="003399"/>
                </a:solidFill>
              </a:rPr>
              <a:t>nắng</a:t>
            </a:r>
            <a:r>
              <a:rPr lang="en-US" sz="5500" dirty="0" smtClean="0">
                <a:solidFill>
                  <a:srgbClr val="003399"/>
                </a:solidFill>
              </a:rPr>
              <a:t> </a:t>
            </a:r>
            <a:r>
              <a:rPr lang="en-US" sz="5500" dirty="0" err="1" smtClean="0">
                <a:solidFill>
                  <a:srgbClr val="003399"/>
                </a:solidFill>
              </a:rPr>
              <a:t>ấm</a:t>
            </a:r>
            <a:r>
              <a:rPr lang="en-US" sz="5500" dirty="0" smtClean="0">
                <a:solidFill>
                  <a:srgbClr val="003399"/>
                </a:solidFill>
              </a:rPr>
              <a:t>. </a:t>
            </a:r>
            <a:r>
              <a:rPr lang="en-US" sz="5500" dirty="0" err="1" smtClean="0">
                <a:solidFill>
                  <a:srgbClr val="003399"/>
                </a:solidFill>
              </a:rPr>
              <a:t>Xin</a:t>
            </a:r>
            <a:r>
              <a:rPr lang="en-US" sz="5500" dirty="0" smtClean="0">
                <a:solidFill>
                  <a:srgbClr val="003399"/>
                </a:solidFill>
              </a:rPr>
              <a:t> </a:t>
            </a:r>
            <a:r>
              <a:rPr lang="en-US" sz="5500" dirty="0" err="1" smtClean="0">
                <a:solidFill>
                  <a:srgbClr val="003399"/>
                </a:solidFill>
              </a:rPr>
              <a:t>ghi</a:t>
            </a:r>
            <a:r>
              <a:rPr lang="en-US" sz="5500" dirty="0" smtClean="0">
                <a:solidFill>
                  <a:srgbClr val="003399"/>
                </a:solidFill>
              </a:rPr>
              <a:t> </a:t>
            </a:r>
            <a:r>
              <a:rPr lang="en-US" sz="5500" dirty="0" err="1" smtClean="0">
                <a:solidFill>
                  <a:srgbClr val="003399"/>
                </a:solidFill>
              </a:rPr>
              <a:t>trong</a:t>
            </a:r>
            <a:r>
              <a:rPr lang="en-US" sz="5500" dirty="0" smtClean="0">
                <a:solidFill>
                  <a:srgbClr val="003399"/>
                </a:solidFill>
              </a:rPr>
              <a:t> </a:t>
            </a:r>
            <a:r>
              <a:rPr lang="en-US" sz="5500" dirty="0" err="1" smtClean="0">
                <a:solidFill>
                  <a:srgbClr val="003399"/>
                </a:solidFill>
              </a:rPr>
              <a:t>đời</a:t>
            </a:r>
            <a:r>
              <a:rPr lang="en-US" sz="5500" dirty="0" smtClean="0">
                <a:solidFill>
                  <a:srgbClr val="003399"/>
                </a:solidFill>
              </a:rPr>
              <a:t>, </a:t>
            </a:r>
            <a:r>
              <a:rPr lang="en-US" sz="5500" dirty="0" err="1" smtClean="0">
                <a:solidFill>
                  <a:srgbClr val="003399"/>
                </a:solidFill>
              </a:rPr>
              <a:t>đã</a:t>
            </a:r>
            <a:r>
              <a:rPr lang="en-US" sz="5500" dirty="0" smtClean="0">
                <a:solidFill>
                  <a:srgbClr val="003399"/>
                </a:solidFill>
              </a:rPr>
              <a:t> </a:t>
            </a:r>
            <a:r>
              <a:rPr lang="en-US" sz="5500" dirty="0" err="1" smtClean="0">
                <a:solidFill>
                  <a:srgbClr val="003399"/>
                </a:solidFill>
              </a:rPr>
              <a:t>mang</a:t>
            </a:r>
            <a:r>
              <a:rPr lang="en-US" sz="5500" dirty="0" smtClean="0">
                <a:solidFill>
                  <a:srgbClr val="003399"/>
                </a:solidFill>
              </a:rPr>
              <a:t> </a:t>
            </a:r>
            <a:r>
              <a:rPr lang="en-US" sz="5500" dirty="0" err="1" smtClean="0">
                <a:solidFill>
                  <a:srgbClr val="003399"/>
                </a:solidFill>
              </a:rPr>
              <a:t>ân</a:t>
            </a:r>
            <a:r>
              <a:rPr lang="en-US" sz="5500" dirty="0" smtClean="0">
                <a:solidFill>
                  <a:srgbClr val="003399"/>
                </a:solidFill>
              </a:rPr>
              <a:t> </a:t>
            </a:r>
            <a:r>
              <a:rPr lang="en-US" sz="5500" dirty="0" err="1" smtClean="0">
                <a:solidFill>
                  <a:srgbClr val="003399"/>
                </a:solidFill>
              </a:rPr>
              <a:t>Người</a:t>
            </a:r>
            <a:r>
              <a:rPr lang="en-US" sz="5500" dirty="0" smtClean="0">
                <a:solidFill>
                  <a:srgbClr val="003399"/>
                </a:solidFill>
              </a:rPr>
              <a:t>, </a:t>
            </a:r>
            <a:r>
              <a:rPr lang="en-US" sz="5500" dirty="0" err="1" smtClean="0">
                <a:solidFill>
                  <a:srgbClr val="003399"/>
                </a:solidFill>
              </a:rPr>
              <a:t>bền</a:t>
            </a:r>
            <a:r>
              <a:rPr lang="en-US" sz="5500" dirty="0" smtClean="0">
                <a:solidFill>
                  <a:srgbClr val="003399"/>
                </a:solidFill>
              </a:rPr>
              <a:t> </a:t>
            </a:r>
            <a:r>
              <a:rPr lang="en-US" sz="5500" dirty="0" err="1" smtClean="0">
                <a:solidFill>
                  <a:srgbClr val="003399"/>
                </a:solidFill>
              </a:rPr>
              <a:t>vững</a:t>
            </a:r>
            <a:r>
              <a:rPr lang="en-US" sz="5500" dirty="0" smtClean="0">
                <a:solidFill>
                  <a:srgbClr val="003399"/>
                </a:solidFill>
              </a:rPr>
              <a:t> </a:t>
            </a:r>
            <a:r>
              <a:rPr lang="en-US" sz="5500" dirty="0" err="1" smtClean="0">
                <a:solidFill>
                  <a:srgbClr val="003399"/>
                </a:solidFill>
              </a:rPr>
              <a:t>muôn</a:t>
            </a:r>
            <a:r>
              <a:rPr lang="en-US" sz="5500" dirty="0" smtClean="0">
                <a:solidFill>
                  <a:srgbClr val="003399"/>
                </a:solidFill>
              </a:rPr>
              <a:t> </a:t>
            </a:r>
            <a:r>
              <a:rPr lang="en-US" sz="5500" dirty="0" err="1" smtClean="0">
                <a:solidFill>
                  <a:srgbClr val="003399"/>
                </a:solidFill>
              </a:rPr>
              <a:t>đời</a:t>
            </a:r>
            <a:r>
              <a:rPr lang="en-US" sz="5500" dirty="0" smtClean="0">
                <a:solidFill>
                  <a:srgbClr val="003399"/>
                </a:solidFill>
              </a:rPr>
              <a:t>.</a:t>
            </a:r>
            <a:endParaRPr lang="en-US" sz="5500" dirty="0">
              <a:solidFill>
                <a:srgbClr val="003399"/>
              </a:solidFill>
            </a:endParaRPr>
          </a:p>
        </p:txBody>
      </p:sp>
    </p:spTree>
    <p:extLst>
      <p:ext uri="{BB962C8B-B14F-4D97-AF65-F5344CB8AC3E}">
        <p14:creationId xmlns:p14="http://schemas.microsoft.com/office/powerpoint/2010/main" val="1251055513"/>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0"/>
            <a:ext cx="9144000" cy="5143499"/>
          </a:xfrm>
        </p:spPr>
        <p:txBody>
          <a:bodyPr>
            <a:normAutofit/>
          </a:bodyPr>
          <a:lstStyle/>
          <a:p>
            <a:pPr algn="just">
              <a:lnSpc>
                <a:spcPct val="110000"/>
              </a:lnSpc>
            </a:pPr>
            <a:r>
              <a:rPr lang="en-US" sz="5400" b="1" u="sng" dirty="0" err="1" smtClean="0">
                <a:solidFill>
                  <a:srgbClr val="FF0000"/>
                </a:solidFill>
              </a:rPr>
              <a:t>Đk</a:t>
            </a:r>
            <a:r>
              <a:rPr lang="vi-VN" sz="5400" b="1" u="sng" dirty="0" smtClean="0">
                <a:solidFill>
                  <a:srgbClr val="FF0000"/>
                </a:solidFill>
              </a:rPr>
              <a:t>:</a:t>
            </a:r>
            <a:r>
              <a:rPr lang="vi-VN" sz="5400" b="1" dirty="0" smtClean="0">
                <a:solidFill>
                  <a:srgbClr val="003399"/>
                </a:solidFill>
              </a:rPr>
              <a:t> </a:t>
            </a:r>
            <a:r>
              <a:rPr lang="en-US" sz="5400" b="1" dirty="0" err="1" smtClean="0">
                <a:solidFill>
                  <a:srgbClr val="003399"/>
                </a:solidFill>
              </a:rPr>
              <a:t>Xin</a:t>
            </a:r>
            <a:r>
              <a:rPr lang="en-US" sz="5400" b="1" dirty="0" smtClean="0">
                <a:solidFill>
                  <a:srgbClr val="003399"/>
                </a:solidFill>
              </a:rPr>
              <a:t> </a:t>
            </a:r>
            <a:r>
              <a:rPr lang="en-US" sz="5400" b="1" dirty="0" err="1" smtClean="0">
                <a:solidFill>
                  <a:srgbClr val="003399"/>
                </a:solidFill>
              </a:rPr>
              <a:t>dâng</a:t>
            </a:r>
            <a:r>
              <a:rPr lang="en-US" sz="5400" b="1" dirty="0" smtClean="0">
                <a:solidFill>
                  <a:srgbClr val="003399"/>
                </a:solidFill>
              </a:rPr>
              <a:t> </a:t>
            </a:r>
            <a:r>
              <a:rPr lang="en-US" sz="5400" b="1" dirty="0" err="1" smtClean="0">
                <a:solidFill>
                  <a:srgbClr val="003399"/>
                </a:solidFill>
              </a:rPr>
              <a:t>lên</a:t>
            </a:r>
            <a:r>
              <a:rPr lang="en-US" sz="5400" b="1" dirty="0" smtClean="0">
                <a:solidFill>
                  <a:srgbClr val="003399"/>
                </a:solidFill>
              </a:rPr>
              <a:t> </a:t>
            </a:r>
            <a:r>
              <a:rPr lang="en-US" sz="5400" b="1" dirty="0" err="1" smtClean="0">
                <a:solidFill>
                  <a:srgbClr val="003399"/>
                </a:solidFill>
              </a:rPr>
              <a:t>Thiên</a:t>
            </a:r>
            <a:r>
              <a:rPr lang="en-US" sz="5400" b="1" dirty="0" smtClean="0">
                <a:solidFill>
                  <a:srgbClr val="003399"/>
                </a:solidFill>
              </a:rPr>
              <a:t> </a:t>
            </a:r>
            <a:r>
              <a:rPr lang="en-US" sz="5400" b="1" dirty="0" err="1" smtClean="0">
                <a:solidFill>
                  <a:srgbClr val="003399"/>
                </a:solidFill>
              </a:rPr>
              <a:t>Chúa</a:t>
            </a:r>
            <a:r>
              <a:rPr lang="en-US" sz="5400" b="1" dirty="0" smtClean="0">
                <a:solidFill>
                  <a:srgbClr val="003399"/>
                </a:solidFill>
              </a:rPr>
              <a:t> </a:t>
            </a:r>
            <a:r>
              <a:rPr lang="en-US" sz="5400" b="1" dirty="0" err="1" smtClean="0">
                <a:solidFill>
                  <a:srgbClr val="003399"/>
                </a:solidFill>
              </a:rPr>
              <a:t>khúc</a:t>
            </a:r>
            <a:r>
              <a:rPr lang="en-US" sz="5400" b="1" dirty="0" smtClean="0">
                <a:solidFill>
                  <a:srgbClr val="003399"/>
                </a:solidFill>
              </a:rPr>
              <a:t> </a:t>
            </a:r>
            <a:r>
              <a:rPr lang="en-US" sz="5400" b="1" dirty="0" err="1" smtClean="0">
                <a:solidFill>
                  <a:srgbClr val="003399"/>
                </a:solidFill>
              </a:rPr>
              <a:t>hát</a:t>
            </a:r>
            <a:r>
              <a:rPr lang="en-US" sz="5400" b="1" dirty="0" smtClean="0">
                <a:solidFill>
                  <a:srgbClr val="003399"/>
                </a:solidFill>
              </a:rPr>
              <a:t> </a:t>
            </a:r>
            <a:r>
              <a:rPr lang="en-US" sz="5400" b="1" dirty="0" err="1" smtClean="0">
                <a:solidFill>
                  <a:srgbClr val="003399"/>
                </a:solidFill>
              </a:rPr>
              <a:t>tạ</a:t>
            </a:r>
            <a:r>
              <a:rPr lang="en-US" sz="5400" b="1" dirty="0" smtClean="0">
                <a:solidFill>
                  <a:srgbClr val="003399"/>
                </a:solidFill>
              </a:rPr>
              <a:t> </a:t>
            </a:r>
            <a:r>
              <a:rPr lang="en-US" sz="5400" b="1" dirty="0" err="1" smtClean="0">
                <a:solidFill>
                  <a:srgbClr val="003399"/>
                </a:solidFill>
              </a:rPr>
              <a:t>ơn</a:t>
            </a:r>
            <a:r>
              <a:rPr lang="en-US" sz="5400" b="1" dirty="0" smtClean="0">
                <a:solidFill>
                  <a:srgbClr val="003399"/>
                </a:solidFill>
              </a:rPr>
              <a:t> </a:t>
            </a:r>
            <a:r>
              <a:rPr lang="en-US" sz="5400" b="1" dirty="0" err="1" smtClean="0">
                <a:solidFill>
                  <a:srgbClr val="003399"/>
                </a:solidFill>
              </a:rPr>
              <a:t>khi</a:t>
            </a:r>
            <a:r>
              <a:rPr lang="en-US" sz="5400" b="1" dirty="0" smtClean="0">
                <a:solidFill>
                  <a:srgbClr val="003399"/>
                </a:solidFill>
              </a:rPr>
              <a:t> </a:t>
            </a:r>
            <a:r>
              <a:rPr lang="en-US" sz="5400" b="1" dirty="0" err="1" smtClean="0">
                <a:solidFill>
                  <a:srgbClr val="003399"/>
                </a:solidFill>
              </a:rPr>
              <a:t>ngày</a:t>
            </a:r>
            <a:r>
              <a:rPr lang="en-US" sz="5400" b="1" dirty="0" smtClean="0">
                <a:solidFill>
                  <a:srgbClr val="003399"/>
                </a:solidFill>
              </a:rPr>
              <a:t> </a:t>
            </a:r>
            <a:r>
              <a:rPr lang="en-US" sz="5400" b="1" dirty="0" err="1" smtClean="0">
                <a:solidFill>
                  <a:srgbClr val="003399"/>
                </a:solidFill>
              </a:rPr>
              <a:t>vui</a:t>
            </a:r>
            <a:r>
              <a:rPr lang="en-US" sz="5400" b="1" dirty="0" smtClean="0">
                <a:solidFill>
                  <a:srgbClr val="003399"/>
                </a:solidFill>
              </a:rPr>
              <a:t> </a:t>
            </a:r>
            <a:r>
              <a:rPr lang="en-US" sz="5400" b="1" dirty="0" err="1" smtClean="0">
                <a:solidFill>
                  <a:srgbClr val="003399"/>
                </a:solidFill>
              </a:rPr>
              <a:t>tới</a:t>
            </a:r>
            <a:r>
              <a:rPr lang="en-US" sz="5400" b="1" dirty="0" smtClean="0">
                <a:solidFill>
                  <a:srgbClr val="003399"/>
                </a:solidFill>
              </a:rPr>
              <a:t>. </a:t>
            </a:r>
            <a:r>
              <a:rPr lang="en-US" sz="5400" b="1" dirty="0" err="1" smtClean="0">
                <a:solidFill>
                  <a:srgbClr val="003399"/>
                </a:solidFill>
              </a:rPr>
              <a:t>Xin</a:t>
            </a:r>
            <a:r>
              <a:rPr lang="en-US" sz="5400" b="1" dirty="0" smtClean="0">
                <a:solidFill>
                  <a:srgbClr val="003399"/>
                </a:solidFill>
              </a:rPr>
              <a:t> </a:t>
            </a:r>
            <a:r>
              <a:rPr lang="en-US" sz="5400" b="1" dirty="0" err="1" smtClean="0">
                <a:solidFill>
                  <a:srgbClr val="003399"/>
                </a:solidFill>
              </a:rPr>
              <a:t>dâng</a:t>
            </a:r>
            <a:r>
              <a:rPr lang="en-US" sz="5400" b="1" dirty="0" smtClean="0">
                <a:solidFill>
                  <a:srgbClr val="003399"/>
                </a:solidFill>
              </a:rPr>
              <a:t> </a:t>
            </a:r>
            <a:r>
              <a:rPr lang="en-US" sz="5400" b="1" dirty="0" err="1" smtClean="0">
                <a:solidFill>
                  <a:srgbClr val="003399"/>
                </a:solidFill>
              </a:rPr>
              <a:t>lên</a:t>
            </a:r>
            <a:r>
              <a:rPr lang="en-US" sz="5400" b="1" dirty="0" smtClean="0">
                <a:solidFill>
                  <a:srgbClr val="003399"/>
                </a:solidFill>
              </a:rPr>
              <a:t> </a:t>
            </a:r>
            <a:r>
              <a:rPr lang="en-US" sz="5400" b="1" dirty="0" err="1" smtClean="0">
                <a:solidFill>
                  <a:srgbClr val="003399"/>
                </a:solidFill>
              </a:rPr>
              <a:t>Thiên</a:t>
            </a:r>
            <a:r>
              <a:rPr lang="en-US" sz="5400" b="1" dirty="0" smtClean="0">
                <a:solidFill>
                  <a:srgbClr val="003399"/>
                </a:solidFill>
              </a:rPr>
              <a:t> </a:t>
            </a:r>
            <a:r>
              <a:rPr lang="en-US" sz="5400" b="1" dirty="0" err="1" smtClean="0">
                <a:solidFill>
                  <a:srgbClr val="003399"/>
                </a:solidFill>
              </a:rPr>
              <a:t>Chúa</a:t>
            </a:r>
            <a:r>
              <a:rPr lang="en-US" sz="5400" b="1" dirty="0" smtClean="0">
                <a:solidFill>
                  <a:srgbClr val="003399"/>
                </a:solidFill>
              </a:rPr>
              <a:t> </a:t>
            </a:r>
            <a:r>
              <a:rPr lang="en-US" sz="5400" b="1" dirty="0" err="1" smtClean="0">
                <a:solidFill>
                  <a:srgbClr val="003399"/>
                </a:solidFill>
              </a:rPr>
              <a:t>khúc</a:t>
            </a:r>
            <a:r>
              <a:rPr lang="en-US" sz="5400" b="1" dirty="0" smtClean="0">
                <a:solidFill>
                  <a:srgbClr val="003399"/>
                </a:solidFill>
              </a:rPr>
              <a:t> </a:t>
            </a:r>
            <a:r>
              <a:rPr lang="en-US" sz="5400" b="1" dirty="0" err="1" smtClean="0">
                <a:solidFill>
                  <a:srgbClr val="003399"/>
                </a:solidFill>
              </a:rPr>
              <a:t>hát</a:t>
            </a:r>
            <a:r>
              <a:rPr lang="en-US" sz="5400" b="1" dirty="0" smtClean="0">
                <a:solidFill>
                  <a:srgbClr val="003399"/>
                </a:solidFill>
              </a:rPr>
              <a:t> </a:t>
            </a:r>
            <a:r>
              <a:rPr lang="en-US" sz="5400" b="1" dirty="0" err="1" smtClean="0">
                <a:solidFill>
                  <a:srgbClr val="003399"/>
                </a:solidFill>
              </a:rPr>
              <a:t>ngợi</a:t>
            </a:r>
            <a:r>
              <a:rPr lang="en-US" sz="5400" b="1" dirty="0" smtClean="0">
                <a:solidFill>
                  <a:srgbClr val="003399"/>
                </a:solidFill>
              </a:rPr>
              <a:t> </a:t>
            </a:r>
            <a:r>
              <a:rPr lang="en-US" sz="5400" b="1" dirty="0" err="1" smtClean="0">
                <a:solidFill>
                  <a:srgbClr val="003399"/>
                </a:solidFill>
              </a:rPr>
              <a:t>khen</a:t>
            </a:r>
            <a:r>
              <a:rPr lang="en-US" sz="5400" b="1" dirty="0" smtClean="0">
                <a:solidFill>
                  <a:srgbClr val="003399"/>
                </a:solidFill>
              </a:rPr>
              <a:t> </a:t>
            </a:r>
            <a:r>
              <a:rPr lang="en-US" sz="5400" b="1" dirty="0" err="1" smtClean="0">
                <a:solidFill>
                  <a:srgbClr val="003399"/>
                </a:solidFill>
              </a:rPr>
              <a:t>tâm</a:t>
            </a:r>
            <a:r>
              <a:rPr lang="en-US" sz="5400" b="1" dirty="0" smtClean="0">
                <a:solidFill>
                  <a:srgbClr val="003399"/>
                </a:solidFill>
              </a:rPr>
              <a:t> </a:t>
            </a:r>
            <a:r>
              <a:rPr lang="en-US" sz="5400" b="1" dirty="0" err="1" smtClean="0">
                <a:solidFill>
                  <a:srgbClr val="003399"/>
                </a:solidFill>
              </a:rPr>
              <a:t>tình</a:t>
            </a:r>
            <a:r>
              <a:rPr lang="en-US" sz="5400" b="1" dirty="0" smtClean="0">
                <a:solidFill>
                  <a:srgbClr val="003399"/>
                </a:solidFill>
              </a:rPr>
              <a:t> </a:t>
            </a:r>
            <a:r>
              <a:rPr lang="en-US" sz="5400" b="1" dirty="0" err="1" smtClean="0">
                <a:solidFill>
                  <a:srgbClr val="003399"/>
                </a:solidFill>
              </a:rPr>
              <a:t>mến</a:t>
            </a:r>
            <a:r>
              <a:rPr lang="en-US" sz="5400" b="1" dirty="0" smtClean="0">
                <a:solidFill>
                  <a:srgbClr val="003399"/>
                </a:solidFill>
              </a:rPr>
              <a:t> </a:t>
            </a:r>
            <a:r>
              <a:rPr lang="en-US" sz="5400" b="1" dirty="0" err="1" smtClean="0">
                <a:solidFill>
                  <a:srgbClr val="003399"/>
                </a:solidFill>
              </a:rPr>
              <a:t>yêu</a:t>
            </a:r>
            <a:r>
              <a:rPr lang="en-US" sz="5400" b="1" dirty="0" smtClean="0">
                <a:solidFill>
                  <a:srgbClr val="003399"/>
                </a:solidFill>
              </a:rPr>
              <a:t>. </a:t>
            </a:r>
            <a:endParaRPr lang="en-US" sz="5400" b="1" dirty="0">
              <a:solidFill>
                <a:srgbClr val="003399"/>
              </a:solidFill>
            </a:endParaRPr>
          </a:p>
        </p:txBody>
      </p:sp>
    </p:spTree>
    <p:extLst>
      <p:ext uri="{BB962C8B-B14F-4D97-AF65-F5344CB8AC3E}">
        <p14:creationId xmlns:p14="http://schemas.microsoft.com/office/powerpoint/2010/main" val="2144361117"/>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0"/>
            <a:ext cx="9144000" cy="5143499"/>
          </a:xfrm>
        </p:spPr>
        <p:txBody>
          <a:bodyPr>
            <a:normAutofit/>
          </a:bodyPr>
          <a:lstStyle/>
          <a:p>
            <a:pPr algn="just">
              <a:lnSpc>
                <a:spcPct val="110000"/>
              </a:lnSpc>
            </a:pPr>
            <a:r>
              <a:rPr lang="en-US" sz="4800" b="1" u="sng" dirty="0" smtClean="0">
                <a:solidFill>
                  <a:srgbClr val="FF0000"/>
                </a:solidFill>
              </a:rPr>
              <a:t>**</a:t>
            </a:r>
            <a:r>
              <a:rPr lang="vi-VN" sz="4800" b="1" u="sng" dirty="0" smtClean="0">
                <a:solidFill>
                  <a:srgbClr val="FF0000"/>
                </a:solidFill>
              </a:rPr>
              <a:t>:</a:t>
            </a:r>
            <a:r>
              <a:rPr lang="vi-VN" sz="4800" b="1" dirty="0" smtClean="0">
                <a:solidFill>
                  <a:srgbClr val="FF0000"/>
                </a:solidFill>
              </a:rPr>
              <a:t> </a:t>
            </a:r>
            <a:r>
              <a:rPr lang="en-US" sz="5400" b="1" dirty="0" err="1">
                <a:solidFill>
                  <a:srgbClr val="003399"/>
                </a:solidFill>
              </a:rPr>
              <a:t>Xin</a:t>
            </a:r>
            <a:r>
              <a:rPr lang="en-US" sz="5400" b="1" dirty="0">
                <a:solidFill>
                  <a:srgbClr val="003399"/>
                </a:solidFill>
              </a:rPr>
              <a:t> </a:t>
            </a:r>
            <a:r>
              <a:rPr lang="en-US" sz="5400" b="1" dirty="0" err="1">
                <a:solidFill>
                  <a:srgbClr val="003399"/>
                </a:solidFill>
              </a:rPr>
              <a:t>dâng</a:t>
            </a:r>
            <a:r>
              <a:rPr lang="en-US" sz="5400" b="1" dirty="0">
                <a:solidFill>
                  <a:srgbClr val="003399"/>
                </a:solidFill>
              </a:rPr>
              <a:t> </a:t>
            </a:r>
            <a:r>
              <a:rPr lang="en-US" sz="5400" b="1" dirty="0" err="1">
                <a:solidFill>
                  <a:srgbClr val="003399"/>
                </a:solidFill>
              </a:rPr>
              <a:t>lên</a:t>
            </a:r>
            <a:r>
              <a:rPr lang="en-US" sz="5400" b="1" dirty="0">
                <a:solidFill>
                  <a:srgbClr val="003399"/>
                </a:solidFill>
              </a:rPr>
              <a:t> </a:t>
            </a:r>
            <a:r>
              <a:rPr lang="en-US" sz="5400" b="1" dirty="0" err="1">
                <a:solidFill>
                  <a:srgbClr val="003399"/>
                </a:solidFill>
              </a:rPr>
              <a:t>hợp</a:t>
            </a:r>
            <a:r>
              <a:rPr lang="en-US" sz="5400" b="1" dirty="0">
                <a:solidFill>
                  <a:srgbClr val="003399"/>
                </a:solidFill>
              </a:rPr>
              <a:t> </a:t>
            </a:r>
            <a:r>
              <a:rPr lang="en-US" sz="5400" b="1" dirty="0" err="1">
                <a:solidFill>
                  <a:srgbClr val="003399"/>
                </a:solidFill>
              </a:rPr>
              <a:t>với</a:t>
            </a:r>
            <a:r>
              <a:rPr lang="en-US" sz="5400" b="1" dirty="0">
                <a:solidFill>
                  <a:srgbClr val="003399"/>
                </a:solidFill>
              </a:rPr>
              <a:t> </a:t>
            </a:r>
            <a:r>
              <a:rPr lang="en-US" sz="5400" b="1" dirty="0" err="1">
                <a:solidFill>
                  <a:srgbClr val="003399"/>
                </a:solidFill>
              </a:rPr>
              <a:t>tiếng</a:t>
            </a:r>
            <a:r>
              <a:rPr lang="en-US" sz="5400" b="1" dirty="0">
                <a:solidFill>
                  <a:srgbClr val="003399"/>
                </a:solidFill>
              </a:rPr>
              <a:t> </a:t>
            </a:r>
            <a:r>
              <a:rPr lang="en-US" sz="5400" b="1" dirty="0" err="1">
                <a:solidFill>
                  <a:srgbClr val="003399"/>
                </a:solidFill>
              </a:rPr>
              <a:t>hát</a:t>
            </a:r>
            <a:r>
              <a:rPr lang="en-US" sz="5400" b="1" dirty="0">
                <a:solidFill>
                  <a:srgbClr val="003399"/>
                </a:solidFill>
              </a:rPr>
              <a:t> </a:t>
            </a:r>
            <a:r>
              <a:rPr lang="en-US" sz="5400" b="1" dirty="0" err="1">
                <a:solidFill>
                  <a:srgbClr val="003399"/>
                </a:solidFill>
              </a:rPr>
              <a:t>thiên</a:t>
            </a:r>
            <a:r>
              <a:rPr lang="en-US" sz="5400" b="1" dirty="0">
                <a:solidFill>
                  <a:srgbClr val="003399"/>
                </a:solidFill>
              </a:rPr>
              <a:t> </a:t>
            </a:r>
            <a:r>
              <a:rPr lang="en-US" sz="5400" b="1" dirty="0" err="1">
                <a:solidFill>
                  <a:srgbClr val="003399"/>
                </a:solidFill>
              </a:rPr>
              <a:t>cung</a:t>
            </a:r>
            <a:r>
              <a:rPr lang="en-US" sz="5400" b="1" dirty="0">
                <a:solidFill>
                  <a:srgbClr val="003399"/>
                </a:solidFill>
              </a:rPr>
              <a:t> du </a:t>
            </a:r>
            <a:r>
              <a:rPr lang="en-US" sz="5400" b="1" dirty="0" err="1">
                <a:solidFill>
                  <a:srgbClr val="003399"/>
                </a:solidFill>
              </a:rPr>
              <a:t>dương</a:t>
            </a:r>
            <a:r>
              <a:rPr lang="en-US" sz="5400" b="1" dirty="0">
                <a:solidFill>
                  <a:srgbClr val="003399"/>
                </a:solidFill>
              </a:rPr>
              <a:t> </a:t>
            </a:r>
            <a:r>
              <a:rPr lang="en-US" sz="5400" b="1" dirty="0" err="1">
                <a:solidFill>
                  <a:srgbClr val="003399"/>
                </a:solidFill>
              </a:rPr>
              <a:t>thắm</a:t>
            </a:r>
            <a:r>
              <a:rPr lang="en-US" sz="5400" b="1" dirty="0">
                <a:solidFill>
                  <a:srgbClr val="003399"/>
                </a:solidFill>
              </a:rPr>
              <a:t> </a:t>
            </a:r>
            <a:r>
              <a:rPr lang="en-US" sz="5400" b="1" dirty="0" err="1">
                <a:solidFill>
                  <a:srgbClr val="003399"/>
                </a:solidFill>
              </a:rPr>
              <a:t>nồng</a:t>
            </a:r>
            <a:r>
              <a:rPr lang="en-US" sz="5400" b="1" dirty="0">
                <a:solidFill>
                  <a:srgbClr val="003399"/>
                </a:solidFill>
              </a:rPr>
              <a:t>. </a:t>
            </a:r>
            <a:r>
              <a:rPr lang="en-US" sz="5400" b="1" dirty="0" err="1">
                <a:solidFill>
                  <a:srgbClr val="003399"/>
                </a:solidFill>
              </a:rPr>
              <a:t>Xin</a:t>
            </a:r>
            <a:r>
              <a:rPr lang="en-US" sz="5400" b="1" dirty="0">
                <a:solidFill>
                  <a:srgbClr val="003399"/>
                </a:solidFill>
              </a:rPr>
              <a:t> </a:t>
            </a:r>
            <a:r>
              <a:rPr lang="en-US" sz="5400" b="1" dirty="0" err="1">
                <a:solidFill>
                  <a:srgbClr val="003399"/>
                </a:solidFill>
              </a:rPr>
              <a:t>dâng</a:t>
            </a:r>
            <a:r>
              <a:rPr lang="en-US" sz="5400" b="1" dirty="0">
                <a:solidFill>
                  <a:srgbClr val="003399"/>
                </a:solidFill>
              </a:rPr>
              <a:t> </a:t>
            </a:r>
            <a:r>
              <a:rPr lang="en-US" sz="5400" b="1" dirty="0" err="1">
                <a:solidFill>
                  <a:srgbClr val="003399"/>
                </a:solidFill>
              </a:rPr>
              <a:t>lên</a:t>
            </a:r>
            <a:r>
              <a:rPr lang="en-US" sz="5400" b="1" dirty="0">
                <a:solidFill>
                  <a:srgbClr val="003399"/>
                </a:solidFill>
              </a:rPr>
              <a:t> </a:t>
            </a:r>
            <a:r>
              <a:rPr lang="en-US" sz="5400" b="1" dirty="0" err="1">
                <a:solidFill>
                  <a:srgbClr val="003399"/>
                </a:solidFill>
              </a:rPr>
              <a:t>hợp</a:t>
            </a:r>
            <a:r>
              <a:rPr lang="en-US" sz="5400" b="1" dirty="0">
                <a:solidFill>
                  <a:srgbClr val="003399"/>
                </a:solidFill>
              </a:rPr>
              <a:t> </a:t>
            </a:r>
            <a:r>
              <a:rPr lang="en-US" sz="5400" b="1" dirty="0" err="1">
                <a:solidFill>
                  <a:srgbClr val="003399"/>
                </a:solidFill>
              </a:rPr>
              <a:t>với</a:t>
            </a:r>
            <a:r>
              <a:rPr lang="en-US" sz="5400" b="1" dirty="0">
                <a:solidFill>
                  <a:srgbClr val="003399"/>
                </a:solidFill>
              </a:rPr>
              <a:t> </a:t>
            </a:r>
            <a:r>
              <a:rPr lang="en-US" sz="5400" b="1" dirty="0" err="1">
                <a:solidFill>
                  <a:srgbClr val="003399"/>
                </a:solidFill>
              </a:rPr>
              <a:t>muôn</a:t>
            </a:r>
            <a:r>
              <a:rPr lang="en-US" sz="5400" b="1" dirty="0">
                <a:solidFill>
                  <a:srgbClr val="003399"/>
                </a:solidFill>
              </a:rPr>
              <a:t> </a:t>
            </a:r>
            <a:r>
              <a:rPr lang="en-US" sz="5400" b="1" dirty="0" err="1">
                <a:solidFill>
                  <a:srgbClr val="003399"/>
                </a:solidFill>
              </a:rPr>
              <a:t>nỗi</a:t>
            </a:r>
            <a:r>
              <a:rPr lang="en-US" sz="5400" b="1" dirty="0">
                <a:solidFill>
                  <a:srgbClr val="003399"/>
                </a:solidFill>
              </a:rPr>
              <a:t> </a:t>
            </a:r>
            <a:r>
              <a:rPr lang="en-US" sz="5400" b="1" dirty="0" err="1">
                <a:solidFill>
                  <a:srgbClr val="003399"/>
                </a:solidFill>
              </a:rPr>
              <a:t>hân</a:t>
            </a:r>
            <a:r>
              <a:rPr lang="en-US" sz="5400" b="1" dirty="0">
                <a:solidFill>
                  <a:srgbClr val="003399"/>
                </a:solidFill>
              </a:rPr>
              <a:t> </a:t>
            </a:r>
            <a:r>
              <a:rPr lang="en-US" sz="5400" b="1" dirty="0" err="1">
                <a:solidFill>
                  <a:srgbClr val="003399"/>
                </a:solidFill>
              </a:rPr>
              <a:t>hoan</a:t>
            </a:r>
            <a:r>
              <a:rPr lang="en-US" sz="5400" b="1" dirty="0">
                <a:solidFill>
                  <a:srgbClr val="003399"/>
                </a:solidFill>
              </a:rPr>
              <a:t> </a:t>
            </a:r>
            <a:r>
              <a:rPr lang="en-US" sz="5400" b="1" dirty="0" err="1">
                <a:solidFill>
                  <a:srgbClr val="003399"/>
                </a:solidFill>
              </a:rPr>
              <a:t>trong</a:t>
            </a:r>
            <a:r>
              <a:rPr lang="en-US" sz="5400" b="1" dirty="0">
                <a:solidFill>
                  <a:srgbClr val="003399"/>
                </a:solidFill>
              </a:rPr>
              <a:t> </a:t>
            </a:r>
            <a:r>
              <a:rPr lang="en-US" sz="5400" b="1" dirty="0" err="1">
                <a:solidFill>
                  <a:srgbClr val="003399"/>
                </a:solidFill>
              </a:rPr>
              <a:t>niềm</a:t>
            </a:r>
            <a:r>
              <a:rPr lang="en-US" sz="5400" b="1" dirty="0">
                <a:solidFill>
                  <a:srgbClr val="003399"/>
                </a:solidFill>
              </a:rPr>
              <a:t> tri </a:t>
            </a:r>
            <a:r>
              <a:rPr lang="en-US" sz="5400" b="1" dirty="0" err="1">
                <a:solidFill>
                  <a:srgbClr val="003399"/>
                </a:solidFill>
              </a:rPr>
              <a:t>ân</a:t>
            </a:r>
            <a:r>
              <a:rPr lang="en-US" sz="5400" b="1" dirty="0">
                <a:solidFill>
                  <a:srgbClr val="003399"/>
                </a:solidFill>
              </a:rPr>
              <a:t>.</a:t>
            </a:r>
            <a:endParaRPr lang="en-US" sz="4800" b="1" dirty="0">
              <a:solidFill>
                <a:srgbClr val="003399"/>
              </a:solidFill>
            </a:endParaRPr>
          </a:p>
        </p:txBody>
      </p:sp>
    </p:spTree>
    <p:extLst>
      <p:ext uri="{BB962C8B-B14F-4D97-AF65-F5344CB8AC3E}">
        <p14:creationId xmlns:p14="http://schemas.microsoft.com/office/powerpoint/2010/main" val="748054260"/>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10600" y="90170"/>
            <a:ext cx="456287" cy="43815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08887145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416</TotalTime>
  <Words>3135</Words>
  <Application>Microsoft Office PowerPoint</Application>
  <PresentationFormat>On-screen Show (16:9)</PresentationFormat>
  <Paragraphs>151</Paragraphs>
  <Slides>120</Slides>
  <Notes>0</Notes>
  <HiddenSlides>0</HiddenSlides>
  <MMClips>0</MMClips>
  <ScaleCrop>false</ScaleCrop>
  <HeadingPairs>
    <vt:vector size="4" baseType="variant">
      <vt:variant>
        <vt:lpstr>Theme</vt:lpstr>
      </vt:variant>
      <vt:variant>
        <vt:i4>13</vt:i4>
      </vt:variant>
      <vt:variant>
        <vt:lpstr>Slide Titles</vt:lpstr>
      </vt:variant>
      <vt:variant>
        <vt:i4>120</vt:i4>
      </vt:variant>
    </vt:vector>
  </HeadingPairs>
  <TitlesOfParts>
    <vt:vector size="133" baseType="lpstr">
      <vt:lpstr>Office Theme</vt:lpstr>
      <vt:lpstr>3_Office Theme</vt:lpstr>
      <vt:lpstr>4_Office Theme</vt:lpstr>
      <vt:lpstr>10_Office Theme</vt:lpstr>
      <vt:lpstr>17_Office Theme</vt:lpstr>
      <vt:lpstr>18_Office Theme</vt:lpstr>
      <vt:lpstr>1_Office Theme</vt:lpstr>
      <vt:lpstr>2_Office Theme</vt:lpstr>
      <vt:lpstr>5_Office Theme</vt:lpstr>
      <vt:lpstr>21_Office Theme</vt:lpstr>
      <vt:lpstr>37_Default Design</vt:lpstr>
      <vt:lpstr>9_Office Theme</vt:lpstr>
      <vt:lpstr>36_Default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PowerPoint Presentation</vt:lpstr>
      <vt:lpstr> </vt:lpstr>
      <vt:lpstr>Đk: Lạy Chúa này con xin đến thực thi thánh ý Ngài.</vt:lpstr>
      <vt:lpstr>Tk1: Tôi hằng trông đợi hết lòng ở nơi Chúa, nên Ngài cúi mình nghe tôi. Khiến tôi mở miệng xướng bài ca. Xin hát kính Ngài, đây bài ca, một bài ca mới.</vt:lpstr>
      <vt:lpstr>Đk: Lạy Chúa này con xin đến thực thi thánh ý Ngài.</vt:lpstr>
      <vt:lpstr>Tk2: Chúa đâu thích gì phẩm vật và hy lễ, nhưng Ngài đã mở tai tôi. Chúa đâu có đòi lễ toàn thiêu hay lễ xá tội, con liền thưa: Này con xin đến.</vt:lpstr>
      <vt:lpstr>Đk: Lạy Chúa này con xin đến thực thi thánh ý Ngài.</vt:lpstr>
      <vt:lpstr>Tk3: Sách ghi rõ ràng những lời về con đó: Con tìm ý Ngài vâng theo. Kính thân Chúa Trời, Chúa của con, bao huấn giới Ngài, đây lòng con hằng luôn ủ ấp.</vt:lpstr>
      <vt:lpstr>Đk: Lạy Chúa này con xin đến thực thi thánh ý Ngài.</vt:lpstr>
      <vt:lpstr>Tk4: Đức công chính Ngài khấn nguyện truyền rao mãi trong ngày nhóm hội con dân. Kính xin Chúa Trời chứng nhận cho vì Chúa biết rằng môi miệng con nào đâu im tiếng.</vt:lpstr>
      <vt:lpstr>Đk: Lạy Chúa này con xin đến thực thi thánh ý Ngài.</vt:lpstr>
      <vt:lpstr>PowerPoint Presentation</vt:lpstr>
      <vt:lpstr>PowerPoint Presentation</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Đk: Xin dâng lên Thiên Chúa khúc hát tạ ơn khi ngày vui tới. Xin dâng lên Thiên Chúa khúc hát ngợi khen tâm tình mến yêu. </vt:lpstr>
      <vt:lpstr>**: Xin dâng lên hợp với tiếng hát thiên cung du dương thắm nồng. Xin dâng lên hợp với muôn nỗi hân hoan trong niềm tri ân.</vt:lpstr>
      <vt:lpstr>Tk1: Xin dâng lên Người muôn lời tung hô hòa trong tiếng hát. Xin dâng lên Người, xin dâng lên Người đây tấm lòng con.</vt:lpstr>
      <vt:lpstr>**: Xin tri ân Người đã rộng tay ban hồng ân chan chứa. Xin tri ân Người, xin tri ân Người dìu dắt không rời.</vt:lpstr>
      <vt:lpstr>Đk: Xin dâng lên Thiên Chúa khúc hát tạ ơn khi ngày vui tới. Xin dâng lên Thiên Chúa khúc hát ngợi khen tâm tình mến yêu. </vt:lpstr>
      <vt:lpstr>**: Xin dâng lên hợp với tiếng hát thiên cung du dương thắm nồng. Xin dâng lên hợp với muôn nỗi hân hoan trong niềm tri ân.</vt:lpstr>
      <vt:lpstr>Tk2: Xin dâng lên Người bao thời gian qua chìm trong bóng tối. Xin dâng lên Người, tương lai vơi đầy bao ước mộng say.</vt:lpstr>
      <vt:lpstr>**: Xin tri ân Người ân tình bao la hằng luôn tha thứ. Xin tri ân Ngài, thiên thu thay dời, tình vẫn bao đời.</vt:lpstr>
      <vt:lpstr>Đk: Xin dâng lên Thiên Chúa khúc hát tạ ơn khi ngày vui tới. Xin dâng lên Thiên Chúa khúc hát ngợi khen tâm tình mến yêu. </vt:lpstr>
      <vt:lpstr>**: Xin dâng lên hợp với tiếng hát thiên cung du dương thắm nồng. Xin dâng lên hợp với muôn nỗi hân hoan trong niềm tri ân.</vt:lpstr>
      <vt:lpstr>Tk3: Xin dâng lên Người con người hôm nay đời bao hư úa. Xin cho muôn Người lao đao trong đời luôn vững niềm tin.</vt:lpstr>
      <vt:lpstr>**: Xin tri ân Người soi dọi con tim ngàn tia nắng ấm. Xin ghi trong đời, đã mang ân Người, bền vững muôn đời.</vt:lpstr>
      <vt:lpstr>Đk: Xin dâng lên Thiên Chúa khúc hát tạ ơn khi ngày vui tới. Xin dâng lên Thiên Chúa khúc hát ngợi khen tâm tình mến yêu. </vt:lpstr>
      <vt:lpstr>**: Xin dâng lên hợp với tiếng hát thiên cung du dương thắm nồng. Xin dâng lên hợp với muôn nỗi hân hoan trong niềm tri ân.</vt:lpstr>
      <vt:lpstr>PowerPoint Presentation</vt:lpstr>
      <vt:lpstr>PowerPoint Presentation</vt:lpstr>
      <vt:lpstr>Tk1: Dòng đời trôi trong êm đềm bình an hạnh phúc. Chúa đã sai sứ thần đến báo tin cho Mẹ: Mừng vui lên, hỡi Đấng luôn đầy tràn ơn phúc. Sẽ cưu mang, và sinh hạ Đấng cứu chuộc đời.</vt:lpstr>
      <vt:lpstr>Đk: Vâng, con đây Chúa ơi, con là tôi tớ Ngài. Xin thực hiện cho con, hết những gì Ngài muốn nơi con. </vt:lpstr>
      <vt:lpstr>**: Đây ước nguyện của con, xin dâng Ngài dâng hết xác hồn. Và trọn cuộc đời con Thánh ý Ngài nguyện giữ vuông tròn.</vt:lpstr>
      <vt:lpstr>Tk2: Đời nhiều khi đang êm đềm chợt lên sóng gió. Rối trí tâm, khi phải sống phút giây lo sợ. Đời đau thương, những đắng cay tràn về ngập lối. Hãy cho con niềm tin cậy Chúa luôn độ trì.</vt:lpstr>
      <vt:lpstr>Đk: Vâng, con đây Chúa ơi, con là tôi tớ Ngài. Xin thực hiện cho con, hết những gì Ngài muốn nơi con. </vt:lpstr>
      <vt:lpstr>**: Đây ước nguyện của con, xin dâng Ngài dâng hết xác hồn. Và trọn cuộc đời con Thánh ý Ngài nguyện giữ vuông tròn.</vt:lpstr>
      <vt:lpstr>Tk3: Phận hèn con, không hiểu được ngọn nguồn Thánh Ý. Dẫu lắng lo, nhưng lòng vẫn vững tin nơi Ngài. Dù con chưa biết hết bao lụy phiền sẽ đến. Vẫn xin vâng và tin vào Chúa thương phận hèn.</vt:lpstr>
      <vt:lpstr>Đk: Vâng, con đây Chúa ơi, con là tôi tớ Ngài. Xin thực hiện cho con, hết những gì Ngài muốn nơi con. </vt:lpstr>
      <vt:lpstr>**: Đây ước nguyện của con, xin dâng Ngài dâng hết xác hồn. Và trọn cuộc đời con Thánh ý Ngài nguyện giữ vuông tròn.</vt:lpstr>
      <vt:lpstr>Tk4: Đừng để con mãi lo nhiều chuyện của trần thế. Biết lắng nghe sứ thần Chúa báo tin mỗi ngày. Dù có lúc Thánh Ý Cha làm con đau đớn. Vẫn xin vâng vì ý Ngài dẫn con về trời.</vt:lpstr>
      <vt:lpstr>Đk: Vâng, con đây Chúa ơi, con là tôi tớ Ngài. Xin thực hiện cho con, hết những gì Ngài muốn nơi con. </vt:lpstr>
      <vt:lpstr>**: Đây ước nguyện của con, xin dâng Ngài dâng hết xác hồn. Và trọn cuộc đời con Thánh ý Ngài nguyện giữ vuông tròn.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Hung Nam</dc:creator>
  <cp:lastModifiedBy>RePack by Diakov</cp:lastModifiedBy>
  <cp:revision>46</cp:revision>
  <dcterms:created xsi:type="dcterms:W3CDTF">2022-10-30T00:36:35Z</dcterms:created>
  <dcterms:modified xsi:type="dcterms:W3CDTF">2024-04-04T22:09:44Z</dcterms:modified>
</cp:coreProperties>
</file>