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64" r:id="rId3"/>
    <p:sldId id="265" r:id="rId4"/>
    <p:sldId id="299" r:id="rId5"/>
    <p:sldId id="300" r:id="rId6"/>
    <p:sldId id="301" r:id="rId7"/>
    <p:sldId id="302" r:id="rId8"/>
    <p:sldId id="303" r:id="rId9"/>
    <p:sldId id="304" r:id="rId10"/>
    <p:sldId id="266" r:id="rId11"/>
    <p:sldId id="267" r:id="rId12"/>
    <p:sldId id="289" r:id="rId13"/>
    <p:sldId id="298" r:id="rId14"/>
    <p:sldId id="305" r:id="rId15"/>
    <p:sldId id="306" r:id="rId16"/>
    <p:sldId id="307" r:id="rId17"/>
    <p:sldId id="308" r:id="rId18"/>
    <p:sldId id="309" r:id="rId19"/>
    <p:sldId id="327"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6" r:id="rId33"/>
    <p:sldId id="323" r:id="rId34"/>
    <p:sldId id="324" r:id="rId35"/>
    <p:sldId id="325" r:id="rId36"/>
    <p:sldId id="328"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9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2/23/2024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Thứ Ba</a:t>
            </a:r>
            <a:b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a:t>
            </a:r>
            <a:b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Mùa Chay</a:t>
            </a:r>
            <a:endParaRPr lang="en-US" sz="8000" b="1">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893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en-US" sz="5000" b="1" smtClean="0">
                <a:solidFill>
                  <a:schemeClr val="bg1"/>
                </a:solidFill>
                <a:effectLst>
                  <a:outerShdw blurRad="38100" dist="38100" dir="2700000" algn="tl">
                    <a:srgbClr val="000000">
                      <a:alpha val="43137"/>
                    </a:srgbClr>
                  </a:outerShdw>
                </a:effectLst>
                <a:latin typeface="+mj-lt"/>
                <a:cs typeface="Times New Roman" pitchFamily="18" charset="0"/>
              </a:rPr>
              <a:t>Đức Chúa phán: Hãy quẳng khỏi các ngươi mọi tội lỗi phản nghịch các ngươi đã phạm. Hãy tạo cho mình một trái tim mới và một thần khí mới.</a:t>
            </a:r>
            <a:endParaRPr lang="en-US" sz="5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Tung Hô Tin Mừng:</a:t>
            </a:r>
          </a:p>
        </p:txBody>
      </p:sp>
    </p:spTree>
    <p:extLst>
      <p:ext uri="{BB962C8B-B14F-4D97-AF65-F5344CB8AC3E}">
        <p14:creationId xmlns:p14="http://schemas.microsoft.com/office/powerpoint/2010/main" val="127192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28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0298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Còn</a:t>
            </a:r>
            <a:r>
              <a:rPr lang="en-US" sz="4000" dirty="0" smtClean="0">
                <a:solidFill>
                  <a:srgbClr val="FFFF00"/>
                </a:solidFill>
              </a:rPr>
              <a:t> </a:t>
            </a:r>
            <a:r>
              <a:rPr lang="en-US" sz="4000" dirty="0" err="1" smtClean="0">
                <a:solidFill>
                  <a:srgbClr val="FFFF00"/>
                </a:solidFill>
              </a:rPr>
              <a:t>Gì</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Ngài</a:t>
            </a:r>
            <a:endParaRPr lang="en-US" sz="40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320151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1" u="sng" dirty="0">
                <a:solidFill>
                  <a:srgbClr val="FFFF00"/>
                </a:solidFill>
                <a:effectLst>
                  <a:outerShdw blurRad="38100" dist="38100" dir="2700000" algn="tl">
                    <a:srgbClr val="000000">
                      <a:alpha val="43137"/>
                    </a:srgbClr>
                  </a:outerShdw>
                </a:effectLst>
              </a:rPr>
              <a:t>Tk1:</a:t>
            </a:r>
            <a:r>
              <a:rPr lang="en-US" sz="5000" b="1" dirty="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dã</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tràng</a:t>
            </a:r>
            <a:r>
              <a:rPr lang="en-US" sz="5000" b="1" dirty="0" smtClean="0">
                <a:solidFill>
                  <a:schemeClr val="bg1"/>
                </a:solidFill>
                <a:effectLst>
                  <a:outerShdw blurRad="38100" dist="38100" dir="2700000" algn="tl">
                    <a:srgbClr val="000000">
                      <a:alpha val="43137"/>
                    </a:srgbClr>
                  </a:outerShdw>
                </a:effectLst>
              </a:rPr>
              <a:t> se </a:t>
            </a:r>
            <a:r>
              <a:rPr lang="en-US" sz="5000" b="1" dirty="0" err="1" smtClean="0">
                <a:solidFill>
                  <a:schemeClr val="bg1"/>
                </a:solidFill>
                <a:effectLst>
                  <a:outerShdw blurRad="38100" dist="38100" dir="2700000" algn="tl">
                    <a:srgbClr val="000000">
                      <a:alpha val="43137"/>
                    </a:srgbClr>
                  </a:outerShdw>
                </a:effectLst>
              </a:rPr>
              <a:t>cát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biển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sóng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nước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mênh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xô</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dạt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trình</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nhìn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mình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chẳng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có</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công</a:t>
            </a:r>
            <a:r>
              <a:rPr lang="en-US" sz="5000" b="1" dirty="0" smtClean="0">
                <a:solidFill>
                  <a:schemeClr val="bg1"/>
                </a:solidFill>
                <a:effectLst>
                  <a:outerShdw blurRad="38100" dist="38100" dir="2700000" algn="tl">
                    <a:srgbClr val="000000">
                      <a:alpha val="43137"/>
                    </a:srgbClr>
                  </a:outerShdw>
                </a:effectLst>
              </a:rPr>
              <a:t> chi </a:t>
            </a:r>
            <a:r>
              <a:rPr lang="en-US" sz="5000" b="1" dirty="0" err="1" smtClean="0">
                <a:solidFill>
                  <a:schemeClr val="bg1"/>
                </a:solidFill>
                <a:effectLst>
                  <a:outerShdw blurRad="38100" dist="38100" dir="2700000" algn="tl">
                    <a:srgbClr val="000000">
                      <a:alpha val="43137"/>
                    </a:srgbClr>
                  </a:outerShdw>
                </a:effectLst>
              </a:rPr>
              <a:t>để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dâng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Ngài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trong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lễ</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hôm</a:t>
            </a:r>
            <a:r>
              <a:rPr lang="en-US" sz="5000" b="1" dirty="0" smtClean="0">
                <a:solidFill>
                  <a:schemeClr val="bg1"/>
                </a:solidFill>
                <a:effectLst>
                  <a:outerShdw blurRad="38100" dist="38100" dir="2700000" algn="tl">
                    <a:srgbClr val="000000">
                      <a:alpha val="43137"/>
                    </a:srgbClr>
                  </a:outerShdw>
                </a:effectLst>
              </a:rPr>
              <a:t> nay.</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307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Xin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dâng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kiếp</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sống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mong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cho</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một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buồn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đau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quên</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64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b="1" u="sng" dirty="0" smtClean="0">
                <a:solidFill>
                  <a:srgbClr val="FFFF00"/>
                </a:solidFill>
                <a:effectLst>
                  <a:outerShdw blurRad="38100" dist="38100" dir="2700000" algn="tl">
                    <a:srgbClr val="000000">
                      <a:alpha val="43137"/>
                    </a:srgbClr>
                  </a:outerShdw>
                </a:effectLst>
              </a:rPr>
              <a:t>Tk2:</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Như</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phiến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đá</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mòn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trơ</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với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thời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gian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sống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giữa</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nhân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gian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vẫn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nằm</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vô</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tình</a:t>
            </a:r>
            <a:r>
              <a:rPr lang="en-US" sz="4900" b="1" dirty="0" smtClean="0">
                <a:solidFill>
                  <a:schemeClr val="bg1"/>
                </a:solidFill>
                <a:effectLst>
                  <a:outerShdw blurRad="38100" dist="38100" dir="2700000" algn="tl">
                    <a:srgbClr val="000000">
                      <a:alpha val="43137"/>
                    </a:srgbClr>
                  </a:outerShdw>
                </a:effectLst>
              </a:rPr>
              <a:t>. Con </a:t>
            </a:r>
            <a:r>
              <a:rPr lang="en-US" sz="4900" b="1" dirty="0" err="1" smtClean="0">
                <a:solidFill>
                  <a:schemeClr val="bg1"/>
                </a:solidFill>
                <a:effectLst>
                  <a:outerShdw blurRad="38100" dist="38100" dir="2700000" algn="tl">
                    <a:srgbClr val="000000">
                      <a:alpha val="43137"/>
                    </a:srgbClr>
                  </a:outerShdw>
                </a:effectLst>
              </a:rPr>
              <a:t>nhìn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mình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chẳng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có</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thương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yêu</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để</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mà</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dâng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Ngài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trong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thánh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lễ</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hôm</a:t>
            </a:r>
            <a:r>
              <a:rPr lang="en-US" sz="4900" b="1" dirty="0" smtClean="0">
                <a:solidFill>
                  <a:schemeClr val="bg1"/>
                </a:solidFill>
                <a:effectLst>
                  <a:outerShdw blurRad="38100" dist="38100" dir="2700000" algn="tl">
                    <a:srgbClr val="000000">
                      <a:alpha val="43137"/>
                    </a:srgbClr>
                  </a:outerShdw>
                </a:effectLst>
              </a:rPr>
              <a:t> nay.</a:t>
            </a:r>
            <a:endParaRPr lang="en-US" sz="4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360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Xin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dâng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kiếp</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sống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mong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cho</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một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buồn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đau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quên</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8484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883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5358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5375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Cho Con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Vững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Tin</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25482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a:solidFill>
                  <a:srgbClr val="FFFF00"/>
                </a:solidFill>
                <a:effectLst>
                  <a:outerShdw blurRad="38100" dist="38100" dir="2700000" algn="tl">
                    <a:srgbClr val="000000">
                      <a:alpha val="43137"/>
                    </a:srgbClr>
                  </a:outerShdw>
                </a:effectLst>
                <a:cs typeface="Times New Roman" pitchFamily="18" charset="0"/>
              </a:rPr>
              <a:t>Tk1:</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nhân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hiền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nhẹ</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êm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đềm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lặng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lẽ</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yên</a:t>
            </a:r>
            <a:r>
              <a:rPr lang="en-US" sz="5500" b="1" dirty="0" smtClean="0">
                <a:solidFill>
                  <a:schemeClr val="bg1"/>
                </a:solidFill>
                <a:effectLst>
                  <a:outerShdw blurRad="38100" dist="38100" dir="2700000" algn="tl">
                    <a:srgbClr val="000000">
                      <a:alpha val="43137"/>
                    </a:srgbClr>
                  </a:outerShdw>
                </a:effectLst>
              </a:rPr>
              <a:t>. </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49338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đường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nguy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khó</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cơn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tố</a:t>
            </a:r>
            <a:r>
              <a:rPr lang="en-US" sz="5500" b="1" dirty="0" smtClean="0">
                <a:solidFill>
                  <a:schemeClr val="bg1"/>
                </a:solidFill>
                <a:effectLst>
                  <a:outerShdw blurRad="38100" dist="38100" dir="2700000" algn="tl">
                    <a:srgbClr val="000000">
                      <a:alpha val="43137"/>
                    </a:srgbClr>
                  </a:outerShdw>
                </a:effectLst>
              </a:rPr>
              <a:t>. Con lo </a:t>
            </a:r>
            <a:r>
              <a:rPr lang="en-US" sz="5500" b="1" dirty="0" err="1" smtClean="0">
                <a:solidFill>
                  <a:schemeClr val="bg1"/>
                </a:solidFill>
                <a:effectLst>
                  <a:outerShdw blurRad="38100" dist="38100" dir="2700000" algn="tl">
                    <a:srgbClr val="000000">
                      <a:alpha val="43137"/>
                    </a:srgbClr>
                  </a:outerShdw>
                </a:effectLst>
              </a:rPr>
              <a:t>âu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lạc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bờ</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chưa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79563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325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quan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phòng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cuộc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toàn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những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hồng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khắp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đất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mùa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xuân</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14709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chạm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phải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tê</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buốt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vừa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băng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tuyết</a:t>
            </a:r>
            <a:r>
              <a:rPr lang="en-US" sz="5500" b="1" dirty="0" smtClean="0">
                <a:solidFill>
                  <a:schemeClr val="bg1"/>
                </a:solidFill>
                <a:effectLst>
                  <a:outerShdw blurRad="38100" dist="38100" dir="2700000" algn="tl">
                    <a:srgbClr val="000000">
                      <a:alpha val="43137"/>
                    </a:srgbClr>
                  </a:outerShdw>
                </a:effectLst>
              </a:rPr>
              <a:t>. Con than van </a:t>
            </a:r>
            <a:r>
              <a:rPr lang="en-US" sz="5500" b="1" dirty="0" err="1" smtClean="0">
                <a:solidFill>
                  <a:schemeClr val="bg1"/>
                </a:solidFill>
                <a:effectLst>
                  <a:outerShdw blurRad="38100" dist="38100" dir="2700000" algn="tl">
                    <a:srgbClr val="000000">
                      <a:alpha val="43137"/>
                    </a:srgbClr>
                  </a:outerShdw>
                </a:effectLst>
              </a:rPr>
              <a:t>thầm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trách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lòng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rỗng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không</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3644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359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a:t>
            </a:r>
            <a:r>
              <a:rPr lang="en-US" sz="5500" b="1" dirty="0" err="1" smtClean="0">
                <a:solidFill>
                  <a:schemeClr val="bg1"/>
                </a:solidFill>
                <a:effectLst>
                  <a:outerShdw blurRad="38100" dist="38100" dir="2700000" algn="tl">
                    <a:srgbClr val="000000">
                      <a:alpha val="43137"/>
                    </a:srgbClr>
                  </a:outerShdw>
                </a:effectLst>
              </a:rPr>
              <a:t>trên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đỉnh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núi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nhìn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thật</a:t>
            </a:r>
            <a:r>
              <a:rPr lang="en-US" sz="5500" b="1" dirty="0" smtClean="0">
                <a:solidFill>
                  <a:schemeClr val="bg1"/>
                </a:solidFill>
                <a:effectLst>
                  <a:outerShdw blurRad="38100" dist="38100" dir="2700000" algn="tl">
                    <a:srgbClr val="000000">
                      <a:alpha val="43137"/>
                    </a:srgbClr>
                  </a:outerShdw>
                </a:effectLst>
              </a:rPr>
              <a:t> ở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quyết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sẵn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sàng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đêm</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0964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được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gửi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trao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giá</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sợ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đành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tâm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bỏ</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Con quay </a:t>
            </a:r>
            <a:r>
              <a:rPr lang="en-US" sz="5500" b="1" dirty="0" err="1" smtClean="0">
                <a:solidFill>
                  <a:schemeClr val="bg1"/>
                </a:solidFill>
                <a:effectLst>
                  <a:outerShdw blurRad="38100" dist="38100" dir="2700000" algn="tl">
                    <a:srgbClr val="000000">
                      <a:alpha val="43137"/>
                    </a:srgbClr>
                  </a:outerShdw>
                </a:effectLst>
              </a:rPr>
              <a:t>lưng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từ</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chối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tình</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bấp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bênh</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71103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84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nSpc>
                <a:spcPct val="120000"/>
              </a:lnSpc>
            </a:pPr>
            <a:r>
              <a:rPr lang="en-US" sz="6500" b="1" dirty="0">
                <a:solidFill>
                  <a:srgbClr val="FFFF00"/>
                </a:solidFill>
                <a:effectLst>
                  <a:outerShdw blurRad="38100" dist="38100" dir="2700000" algn="tl">
                    <a:srgbClr val="000000">
                      <a:alpha val="43137"/>
                    </a:srgbClr>
                  </a:outerShdw>
                </a:effectLst>
                <a:cs typeface="Times New Roman" pitchFamily="18" charset="0"/>
              </a:rPr>
              <a:t>Ca </a:t>
            </a:r>
            <a:r>
              <a:rPr lang="en-US" sz="6500" b="1" dirty="0" err="1">
                <a:solidFill>
                  <a:srgbClr val="FFFF00"/>
                </a:solidFill>
                <a:effectLst>
                  <a:outerShdw blurRad="38100" dist="38100" dir="2700000" algn="tl">
                    <a:srgbClr val="000000">
                      <a:alpha val="43137"/>
                    </a:srgbClr>
                  </a:outerShdw>
                </a:effectLst>
                <a:cs typeface="Times New Roman" pitchFamily="18" charset="0"/>
              </a:rPr>
              <a:t>Nhập</a:t>
            </a:r>
            <a:r>
              <a:rPr lang="en-US" sz="6500" b="1" dirty="0">
                <a:solidFill>
                  <a:srgbClr val="FFFF00"/>
                </a:solidFill>
                <a:effectLst>
                  <a:outerShdw blurRad="38100" dist="38100" dir="2700000" algn="tl">
                    <a:srgbClr val="000000">
                      <a:alpha val="43137"/>
                    </a:srgbClr>
                  </a:outerShdw>
                </a:effectLst>
                <a:cs typeface="Times New Roman" pitchFamily="18" charset="0"/>
              </a:rPr>
              <a:t> </a:t>
            </a:r>
            <a:r>
              <a:rPr lang="en-US" sz="65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5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Là</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Nguồn</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Ánh</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Sáng</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cs typeface="Times New Roman" pitchFamily="18" charset="0"/>
              </a:rPr>
            </a:br>
            <a:r>
              <a:rPr lang="en-US" sz="6500" b="1" i="1" dirty="0" err="1" smtClean="0">
                <a:solidFill>
                  <a:schemeClr val="bg1"/>
                </a:solidFill>
                <a:effectLst>
                  <a:outerShdw blurRad="38100" dist="38100" dir="2700000" algn="tl">
                    <a:srgbClr val="000000">
                      <a:alpha val="43137"/>
                    </a:srgbClr>
                  </a:outerShdw>
                </a:effectLst>
                <a:cs typeface="Times New Roman" pitchFamily="18" charset="0"/>
              </a:rPr>
              <a:t>Cát</a:t>
            </a:r>
            <a:r>
              <a:rPr lang="en-US" sz="6500" b="1" i="1" dirty="0" smtClean="0">
                <a:solidFill>
                  <a:schemeClr val="bg1"/>
                </a:solidFill>
                <a:effectLst>
                  <a:outerShdw blurRad="38100" dist="38100" dir="2700000" algn="tl">
                    <a:srgbClr val="000000">
                      <a:alpha val="43137"/>
                    </a:srgbClr>
                  </a:outerShdw>
                </a:effectLst>
                <a:cs typeface="Times New Roman" pitchFamily="18" charset="0"/>
              </a:rPr>
              <a:t> Minh</a:t>
            </a:r>
            <a:endParaRPr lang="en-US" sz="65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02830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1036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554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Con Nay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Trở</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Về</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Hùng</a:t>
            </a:r>
            <a:r>
              <a:rPr lang="en-US" sz="5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Lân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96124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b="1" u="sng" dirty="0" smtClean="0">
                <a:solidFill>
                  <a:srgbClr val="FFFF00"/>
                </a:solidFill>
                <a:effectLst>
                  <a:outerShdw blurRad="38100" dist="38100" dir="2700000" algn="tl">
                    <a:srgbClr val="000000">
                      <a:alpha val="43137"/>
                    </a:srgbClr>
                  </a:outerShdw>
                </a:effectLst>
                <a:cs typeface="Times New Roman" pitchFamily="18" charset="0"/>
              </a:rPr>
              <a:t>:</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Con </a:t>
            </a:r>
            <a:r>
              <a:rPr lang="en-US" b="1" dirty="0" smtClean="0">
                <a:solidFill>
                  <a:schemeClr val="bg1"/>
                </a:solidFill>
                <a:effectLst>
                  <a:outerShdw blurRad="38100" dist="38100" dir="2700000" algn="tl">
                    <a:srgbClr val="000000">
                      <a:alpha val="43137"/>
                    </a:srgbClr>
                  </a:outerShdw>
                </a:effectLst>
              </a:rPr>
              <a:t>nay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cùng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Chúa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Chúa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ơi</a:t>
            </a:r>
            <a:r>
              <a:rPr lang="en-US" b="1" dirty="0" smtClean="0">
                <a:solidFill>
                  <a:schemeClr val="bg1"/>
                </a:solidFill>
                <a:effectLst>
                  <a:outerShdw blurRad="38100" dist="38100" dir="2700000" algn="tl">
                    <a:srgbClr val="000000">
                      <a:alpha val="43137"/>
                    </a:srgbClr>
                  </a:outerShdw>
                </a:effectLst>
              </a:rPr>
              <a:t>. Con nay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lòng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sầu</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thống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hối</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khôn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nguôi</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Muốn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khóc</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cho</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một</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niềm</a:t>
            </a:r>
            <a:r>
              <a:rPr lang="en-US" b="1" dirty="0" smtClean="0">
                <a:solidFill>
                  <a:schemeClr val="bg1"/>
                </a:solidFill>
                <a:effectLst>
                  <a:outerShdw blurRad="38100" dist="38100" dir="2700000" algn="tl">
                    <a:srgbClr val="000000">
                      <a:alpha val="43137"/>
                    </a:srgbClr>
                  </a:outerShdw>
                </a:effectLst>
              </a:rPr>
              <a:t> tin, </a:t>
            </a:r>
            <a:r>
              <a:rPr lang="en-US" b="1" dirty="0" err="1" smtClean="0">
                <a:solidFill>
                  <a:schemeClr val="bg1"/>
                </a:solidFill>
                <a:effectLst>
                  <a:outerShdw blurRad="38100" dist="38100" dir="2700000" algn="tl">
                    <a:srgbClr val="000000">
                      <a:alpha val="43137"/>
                    </a:srgbClr>
                  </a:outerShdw>
                </a:effectLst>
              </a:rPr>
              <a:t>đã</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trót</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bao</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phen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ngã</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nghiêng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bước</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chân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hoang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đàng</a:t>
            </a:r>
            <a:r>
              <a:rPr lang="en-US" b="1" dirty="0" smtClean="0">
                <a:solidFill>
                  <a:schemeClr val="bg1"/>
                </a:solidFill>
                <a:effectLst>
                  <a:outerShdw blurRad="38100" dist="38100" dir="2700000" algn="tl">
                    <a:srgbClr val="000000">
                      <a:alpha val="43137"/>
                    </a:srgbClr>
                  </a:outerShdw>
                </a:effectLst>
              </a:rPr>
              <a:t> nay </a:t>
            </a:r>
            <a:r>
              <a:rPr lang="en-US" b="1" dirty="0" err="1" smtClean="0">
                <a:solidFill>
                  <a:schemeClr val="bg1"/>
                </a:solidFill>
                <a:effectLst>
                  <a:outerShdw blurRad="38100" dist="38100" dir="2700000" algn="tl">
                    <a:srgbClr val="000000">
                      <a:alpha val="43137"/>
                    </a:srgbClr>
                  </a:outerShdw>
                </a:effectLst>
              </a:rPr>
              <a:t>bến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yêu</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thương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tình</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đáp</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tình</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99130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rPr>
              <a:t>Ngài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Thiên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Chúa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rất</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nhân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hậu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và</a:t>
            </a:r>
            <a:r>
              <a:rPr lang="en-US" sz="4600" b="1" dirty="0" smtClean="0">
                <a:solidFill>
                  <a:schemeClr val="bg1"/>
                </a:solidFill>
                <a:effectLst>
                  <a:outerShdw blurRad="38100" dist="38100" dir="2700000" algn="tl">
                    <a:srgbClr val="000000">
                      <a:alpha val="43137"/>
                    </a:srgbClr>
                  </a:outerShdw>
                </a:effectLst>
              </a:rPr>
              <a:t> hay </a:t>
            </a:r>
            <a:r>
              <a:rPr lang="en-US" sz="4600" b="1" dirty="0" err="1" smtClean="0">
                <a:solidFill>
                  <a:schemeClr val="bg1"/>
                </a:solidFill>
                <a:effectLst>
                  <a:outerShdw blurRad="38100" dist="38100" dir="2700000" algn="tl">
                    <a:srgbClr val="000000">
                      <a:alpha val="43137"/>
                    </a:srgbClr>
                  </a:outerShdw>
                </a:effectLst>
              </a:rPr>
              <a:t>tha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thứ</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Ngài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dựng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nên</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không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khi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nào</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mặc</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thoái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hư</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Vì</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bụi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đất</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phải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vương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tục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lụy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yếu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đuối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Dẫn</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trên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đường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thủy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chung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ơn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nghĩa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muôn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đời</a:t>
            </a:r>
            <a:r>
              <a:rPr lang="en-US"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20041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875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a:solidFill>
                  <a:srgbClr val="FFFF00"/>
                </a:solidFill>
                <a:effectLst>
                  <a:outerShdw blurRad="38100" dist="38100" dir="2700000" algn="tl">
                    <a:srgbClr val="000000">
                      <a:alpha val="43137"/>
                    </a:srgbClr>
                  </a:outerShdw>
                </a:effectLst>
                <a:cs typeface="Times New Roman" pitchFamily="18" charset="0"/>
              </a:rPr>
              <a:t>Tk1:</a:t>
            </a:r>
            <a:r>
              <a:rPr lang="en-US" sz="6200" b="1" dirty="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rgbClr val="FFFF00"/>
                </a:solidFill>
                <a:effectLst>
                  <a:outerShdw blurRad="38100" dist="38100" dir="2700000" algn="tl">
                    <a:srgbClr val="000000">
                      <a:alpha val="43137"/>
                    </a:srgbClr>
                  </a:outerShdw>
                </a:effectLst>
                <a:cs typeface="Times New Roman" pitchFamily="18" charset="0"/>
              </a:rPr>
              <a:t>(a)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ánh</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sáng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Cứu</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độ</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rgbClr val="FFFF00"/>
                </a:solidFill>
                <a:effectLst>
                  <a:outerShdw blurRad="38100" dist="38100" dir="2700000" algn="tl">
                    <a:srgbClr val="000000">
                      <a:alpha val="43137"/>
                    </a:srgbClr>
                  </a:outerShdw>
                </a:effectLst>
                <a:cs typeface="Times New Roman" pitchFamily="18" charset="0"/>
              </a:rPr>
              <a:t>(a)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cậy</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trông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đâu</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có</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sợ</a:t>
            </a:r>
            <a:r>
              <a:rPr lang="en-US" sz="6200" b="1" dirty="0" smtClean="0">
                <a:solidFill>
                  <a:schemeClr val="bg1"/>
                </a:solidFill>
                <a:effectLst>
                  <a:outerShdw blurRad="38100" dist="38100" dir="2700000" algn="tl">
                    <a:srgbClr val="000000">
                      <a:alpha val="43137"/>
                    </a:srgbClr>
                  </a:outerShdw>
                </a:effectLst>
                <a:cs typeface="Times New Roman" pitchFamily="18" charset="0"/>
              </a:rPr>
              <a:t> chi.</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4118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ôi</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ơi</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12271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Hết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lòng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kêu</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khấn</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được</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mãi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Nhà</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Vui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hưởng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cuộc</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đềm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êm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cung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chiêm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điện</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078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ôi</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ơi</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2619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26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Ai sống đời hoàn hảo, Ta cho hưởng ơn cứu độ Chúa Trời.</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30" y="133350"/>
            <a:ext cx="4484370" cy="39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9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756</Words>
  <Application>Microsoft Office PowerPoint</Application>
  <PresentationFormat>On-screen Show (16:9)</PresentationFormat>
  <Paragraphs>29</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2_Office Theme</vt:lpstr>
      <vt:lpstr>Thứ Ba Sau Chúa Nhật II Mùa Chay</vt:lpstr>
      <vt:lpstr>PowerPoint Presentation</vt:lpstr>
      <vt:lpstr>Ca Nhập Lễ Chúa Là Nguồn Ánh Sáng Cát Minh</vt:lpstr>
      <vt:lpstr>Tk1: Chúa là (a) nguồn ánh sáng, là Đấng Cứu độ của tôi. Chúa là (a) nguồn cậy trông, tôi đâu có sợ chi.</vt:lpstr>
      <vt:lpstr>Đk: Lạy Chúa, con tìm Nhan Thánh Chúa, con tìm Nhanh Thánh Chúa (ôi Chúa ơi).</vt:lpstr>
      <vt:lpstr>Tk2: Hết tình lòng tôi kêu khấn, được mãi sống trong Nhà Người. Vui hưởng cuộc đời đềm êm, cung chiêm Thánh điện Người.</vt:lpstr>
      <vt:lpstr>Đk: Lạy Chúa, con tìm Nhan Thánh Chúa, con tìm Nhanh Thánh Chúa (ôi Chúa ơi).</vt:lpstr>
      <vt:lpstr>PowerPoint Presentation</vt:lpstr>
      <vt:lpstr>Ai sống đời hoàn hảo, Ta cho hưởng ơn cứu độ Chúa Trời.</vt:lpstr>
      <vt:lpstr>Đức Chúa phán: Hãy quẳng khỏi các ngươi mọi tội lỗi phản nghịch các ngươi đã phạm. Hãy tạo cho mình một trái tim mới và một thần khí mới.</vt:lpstr>
      <vt:lpstr>PowerPoint Presentation</vt:lpstr>
      <vt:lpstr>PowerPoint Presentation</vt:lpstr>
      <vt:lpstr>PowerPoint Presentation</vt:lpstr>
      <vt:lpstr>Tk1: Như con dã tràng se cát biển Đông, sóng nước mênh mông xô dạt công trình. Con nhìn mình chẳng có công chi để mà dâng Ngài trong thánh lễ hôm nay.</vt:lpstr>
      <vt:lpstr>Đk: Xin dâng lên Ngài kiếp sống ước mong sẽ bình yên. Có Chúa cho con hy vọng một đời, tình yêu sẽ lên, buồn đau sẽ quên.</vt:lpstr>
      <vt:lpstr>Tk2: Như phiến đá mòn trơ với thời gian, sống giữa nhân gian vẫn nằm vô tình. Con nhìn mình chẳng có thương yêu để mà dâng Ngài trong thánh lễ hôm nay.</vt:lpstr>
      <vt:lpstr>Đk: Xin dâng lên Ngài kiếp sống ước mong sẽ bình yên. Có Chúa cho con hy vọng một đời, tình yêu sẽ lên, buồn đau sẽ quên.</vt:lpstr>
      <vt:lpstr>PowerPoint Presentation</vt:lpstr>
      <vt:lpstr>PowerPoint Presentation</vt:lpstr>
      <vt:lpstr>Ca Nguyện Hiệp Lễ  Cho Con Vững Tin Lm. Nguyễn Duy</vt:lpstr>
      <vt:lpstr>Tk1: Con tưởng rằng con vững tin, tin vào Chúa là Cha nhân hiền. Khi đời sống nhẹ trôi êm đềm, với tháng ngày lặng lẽ bình yên. </vt:lpstr>
      <vt:lpstr>**: Nhưng khi đường đời gieo nguy khó, bên trời ngập tràn cơn giông tố. Con lo âu lạc bến xa bờ, con mới biết rằng con chưa vững tin.</vt:lpstr>
      <vt:lpstr>Đk: Thì lạy Chúa, Chúa biết con yếu đuối và đổi thay, con luôn cần đến Chúa từng phút giây. Nhờ ơn Chúa con kiên trì tín thác kể từ đây, khi an vui cũng như khi sầu đầy.</vt:lpstr>
      <vt:lpstr>Tk2: Con tưởng rằng con vững tin, tin vào Chúa là Cha quan phòng. Khi cuộc sống toàn những hoa hồng, khắp đất trời là cả mùa xuân.</vt:lpstr>
      <vt:lpstr>**: Nhưng khi chạm phải gai tê buốt, khi trời vừa lập đông băng tuyết. Con than van thầm trách trong lòng, con mới biết niềm tin con rỗng không.</vt:lpstr>
      <vt:lpstr>Đk: Thì lạy Chúa, Chúa biết con yếu đuối và đổi thay, con luôn cần đến Chúa từng phút giây. Nhờ ơn Chúa con kiên trì tín thác kể từ đây, khi an vui cũng như khi sầu đầy.</vt:lpstr>
      <vt:lpstr>Tk3: Con tưởng rằng con vững tin, trên đỉnh núi nhìn Chúa biến hình. Ôi hạnh phúc thật ở bên mình, quyết sẵn sàng theo Chúa ngày đêm.</vt:lpstr>
      <vt:lpstr>**: Nhưng khi được gửi trao thánh giá, con sợ mà đành tâm bỏ Chúa. Con quay lưng từ chối ân tình, con mới biết niềm tin con bấp bênh.</vt:lpstr>
      <vt:lpstr>Đk: Thì lạy Chúa, Chúa biết con yếu đuối và đổi thay, con luôn cần đến Chúa từng phút giây. Nhờ ơn Chúa con kiên trì tín thác kể từ đây, khi an vui cũng như khi sầu đầy.</vt:lpstr>
      <vt:lpstr>PowerPoint Presentation</vt:lpstr>
      <vt:lpstr>PowerPoint Presentation</vt:lpstr>
      <vt:lpstr>Ca Kết Lễ Con Nay Trở Về Hùng Lân </vt:lpstr>
      <vt:lpstr>Tk: Con nay trở về, trở về cùng Chúa Chúa ơi. Con nay trở về, lòng sầu thống hối khôn nguôi. Muốn khóc cho một niềm tin, đã trót bao phen ngã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16</cp:revision>
  <dcterms:created xsi:type="dcterms:W3CDTF">2022-10-29T21:32:50Z</dcterms:created>
  <dcterms:modified xsi:type="dcterms:W3CDTF">2024-02-23T08:04:06Z</dcterms:modified>
</cp:coreProperties>
</file>